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7" r:id="rId4"/>
    <p:sldMasterId id="2147483830" r:id="rId5"/>
    <p:sldMasterId id="2147483843" r:id="rId6"/>
    <p:sldMasterId id="2147483847" r:id="rId7"/>
    <p:sldMasterId id="2147483851" r:id="rId8"/>
  </p:sldMasterIdLst>
  <p:notesMasterIdLst>
    <p:notesMasterId r:id="rId53"/>
  </p:notesMasterIdLst>
  <p:handoutMasterIdLst>
    <p:handoutMasterId r:id="rId54"/>
  </p:handoutMasterIdLst>
  <p:sldIdLst>
    <p:sldId id="286" r:id="rId9"/>
    <p:sldId id="474" r:id="rId10"/>
    <p:sldId id="568" r:id="rId11"/>
    <p:sldId id="564" r:id="rId12"/>
    <p:sldId id="565" r:id="rId13"/>
    <p:sldId id="566" r:id="rId14"/>
    <p:sldId id="567" r:id="rId15"/>
    <p:sldId id="537" r:id="rId16"/>
    <p:sldId id="552" r:id="rId17"/>
    <p:sldId id="553" r:id="rId18"/>
    <p:sldId id="554" r:id="rId19"/>
    <p:sldId id="535" r:id="rId20"/>
    <p:sldId id="569" r:id="rId21"/>
    <p:sldId id="477" r:id="rId22"/>
    <p:sldId id="478" r:id="rId23"/>
    <p:sldId id="479" r:id="rId24"/>
    <p:sldId id="481" r:id="rId25"/>
    <p:sldId id="482" r:id="rId26"/>
    <p:sldId id="483" r:id="rId27"/>
    <p:sldId id="545" r:id="rId28"/>
    <p:sldId id="484" r:id="rId29"/>
    <p:sldId id="546" r:id="rId30"/>
    <p:sldId id="485" r:id="rId31"/>
    <p:sldId id="547" r:id="rId32"/>
    <p:sldId id="486" r:id="rId33"/>
    <p:sldId id="548" r:id="rId34"/>
    <p:sldId id="487" r:id="rId35"/>
    <p:sldId id="549" r:id="rId36"/>
    <p:sldId id="543" r:id="rId37"/>
    <p:sldId id="544" r:id="rId38"/>
    <p:sldId id="536" r:id="rId39"/>
    <p:sldId id="539" r:id="rId40"/>
    <p:sldId id="551" r:id="rId41"/>
    <p:sldId id="550" r:id="rId42"/>
    <p:sldId id="574" r:id="rId43"/>
    <p:sldId id="575" r:id="rId44"/>
    <p:sldId id="540" r:id="rId45"/>
    <p:sldId id="559" r:id="rId46"/>
    <p:sldId id="561" r:id="rId47"/>
    <p:sldId id="542" r:id="rId48"/>
    <p:sldId id="541" r:id="rId49"/>
    <p:sldId id="571" r:id="rId50"/>
    <p:sldId id="570" r:id="rId51"/>
    <p:sldId id="562" r:id="rId5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 / Välkommen" id="{922630E1-5094-4B7C-BF65-81BEFB62F53F}">
          <p14:sldIdLst/>
        </p14:section>
        <p14:section name="Textsidor" id="{819CCB62-EDFF-4AA2-88A2-C69CD6FD26F9}">
          <p14:sldIdLst>
            <p14:sldId id="286"/>
            <p14:sldId id="474"/>
            <p14:sldId id="568"/>
            <p14:sldId id="564"/>
            <p14:sldId id="565"/>
            <p14:sldId id="566"/>
            <p14:sldId id="567"/>
            <p14:sldId id="537"/>
            <p14:sldId id="552"/>
            <p14:sldId id="553"/>
            <p14:sldId id="554"/>
            <p14:sldId id="535"/>
            <p14:sldId id="569"/>
            <p14:sldId id="477"/>
            <p14:sldId id="478"/>
            <p14:sldId id="479"/>
            <p14:sldId id="481"/>
            <p14:sldId id="482"/>
            <p14:sldId id="483"/>
            <p14:sldId id="545"/>
            <p14:sldId id="484"/>
            <p14:sldId id="546"/>
            <p14:sldId id="485"/>
            <p14:sldId id="547"/>
            <p14:sldId id="486"/>
            <p14:sldId id="548"/>
            <p14:sldId id="487"/>
            <p14:sldId id="549"/>
            <p14:sldId id="543"/>
            <p14:sldId id="544"/>
            <p14:sldId id="536"/>
            <p14:sldId id="539"/>
            <p14:sldId id="551"/>
            <p14:sldId id="550"/>
            <p14:sldId id="574"/>
            <p14:sldId id="575"/>
            <p14:sldId id="540"/>
            <p14:sldId id="559"/>
            <p14:sldId id="561"/>
            <p14:sldId id="542"/>
            <p14:sldId id="541"/>
            <p14:sldId id="571"/>
            <p14:sldId id="570"/>
            <p14:sldId id="562"/>
          </p14:sldIdLst>
        </p14:section>
        <p14:section name="Diagram" id="{7410C68C-8526-461A-9C91-E39769FEC980}">
          <p14:sldIdLst/>
        </p14:section>
        <p14:section name="Slut" id="{8BAF2EBF-3C48-4FF2-A8EE-541397B303F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C8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6327" autoAdjust="0"/>
  </p:normalViewPr>
  <p:slideViewPr>
    <p:cSldViewPr snapToGrid="0" showGuides="1">
      <p:cViewPr varScale="1">
        <p:scale>
          <a:sx n="67" d="100"/>
          <a:sy n="67" d="100"/>
        </p:scale>
        <p:origin x="568" y="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51" d="100"/>
          <a:sy n="51" d="100"/>
        </p:scale>
        <p:origin x="2692" y="2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D951DE-4340-452E-ADF6-B97CCDD84C8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latin typeface="Georgia" panose="02040502050405020303" pitchFamily="18" charset="0"/>
            </a:endParaRPr>
          </a:p>
        </p:txBody>
      </p:sp>
      <p:sp>
        <p:nvSpPr>
          <p:cNvPr id="4" name="Footer Placeholder 3">
            <a:extLst>
              <a:ext uri="{FF2B5EF4-FFF2-40B4-BE49-F238E27FC236}">
                <a16:creationId xmlns:a16="http://schemas.microsoft.com/office/drawing/2014/main" id="{F333FEFF-60F7-4479-B020-9A4DC055CA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latin typeface="Georgia" panose="02040502050405020303" pitchFamily="18" charset="0"/>
            </a:endParaRPr>
          </a:p>
        </p:txBody>
      </p:sp>
      <p:sp>
        <p:nvSpPr>
          <p:cNvPr id="5" name="Slide Number Placeholder 4">
            <a:extLst>
              <a:ext uri="{FF2B5EF4-FFF2-40B4-BE49-F238E27FC236}">
                <a16:creationId xmlns:a16="http://schemas.microsoft.com/office/drawing/2014/main" id="{90937437-CF6E-483B-BD85-D534E4871F0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5E7A50-C1A1-481A-BE2C-8F5D40F7AE39}" type="slidenum">
              <a:rPr lang="sv-SE" smtClean="0">
                <a:latin typeface="Georgia" panose="02040502050405020303" pitchFamily="18" charset="0"/>
              </a:rPr>
              <a:t>‹#›</a:t>
            </a:fld>
            <a:endParaRPr lang="sv-SE" dirty="0">
              <a:latin typeface="Georgia" panose="02040502050405020303" pitchFamily="18" charset="0"/>
            </a:endParaRPr>
          </a:p>
        </p:txBody>
      </p:sp>
    </p:spTree>
    <p:extLst>
      <p:ext uri="{BB962C8B-B14F-4D97-AF65-F5344CB8AC3E}">
        <p14:creationId xmlns:p14="http://schemas.microsoft.com/office/powerpoint/2010/main" val="2764506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Georgia" panose="02040502050405020303" pitchFamily="18" charset="0"/>
              </a:defRPr>
            </a:lvl1pPr>
          </a:lstStyle>
          <a:p>
            <a:endParaRPr lang="sv-S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Georgia" panose="02040502050405020303" pitchFamily="18" charset="0"/>
              </a:defRPr>
            </a:lvl1pPr>
          </a:lstStyle>
          <a:p>
            <a:fld id="{4689C00A-E98B-4D3D-966F-67E40EEA2846}" type="datetimeFigureOut">
              <a:rPr lang="sv-SE" smtClean="0"/>
              <a:pPr/>
              <a:t>2022-08-28</a:t>
            </a:fld>
            <a:endParaRPr lang="sv-S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Georgia" panose="02040502050405020303" pitchFamily="18" charset="0"/>
              </a:defRPr>
            </a:lvl1pPr>
          </a:lstStyle>
          <a:p>
            <a:endParaRPr lang="sv-S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Georgia" panose="02040502050405020303" pitchFamily="18" charset="0"/>
              </a:defRPr>
            </a:lvl1pPr>
          </a:lstStyle>
          <a:p>
            <a:fld id="{CDA9542A-FB14-4843-A197-824CFEAE5CFD}" type="slidenum">
              <a:rPr lang="sv-SE" smtClean="0"/>
              <a:pPr/>
              <a:t>‹#›</a:t>
            </a:fld>
            <a:endParaRPr lang="sv-SE" dirty="0"/>
          </a:p>
        </p:txBody>
      </p:sp>
    </p:spTree>
    <p:extLst>
      <p:ext uri="{BB962C8B-B14F-4D97-AF65-F5344CB8AC3E}">
        <p14:creationId xmlns:p14="http://schemas.microsoft.com/office/powerpoint/2010/main" val="429352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Georgia" panose="02040502050405020303" pitchFamily="18" charset="0"/>
        <a:ea typeface="+mn-ea"/>
        <a:cs typeface="+mn-cs"/>
      </a:defRPr>
    </a:lvl1pPr>
    <a:lvl2pPr marL="457200" algn="l" defTabSz="914400" rtl="0" eaLnBrk="1" latinLnBrk="0" hangingPunct="1">
      <a:defRPr sz="1200" kern="1200">
        <a:solidFill>
          <a:schemeClr val="tx1"/>
        </a:solidFill>
        <a:latin typeface="Georgia" panose="02040502050405020303" pitchFamily="18" charset="0"/>
        <a:ea typeface="+mn-ea"/>
        <a:cs typeface="+mn-cs"/>
      </a:defRPr>
    </a:lvl2pPr>
    <a:lvl3pPr marL="914400" algn="l" defTabSz="914400" rtl="0" eaLnBrk="1" latinLnBrk="0" hangingPunct="1">
      <a:defRPr sz="1200" kern="1200">
        <a:solidFill>
          <a:schemeClr val="tx1"/>
        </a:solidFill>
        <a:latin typeface="Georgia" panose="02040502050405020303" pitchFamily="18" charset="0"/>
        <a:ea typeface="+mn-ea"/>
        <a:cs typeface="+mn-cs"/>
      </a:defRPr>
    </a:lvl3pPr>
    <a:lvl4pPr marL="1371600" algn="l" defTabSz="914400" rtl="0" eaLnBrk="1" latinLnBrk="0" hangingPunct="1">
      <a:defRPr sz="1200" kern="1200">
        <a:solidFill>
          <a:schemeClr val="tx1"/>
        </a:solidFill>
        <a:latin typeface="Georgia" panose="02040502050405020303" pitchFamily="18" charset="0"/>
        <a:ea typeface="+mn-ea"/>
        <a:cs typeface="+mn-cs"/>
      </a:defRPr>
    </a:lvl4pPr>
    <a:lvl5pPr marL="1828800" algn="l" defTabSz="914400" rtl="0" eaLnBrk="1" latinLnBrk="0" hangingPunct="1">
      <a:defRPr sz="1200" kern="1200">
        <a:solidFill>
          <a:schemeClr val="tx1"/>
        </a:solidFill>
        <a:latin typeface="Georgia" panose="02040502050405020303"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3B6E14DE-C0BD-7400-7C77-8FDDD380D8E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7263">
              <a:spcBef>
                <a:spcPct val="30000"/>
              </a:spcBef>
              <a:defRPr sz="1200">
                <a:solidFill>
                  <a:schemeClr val="tx1"/>
                </a:solidFill>
                <a:latin typeface="Arial" panose="020B0604020202020204" pitchFamily="34" charset="0"/>
              </a:defRPr>
            </a:lvl1pPr>
            <a:lvl2pPr marL="742950" indent="-285750" defTabSz="957263">
              <a:spcBef>
                <a:spcPct val="30000"/>
              </a:spcBef>
              <a:defRPr sz="1200">
                <a:solidFill>
                  <a:schemeClr val="tx1"/>
                </a:solidFill>
                <a:latin typeface="Arial" panose="020B0604020202020204" pitchFamily="34" charset="0"/>
              </a:defRPr>
            </a:lvl2pPr>
            <a:lvl3pPr marL="1143000" indent="-228600" defTabSz="957263">
              <a:spcBef>
                <a:spcPct val="30000"/>
              </a:spcBef>
              <a:defRPr sz="1200">
                <a:solidFill>
                  <a:schemeClr val="tx1"/>
                </a:solidFill>
                <a:latin typeface="Arial" panose="020B0604020202020204" pitchFamily="34" charset="0"/>
              </a:defRPr>
            </a:lvl3pPr>
            <a:lvl4pPr marL="1600200" indent="-228600" defTabSz="957263">
              <a:spcBef>
                <a:spcPct val="30000"/>
              </a:spcBef>
              <a:defRPr sz="1200">
                <a:solidFill>
                  <a:schemeClr val="tx1"/>
                </a:solidFill>
                <a:latin typeface="Arial" panose="020B0604020202020204" pitchFamily="34" charset="0"/>
              </a:defRPr>
            </a:lvl4pPr>
            <a:lvl5pPr marL="2057400" indent="-228600" defTabSz="957263">
              <a:spcBef>
                <a:spcPct val="30000"/>
              </a:spcBef>
              <a:defRPr sz="1200">
                <a:solidFill>
                  <a:schemeClr val="tx1"/>
                </a:solidFill>
                <a:latin typeface="Arial" panose="020B0604020202020204" pitchFamily="34" charset="0"/>
              </a:defRPr>
            </a:lvl5pPr>
            <a:lvl6pPr marL="2514600" indent="-228600" defTabSz="9572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72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72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72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F15D152-32CD-44DC-BE10-49E84520FA0D}" type="slidenum">
              <a:rPr lang="en-US" altLang="sv-SE" sz="1300" smtClean="0"/>
              <a:pPr>
                <a:spcBef>
                  <a:spcPct val="0"/>
                </a:spcBef>
              </a:pPr>
              <a:t>1</a:t>
            </a:fld>
            <a:endParaRPr lang="en-US" altLang="sv-SE" sz="1300"/>
          </a:p>
        </p:txBody>
      </p:sp>
      <p:sp>
        <p:nvSpPr>
          <p:cNvPr id="26627" name="Rectangle 2">
            <a:extLst>
              <a:ext uri="{FF2B5EF4-FFF2-40B4-BE49-F238E27FC236}">
                <a16:creationId xmlns:a16="http://schemas.microsoft.com/office/drawing/2014/main" id="{353F5766-7D71-3C4A-F254-C47FE8D107D6}"/>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ABE0AEFE-3AED-C5CC-1AB3-90DCE9E7024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2756D288-615D-04ED-3C7B-BB8E880EFC4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7263">
              <a:spcBef>
                <a:spcPct val="30000"/>
              </a:spcBef>
              <a:defRPr sz="1200">
                <a:solidFill>
                  <a:schemeClr val="tx1"/>
                </a:solidFill>
                <a:latin typeface="Arial" panose="020B0604020202020204" pitchFamily="34" charset="0"/>
              </a:defRPr>
            </a:lvl1pPr>
            <a:lvl2pPr marL="742950" indent="-285750" defTabSz="957263">
              <a:spcBef>
                <a:spcPct val="30000"/>
              </a:spcBef>
              <a:defRPr sz="1200">
                <a:solidFill>
                  <a:schemeClr val="tx1"/>
                </a:solidFill>
                <a:latin typeface="Arial" panose="020B0604020202020204" pitchFamily="34" charset="0"/>
              </a:defRPr>
            </a:lvl2pPr>
            <a:lvl3pPr marL="1143000" indent="-228600" defTabSz="957263">
              <a:spcBef>
                <a:spcPct val="30000"/>
              </a:spcBef>
              <a:defRPr sz="1200">
                <a:solidFill>
                  <a:schemeClr val="tx1"/>
                </a:solidFill>
                <a:latin typeface="Arial" panose="020B0604020202020204" pitchFamily="34" charset="0"/>
              </a:defRPr>
            </a:lvl3pPr>
            <a:lvl4pPr marL="1600200" indent="-228600" defTabSz="957263">
              <a:spcBef>
                <a:spcPct val="30000"/>
              </a:spcBef>
              <a:defRPr sz="1200">
                <a:solidFill>
                  <a:schemeClr val="tx1"/>
                </a:solidFill>
                <a:latin typeface="Arial" panose="020B0604020202020204" pitchFamily="34" charset="0"/>
              </a:defRPr>
            </a:lvl4pPr>
            <a:lvl5pPr marL="2057400" indent="-228600" defTabSz="957263">
              <a:spcBef>
                <a:spcPct val="30000"/>
              </a:spcBef>
              <a:defRPr sz="1200">
                <a:solidFill>
                  <a:schemeClr val="tx1"/>
                </a:solidFill>
                <a:latin typeface="Arial" panose="020B0604020202020204" pitchFamily="34" charset="0"/>
              </a:defRPr>
            </a:lvl5pPr>
            <a:lvl6pPr marL="2514600" indent="-228600" defTabSz="9572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72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72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72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40B64A1-33BF-4253-8624-D6FAE9E39B9F}" type="slidenum">
              <a:rPr lang="en-US" altLang="sv-SE" sz="1300" smtClean="0"/>
              <a:pPr>
                <a:spcBef>
                  <a:spcPct val="0"/>
                </a:spcBef>
              </a:pPr>
              <a:t>2</a:t>
            </a:fld>
            <a:endParaRPr lang="en-US" altLang="sv-SE" sz="1300"/>
          </a:p>
        </p:txBody>
      </p:sp>
      <p:sp>
        <p:nvSpPr>
          <p:cNvPr id="28675" name="Rectangle 2">
            <a:extLst>
              <a:ext uri="{FF2B5EF4-FFF2-40B4-BE49-F238E27FC236}">
                <a16:creationId xmlns:a16="http://schemas.microsoft.com/office/drawing/2014/main" id="{477B57D5-ECD6-3C36-733D-483F34EC0038}"/>
              </a:ext>
            </a:extLst>
          </p:cNvPr>
          <p:cNvSpPr>
            <a:spLocks noGrp="1" noRot="1" noChangeAspect="1" noChangeArrowheads="1" noTextEdit="1"/>
          </p:cNvSpPr>
          <p:nvPr>
            <p:ph type="sldImg"/>
          </p:nvPr>
        </p:nvSpPr>
        <p:spPr>
          <a:xfrm>
            <a:off x="138113" y="768350"/>
            <a:ext cx="6824662" cy="3840163"/>
          </a:xfrm>
          <a:ln/>
        </p:spPr>
      </p:sp>
      <p:sp>
        <p:nvSpPr>
          <p:cNvPr id="28676" name="Rectangle 3">
            <a:extLst>
              <a:ext uri="{FF2B5EF4-FFF2-40B4-BE49-F238E27FC236}">
                <a16:creationId xmlns:a16="http://schemas.microsoft.com/office/drawing/2014/main" id="{57428A40-5CEB-F447-DEDA-72168BD59FA7}"/>
              </a:ext>
            </a:extLst>
          </p:cNvPr>
          <p:cNvSpPr>
            <a:spLocks noGrp="1" noChangeArrowheads="1"/>
          </p:cNvSpPr>
          <p:nvPr>
            <p:ph type="body" idx="1"/>
          </p:nvPr>
        </p:nvSpPr>
        <p:spPr>
          <a:xfrm>
            <a:off x="711200" y="4864100"/>
            <a:ext cx="5676900" cy="46021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zh-CN">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Platshållare för bildobjekt 1">
            <a:extLst>
              <a:ext uri="{FF2B5EF4-FFF2-40B4-BE49-F238E27FC236}">
                <a16:creationId xmlns:a16="http://schemas.microsoft.com/office/drawing/2014/main" id="{C46E6EA0-8EFB-79C6-CDD7-6B37295B06E3}"/>
              </a:ext>
            </a:extLst>
          </p:cNvPr>
          <p:cNvSpPr>
            <a:spLocks noGrp="1" noRot="1" noChangeAspect="1" noChangeArrowheads="1" noTextEdit="1"/>
          </p:cNvSpPr>
          <p:nvPr>
            <p:ph type="sldImg"/>
          </p:nvPr>
        </p:nvSpPr>
        <p:spPr>
          <a:ln/>
        </p:spPr>
      </p:sp>
      <p:sp>
        <p:nvSpPr>
          <p:cNvPr id="33795" name="Platshållare för anteckningar 2">
            <a:extLst>
              <a:ext uri="{FF2B5EF4-FFF2-40B4-BE49-F238E27FC236}">
                <a16:creationId xmlns:a16="http://schemas.microsoft.com/office/drawing/2014/main" id="{4D01557B-6841-7B90-2D9B-F4022B752C4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sv-SE">
                <a:latin typeface="Arial" panose="020B0604020202020204" pitchFamily="34" charset="0"/>
              </a:rPr>
              <a:t>We focused on applying scenario 1 (From Specification to Implementation), scenario 2 (Reusing and re-engineering non-ontological re-</a:t>
            </a:r>
            <a:br>
              <a:rPr lang="en-US" altLang="sv-SE">
                <a:latin typeface="Arial" panose="020B0604020202020204" pitchFamily="34" charset="0"/>
              </a:rPr>
            </a:br>
            <a:r>
              <a:rPr lang="en-US" altLang="sv-SE">
                <a:latin typeface="Arial" panose="020B0604020202020204" pitchFamily="34" charset="0"/>
              </a:rPr>
              <a:t>sources), scenario 3 (Reusing ontological resources) and scenario 8 (Restructuring ontological resources). We did</a:t>
            </a:r>
            <a:br>
              <a:rPr lang="en-US" altLang="sv-SE">
                <a:latin typeface="Arial" panose="020B0604020202020204" pitchFamily="34" charset="0"/>
              </a:rPr>
            </a:br>
            <a:r>
              <a:rPr lang="en-US" altLang="sv-SE">
                <a:latin typeface="Arial" panose="020B0604020202020204" pitchFamily="34" charset="0"/>
              </a:rPr>
              <a:t>not re-engineer or merge ontological resources, i.e., scenarios 4-6 (but did reuse some concepts from other ontolo-</a:t>
            </a:r>
            <a:br>
              <a:rPr lang="en-US" altLang="sv-SE">
                <a:latin typeface="Arial" panose="020B0604020202020204" pitchFamily="34" charset="0"/>
              </a:rPr>
            </a:br>
            <a:r>
              <a:rPr lang="en-US" altLang="sv-SE">
                <a:latin typeface="Arial" panose="020B0604020202020204" pitchFamily="34" charset="0"/>
              </a:rPr>
              <a:t>gies) and did not translate MDO into another natural language (scenario 9). Further, we did not use existing ontol-</a:t>
            </a:r>
            <a:br>
              <a:rPr lang="en-US" altLang="sv-SE">
                <a:latin typeface="Arial" panose="020B0604020202020204" pitchFamily="34" charset="0"/>
              </a:rPr>
            </a:br>
            <a:r>
              <a:rPr lang="en-US" altLang="sv-SE">
                <a:latin typeface="Arial" panose="020B0604020202020204" pitchFamily="34" charset="0"/>
              </a:rPr>
              <a:t>ogy design patterns (scenario 7), as the only one we are aware of in the materials science field is about materials</a:t>
            </a:r>
            <a:br>
              <a:rPr lang="en-US" altLang="sv-SE">
                <a:latin typeface="Arial" panose="020B0604020202020204" pitchFamily="34" charset="0"/>
              </a:rPr>
            </a:br>
            <a:r>
              <a:rPr lang="en-US" altLang="sv-SE">
                <a:latin typeface="Arial" panose="020B0604020202020204" pitchFamily="34" charset="0"/>
              </a:rPr>
              <a:t>transformation [44] that is not covered by MDO</a:t>
            </a:r>
            <a:endParaRPr lang="sv-SE" altLang="sv-SE">
              <a:latin typeface="Arial" panose="020B0604020202020204" pitchFamily="34" charset="0"/>
            </a:endParaRPr>
          </a:p>
        </p:txBody>
      </p:sp>
      <p:sp>
        <p:nvSpPr>
          <p:cNvPr id="33796" name="Platshållare för bildnummer 3">
            <a:extLst>
              <a:ext uri="{FF2B5EF4-FFF2-40B4-BE49-F238E27FC236}">
                <a16:creationId xmlns:a16="http://schemas.microsoft.com/office/drawing/2014/main" id="{1F73879B-4635-0A3C-BC6B-F3E19815A35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a:solidFill>
                  <a:schemeClr val="tx1"/>
                </a:solidFill>
                <a:latin typeface="Arial" panose="020B0604020202020204" pitchFamily="34" charset="0"/>
              </a:defRPr>
            </a:lvl1pPr>
            <a:lvl2pPr marL="742950" indent="-285750" defTabSz="957263">
              <a:defRPr>
                <a:solidFill>
                  <a:schemeClr val="tx1"/>
                </a:solidFill>
                <a:latin typeface="Arial" panose="020B0604020202020204" pitchFamily="34" charset="0"/>
              </a:defRPr>
            </a:lvl2pPr>
            <a:lvl3pPr marL="1143000" indent="-228600" defTabSz="957263">
              <a:defRPr>
                <a:solidFill>
                  <a:schemeClr val="tx1"/>
                </a:solidFill>
                <a:latin typeface="Arial" panose="020B0604020202020204" pitchFamily="34" charset="0"/>
              </a:defRPr>
            </a:lvl3pPr>
            <a:lvl4pPr marL="1600200" indent="-228600" defTabSz="957263">
              <a:defRPr>
                <a:solidFill>
                  <a:schemeClr val="tx1"/>
                </a:solidFill>
                <a:latin typeface="Arial" panose="020B0604020202020204" pitchFamily="34" charset="0"/>
              </a:defRPr>
            </a:lvl4pPr>
            <a:lvl5pPr marL="2057400" indent="-228600" defTabSz="957263">
              <a:defRPr>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a:solidFill>
                  <a:schemeClr val="tx1"/>
                </a:solidFill>
                <a:latin typeface="Arial" panose="020B0604020202020204" pitchFamily="34" charset="0"/>
              </a:defRPr>
            </a:lvl9pPr>
          </a:lstStyle>
          <a:p>
            <a:fld id="{5DD9AA13-B4F0-417C-B7A6-81A17B8ABBE3}" type="slidenum">
              <a:rPr lang="en-US" altLang="sv-SE" smtClean="0"/>
              <a:pPr/>
              <a:t>14</a:t>
            </a:fld>
            <a:endParaRPr lang="en-US" alt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7C589E2-94EF-B242-4DBB-538B1A70A4EF}"/>
              </a:ext>
            </a:extLst>
          </p:cNvPr>
          <p:cNvSpPr>
            <a:spLocks noGrp="1" noRot="1" noChangeAspect="1" noChangeArrowheads="1" noTextEdit="1"/>
          </p:cNvSpPr>
          <p:nvPr>
            <p:ph type="sldImg"/>
          </p:nvPr>
        </p:nvSpPr>
        <p:spPr>
          <a:xfrm>
            <a:off x="685800" y="1143000"/>
            <a:ext cx="5486400" cy="3086100"/>
          </a:xfrm>
          <a:ln/>
        </p:spPr>
      </p:sp>
      <p:sp>
        <p:nvSpPr>
          <p:cNvPr id="3" name="Notes Placeholder 2">
            <a:extLst>
              <a:ext uri="{FF2B5EF4-FFF2-40B4-BE49-F238E27FC236}">
                <a16:creationId xmlns:a16="http://schemas.microsoft.com/office/drawing/2014/main" id="{ED5284FE-945D-1463-C897-1F04AF980A6D}"/>
              </a:ext>
            </a:extLst>
          </p:cNvPr>
          <p:cNvSpPr>
            <a:spLocks noGrp="1"/>
          </p:cNvSpPr>
          <p:nvPr>
            <p:ph type="body" idx="1"/>
          </p:nvPr>
        </p:nvSpPr>
        <p:spPr/>
        <p:txBody>
          <a:bodyPr/>
          <a:lstStyle/>
          <a:p>
            <a:pPr eaLnBrk="1" fontAlgn="auto" hangingPunct="1">
              <a:spcBef>
                <a:spcPts val="0"/>
              </a:spcBef>
              <a:spcAft>
                <a:spcPts val="0"/>
              </a:spcAft>
              <a:defRPr/>
            </a:pPr>
            <a:r>
              <a:rPr lang="en-GB" dirty="0">
                <a:latin typeface="+mn-lt"/>
              </a:rPr>
              <a:t>(Point to the figure) This figure shows the concepts and relationships of MDO. </a:t>
            </a:r>
          </a:p>
          <a:p>
            <a:pPr eaLnBrk="1" fontAlgn="auto" hangingPunct="1">
              <a:spcBef>
                <a:spcPts val="0"/>
              </a:spcBef>
              <a:spcAft>
                <a:spcPts val="0"/>
              </a:spcAft>
              <a:defRPr/>
            </a:pPr>
            <a:r>
              <a:rPr lang="en-GB" dirty="0">
                <a:latin typeface="+mn-lt"/>
              </a:rPr>
              <a:t>As I mentioned before, There are four different modules in the ontology.</a:t>
            </a:r>
          </a:p>
        </p:txBody>
      </p:sp>
      <p:sp>
        <p:nvSpPr>
          <p:cNvPr id="39940" name="Slide Number Placeholder 3">
            <a:extLst>
              <a:ext uri="{FF2B5EF4-FFF2-40B4-BE49-F238E27FC236}">
                <a16:creationId xmlns:a16="http://schemas.microsoft.com/office/drawing/2014/main" id="{BBD5327D-4DA1-933E-32B6-988AF94D792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a:solidFill>
                  <a:schemeClr val="tx1"/>
                </a:solidFill>
                <a:latin typeface="Arial" panose="020B0604020202020204" pitchFamily="34" charset="0"/>
              </a:defRPr>
            </a:lvl1pPr>
            <a:lvl2pPr marL="742950" indent="-285750" defTabSz="957263">
              <a:defRPr>
                <a:solidFill>
                  <a:schemeClr val="tx1"/>
                </a:solidFill>
                <a:latin typeface="Arial" panose="020B0604020202020204" pitchFamily="34" charset="0"/>
              </a:defRPr>
            </a:lvl2pPr>
            <a:lvl3pPr marL="1143000" indent="-228600" defTabSz="957263">
              <a:defRPr>
                <a:solidFill>
                  <a:schemeClr val="tx1"/>
                </a:solidFill>
                <a:latin typeface="Arial" panose="020B0604020202020204" pitchFamily="34" charset="0"/>
              </a:defRPr>
            </a:lvl3pPr>
            <a:lvl4pPr marL="1600200" indent="-228600" defTabSz="957263">
              <a:defRPr>
                <a:solidFill>
                  <a:schemeClr val="tx1"/>
                </a:solidFill>
                <a:latin typeface="Arial" panose="020B0604020202020204" pitchFamily="34" charset="0"/>
              </a:defRPr>
            </a:lvl4pPr>
            <a:lvl5pPr marL="2057400" indent="-228600" defTabSz="957263">
              <a:defRPr>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a:solidFill>
                  <a:schemeClr val="tx1"/>
                </a:solidFill>
                <a:latin typeface="Arial" panose="020B0604020202020204" pitchFamily="34" charset="0"/>
              </a:defRPr>
            </a:lvl9pPr>
          </a:lstStyle>
          <a:p>
            <a:fld id="{D59D4628-61D1-4148-BF41-E68B4935A47C}" type="slidenum">
              <a:rPr lang="en-US" altLang="sv-SE" smtClean="0"/>
              <a:pPr/>
              <a:t>18</a:t>
            </a:fld>
            <a:endParaRPr lang="en-US" altLang="sv-S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4332C517-15F0-87C0-9801-3F5EC1F65B95}"/>
              </a:ext>
            </a:extLst>
          </p:cNvPr>
          <p:cNvSpPr>
            <a:spLocks noGrp="1" noRot="1" noChangeAspect="1" noChangeArrowheads="1" noTextEdit="1"/>
          </p:cNvSpPr>
          <p:nvPr>
            <p:ph type="sldImg"/>
          </p:nvPr>
        </p:nvSpPr>
        <p:spPr>
          <a:xfrm>
            <a:off x="685800" y="1143000"/>
            <a:ext cx="5486400" cy="3086100"/>
          </a:xfrm>
          <a:ln/>
        </p:spPr>
      </p:sp>
      <p:sp>
        <p:nvSpPr>
          <p:cNvPr id="3" name="Notes Placeholder 2">
            <a:extLst>
              <a:ext uri="{FF2B5EF4-FFF2-40B4-BE49-F238E27FC236}">
                <a16:creationId xmlns:a16="http://schemas.microsoft.com/office/drawing/2014/main" id="{846EC8C4-A203-5823-F047-7AC768C6DFED}"/>
              </a:ext>
            </a:extLst>
          </p:cNvPr>
          <p:cNvSpPr>
            <a:spLocks noGrp="1"/>
          </p:cNvSpPr>
          <p:nvPr>
            <p:ph type="body" idx="1"/>
          </p:nvPr>
        </p:nvSpPr>
        <p:spPr/>
        <p:txBody>
          <a:bodyPr/>
          <a:lstStyle/>
          <a:p>
            <a:pPr>
              <a:defRPr/>
            </a:pPr>
            <a:r>
              <a:rPr lang="en-GB" dirty="0">
                <a:latin typeface="+mn-lt"/>
              </a:rPr>
              <a:t>In the middle of the figure is the core module representing concepts such as structure and property and their relationship. For example, The concept Property has two sub concepts which are Calculated property and physical property.  The other modules reuse the concepts in the core module. </a:t>
            </a:r>
            <a:endParaRPr lang="en-SE" dirty="0">
              <a:latin typeface="+mn-lt"/>
            </a:endParaRPr>
          </a:p>
        </p:txBody>
      </p:sp>
      <p:sp>
        <p:nvSpPr>
          <p:cNvPr id="41988" name="Slide Number Placeholder 3">
            <a:extLst>
              <a:ext uri="{FF2B5EF4-FFF2-40B4-BE49-F238E27FC236}">
                <a16:creationId xmlns:a16="http://schemas.microsoft.com/office/drawing/2014/main" id="{7A1F7180-D724-A2D0-52B1-2ECAD3ECC68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a:solidFill>
                  <a:schemeClr val="tx1"/>
                </a:solidFill>
                <a:latin typeface="Arial" panose="020B0604020202020204" pitchFamily="34" charset="0"/>
              </a:defRPr>
            </a:lvl1pPr>
            <a:lvl2pPr marL="742950" indent="-285750" defTabSz="957263">
              <a:defRPr>
                <a:solidFill>
                  <a:schemeClr val="tx1"/>
                </a:solidFill>
                <a:latin typeface="Arial" panose="020B0604020202020204" pitchFamily="34" charset="0"/>
              </a:defRPr>
            </a:lvl2pPr>
            <a:lvl3pPr marL="1143000" indent="-228600" defTabSz="957263">
              <a:defRPr>
                <a:solidFill>
                  <a:schemeClr val="tx1"/>
                </a:solidFill>
                <a:latin typeface="Arial" panose="020B0604020202020204" pitchFamily="34" charset="0"/>
              </a:defRPr>
            </a:lvl3pPr>
            <a:lvl4pPr marL="1600200" indent="-228600" defTabSz="957263">
              <a:defRPr>
                <a:solidFill>
                  <a:schemeClr val="tx1"/>
                </a:solidFill>
                <a:latin typeface="Arial" panose="020B0604020202020204" pitchFamily="34" charset="0"/>
              </a:defRPr>
            </a:lvl4pPr>
            <a:lvl5pPr marL="2057400" indent="-228600" defTabSz="957263">
              <a:defRPr>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a:solidFill>
                  <a:schemeClr val="tx1"/>
                </a:solidFill>
                <a:latin typeface="Arial" panose="020B0604020202020204" pitchFamily="34" charset="0"/>
              </a:defRPr>
            </a:lvl9pPr>
          </a:lstStyle>
          <a:p>
            <a:fld id="{02ADE286-72B9-4297-808F-EC7D2BBBFBD4}" type="slidenum">
              <a:rPr lang="en-US" altLang="sv-SE" smtClean="0"/>
              <a:pPr/>
              <a:t>19</a:t>
            </a:fld>
            <a:endParaRPr lang="en-US" alt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B3C7DB27-9D8C-FA97-3B01-06F3B71D2147}"/>
              </a:ext>
            </a:extLst>
          </p:cNvPr>
          <p:cNvSpPr>
            <a:spLocks noGrp="1" noRot="1" noChangeAspect="1" noChangeArrowheads="1" noTextEdit="1"/>
          </p:cNvSpPr>
          <p:nvPr>
            <p:ph type="sldImg"/>
          </p:nvPr>
        </p:nvSpPr>
        <p:spPr>
          <a:xfrm>
            <a:off x="685800" y="1143000"/>
            <a:ext cx="5486400" cy="3086100"/>
          </a:xfrm>
          <a:ln/>
        </p:spPr>
      </p:sp>
      <p:sp>
        <p:nvSpPr>
          <p:cNvPr id="3" name="Notes Placeholder 2">
            <a:extLst>
              <a:ext uri="{FF2B5EF4-FFF2-40B4-BE49-F238E27FC236}">
                <a16:creationId xmlns:a16="http://schemas.microsoft.com/office/drawing/2014/main" id="{535923D7-CE46-732F-CD29-6660940A4B96}"/>
              </a:ext>
            </a:extLst>
          </p:cNvPr>
          <p:cNvSpPr>
            <a:spLocks noGrp="1"/>
          </p:cNvSpPr>
          <p:nvPr>
            <p:ph type="body" idx="1"/>
          </p:nvPr>
        </p:nvSpPr>
        <p:spPr/>
        <p:txBody>
          <a:bodyPr/>
          <a:lstStyle/>
          <a:p>
            <a:pPr>
              <a:defRPr/>
            </a:pPr>
            <a:r>
              <a:rPr lang="en-US" dirty="0">
                <a:latin typeface="+mn-lt"/>
              </a:rPr>
              <a:t>The Structure module is to represent domain knowledge relevant to structural information.</a:t>
            </a:r>
            <a:endParaRPr lang="en-SE" dirty="0">
              <a:latin typeface="+mn-lt"/>
            </a:endParaRPr>
          </a:p>
        </p:txBody>
      </p:sp>
      <p:sp>
        <p:nvSpPr>
          <p:cNvPr id="44036" name="Slide Number Placeholder 3">
            <a:extLst>
              <a:ext uri="{FF2B5EF4-FFF2-40B4-BE49-F238E27FC236}">
                <a16:creationId xmlns:a16="http://schemas.microsoft.com/office/drawing/2014/main" id="{61EAF394-6865-A724-0B92-4168EBCC5F1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a:solidFill>
                  <a:schemeClr val="tx1"/>
                </a:solidFill>
                <a:latin typeface="Arial" panose="020B0604020202020204" pitchFamily="34" charset="0"/>
              </a:defRPr>
            </a:lvl1pPr>
            <a:lvl2pPr marL="742950" indent="-285750" defTabSz="957263">
              <a:defRPr>
                <a:solidFill>
                  <a:schemeClr val="tx1"/>
                </a:solidFill>
                <a:latin typeface="Arial" panose="020B0604020202020204" pitchFamily="34" charset="0"/>
              </a:defRPr>
            </a:lvl2pPr>
            <a:lvl3pPr marL="1143000" indent="-228600" defTabSz="957263">
              <a:defRPr>
                <a:solidFill>
                  <a:schemeClr val="tx1"/>
                </a:solidFill>
                <a:latin typeface="Arial" panose="020B0604020202020204" pitchFamily="34" charset="0"/>
              </a:defRPr>
            </a:lvl3pPr>
            <a:lvl4pPr marL="1600200" indent="-228600" defTabSz="957263">
              <a:defRPr>
                <a:solidFill>
                  <a:schemeClr val="tx1"/>
                </a:solidFill>
                <a:latin typeface="Arial" panose="020B0604020202020204" pitchFamily="34" charset="0"/>
              </a:defRPr>
            </a:lvl4pPr>
            <a:lvl5pPr marL="2057400" indent="-228600" defTabSz="957263">
              <a:defRPr>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a:solidFill>
                  <a:schemeClr val="tx1"/>
                </a:solidFill>
                <a:latin typeface="Arial" panose="020B0604020202020204" pitchFamily="34" charset="0"/>
              </a:defRPr>
            </a:lvl9pPr>
          </a:lstStyle>
          <a:p>
            <a:fld id="{9F0A73B6-06D3-4DE1-8DAB-1A9C08F474A6}" type="slidenum">
              <a:rPr lang="en-US" altLang="sv-SE" smtClean="0"/>
              <a:pPr/>
              <a:t>21</a:t>
            </a:fld>
            <a:endParaRPr lang="en-US" alt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7EA4C3BD-E707-8A50-EF60-0485A116153E}"/>
              </a:ext>
            </a:extLst>
          </p:cNvPr>
          <p:cNvSpPr>
            <a:spLocks noGrp="1" noRot="1" noChangeAspect="1" noChangeArrowheads="1" noTextEdit="1"/>
          </p:cNvSpPr>
          <p:nvPr>
            <p:ph type="sldImg"/>
          </p:nvPr>
        </p:nvSpPr>
        <p:spPr>
          <a:xfrm>
            <a:off x="685800" y="1143000"/>
            <a:ext cx="5486400" cy="3086100"/>
          </a:xfrm>
          <a:ln/>
        </p:spPr>
      </p:sp>
      <p:sp>
        <p:nvSpPr>
          <p:cNvPr id="3" name="Notes Placeholder 2">
            <a:extLst>
              <a:ext uri="{FF2B5EF4-FFF2-40B4-BE49-F238E27FC236}">
                <a16:creationId xmlns:a16="http://schemas.microsoft.com/office/drawing/2014/main" id="{D821533F-7C84-0836-344A-BB95E11321A0}"/>
              </a:ext>
            </a:extLst>
          </p:cNvPr>
          <p:cNvSpPr>
            <a:spLocks noGrp="1"/>
          </p:cNvSpPr>
          <p:nvPr>
            <p:ph type="body" idx="1"/>
          </p:nvPr>
        </p:nvSpPr>
        <p:spPr/>
        <p:txBody>
          <a:bodyPr/>
          <a:lstStyle/>
          <a:p>
            <a:pPr>
              <a:defRPr/>
            </a:pPr>
            <a:r>
              <a:rPr lang="en-GB" dirty="0">
                <a:latin typeface="+mn-lt"/>
              </a:rPr>
              <a:t>In the calculation module, we model several computational method related concepts and some key concepts relevant to one of such method density functional theory method.</a:t>
            </a:r>
            <a:endParaRPr lang="en-SE" dirty="0">
              <a:latin typeface="+mn-lt"/>
            </a:endParaRPr>
          </a:p>
        </p:txBody>
      </p:sp>
      <p:sp>
        <p:nvSpPr>
          <p:cNvPr id="46084" name="Slide Number Placeholder 3">
            <a:extLst>
              <a:ext uri="{FF2B5EF4-FFF2-40B4-BE49-F238E27FC236}">
                <a16:creationId xmlns:a16="http://schemas.microsoft.com/office/drawing/2014/main" id="{D34E013F-FBC6-0126-A066-664483BBE75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a:solidFill>
                  <a:schemeClr val="tx1"/>
                </a:solidFill>
                <a:latin typeface="Arial" panose="020B0604020202020204" pitchFamily="34" charset="0"/>
              </a:defRPr>
            </a:lvl1pPr>
            <a:lvl2pPr marL="742950" indent="-285750" defTabSz="957263">
              <a:defRPr>
                <a:solidFill>
                  <a:schemeClr val="tx1"/>
                </a:solidFill>
                <a:latin typeface="Arial" panose="020B0604020202020204" pitchFamily="34" charset="0"/>
              </a:defRPr>
            </a:lvl2pPr>
            <a:lvl3pPr marL="1143000" indent="-228600" defTabSz="957263">
              <a:defRPr>
                <a:solidFill>
                  <a:schemeClr val="tx1"/>
                </a:solidFill>
                <a:latin typeface="Arial" panose="020B0604020202020204" pitchFamily="34" charset="0"/>
              </a:defRPr>
            </a:lvl3pPr>
            <a:lvl4pPr marL="1600200" indent="-228600" defTabSz="957263">
              <a:defRPr>
                <a:solidFill>
                  <a:schemeClr val="tx1"/>
                </a:solidFill>
                <a:latin typeface="Arial" panose="020B0604020202020204" pitchFamily="34" charset="0"/>
              </a:defRPr>
            </a:lvl4pPr>
            <a:lvl5pPr marL="2057400" indent="-228600" defTabSz="957263">
              <a:defRPr>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a:solidFill>
                  <a:schemeClr val="tx1"/>
                </a:solidFill>
                <a:latin typeface="Arial" panose="020B0604020202020204" pitchFamily="34" charset="0"/>
              </a:defRPr>
            </a:lvl9pPr>
          </a:lstStyle>
          <a:p>
            <a:fld id="{5D2F6E06-F423-4C22-813E-5F952196E9C8}" type="slidenum">
              <a:rPr lang="en-US" altLang="sv-SE" smtClean="0"/>
              <a:pPr/>
              <a:t>23</a:t>
            </a:fld>
            <a:endParaRPr lang="en-US" altLang="sv-S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0EE58A30-D5A3-2421-CF48-3D2DA07F0313}"/>
              </a:ext>
            </a:extLst>
          </p:cNvPr>
          <p:cNvSpPr>
            <a:spLocks noGrp="1" noRot="1" noChangeAspect="1" noChangeArrowheads="1" noTextEdit="1"/>
          </p:cNvSpPr>
          <p:nvPr>
            <p:ph type="sldImg"/>
          </p:nvPr>
        </p:nvSpPr>
        <p:spPr>
          <a:xfrm>
            <a:off x="685800" y="1143000"/>
            <a:ext cx="5486400" cy="3086100"/>
          </a:xfrm>
          <a:ln/>
        </p:spPr>
      </p:sp>
      <p:sp>
        <p:nvSpPr>
          <p:cNvPr id="3" name="Notes Placeholder 2">
            <a:extLst>
              <a:ext uri="{FF2B5EF4-FFF2-40B4-BE49-F238E27FC236}">
                <a16:creationId xmlns:a16="http://schemas.microsoft.com/office/drawing/2014/main" id="{C80F04B0-B54B-AEA6-B798-70F97246289A}"/>
              </a:ext>
            </a:extLst>
          </p:cNvPr>
          <p:cNvSpPr>
            <a:spLocks noGrp="1"/>
          </p:cNvSpPr>
          <p:nvPr>
            <p:ph type="body" idx="1"/>
          </p:nvPr>
        </p:nvSpPr>
        <p:spPr/>
        <p:txBody>
          <a:bodyPr/>
          <a:lstStyle/>
          <a:p>
            <a:pPr>
              <a:defRPr/>
            </a:pPr>
            <a:r>
              <a:rPr lang="en-US" dirty="0">
                <a:latin typeface="+mn-lt"/>
              </a:rPr>
              <a:t>The provenance module is mainly about building the connection between calculation and software agent to state which software produces the calculation, and the connection between reference agent and property, structure respectively to state which reference, usually a publication publish the property and structure data. Here I show the concepts and relationships we reused from other ontologies.</a:t>
            </a:r>
            <a:endParaRPr lang="en-SE" dirty="0">
              <a:latin typeface="+mn-lt"/>
            </a:endParaRPr>
          </a:p>
        </p:txBody>
      </p:sp>
      <p:sp>
        <p:nvSpPr>
          <p:cNvPr id="48132" name="Slide Number Placeholder 3">
            <a:extLst>
              <a:ext uri="{FF2B5EF4-FFF2-40B4-BE49-F238E27FC236}">
                <a16:creationId xmlns:a16="http://schemas.microsoft.com/office/drawing/2014/main" id="{E2665C8E-1BCC-B7FF-5A2E-9233427AA8B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a:solidFill>
                  <a:schemeClr val="tx1"/>
                </a:solidFill>
                <a:latin typeface="Arial" panose="020B0604020202020204" pitchFamily="34" charset="0"/>
              </a:defRPr>
            </a:lvl1pPr>
            <a:lvl2pPr marL="742950" indent="-285750" defTabSz="957263">
              <a:defRPr>
                <a:solidFill>
                  <a:schemeClr val="tx1"/>
                </a:solidFill>
                <a:latin typeface="Arial" panose="020B0604020202020204" pitchFamily="34" charset="0"/>
              </a:defRPr>
            </a:lvl2pPr>
            <a:lvl3pPr marL="1143000" indent="-228600" defTabSz="957263">
              <a:defRPr>
                <a:solidFill>
                  <a:schemeClr val="tx1"/>
                </a:solidFill>
                <a:latin typeface="Arial" panose="020B0604020202020204" pitchFamily="34" charset="0"/>
              </a:defRPr>
            </a:lvl3pPr>
            <a:lvl4pPr marL="1600200" indent="-228600" defTabSz="957263">
              <a:defRPr>
                <a:solidFill>
                  <a:schemeClr val="tx1"/>
                </a:solidFill>
                <a:latin typeface="Arial" panose="020B0604020202020204" pitchFamily="34" charset="0"/>
              </a:defRPr>
            </a:lvl4pPr>
            <a:lvl5pPr marL="2057400" indent="-228600" defTabSz="957263">
              <a:defRPr>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a:solidFill>
                  <a:schemeClr val="tx1"/>
                </a:solidFill>
                <a:latin typeface="Arial" panose="020B0604020202020204" pitchFamily="34" charset="0"/>
              </a:defRPr>
            </a:lvl9pPr>
          </a:lstStyle>
          <a:p>
            <a:fld id="{08D9E5EC-1917-4DB7-AB40-9E69D8D7B983}" type="slidenum">
              <a:rPr lang="en-US" altLang="sv-SE" smtClean="0"/>
              <a:pPr/>
              <a:t>25</a:t>
            </a:fld>
            <a:endParaRPr lang="en-US" altLang="sv-S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0E7380FE-868F-2E75-EC59-F46052747686}"/>
              </a:ext>
            </a:extLst>
          </p:cNvPr>
          <p:cNvSpPr>
            <a:spLocks noGrp="1" noRot="1" noChangeAspect="1" noChangeArrowheads="1" noTextEdit="1"/>
          </p:cNvSpPr>
          <p:nvPr>
            <p:ph type="sldImg"/>
          </p:nvPr>
        </p:nvSpPr>
        <p:spPr>
          <a:xfrm>
            <a:off x="685800" y="1143000"/>
            <a:ext cx="5486400" cy="3086100"/>
          </a:xfrm>
          <a:ln/>
        </p:spPr>
      </p:sp>
      <p:sp>
        <p:nvSpPr>
          <p:cNvPr id="50179" name="Notes Placeholder 2">
            <a:extLst>
              <a:ext uri="{FF2B5EF4-FFF2-40B4-BE49-F238E27FC236}">
                <a16:creationId xmlns:a16="http://schemas.microsoft.com/office/drawing/2014/main" id="{6B37BE56-7744-79BB-9AFB-42CD2526951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sv-SE">
                <a:latin typeface="Arial" panose="020B0604020202020204" pitchFamily="34" charset="0"/>
              </a:rPr>
              <a:t>Here I show the concepts and relationships we reused from other ontologies.</a:t>
            </a:r>
          </a:p>
        </p:txBody>
      </p:sp>
      <p:sp>
        <p:nvSpPr>
          <p:cNvPr id="50180" name="Slide Number Placeholder 3">
            <a:extLst>
              <a:ext uri="{FF2B5EF4-FFF2-40B4-BE49-F238E27FC236}">
                <a16:creationId xmlns:a16="http://schemas.microsoft.com/office/drawing/2014/main" id="{A5CAF9CA-1D23-0D82-A610-69B264C5578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a:solidFill>
                  <a:schemeClr val="tx1"/>
                </a:solidFill>
                <a:latin typeface="Arial" panose="020B0604020202020204" pitchFamily="34" charset="0"/>
              </a:defRPr>
            </a:lvl1pPr>
            <a:lvl2pPr marL="742950" indent="-285750" defTabSz="957263">
              <a:defRPr>
                <a:solidFill>
                  <a:schemeClr val="tx1"/>
                </a:solidFill>
                <a:latin typeface="Arial" panose="020B0604020202020204" pitchFamily="34" charset="0"/>
              </a:defRPr>
            </a:lvl2pPr>
            <a:lvl3pPr marL="1143000" indent="-228600" defTabSz="957263">
              <a:defRPr>
                <a:solidFill>
                  <a:schemeClr val="tx1"/>
                </a:solidFill>
                <a:latin typeface="Arial" panose="020B0604020202020204" pitchFamily="34" charset="0"/>
              </a:defRPr>
            </a:lvl3pPr>
            <a:lvl4pPr marL="1600200" indent="-228600" defTabSz="957263">
              <a:defRPr>
                <a:solidFill>
                  <a:schemeClr val="tx1"/>
                </a:solidFill>
                <a:latin typeface="Arial" panose="020B0604020202020204" pitchFamily="34" charset="0"/>
              </a:defRPr>
            </a:lvl4pPr>
            <a:lvl5pPr marL="2057400" indent="-228600" defTabSz="957263">
              <a:defRPr>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a:solidFill>
                  <a:schemeClr val="tx1"/>
                </a:solidFill>
                <a:latin typeface="Arial" panose="020B0604020202020204" pitchFamily="34" charset="0"/>
              </a:defRPr>
            </a:lvl9pPr>
          </a:lstStyle>
          <a:p>
            <a:fld id="{E410479F-3158-4915-AAD5-73330AAD8179}" type="slidenum">
              <a:rPr lang="en-US" altLang="sv-SE" smtClean="0"/>
              <a:pPr/>
              <a:t>27</a:t>
            </a:fld>
            <a:endParaRPr lang="en-US" altLang="sv-S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CAC2612-C8B1-42B4-8DBC-352812E7AC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72" y="5610251"/>
            <a:ext cx="3234687" cy="1195200"/>
          </a:xfrm>
          <a:prstGeom prst="rect">
            <a:avLst/>
          </a:prstGeom>
        </p:spPr>
      </p:pic>
      <p:sp>
        <p:nvSpPr>
          <p:cNvPr id="2" name="Title 1">
            <a:extLst>
              <a:ext uri="{FF2B5EF4-FFF2-40B4-BE49-F238E27FC236}">
                <a16:creationId xmlns:a16="http://schemas.microsoft.com/office/drawing/2014/main" id="{A06DC8CC-6DA1-44E1-AA32-45B9D76EB5A8}"/>
              </a:ext>
            </a:extLst>
          </p:cNvPr>
          <p:cNvSpPr>
            <a:spLocks noGrp="1"/>
          </p:cNvSpPr>
          <p:nvPr>
            <p:ph type="ctrTitle"/>
          </p:nvPr>
        </p:nvSpPr>
        <p:spPr>
          <a:xfrm>
            <a:off x="1524000" y="1122373"/>
            <a:ext cx="9144000" cy="2306637"/>
          </a:xfrm>
        </p:spPr>
        <p:txBody>
          <a:bodyPr anchor="b">
            <a:normAutofit/>
          </a:bodyPr>
          <a:lstStyle>
            <a:lvl1pPr algn="l">
              <a:defRPr sz="6000"/>
            </a:lvl1pPr>
          </a:lstStyle>
          <a:p>
            <a:r>
              <a:rPr lang="sv-SE"/>
              <a:t>Klicka här för att ändra mall för rubrikformat</a:t>
            </a:r>
            <a:endParaRPr lang="sv-SE" dirty="0"/>
          </a:p>
        </p:txBody>
      </p:sp>
      <p:sp>
        <p:nvSpPr>
          <p:cNvPr id="3" name="Subtitle 2">
            <a:extLst>
              <a:ext uri="{FF2B5EF4-FFF2-40B4-BE49-F238E27FC236}">
                <a16:creationId xmlns:a16="http://schemas.microsoft.com/office/drawing/2014/main" id="{203186BF-7340-4334-86FF-20FAAF566CBC}"/>
              </a:ext>
            </a:extLst>
          </p:cNvPr>
          <p:cNvSpPr>
            <a:spLocks noGrp="1"/>
          </p:cNvSpPr>
          <p:nvPr>
            <p:ph type="subTitle" idx="1"/>
          </p:nvPr>
        </p:nvSpPr>
        <p:spPr>
          <a:xfrm>
            <a:off x="1524000" y="3502810"/>
            <a:ext cx="9144000" cy="1828801"/>
          </a:xfrm>
        </p:spPr>
        <p:txBody>
          <a:bodyPr>
            <a:noAutofit/>
          </a:bodyPr>
          <a:lstStyle>
            <a:lvl1pPr marL="0" indent="0" algn="l">
              <a:buNone/>
              <a:defRPr sz="2400">
                <a:latin typeface="+mj-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3896344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48F90-6F0B-4082-A03A-25C0D0EEE64B}"/>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sv-SE" dirty="0"/>
          </a:p>
        </p:txBody>
      </p:sp>
      <p:sp>
        <p:nvSpPr>
          <p:cNvPr id="3" name="Picture Placeholder 2">
            <a:extLst>
              <a:ext uri="{FF2B5EF4-FFF2-40B4-BE49-F238E27FC236}">
                <a16:creationId xmlns:a16="http://schemas.microsoft.com/office/drawing/2014/main" id="{1BBE1322-944E-410B-A503-071D16B244F1}"/>
              </a:ext>
            </a:extLst>
          </p:cNvPr>
          <p:cNvSpPr>
            <a:spLocks noGrp="1"/>
          </p:cNvSpPr>
          <p:nvPr>
            <p:ph type="pic" idx="1"/>
          </p:nvPr>
        </p:nvSpPr>
        <p:spPr>
          <a:xfrm>
            <a:off x="5183188" y="987429"/>
            <a:ext cx="6172200" cy="5092533"/>
          </a:xfrm>
        </p:spPr>
        <p:txBody>
          <a:bodyPr>
            <a:normAutofit/>
          </a:bodyPr>
          <a:lstStyle>
            <a:lvl1pPr marL="0" indent="0">
              <a:buNone/>
              <a:defRPr sz="28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för att lägga till en bild</a:t>
            </a:r>
            <a:endParaRPr lang="sv-SE" dirty="0"/>
          </a:p>
        </p:txBody>
      </p:sp>
      <p:sp>
        <p:nvSpPr>
          <p:cNvPr id="4" name="Text Placeholder 3">
            <a:extLst>
              <a:ext uri="{FF2B5EF4-FFF2-40B4-BE49-F238E27FC236}">
                <a16:creationId xmlns:a16="http://schemas.microsoft.com/office/drawing/2014/main" id="{D396F69F-E2CD-4CAC-B28E-04F7F59CDF7B}"/>
              </a:ext>
            </a:extLst>
          </p:cNvPr>
          <p:cNvSpPr>
            <a:spLocks noGrp="1"/>
          </p:cNvSpPr>
          <p:nvPr>
            <p:ph type="body" sz="half" idx="2"/>
          </p:nvPr>
        </p:nvSpPr>
        <p:spPr>
          <a:xfrm>
            <a:off x="839788" y="2057402"/>
            <a:ext cx="3932237" cy="4022563"/>
          </a:xfrm>
        </p:spPr>
        <p:txBody>
          <a:bodyPr/>
          <a:lstStyle>
            <a:lvl1pPr marL="0" indent="0">
              <a:buNone/>
              <a:defRPr sz="16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5" name="Date Placeholder 4">
            <a:extLst>
              <a:ext uri="{FF2B5EF4-FFF2-40B4-BE49-F238E27FC236}">
                <a16:creationId xmlns:a16="http://schemas.microsoft.com/office/drawing/2014/main" id="{D0D6119C-D6E1-438D-B01E-CF6E63D023A2}"/>
              </a:ext>
            </a:extLst>
          </p:cNvPr>
          <p:cNvSpPr>
            <a:spLocks noGrp="1"/>
          </p:cNvSpPr>
          <p:nvPr>
            <p:ph type="dt" sz="half" idx="10"/>
          </p:nvPr>
        </p:nvSpPr>
        <p:spPr/>
        <p:txBody>
          <a:bodyPr/>
          <a:lstStyle/>
          <a:p>
            <a:r>
              <a:rPr lang="sv-SE"/>
              <a:t>2022-08-25</a:t>
            </a:r>
          </a:p>
        </p:txBody>
      </p:sp>
      <p:sp>
        <p:nvSpPr>
          <p:cNvPr id="6" name="Footer Placeholder 5">
            <a:extLst>
              <a:ext uri="{FF2B5EF4-FFF2-40B4-BE49-F238E27FC236}">
                <a16:creationId xmlns:a16="http://schemas.microsoft.com/office/drawing/2014/main" id="{F0D2FECA-0FDF-4E93-B1B1-6CF623CF2A1B}"/>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86155D90-D9E3-425D-B3DC-406845F9C0F6}"/>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8" name="Rak 5">
            <a:extLst>
              <a:ext uri="{FF2B5EF4-FFF2-40B4-BE49-F238E27FC236}">
                <a16:creationId xmlns:a16="http://schemas.microsoft.com/office/drawing/2014/main" id="{65E233A8-C457-415A-B25B-AC4916975090}"/>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id="{0BBD564E-3114-43F0-A6F3-FEFE2A009F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2240"/>
            <a:ext cx="1821947" cy="673200"/>
          </a:xfrm>
          <a:prstGeom prst="rect">
            <a:avLst/>
          </a:prstGeom>
        </p:spPr>
      </p:pic>
    </p:spTree>
    <p:extLst>
      <p:ext uri="{BB962C8B-B14F-4D97-AF65-F5344CB8AC3E}">
        <p14:creationId xmlns:p14="http://schemas.microsoft.com/office/powerpoint/2010/main" val="1376477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37040-A9FD-4D9F-927E-3D89FFE81C35}"/>
              </a:ext>
            </a:extLst>
          </p:cNvPr>
          <p:cNvSpPr>
            <a:spLocks noGrp="1"/>
          </p:cNvSpPr>
          <p:nvPr>
            <p:ph type="title"/>
          </p:nvPr>
        </p:nvSpPr>
        <p:spPr/>
        <p:txBody>
          <a:bodyPr/>
          <a:lstStyle/>
          <a:p>
            <a:r>
              <a:rPr lang="sv-SE"/>
              <a:t>Klicka här för att ändra mall för rubrikformat</a:t>
            </a:r>
            <a:endParaRPr lang="sv-SE" dirty="0"/>
          </a:p>
        </p:txBody>
      </p:sp>
      <p:sp>
        <p:nvSpPr>
          <p:cNvPr id="3" name="Vertical Text Placeholder 2">
            <a:extLst>
              <a:ext uri="{FF2B5EF4-FFF2-40B4-BE49-F238E27FC236}">
                <a16:creationId xmlns:a16="http://schemas.microsoft.com/office/drawing/2014/main" id="{303F4497-9EDB-4DEA-8405-69C17F3ABC86}"/>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Date Placeholder 3">
            <a:extLst>
              <a:ext uri="{FF2B5EF4-FFF2-40B4-BE49-F238E27FC236}">
                <a16:creationId xmlns:a16="http://schemas.microsoft.com/office/drawing/2014/main" id="{E02985C7-46FC-4066-B9D3-B0D0DB8037A9}"/>
              </a:ext>
            </a:extLst>
          </p:cNvPr>
          <p:cNvSpPr>
            <a:spLocks noGrp="1"/>
          </p:cNvSpPr>
          <p:nvPr>
            <p:ph type="dt" sz="half" idx="10"/>
          </p:nvPr>
        </p:nvSpPr>
        <p:spPr/>
        <p:txBody>
          <a:bodyPr/>
          <a:lstStyle/>
          <a:p>
            <a:r>
              <a:rPr lang="sv-SE"/>
              <a:t>2022-08-25</a:t>
            </a:r>
          </a:p>
        </p:txBody>
      </p:sp>
      <p:sp>
        <p:nvSpPr>
          <p:cNvPr id="5" name="Footer Placeholder 4">
            <a:extLst>
              <a:ext uri="{FF2B5EF4-FFF2-40B4-BE49-F238E27FC236}">
                <a16:creationId xmlns:a16="http://schemas.microsoft.com/office/drawing/2014/main" id="{CCD83B8B-54A4-4A15-BB63-FCDC3A44F50E}"/>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18F9CEAC-1427-4BEA-8982-30CAE04DC3CA}"/>
              </a:ext>
            </a:extLst>
          </p:cNvPr>
          <p:cNvSpPr>
            <a:spLocks noGrp="1"/>
          </p:cNvSpPr>
          <p:nvPr>
            <p:ph type="sldNum" sz="quarter" idx="12"/>
          </p:nvPr>
        </p:nvSpPr>
        <p:spPr/>
        <p:txBody>
          <a:bodyPr/>
          <a:lstStyle/>
          <a:p>
            <a:fld id="{1D05C8B6-EC5E-42D9-8D75-1E05D6428564}" type="slidenum">
              <a:rPr lang="sv-SE" smtClean="0"/>
              <a:t>‹#›</a:t>
            </a:fld>
            <a:endParaRPr lang="sv-SE"/>
          </a:p>
        </p:txBody>
      </p:sp>
    </p:spTree>
    <p:extLst>
      <p:ext uri="{BB962C8B-B14F-4D97-AF65-F5344CB8AC3E}">
        <p14:creationId xmlns:p14="http://schemas.microsoft.com/office/powerpoint/2010/main" val="337709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B31E45-D6F3-4F73-BEDF-5BEDAFC5A51E}"/>
              </a:ext>
            </a:extLst>
          </p:cNvPr>
          <p:cNvSpPr>
            <a:spLocks noGrp="1"/>
          </p:cNvSpPr>
          <p:nvPr>
            <p:ph type="title" orient="vert"/>
          </p:nvPr>
        </p:nvSpPr>
        <p:spPr>
          <a:xfrm>
            <a:off x="8724902" y="365125"/>
            <a:ext cx="2628900" cy="5811838"/>
          </a:xfrm>
        </p:spPr>
        <p:txBody>
          <a:bodyPr vert="eaVert"/>
          <a:lstStyle/>
          <a:p>
            <a:r>
              <a:rPr lang="sv-SE"/>
              <a:t>Klicka här för att ändra mall för rubrikformat</a:t>
            </a:r>
          </a:p>
        </p:txBody>
      </p:sp>
      <p:sp>
        <p:nvSpPr>
          <p:cNvPr id="3" name="Vertical Text Placeholder 2">
            <a:extLst>
              <a:ext uri="{FF2B5EF4-FFF2-40B4-BE49-F238E27FC236}">
                <a16:creationId xmlns:a16="http://schemas.microsoft.com/office/drawing/2014/main" id="{237266AE-17DB-428F-A2F6-8D0CA1386FDC}"/>
              </a:ext>
            </a:extLst>
          </p:cNvPr>
          <p:cNvSpPr>
            <a:spLocks noGrp="1"/>
          </p:cNvSpPr>
          <p:nvPr>
            <p:ph type="body" orient="vert" idx="1"/>
          </p:nvPr>
        </p:nvSpPr>
        <p:spPr>
          <a:xfrm>
            <a:off x="838203"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Date Placeholder 3">
            <a:extLst>
              <a:ext uri="{FF2B5EF4-FFF2-40B4-BE49-F238E27FC236}">
                <a16:creationId xmlns:a16="http://schemas.microsoft.com/office/drawing/2014/main" id="{AEF4654A-FDE6-4601-9D75-FA956B136DD2}"/>
              </a:ext>
            </a:extLst>
          </p:cNvPr>
          <p:cNvSpPr>
            <a:spLocks noGrp="1"/>
          </p:cNvSpPr>
          <p:nvPr>
            <p:ph type="dt" sz="half" idx="10"/>
          </p:nvPr>
        </p:nvSpPr>
        <p:spPr>
          <a:xfrm rot="5400000">
            <a:off x="11103000" y="5049000"/>
            <a:ext cx="1818000" cy="360000"/>
          </a:xfrm>
        </p:spPr>
        <p:txBody>
          <a:bodyPr/>
          <a:lstStyle/>
          <a:p>
            <a:r>
              <a:rPr lang="sv-SE"/>
              <a:t>2022-08-25</a:t>
            </a:r>
          </a:p>
        </p:txBody>
      </p:sp>
      <p:sp>
        <p:nvSpPr>
          <p:cNvPr id="5" name="Footer Placeholder 4">
            <a:extLst>
              <a:ext uri="{FF2B5EF4-FFF2-40B4-BE49-F238E27FC236}">
                <a16:creationId xmlns:a16="http://schemas.microsoft.com/office/drawing/2014/main" id="{74C8F030-2FCB-40E4-B64D-2629C80F11C6}"/>
              </a:ext>
            </a:extLst>
          </p:cNvPr>
          <p:cNvSpPr>
            <a:spLocks noGrp="1"/>
          </p:cNvSpPr>
          <p:nvPr>
            <p:ph type="ftr" sz="quarter" idx="11"/>
          </p:nvPr>
        </p:nvSpPr>
        <p:spPr>
          <a:xfrm rot="5400000">
            <a:off x="9852000" y="1980000"/>
            <a:ext cx="4320000" cy="360000"/>
          </a:xfrm>
        </p:spPr>
        <p:txBody>
          <a:bodyPr lIns="180000"/>
          <a:lstStyle/>
          <a:p>
            <a:endParaRPr lang="sv-SE"/>
          </a:p>
        </p:txBody>
      </p:sp>
      <p:sp>
        <p:nvSpPr>
          <p:cNvPr id="6" name="Slide Number Placeholder 5">
            <a:extLst>
              <a:ext uri="{FF2B5EF4-FFF2-40B4-BE49-F238E27FC236}">
                <a16:creationId xmlns:a16="http://schemas.microsoft.com/office/drawing/2014/main" id="{906C8C35-D10B-42B0-92F4-58D676FE1049}"/>
              </a:ext>
            </a:extLst>
          </p:cNvPr>
          <p:cNvSpPr>
            <a:spLocks noGrp="1"/>
          </p:cNvSpPr>
          <p:nvPr>
            <p:ph type="sldNum" sz="quarter" idx="12"/>
          </p:nvPr>
        </p:nvSpPr>
        <p:spPr>
          <a:xfrm rot="5400000">
            <a:off x="11652000" y="6318000"/>
            <a:ext cx="720000" cy="360000"/>
          </a:xfrm>
        </p:spPr>
        <p:txBody>
          <a:bodyPr rIns="180000"/>
          <a:lstStyle/>
          <a:p>
            <a:fld id="{1D05C8B6-EC5E-42D9-8D75-1E05D6428564}" type="slidenum">
              <a:rPr lang="sv-SE" smtClean="0"/>
              <a:t>‹#›</a:t>
            </a:fld>
            <a:endParaRPr lang="sv-SE"/>
          </a:p>
        </p:txBody>
      </p:sp>
    </p:spTree>
    <p:extLst>
      <p:ext uri="{BB962C8B-B14F-4D97-AF65-F5344CB8AC3E}">
        <p14:creationId xmlns:p14="http://schemas.microsoft.com/office/powerpoint/2010/main" val="666138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2" name="Date Placeholder 6">
            <a:extLst>
              <a:ext uri="{FF2B5EF4-FFF2-40B4-BE49-F238E27FC236}">
                <a16:creationId xmlns:a16="http://schemas.microsoft.com/office/drawing/2014/main" id="{7E228CF0-18E0-EC58-8AC1-124D68575A5A}"/>
              </a:ext>
            </a:extLst>
          </p:cNvPr>
          <p:cNvSpPr>
            <a:spLocks noGrp="1"/>
          </p:cNvSpPr>
          <p:nvPr>
            <p:ph type="dt" sz="half" idx="10"/>
          </p:nvPr>
        </p:nvSpPr>
        <p:spPr/>
        <p:txBody>
          <a:bodyPr/>
          <a:lstStyle>
            <a:lvl1pPr>
              <a:defRPr/>
            </a:lvl1pPr>
          </a:lstStyle>
          <a:p>
            <a:pPr>
              <a:defRPr/>
            </a:pPr>
            <a:r>
              <a:rPr lang="sv-SE"/>
              <a:t>2022-08-25</a:t>
            </a:r>
            <a:endParaRPr lang="en-SE"/>
          </a:p>
        </p:txBody>
      </p:sp>
      <p:sp>
        <p:nvSpPr>
          <p:cNvPr id="4" name="Footer Placeholder 7">
            <a:extLst>
              <a:ext uri="{FF2B5EF4-FFF2-40B4-BE49-F238E27FC236}">
                <a16:creationId xmlns:a16="http://schemas.microsoft.com/office/drawing/2014/main" id="{35BC92B4-1C39-2B55-1B37-DC97B2EC6229}"/>
              </a:ext>
            </a:extLst>
          </p:cNvPr>
          <p:cNvSpPr>
            <a:spLocks noGrp="1"/>
          </p:cNvSpPr>
          <p:nvPr>
            <p:ph type="ftr" sz="quarter" idx="11"/>
          </p:nvPr>
        </p:nvSpPr>
        <p:spPr/>
        <p:txBody>
          <a:bodyPr/>
          <a:lstStyle>
            <a:lvl1pPr>
              <a:defRPr/>
            </a:lvl1pPr>
          </a:lstStyle>
          <a:p>
            <a:pPr>
              <a:defRPr/>
            </a:pPr>
            <a:endParaRPr lang="en-SE"/>
          </a:p>
        </p:txBody>
      </p:sp>
      <p:sp>
        <p:nvSpPr>
          <p:cNvPr id="5" name="Slide Number Placeholder 8">
            <a:extLst>
              <a:ext uri="{FF2B5EF4-FFF2-40B4-BE49-F238E27FC236}">
                <a16:creationId xmlns:a16="http://schemas.microsoft.com/office/drawing/2014/main" id="{A88B8805-78AE-B2D2-359F-4DC203CA494D}"/>
              </a:ext>
            </a:extLst>
          </p:cNvPr>
          <p:cNvSpPr>
            <a:spLocks noGrp="1"/>
          </p:cNvSpPr>
          <p:nvPr>
            <p:ph type="sldNum" sz="quarter" idx="12"/>
          </p:nvPr>
        </p:nvSpPr>
        <p:spPr/>
        <p:txBody>
          <a:bodyPr/>
          <a:lstStyle>
            <a:lvl1pPr>
              <a:defRPr/>
            </a:lvl1pPr>
          </a:lstStyle>
          <a:p>
            <a:pPr>
              <a:defRPr/>
            </a:pPr>
            <a:fld id="{8E4CA17F-FC06-47BF-B698-55BDD6191C5E}" type="slidenum">
              <a:rPr lang="en-SE"/>
              <a:pPr>
                <a:defRPr/>
              </a:pPr>
              <a:t>‹#›</a:t>
            </a:fld>
            <a:endParaRPr lang="en-SE"/>
          </a:p>
        </p:txBody>
      </p:sp>
    </p:spTree>
    <p:extLst>
      <p:ext uri="{BB962C8B-B14F-4D97-AF65-F5344CB8AC3E}">
        <p14:creationId xmlns:p14="http://schemas.microsoft.com/office/powerpoint/2010/main" val="3308525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2" name="Date Placeholder 6">
            <a:extLst>
              <a:ext uri="{FF2B5EF4-FFF2-40B4-BE49-F238E27FC236}">
                <a16:creationId xmlns:a16="http://schemas.microsoft.com/office/drawing/2014/main" id="{BBDFC0D0-64E5-3148-9BF1-EB7E7C93BFBE}"/>
              </a:ext>
            </a:extLst>
          </p:cNvPr>
          <p:cNvSpPr>
            <a:spLocks noGrp="1"/>
          </p:cNvSpPr>
          <p:nvPr>
            <p:ph type="dt" sz="half" idx="10"/>
          </p:nvPr>
        </p:nvSpPr>
        <p:spPr/>
        <p:txBody>
          <a:bodyPr/>
          <a:lstStyle>
            <a:lvl1pPr>
              <a:defRPr/>
            </a:lvl1pPr>
          </a:lstStyle>
          <a:p>
            <a:pPr>
              <a:defRPr/>
            </a:pPr>
            <a:r>
              <a:rPr lang="sv-SE"/>
              <a:t>2022-08-25</a:t>
            </a:r>
            <a:endParaRPr lang="en-SE"/>
          </a:p>
        </p:txBody>
      </p:sp>
      <p:sp>
        <p:nvSpPr>
          <p:cNvPr id="4" name="Footer Placeholder 7">
            <a:extLst>
              <a:ext uri="{FF2B5EF4-FFF2-40B4-BE49-F238E27FC236}">
                <a16:creationId xmlns:a16="http://schemas.microsoft.com/office/drawing/2014/main" id="{65CABA0E-331E-8B00-EED6-52AF9D7B700F}"/>
              </a:ext>
            </a:extLst>
          </p:cNvPr>
          <p:cNvSpPr>
            <a:spLocks noGrp="1"/>
          </p:cNvSpPr>
          <p:nvPr>
            <p:ph type="ftr" sz="quarter" idx="11"/>
          </p:nvPr>
        </p:nvSpPr>
        <p:spPr/>
        <p:txBody>
          <a:bodyPr/>
          <a:lstStyle>
            <a:lvl1pPr>
              <a:defRPr/>
            </a:lvl1pPr>
          </a:lstStyle>
          <a:p>
            <a:pPr>
              <a:defRPr/>
            </a:pPr>
            <a:endParaRPr lang="en-SE"/>
          </a:p>
        </p:txBody>
      </p:sp>
      <p:sp>
        <p:nvSpPr>
          <p:cNvPr id="5" name="Slide Number Placeholder 8">
            <a:extLst>
              <a:ext uri="{FF2B5EF4-FFF2-40B4-BE49-F238E27FC236}">
                <a16:creationId xmlns:a16="http://schemas.microsoft.com/office/drawing/2014/main" id="{75DBA35F-6B2E-FA06-CF9A-B3280FAC198D}"/>
              </a:ext>
            </a:extLst>
          </p:cNvPr>
          <p:cNvSpPr>
            <a:spLocks noGrp="1"/>
          </p:cNvSpPr>
          <p:nvPr>
            <p:ph type="sldNum" sz="quarter" idx="12"/>
          </p:nvPr>
        </p:nvSpPr>
        <p:spPr/>
        <p:txBody>
          <a:bodyPr/>
          <a:lstStyle>
            <a:lvl1pPr>
              <a:defRPr/>
            </a:lvl1pPr>
          </a:lstStyle>
          <a:p>
            <a:pPr>
              <a:defRPr/>
            </a:pPr>
            <a:fld id="{63F72570-FD2B-4210-9711-05FC4E160DA3}" type="slidenum">
              <a:rPr lang="en-SE"/>
              <a:pPr>
                <a:defRPr/>
              </a:pPr>
              <a:t>‹#›</a:t>
            </a:fld>
            <a:endParaRPr lang="en-SE"/>
          </a:p>
        </p:txBody>
      </p:sp>
    </p:spTree>
    <p:extLst>
      <p:ext uri="{BB962C8B-B14F-4D97-AF65-F5344CB8AC3E}">
        <p14:creationId xmlns:p14="http://schemas.microsoft.com/office/powerpoint/2010/main" val="1468857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2" name="Date Placeholder 6">
            <a:extLst>
              <a:ext uri="{FF2B5EF4-FFF2-40B4-BE49-F238E27FC236}">
                <a16:creationId xmlns:a16="http://schemas.microsoft.com/office/drawing/2014/main" id="{FF7CC915-E960-AA27-2482-A47EB4FFB397}"/>
              </a:ext>
            </a:extLst>
          </p:cNvPr>
          <p:cNvSpPr>
            <a:spLocks noGrp="1"/>
          </p:cNvSpPr>
          <p:nvPr>
            <p:ph type="dt" sz="half" idx="10"/>
          </p:nvPr>
        </p:nvSpPr>
        <p:spPr/>
        <p:txBody>
          <a:bodyPr/>
          <a:lstStyle>
            <a:lvl1pPr>
              <a:defRPr/>
            </a:lvl1pPr>
          </a:lstStyle>
          <a:p>
            <a:pPr>
              <a:defRPr/>
            </a:pPr>
            <a:r>
              <a:rPr lang="sv-SE"/>
              <a:t>2022-08-25</a:t>
            </a:r>
            <a:endParaRPr lang="en-SE"/>
          </a:p>
        </p:txBody>
      </p:sp>
      <p:sp>
        <p:nvSpPr>
          <p:cNvPr id="4" name="Footer Placeholder 7">
            <a:extLst>
              <a:ext uri="{FF2B5EF4-FFF2-40B4-BE49-F238E27FC236}">
                <a16:creationId xmlns:a16="http://schemas.microsoft.com/office/drawing/2014/main" id="{B9C1BB8C-DDDE-7DD2-FD3A-FF28834DE30A}"/>
              </a:ext>
            </a:extLst>
          </p:cNvPr>
          <p:cNvSpPr>
            <a:spLocks noGrp="1"/>
          </p:cNvSpPr>
          <p:nvPr>
            <p:ph type="ftr" sz="quarter" idx="11"/>
          </p:nvPr>
        </p:nvSpPr>
        <p:spPr/>
        <p:txBody>
          <a:bodyPr/>
          <a:lstStyle>
            <a:lvl1pPr>
              <a:defRPr/>
            </a:lvl1pPr>
          </a:lstStyle>
          <a:p>
            <a:pPr>
              <a:defRPr/>
            </a:pPr>
            <a:endParaRPr lang="en-SE"/>
          </a:p>
        </p:txBody>
      </p:sp>
      <p:sp>
        <p:nvSpPr>
          <p:cNvPr id="5" name="Slide Number Placeholder 8">
            <a:extLst>
              <a:ext uri="{FF2B5EF4-FFF2-40B4-BE49-F238E27FC236}">
                <a16:creationId xmlns:a16="http://schemas.microsoft.com/office/drawing/2014/main" id="{040DB3CD-190B-CF68-2C6C-8BEB7408886A}"/>
              </a:ext>
            </a:extLst>
          </p:cNvPr>
          <p:cNvSpPr>
            <a:spLocks noGrp="1"/>
          </p:cNvSpPr>
          <p:nvPr>
            <p:ph type="sldNum" sz="quarter" idx="12"/>
          </p:nvPr>
        </p:nvSpPr>
        <p:spPr/>
        <p:txBody>
          <a:bodyPr/>
          <a:lstStyle>
            <a:lvl1pPr>
              <a:defRPr/>
            </a:lvl1pPr>
          </a:lstStyle>
          <a:p>
            <a:pPr>
              <a:defRPr/>
            </a:pPr>
            <a:fld id="{7EF809F2-7CB6-475E-B836-6FF3C014B35B}" type="slidenum">
              <a:rPr lang="en-SE"/>
              <a:pPr>
                <a:defRPr/>
              </a:pPr>
              <a:t>‹#›</a:t>
            </a:fld>
            <a:endParaRPr lang="en-SE"/>
          </a:p>
        </p:txBody>
      </p:sp>
    </p:spTree>
    <p:extLst>
      <p:ext uri="{BB962C8B-B14F-4D97-AF65-F5344CB8AC3E}">
        <p14:creationId xmlns:p14="http://schemas.microsoft.com/office/powerpoint/2010/main" val="3887822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2" name="Date Placeholder 6">
            <a:extLst>
              <a:ext uri="{FF2B5EF4-FFF2-40B4-BE49-F238E27FC236}">
                <a16:creationId xmlns:a16="http://schemas.microsoft.com/office/drawing/2014/main" id="{52285D26-D095-3505-76D9-48522D4590D2}"/>
              </a:ext>
            </a:extLst>
          </p:cNvPr>
          <p:cNvSpPr>
            <a:spLocks noGrp="1"/>
          </p:cNvSpPr>
          <p:nvPr>
            <p:ph type="dt" sz="half" idx="10"/>
          </p:nvPr>
        </p:nvSpPr>
        <p:spPr/>
        <p:txBody>
          <a:bodyPr/>
          <a:lstStyle>
            <a:lvl1pPr>
              <a:defRPr/>
            </a:lvl1pPr>
          </a:lstStyle>
          <a:p>
            <a:pPr>
              <a:defRPr/>
            </a:pPr>
            <a:r>
              <a:rPr lang="sv-SE"/>
              <a:t>2022-08-25</a:t>
            </a:r>
            <a:endParaRPr lang="en-SE"/>
          </a:p>
        </p:txBody>
      </p:sp>
      <p:sp>
        <p:nvSpPr>
          <p:cNvPr id="4" name="Footer Placeholder 7">
            <a:extLst>
              <a:ext uri="{FF2B5EF4-FFF2-40B4-BE49-F238E27FC236}">
                <a16:creationId xmlns:a16="http://schemas.microsoft.com/office/drawing/2014/main" id="{5F9FC864-DE2E-4321-DEE4-3B003142F64C}"/>
              </a:ext>
            </a:extLst>
          </p:cNvPr>
          <p:cNvSpPr>
            <a:spLocks noGrp="1"/>
          </p:cNvSpPr>
          <p:nvPr>
            <p:ph type="ftr" sz="quarter" idx="11"/>
          </p:nvPr>
        </p:nvSpPr>
        <p:spPr/>
        <p:txBody>
          <a:bodyPr/>
          <a:lstStyle>
            <a:lvl1pPr>
              <a:defRPr/>
            </a:lvl1pPr>
          </a:lstStyle>
          <a:p>
            <a:pPr>
              <a:defRPr/>
            </a:pPr>
            <a:endParaRPr lang="en-SE"/>
          </a:p>
        </p:txBody>
      </p:sp>
      <p:sp>
        <p:nvSpPr>
          <p:cNvPr id="5" name="Slide Number Placeholder 8">
            <a:extLst>
              <a:ext uri="{FF2B5EF4-FFF2-40B4-BE49-F238E27FC236}">
                <a16:creationId xmlns:a16="http://schemas.microsoft.com/office/drawing/2014/main" id="{EE8CEEAF-8D18-73A7-2A4A-A190BBBF4EEB}"/>
              </a:ext>
            </a:extLst>
          </p:cNvPr>
          <p:cNvSpPr>
            <a:spLocks noGrp="1"/>
          </p:cNvSpPr>
          <p:nvPr>
            <p:ph type="sldNum" sz="quarter" idx="12"/>
          </p:nvPr>
        </p:nvSpPr>
        <p:spPr/>
        <p:txBody>
          <a:bodyPr/>
          <a:lstStyle>
            <a:lvl1pPr>
              <a:defRPr/>
            </a:lvl1pPr>
          </a:lstStyle>
          <a:p>
            <a:pPr>
              <a:defRPr/>
            </a:pPr>
            <a:fld id="{305A530C-2393-49E3-8C26-A82DE9432117}" type="slidenum">
              <a:rPr lang="en-SE"/>
              <a:pPr>
                <a:defRPr/>
              </a:pPr>
              <a:t>‹#›</a:t>
            </a:fld>
            <a:endParaRPr lang="en-SE"/>
          </a:p>
        </p:txBody>
      </p:sp>
    </p:spTree>
    <p:extLst>
      <p:ext uri="{BB962C8B-B14F-4D97-AF65-F5344CB8AC3E}">
        <p14:creationId xmlns:p14="http://schemas.microsoft.com/office/powerpoint/2010/main" val="2144918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2" name="Date Placeholder 6">
            <a:extLst>
              <a:ext uri="{FF2B5EF4-FFF2-40B4-BE49-F238E27FC236}">
                <a16:creationId xmlns:a16="http://schemas.microsoft.com/office/drawing/2014/main" id="{6A3C062E-BBE4-3587-F440-062A5EF9EDBF}"/>
              </a:ext>
            </a:extLst>
          </p:cNvPr>
          <p:cNvSpPr>
            <a:spLocks noGrp="1"/>
          </p:cNvSpPr>
          <p:nvPr>
            <p:ph type="dt" sz="half" idx="10"/>
          </p:nvPr>
        </p:nvSpPr>
        <p:spPr/>
        <p:txBody>
          <a:bodyPr/>
          <a:lstStyle>
            <a:lvl1pPr>
              <a:defRPr/>
            </a:lvl1pPr>
          </a:lstStyle>
          <a:p>
            <a:pPr>
              <a:defRPr/>
            </a:pPr>
            <a:r>
              <a:rPr lang="sv-SE"/>
              <a:t>2022-08-25</a:t>
            </a:r>
            <a:endParaRPr lang="en-SE"/>
          </a:p>
        </p:txBody>
      </p:sp>
      <p:sp>
        <p:nvSpPr>
          <p:cNvPr id="4" name="Footer Placeholder 7">
            <a:extLst>
              <a:ext uri="{FF2B5EF4-FFF2-40B4-BE49-F238E27FC236}">
                <a16:creationId xmlns:a16="http://schemas.microsoft.com/office/drawing/2014/main" id="{E8836AAA-6F25-B9B9-8280-E1D187E458E2}"/>
              </a:ext>
            </a:extLst>
          </p:cNvPr>
          <p:cNvSpPr>
            <a:spLocks noGrp="1"/>
          </p:cNvSpPr>
          <p:nvPr>
            <p:ph type="ftr" sz="quarter" idx="11"/>
          </p:nvPr>
        </p:nvSpPr>
        <p:spPr/>
        <p:txBody>
          <a:bodyPr/>
          <a:lstStyle>
            <a:lvl1pPr>
              <a:defRPr/>
            </a:lvl1pPr>
          </a:lstStyle>
          <a:p>
            <a:pPr>
              <a:defRPr/>
            </a:pPr>
            <a:endParaRPr lang="en-SE"/>
          </a:p>
        </p:txBody>
      </p:sp>
      <p:sp>
        <p:nvSpPr>
          <p:cNvPr id="5" name="Slide Number Placeholder 8">
            <a:extLst>
              <a:ext uri="{FF2B5EF4-FFF2-40B4-BE49-F238E27FC236}">
                <a16:creationId xmlns:a16="http://schemas.microsoft.com/office/drawing/2014/main" id="{E568D68C-8F7A-45C3-2E60-B8469B502AD4}"/>
              </a:ext>
            </a:extLst>
          </p:cNvPr>
          <p:cNvSpPr>
            <a:spLocks noGrp="1"/>
          </p:cNvSpPr>
          <p:nvPr>
            <p:ph type="sldNum" sz="quarter" idx="12"/>
          </p:nvPr>
        </p:nvSpPr>
        <p:spPr/>
        <p:txBody>
          <a:bodyPr/>
          <a:lstStyle>
            <a:lvl1pPr>
              <a:defRPr/>
            </a:lvl1pPr>
          </a:lstStyle>
          <a:p>
            <a:pPr>
              <a:defRPr/>
            </a:pPr>
            <a:fld id="{139A8CE0-56F4-44D0-81CC-987EF89A1BB9}" type="slidenum">
              <a:rPr lang="en-SE"/>
              <a:pPr>
                <a:defRPr/>
              </a:pPr>
              <a:t>‹#›</a:t>
            </a:fld>
            <a:endParaRPr lang="en-SE"/>
          </a:p>
        </p:txBody>
      </p:sp>
    </p:spTree>
    <p:extLst>
      <p:ext uri="{BB962C8B-B14F-4D97-AF65-F5344CB8AC3E}">
        <p14:creationId xmlns:p14="http://schemas.microsoft.com/office/powerpoint/2010/main" val="1584027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2" name="Date Placeholder 6">
            <a:extLst>
              <a:ext uri="{FF2B5EF4-FFF2-40B4-BE49-F238E27FC236}">
                <a16:creationId xmlns:a16="http://schemas.microsoft.com/office/drawing/2014/main" id="{227B1657-67C3-3E45-BB13-6FF2E167EEB0}"/>
              </a:ext>
            </a:extLst>
          </p:cNvPr>
          <p:cNvSpPr>
            <a:spLocks noGrp="1"/>
          </p:cNvSpPr>
          <p:nvPr>
            <p:ph type="dt" sz="half" idx="10"/>
          </p:nvPr>
        </p:nvSpPr>
        <p:spPr/>
        <p:txBody>
          <a:bodyPr/>
          <a:lstStyle>
            <a:lvl1pPr>
              <a:defRPr/>
            </a:lvl1pPr>
          </a:lstStyle>
          <a:p>
            <a:pPr>
              <a:defRPr/>
            </a:pPr>
            <a:r>
              <a:rPr lang="sv-SE"/>
              <a:t>2022-08-25</a:t>
            </a:r>
            <a:endParaRPr lang="en-SE"/>
          </a:p>
        </p:txBody>
      </p:sp>
      <p:sp>
        <p:nvSpPr>
          <p:cNvPr id="4" name="Footer Placeholder 7">
            <a:extLst>
              <a:ext uri="{FF2B5EF4-FFF2-40B4-BE49-F238E27FC236}">
                <a16:creationId xmlns:a16="http://schemas.microsoft.com/office/drawing/2014/main" id="{FD2D7873-69AB-6982-489F-4C59DB45B51C}"/>
              </a:ext>
            </a:extLst>
          </p:cNvPr>
          <p:cNvSpPr>
            <a:spLocks noGrp="1"/>
          </p:cNvSpPr>
          <p:nvPr>
            <p:ph type="ftr" sz="quarter" idx="11"/>
          </p:nvPr>
        </p:nvSpPr>
        <p:spPr/>
        <p:txBody>
          <a:bodyPr/>
          <a:lstStyle>
            <a:lvl1pPr>
              <a:defRPr/>
            </a:lvl1pPr>
          </a:lstStyle>
          <a:p>
            <a:pPr>
              <a:defRPr/>
            </a:pPr>
            <a:endParaRPr lang="en-SE"/>
          </a:p>
        </p:txBody>
      </p:sp>
      <p:sp>
        <p:nvSpPr>
          <p:cNvPr id="5" name="Slide Number Placeholder 8">
            <a:extLst>
              <a:ext uri="{FF2B5EF4-FFF2-40B4-BE49-F238E27FC236}">
                <a16:creationId xmlns:a16="http://schemas.microsoft.com/office/drawing/2014/main" id="{6A59F81C-2ABC-2FDC-89C3-E2FD1BA37BE2}"/>
              </a:ext>
            </a:extLst>
          </p:cNvPr>
          <p:cNvSpPr>
            <a:spLocks noGrp="1"/>
          </p:cNvSpPr>
          <p:nvPr>
            <p:ph type="sldNum" sz="quarter" idx="12"/>
          </p:nvPr>
        </p:nvSpPr>
        <p:spPr/>
        <p:txBody>
          <a:bodyPr/>
          <a:lstStyle>
            <a:lvl1pPr>
              <a:defRPr/>
            </a:lvl1pPr>
          </a:lstStyle>
          <a:p>
            <a:pPr>
              <a:defRPr/>
            </a:pPr>
            <a:fld id="{BC180A59-F1DE-465F-A6FA-28D5739AEE4A}" type="slidenum">
              <a:rPr lang="en-SE"/>
              <a:pPr>
                <a:defRPr/>
              </a:pPr>
              <a:t>‹#›</a:t>
            </a:fld>
            <a:endParaRPr lang="en-SE"/>
          </a:p>
        </p:txBody>
      </p:sp>
    </p:spTree>
    <p:extLst>
      <p:ext uri="{BB962C8B-B14F-4D97-AF65-F5344CB8AC3E}">
        <p14:creationId xmlns:p14="http://schemas.microsoft.com/office/powerpoint/2010/main" val="3818147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E583304-1B26-4F40-85EB-2BBCFC8905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8" y="5610255"/>
            <a:ext cx="3234687" cy="1195200"/>
          </a:xfrm>
          <a:prstGeom prst="rect">
            <a:avLst/>
          </a:prstGeom>
        </p:spPr>
      </p:pic>
      <p:sp>
        <p:nvSpPr>
          <p:cNvPr id="2" name="Title 1">
            <a:extLst>
              <a:ext uri="{FF2B5EF4-FFF2-40B4-BE49-F238E27FC236}">
                <a16:creationId xmlns:a16="http://schemas.microsoft.com/office/drawing/2014/main" id="{A06DC8CC-6DA1-44E1-AA32-45B9D76EB5A8}"/>
              </a:ext>
            </a:extLst>
          </p:cNvPr>
          <p:cNvSpPr>
            <a:spLocks noGrp="1"/>
          </p:cNvSpPr>
          <p:nvPr>
            <p:ph type="ctrTitle"/>
          </p:nvPr>
        </p:nvSpPr>
        <p:spPr>
          <a:xfrm>
            <a:off x="1524000" y="1122373"/>
            <a:ext cx="9144000" cy="2306637"/>
          </a:xfrm>
        </p:spPr>
        <p:txBody>
          <a:bodyPr anchor="b">
            <a:normAutofit/>
          </a:bodyPr>
          <a:lstStyle>
            <a:lvl1pPr algn="l">
              <a:defRPr sz="6000"/>
            </a:lvl1pPr>
          </a:lstStyle>
          <a:p>
            <a:r>
              <a:rPr lang="en-US"/>
              <a:t>Click to edit Master title style</a:t>
            </a:r>
            <a:endParaRPr lang="sv-SE" dirty="0"/>
          </a:p>
        </p:txBody>
      </p:sp>
      <p:sp>
        <p:nvSpPr>
          <p:cNvPr id="3" name="Subtitle 2">
            <a:extLst>
              <a:ext uri="{FF2B5EF4-FFF2-40B4-BE49-F238E27FC236}">
                <a16:creationId xmlns:a16="http://schemas.microsoft.com/office/drawing/2014/main" id="{203186BF-7340-4334-86FF-20FAAF566CBC}"/>
              </a:ext>
            </a:extLst>
          </p:cNvPr>
          <p:cNvSpPr>
            <a:spLocks noGrp="1"/>
          </p:cNvSpPr>
          <p:nvPr>
            <p:ph type="subTitle" idx="1"/>
          </p:nvPr>
        </p:nvSpPr>
        <p:spPr>
          <a:xfrm>
            <a:off x="1524000" y="3502810"/>
            <a:ext cx="9144000" cy="1828801"/>
          </a:xfrm>
        </p:spPr>
        <p:txBody>
          <a:bodyPr>
            <a:noAutofit/>
          </a:bodyPr>
          <a:lstStyle>
            <a:lvl1pPr marL="0" indent="0" algn="l">
              <a:buNone/>
              <a:defRPr sz="2400">
                <a:latin typeface="+mj-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dirty="0"/>
              <a:t>Click to edit Master subtitle style</a:t>
            </a:r>
            <a:endParaRPr lang="sv-SE" dirty="0"/>
          </a:p>
        </p:txBody>
      </p:sp>
    </p:spTree>
    <p:extLst>
      <p:ext uri="{BB962C8B-B14F-4D97-AF65-F5344CB8AC3E}">
        <p14:creationId xmlns:p14="http://schemas.microsoft.com/office/powerpoint/2010/main" val="3221335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C8CC-6DA1-44E1-AA32-45B9D76EB5A8}"/>
              </a:ext>
            </a:extLst>
          </p:cNvPr>
          <p:cNvSpPr>
            <a:spLocks noGrp="1"/>
          </p:cNvSpPr>
          <p:nvPr>
            <p:ph type="ctrTitle"/>
          </p:nvPr>
        </p:nvSpPr>
        <p:spPr>
          <a:xfrm>
            <a:off x="1524000" y="1122373"/>
            <a:ext cx="9144000" cy="2306637"/>
          </a:xfrm>
        </p:spPr>
        <p:txBody>
          <a:bodyPr anchor="b">
            <a:normAutofit/>
          </a:bodyPr>
          <a:lstStyle>
            <a:lvl1pPr algn="ctr">
              <a:defRPr sz="2400"/>
            </a:lvl1pPr>
          </a:lstStyle>
          <a:p>
            <a:r>
              <a:rPr lang="sv-SE"/>
              <a:t>Klicka här för att ändra mall för rubrikformat</a:t>
            </a:r>
            <a:endParaRPr lang="sv-SE" dirty="0"/>
          </a:p>
        </p:txBody>
      </p:sp>
      <p:sp>
        <p:nvSpPr>
          <p:cNvPr id="3" name="Subtitle 2">
            <a:extLst>
              <a:ext uri="{FF2B5EF4-FFF2-40B4-BE49-F238E27FC236}">
                <a16:creationId xmlns:a16="http://schemas.microsoft.com/office/drawing/2014/main" id="{203186BF-7340-4334-86FF-20FAAF566CBC}"/>
              </a:ext>
            </a:extLst>
          </p:cNvPr>
          <p:cNvSpPr>
            <a:spLocks noGrp="1"/>
          </p:cNvSpPr>
          <p:nvPr>
            <p:ph type="subTitle" idx="1"/>
          </p:nvPr>
        </p:nvSpPr>
        <p:spPr>
          <a:xfrm>
            <a:off x="1524000" y="3502800"/>
            <a:ext cx="9144000" cy="1828800"/>
          </a:xfrm>
        </p:spPr>
        <p:txBody>
          <a:bodyPr>
            <a:noAutofit/>
          </a:bodyPr>
          <a:lstStyle>
            <a:lvl1pPr marL="0" indent="0" algn="ctr">
              <a:buNone/>
              <a:defRPr sz="6000">
                <a:latin typeface="+mj-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sv-SE"/>
              <a:t>Klicka här för att ändra mall för underrubrikformat</a:t>
            </a:r>
            <a:endParaRPr lang="sv-SE" dirty="0"/>
          </a:p>
        </p:txBody>
      </p:sp>
      <p:pic>
        <p:nvPicPr>
          <p:cNvPr id="12" name="Picture 11">
            <a:extLst>
              <a:ext uri="{FF2B5EF4-FFF2-40B4-BE49-F238E27FC236}">
                <a16:creationId xmlns:a16="http://schemas.microsoft.com/office/drawing/2014/main" id="{5EC06882-422C-4DDF-B0C6-829A566870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72" y="5610251"/>
            <a:ext cx="3234687" cy="1195200"/>
          </a:xfrm>
          <a:prstGeom prst="rect">
            <a:avLst/>
          </a:prstGeom>
        </p:spPr>
      </p:pic>
    </p:spTree>
    <p:extLst>
      <p:ext uri="{BB962C8B-B14F-4D97-AF65-F5344CB8AC3E}">
        <p14:creationId xmlns:p14="http://schemas.microsoft.com/office/powerpoint/2010/main" val="9979834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C8CC-6DA1-44E1-AA32-45B9D76EB5A8}"/>
              </a:ext>
            </a:extLst>
          </p:cNvPr>
          <p:cNvSpPr>
            <a:spLocks noGrp="1"/>
          </p:cNvSpPr>
          <p:nvPr>
            <p:ph type="ctrTitle"/>
          </p:nvPr>
        </p:nvSpPr>
        <p:spPr>
          <a:xfrm>
            <a:off x="1524000" y="1122373"/>
            <a:ext cx="9144000" cy="2306637"/>
          </a:xfrm>
        </p:spPr>
        <p:txBody>
          <a:bodyPr anchor="b">
            <a:normAutofit/>
          </a:bodyPr>
          <a:lstStyle>
            <a:lvl1pPr algn="ctr">
              <a:defRPr sz="2400"/>
            </a:lvl1pPr>
          </a:lstStyle>
          <a:p>
            <a:r>
              <a:rPr lang="en-US"/>
              <a:t>Click to edit Master title style</a:t>
            </a:r>
            <a:endParaRPr lang="sv-SE" dirty="0"/>
          </a:p>
        </p:txBody>
      </p:sp>
      <p:sp>
        <p:nvSpPr>
          <p:cNvPr id="3" name="Subtitle 2">
            <a:extLst>
              <a:ext uri="{FF2B5EF4-FFF2-40B4-BE49-F238E27FC236}">
                <a16:creationId xmlns:a16="http://schemas.microsoft.com/office/drawing/2014/main" id="{203186BF-7340-4334-86FF-20FAAF566CBC}"/>
              </a:ext>
            </a:extLst>
          </p:cNvPr>
          <p:cNvSpPr>
            <a:spLocks noGrp="1"/>
          </p:cNvSpPr>
          <p:nvPr>
            <p:ph type="subTitle" idx="1"/>
          </p:nvPr>
        </p:nvSpPr>
        <p:spPr>
          <a:xfrm>
            <a:off x="1524000" y="3502800"/>
            <a:ext cx="9144000" cy="1828800"/>
          </a:xfrm>
        </p:spPr>
        <p:txBody>
          <a:bodyPr>
            <a:noAutofit/>
          </a:bodyPr>
          <a:lstStyle>
            <a:lvl1pPr marL="0" indent="0" algn="ctr">
              <a:buNone/>
              <a:defRPr sz="6000">
                <a:latin typeface="+mj-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a:t>Click to edit Master subtitle style</a:t>
            </a:r>
            <a:endParaRPr lang="sv-SE" dirty="0"/>
          </a:p>
        </p:txBody>
      </p:sp>
      <p:pic>
        <p:nvPicPr>
          <p:cNvPr id="10" name="Picture 9">
            <a:extLst>
              <a:ext uri="{FF2B5EF4-FFF2-40B4-BE49-F238E27FC236}">
                <a16:creationId xmlns:a16="http://schemas.microsoft.com/office/drawing/2014/main" id="{C81AD0E7-7BAB-4DBC-97D9-D958CAF59D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8" y="5610255"/>
            <a:ext cx="3234687" cy="1195200"/>
          </a:xfrm>
          <a:prstGeom prst="rect">
            <a:avLst/>
          </a:prstGeom>
        </p:spPr>
      </p:pic>
    </p:spTree>
    <p:extLst>
      <p:ext uri="{BB962C8B-B14F-4D97-AF65-F5344CB8AC3E}">
        <p14:creationId xmlns:p14="http://schemas.microsoft.com/office/powerpoint/2010/main" val="3925494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083048-DEF2-45EE-9ADC-1B9A3314BD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0800"/>
            <a:ext cx="1821947" cy="673200"/>
          </a:xfrm>
          <a:prstGeom prst="rect">
            <a:avLst/>
          </a:prstGeom>
        </p:spPr>
      </p:pic>
      <p:sp>
        <p:nvSpPr>
          <p:cNvPr id="2" name="Title 1">
            <a:extLst>
              <a:ext uri="{FF2B5EF4-FFF2-40B4-BE49-F238E27FC236}">
                <a16:creationId xmlns:a16="http://schemas.microsoft.com/office/drawing/2014/main" id="{9BB75322-5373-499E-AF2D-2170CC9A00DC}"/>
              </a:ext>
            </a:extLst>
          </p:cNvPr>
          <p:cNvSpPr>
            <a:spLocks noGrp="1"/>
          </p:cNvSpPr>
          <p:nvPr>
            <p:ph type="title"/>
          </p:nvPr>
        </p:nvSpPr>
        <p:spPr>
          <a:xfrm>
            <a:off x="831851" y="1519242"/>
            <a:ext cx="10515600" cy="1909758"/>
          </a:xfrm>
        </p:spPr>
        <p:txBody>
          <a:bodyPr anchor="b">
            <a:normAutofit/>
          </a:bodyPr>
          <a:lstStyle>
            <a:lvl1pPr>
              <a:defRPr sz="3600"/>
            </a:lvl1pPr>
          </a:lstStyle>
          <a:p>
            <a:r>
              <a:rPr lang="en-US" dirty="0"/>
              <a:t>Click to edit Master title style</a:t>
            </a:r>
            <a:endParaRPr lang="sv-SE" dirty="0"/>
          </a:p>
        </p:txBody>
      </p:sp>
      <p:sp>
        <p:nvSpPr>
          <p:cNvPr id="3" name="Text Placeholder 2">
            <a:extLst>
              <a:ext uri="{FF2B5EF4-FFF2-40B4-BE49-F238E27FC236}">
                <a16:creationId xmlns:a16="http://schemas.microsoft.com/office/drawing/2014/main" id="{380AD21B-931A-4064-8D73-165D96D916F3}"/>
              </a:ext>
            </a:extLst>
          </p:cNvPr>
          <p:cNvSpPr>
            <a:spLocks noGrp="1"/>
          </p:cNvSpPr>
          <p:nvPr>
            <p:ph type="body" idx="1"/>
          </p:nvPr>
        </p:nvSpPr>
        <p:spPr>
          <a:xfrm>
            <a:off x="831851" y="3502800"/>
            <a:ext cx="10515600" cy="2628000"/>
          </a:xfrm>
        </p:spPr>
        <p:txBody>
          <a:bodyPr/>
          <a:lstStyle>
            <a:lvl1pPr marL="0" indent="0">
              <a:buNone/>
              <a:defRPr sz="2400">
                <a:solidFill>
                  <a:schemeClr val="tx1"/>
                </a:solidFill>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D9D274-9D58-4C59-BF24-08319E8A8277}"/>
              </a:ext>
            </a:extLst>
          </p:cNvPr>
          <p:cNvSpPr>
            <a:spLocks noGrp="1"/>
          </p:cNvSpPr>
          <p:nvPr>
            <p:ph type="dt" sz="half" idx="10"/>
          </p:nvPr>
        </p:nvSpPr>
        <p:spPr/>
        <p:txBody>
          <a:bodyPr/>
          <a:lstStyle/>
          <a:p>
            <a:r>
              <a:rPr lang="sv-SE"/>
              <a:t>2022-08-25</a:t>
            </a:r>
          </a:p>
        </p:txBody>
      </p:sp>
      <p:sp>
        <p:nvSpPr>
          <p:cNvPr id="5" name="Footer Placeholder 4">
            <a:extLst>
              <a:ext uri="{FF2B5EF4-FFF2-40B4-BE49-F238E27FC236}">
                <a16:creationId xmlns:a16="http://schemas.microsoft.com/office/drawing/2014/main" id="{A0AFF1B3-BEF7-476C-9C24-6F6824C23A59}"/>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85ADCECA-8742-4DDD-8038-0C0682EA7913}"/>
              </a:ext>
            </a:extLst>
          </p:cNvPr>
          <p:cNvSpPr>
            <a:spLocks noGrp="1"/>
          </p:cNvSpPr>
          <p:nvPr>
            <p:ph type="sldNum" sz="quarter" idx="12"/>
          </p:nvPr>
        </p:nvSpPr>
        <p:spPr/>
        <p:txBody>
          <a:bodyPr/>
          <a:lstStyle/>
          <a:p>
            <a:fld id="{1D05C8B6-EC5E-42D9-8D75-1E05D6428564}" type="slidenum">
              <a:rPr lang="sv-SE" smtClean="0"/>
              <a:t>‹#›</a:t>
            </a:fld>
            <a:endParaRPr lang="sv-SE"/>
          </a:p>
        </p:txBody>
      </p:sp>
    </p:spTree>
    <p:extLst>
      <p:ext uri="{BB962C8B-B14F-4D97-AF65-F5344CB8AC3E}">
        <p14:creationId xmlns:p14="http://schemas.microsoft.com/office/powerpoint/2010/main" val="7955468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D5F28-9CA8-4998-8631-C03E7886FE15}"/>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F83CC860-BB16-4E0C-B870-8B2366E75AF0}"/>
              </a:ext>
            </a:extLst>
          </p:cNvPr>
          <p:cNvSpPr>
            <a:spLocks noGrp="1"/>
          </p:cNvSpPr>
          <p:nvPr>
            <p:ph idx="1"/>
          </p:nvPr>
        </p:nvSpPr>
        <p:spPr>
          <a:xfrm>
            <a:off x="838200" y="1825626"/>
            <a:ext cx="10515600" cy="4254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Date Placeholder 3">
            <a:extLst>
              <a:ext uri="{FF2B5EF4-FFF2-40B4-BE49-F238E27FC236}">
                <a16:creationId xmlns:a16="http://schemas.microsoft.com/office/drawing/2014/main" id="{FB2F96C9-5579-4CED-A338-A836AEE06E7E}"/>
              </a:ext>
            </a:extLst>
          </p:cNvPr>
          <p:cNvSpPr>
            <a:spLocks noGrp="1"/>
          </p:cNvSpPr>
          <p:nvPr>
            <p:ph type="dt" sz="half" idx="10"/>
          </p:nvPr>
        </p:nvSpPr>
        <p:spPr/>
        <p:txBody>
          <a:bodyPr/>
          <a:lstStyle/>
          <a:p>
            <a:r>
              <a:rPr lang="sv-SE"/>
              <a:t>2022-08-25</a:t>
            </a:r>
          </a:p>
        </p:txBody>
      </p:sp>
      <p:sp>
        <p:nvSpPr>
          <p:cNvPr id="5" name="Footer Placeholder 4">
            <a:extLst>
              <a:ext uri="{FF2B5EF4-FFF2-40B4-BE49-F238E27FC236}">
                <a16:creationId xmlns:a16="http://schemas.microsoft.com/office/drawing/2014/main" id="{835A41CD-1A6A-456B-BCAE-4B73471B30D0}"/>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9E8AF9EE-7694-4BC1-BDBC-514D317EEE90}"/>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9" name="Rak 5">
            <a:extLst>
              <a:ext uri="{FF2B5EF4-FFF2-40B4-BE49-F238E27FC236}">
                <a16:creationId xmlns:a16="http://schemas.microsoft.com/office/drawing/2014/main" id="{D2B6CEC0-7FA1-4DD6-9711-E98236C44181}"/>
              </a:ext>
            </a:extLst>
          </p:cNvPr>
          <p:cNvCxnSpPr>
            <a:cxnSpLocks/>
          </p:cNvCxnSpPr>
          <p:nvPr/>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id="{5EF96D78-7046-4339-A27B-A2E54F7E7B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0800"/>
            <a:ext cx="1821947" cy="673200"/>
          </a:xfrm>
          <a:prstGeom prst="rect">
            <a:avLst/>
          </a:prstGeom>
        </p:spPr>
      </p:pic>
    </p:spTree>
    <p:extLst>
      <p:ext uri="{BB962C8B-B14F-4D97-AF65-F5344CB8AC3E}">
        <p14:creationId xmlns:p14="http://schemas.microsoft.com/office/powerpoint/2010/main" val="23996763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E5D60-9FEA-4061-AE29-F7A1A0AE668D}"/>
              </a:ext>
            </a:extLst>
          </p:cNvPr>
          <p:cNvSpPr>
            <a:spLocks noGrp="1"/>
          </p:cNvSpPr>
          <p:nvPr>
            <p:ph type="title"/>
          </p:nvPr>
        </p:nvSpPr>
        <p:spPr/>
        <p:txBody>
          <a:bodyPr/>
          <a:lstStyle/>
          <a:p>
            <a:r>
              <a:rPr lang="en-US"/>
              <a:t>Click to edit Master title style</a:t>
            </a:r>
            <a:endParaRPr lang="sv-SE" dirty="0"/>
          </a:p>
        </p:txBody>
      </p:sp>
      <p:sp>
        <p:nvSpPr>
          <p:cNvPr id="3" name="Content Placeholder 2">
            <a:extLst>
              <a:ext uri="{FF2B5EF4-FFF2-40B4-BE49-F238E27FC236}">
                <a16:creationId xmlns:a16="http://schemas.microsoft.com/office/drawing/2014/main" id="{79AD652D-D723-4261-9B8C-661B6699F950}"/>
              </a:ext>
            </a:extLst>
          </p:cNvPr>
          <p:cNvSpPr>
            <a:spLocks noGrp="1"/>
          </p:cNvSpPr>
          <p:nvPr>
            <p:ph sz="half" idx="1"/>
          </p:nvPr>
        </p:nvSpPr>
        <p:spPr>
          <a:xfrm>
            <a:off x="838200" y="1825629"/>
            <a:ext cx="5181600" cy="4241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Content Placeholder 3">
            <a:extLst>
              <a:ext uri="{FF2B5EF4-FFF2-40B4-BE49-F238E27FC236}">
                <a16:creationId xmlns:a16="http://schemas.microsoft.com/office/drawing/2014/main" id="{8D72E162-7D8A-446C-B6C3-D85896811443}"/>
              </a:ext>
            </a:extLst>
          </p:cNvPr>
          <p:cNvSpPr>
            <a:spLocks noGrp="1"/>
          </p:cNvSpPr>
          <p:nvPr>
            <p:ph sz="half" idx="2"/>
          </p:nvPr>
        </p:nvSpPr>
        <p:spPr>
          <a:xfrm>
            <a:off x="6172200" y="1825626"/>
            <a:ext cx="5181600" cy="4254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Date Placeholder 4">
            <a:extLst>
              <a:ext uri="{FF2B5EF4-FFF2-40B4-BE49-F238E27FC236}">
                <a16:creationId xmlns:a16="http://schemas.microsoft.com/office/drawing/2014/main" id="{C6CCDECF-AB46-421A-B3EA-954167E551C6}"/>
              </a:ext>
            </a:extLst>
          </p:cNvPr>
          <p:cNvSpPr>
            <a:spLocks noGrp="1"/>
          </p:cNvSpPr>
          <p:nvPr>
            <p:ph type="dt" sz="half" idx="10"/>
          </p:nvPr>
        </p:nvSpPr>
        <p:spPr/>
        <p:txBody>
          <a:bodyPr/>
          <a:lstStyle/>
          <a:p>
            <a:r>
              <a:rPr lang="sv-SE"/>
              <a:t>2022-08-25</a:t>
            </a:r>
          </a:p>
        </p:txBody>
      </p:sp>
      <p:sp>
        <p:nvSpPr>
          <p:cNvPr id="6" name="Footer Placeholder 5">
            <a:extLst>
              <a:ext uri="{FF2B5EF4-FFF2-40B4-BE49-F238E27FC236}">
                <a16:creationId xmlns:a16="http://schemas.microsoft.com/office/drawing/2014/main" id="{20FFB67D-8CC2-4E5B-BF93-6B7E5BF4B2AC}"/>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3CAF80C1-A5DA-4E08-8CAE-B47DD97A3975}"/>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11" name="Rak 5">
            <a:extLst>
              <a:ext uri="{FF2B5EF4-FFF2-40B4-BE49-F238E27FC236}">
                <a16:creationId xmlns:a16="http://schemas.microsoft.com/office/drawing/2014/main" id="{1DBCDB3C-6D20-4691-BDE2-381FEEBC114C}"/>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id="{16BE1A0F-94CD-4198-BF55-0444B608B4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0800"/>
            <a:ext cx="1821947" cy="673200"/>
          </a:xfrm>
          <a:prstGeom prst="rect">
            <a:avLst/>
          </a:prstGeom>
        </p:spPr>
      </p:pic>
    </p:spTree>
    <p:extLst>
      <p:ext uri="{BB962C8B-B14F-4D97-AF65-F5344CB8AC3E}">
        <p14:creationId xmlns:p14="http://schemas.microsoft.com/office/powerpoint/2010/main" val="23714914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AC1DA-1DF7-4806-9BFE-693752D8E5AA}"/>
              </a:ext>
            </a:extLst>
          </p:cNvPr>
          <p:cNvSpPr>
            <a:spLocks noGrp="1"/>
          </p:cNvSpPr>
          <p:nvPr>
            <p:ph type="title"/>
          </p:nvPr>
        </p:nvSpPr>
        <p:spPr>
          <a:xfrm>
            <a:off x="839788" y="365129"/>
            <a:ext cx="10515600" cy="1325563"/>
          </a:xfrm>
        </p:spPr>
        <p:txBody>
          <a:bodyPr/>
          <a:lstStyle/>
          <a:p>
            <a:r>
              <a:rPr lang="en-US"/>
              <a:t>Click to edit Master title style</a:t>
            </a:r>
            <a:endParaRPr lang="sv-SE" dirty="0"/>
          </a:p>
        </p:txBody>
      </p:sp>
      <p:sp>
        <p:nvSpPr>
          <p:cNvPr id="3" name="Text Placeholder 2">
            <a:extLst>
              <a:ext uri="{FF2B5EF4-FFF2-40B4-BE49-F238E27FC236}">
                <a16:creationId xmlns:a16="http://schemas.microsoft.com/office/drawing/2014/main" id="{4E0AEAAB-6C1D-4159-B092-4584A8886AC8}"/>
              </a:ext>
            </a:extLst>
          </p:cNvPr>
          <p:cNvSpPr>
            <a:spLocks noGrp="1"/>
          </p:cNvSpPr>
          <p:nvPr>
            <p:ph type="body" idx="1"/>
          </p:nvPr>
        </p:nvSpPr>
        <p:spPr>
          <a:xfrm>
            <a:off x="839789" y="1681163"/>
            <a:ext cx="5157787" cy="823912"/>
          </a:xfrm>
        </p:spPr>
        <p:txBody>
          <a:bodyPr anchor="b">
            <a:normAutofit/>
          </a:bodyPr>
          <a:lstStyle>
            <a:lvl1pPr marL="0" indent="0">
              <a:buNone/>
              <a:defRPr sz="2800" b="1">
                <a:latin typeface="+mj-lt"/>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835E44-E48F-4B64-BC38-36AE1423EEC3}"/>
              </a:ext>
            </a:extLst>
          </p:cNvPr>
          <p:cNvSpPr>
            <a:spLocks noGrp="1"/>
          </p:cNvSpPr>
          <p:nvPr>
            <p:ph sz="half" idx="2"/>
          </p:nvPr>
        </p:nvSpPr>
        <p:spPr>
          <a:xfrm>
            <a:off x="839789" y="2505085"/>
            <a:ext cx="5157787" cy="35716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5" name="Text Placeholder 4">
            <a:extLst>
              <a:ext uri="{FF2B5EF4-FFF2-40B4-BE49-F238E27FC236}">
                <a16:creationId xmlns:a16="http://schemas.microsoft.com/office/drawing/2014/main" id="{CF40FBBF-9493-4795-A84B-B36E22050892}"/>
              </a:ext>
            </a:extLst>
          </p:cNvPr>
          <p:cNvSpPr>
            <a:spLocks noGrp="1"/>
          </p:cNvSpPr>
          <p:nvPr>
            <p:ph type="body" sz="quarter" idx="3"/>
          </p:nvPr>
        </p:nvSpPr>
        <p:spPr>
          <a:xfrm>
            <a:off x="6172203" y="1681163"/>
            <a:ext cx="5183188" cy="823912"/>
          </a:xfrm>
        </p:spPr>
        <p:txBody>
          <a:bodyPr anchor="b">
            <a:normAutofit/>
          </a:bodyPr>
          <a:lstStyle>
            <a:lvl1pPr marL="0" indent="0">
              <a:buNone/>
              <a:defRPr sz="2800" b="1">
                <a:latin typeface="+mj-lt"/>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B4785-7E60-4E95-8686-807938974191}"/>
              </a:ext>
            </a:extLst>
          </p:cNvPr>
          <p:cNvSpPr>
            <a:spLocks noGrp="1"/>
          </p:cNvSpPr>
          <p:nvPr>
            <p:ph sz="quarter" idx="4"/>
          </p:nvPr>
        </p:nvSpPr>
        <p:spPr>
          <a:xfrm>
            <a:off x="6172203" y="2505085"/>
            <a:ext cx="5183188" cy="35684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a:extLst>
              <a:ext uri="{FF2B5EF4-FFF2-40B4-BE49-F238E27FC236}">
                <a16:creationId xmlns:a16="http://schemas.microsoft.com/office/drawing/2014/main" id="{7352B86A-85B7-4456-A609-BB084D0B26B0}"/>
              </a:ext>
            </a:extLst>
          </p:cNvPr>
          <p:cNvSpPr>
            <a:spLocks noGrp="1"/>
          </p:cNvSpPr>
          <p:nvPr>
            <p:ph type="dt" sz="half" idx="10"/>
          </p:nvPr>
        </p:nvSpPr>
        <p:spPr/>
        <p:txBody>
          <a:bodyPr/>
          <a:lstStyle/>
          <a:p>
            <a:r>
              <a:rPr lang="sv-SE"/>
              <a:t>2022-08-25</a:t>
            </a:r>
          </a:p>
        </p:txBody>
      </p:sp>
      <p:sp>
        <p:nvSpPr>
          <p:cNvPr id="8" name="Footer Placeholder 7">
            <a:extLst>
              <a:ext uri="{FF2B5EF4-FFF2-40B4-BE49-F238E27FC236}">
                <a16:creationId xmlns:a16="http://schemas.microsoft.com/office/drawing/2014/main" id="{91C08846-8A71-4321-93F6-BFCE99CB4A5E}"/>
              </a:ext>
            </a:extLst>
          </p:cNvPr>
          <p:cNvSpPr>
            <a:spLocks noGrp="1"/>
          </p:cNvSpPr>
          <p:nvPr>
            <p:ph type="ftr" sz="quarter" idx="11"/>
          </p:nvPr>
        </p:nvSpPr>
        <p:spPr/>
        <p:txBody>
          <a:bodyPr/>
          <a:lstStyle/>
          <a:p>
            <a:endParaRPr lang="sv-SE"/>
          </a:p>
        </p:txBody>
      </p:sp>
      <p:sp>
        <p:nvSpPr>
          <p:cNvPr id="9" name="Slide Number Placeholder 8">
            <a:extLst>
              <a:ext uri="{FF2B5EF4-FFF2-40B4-BE49-F238E27FC236}">
                <a16:creationId xmlns:a16="http://schemas.microsoft.com/office/drawing/2014/main" id="{3AB0CCA9-80F4-4FE7-B4FD-9FB654545F31}"/>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13" name="Rak 5">
            <a:extLst>
              <a:ext uri="{FF2B5EF4-FFF2-40B4-BE49-F238E27FC236}">
                <a16:creationId xmlns:a16="http://schemas.microsoft.com/office/drawing/2014/main" id="{EC927C92-6210-4B4D-895A-19AADBEF8F6E}"/>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2" name="Picture 11">
            <a:extLst>
              <a:ext uri="{FF2B5EF4-FFF2-40B4-BE49-F238E27FC236}">
                <a16:creationId xmlns:a16="http://schemas.microsoft.com/office/drawing/2014/main" id="{272B713E-9B25-4551-8C9B-6BC99E5E4E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0800"/>
            <a:ext cx="1821947" cy="673200"/>
          </a:xfrm>
          <a:prstGeom prst="rect">
            <a:avLst/>
          </a:prstGeom>
        </p:spPr>
      </p:pic>
    </p:spTree>
    <p:extLst>
      <p:ext uri="{BB962C8B-B14F-4D97-AF65-F5344CB8AC3E}">
        <p14:creationId xmlns:p14="http://schemas.microsoft.com/office/powerpoint/2010/main" val="8297427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C3FE9-5F5B-413D-B4E8-BD7E2968FF45}"/>
              </a:ext>
            </a:extLst>
          </p:cNvPr>
          <p:cNvSpPr>
            <a:spLocks noGrp="1"/>
          </p:cNvSpPr>
          <p:nvPr>
            <p:ph type="title"/>
          </p:nvPr>
        </p:nvSpPr>
        <p:spPr/>
        <p:txBody>
          <a:bodyPr/>
          <a:lstStyle/>
          <a:p>
            <a:r>
              <a:rPr lang="en-US"/>
              <a:t>Click to edit Master title style</a:t>
            </a:r>
            <a:endParaRPr lang="sv-SE"/>
          </a:p>
        </p:txBody>
      </p:sp>
      <p:sp>
        <p:nvSpPr>
          <p:cNvPr id="3" name="Date Placeholder 2">
            <a:extLst>
              <a:ext uri="{FF2B5EF4-FFF2-40B4-BE49-F238E27FC236}">
                <a16:creationId xmlns:a16="http://schemas.microsoft.com/office/drawing/2014/main" id="{55082EEB-76C9-46A2-8992-24100BBA5F96}"/>
              </a:ext>
            </a:extLst>
          </p:cNvPr>
          <p:cNvSpPr>
            <a:spLocks noGrp="1"/>
          </p:cNvSpPr>
          <p:nvPr>
            <p:ph type="dt" sz="half" idx="10"/>
          </p:nvPr>
        </p:nvSpPr>
        <p:spPr/>
        <p:txBody>
          <a:bodyPr/>
          <a:lstStyle/>
          <a:p>
            <a:r>
              <a:rPr lang="sv-SE"/>
              <a:t>2022-08-25</a:t>
            </a:r>
          </a:p>
        </p:txBody>
      </p:sp>
      <p:sp>
        <p:nvSpPr>
          <p:cNvPr id="4" name="Footer Placeholder 3">
            <a:extLst>
              <a:ext uri="{FF2B5EF4-FFF2-40B4-BE49-F238E27FC236}">
                <a16:creationId xmlns:a16="http://schemas.microsoft.com/office/drawing/2014/main" id="{771F3176-8332-460F-839F-8C36305CF839}"/>
              </a:ext>
            </a:extLst>
          </p:cNvPr>
          <p:cNvSpPr>
            <a:spLocks noGrp="1"/>
          </p:cNvSpPr>
          <p:nvPr>
            <p:ph type="ftr" sz="quarter" idx="11"/>
          </p:nvPr>
        </p:nvSpPr>
        <p:spPr/>
        <p:txBody>
          <a:bodyPr/>
          <a:lstStyle/>
          <a:p>
            <a:endParaRPr lang="sv-SE"/>
          </a:p>
        </p:txBody>
      </p:sp>
      <p:sp>
        <p:nvSpPr>
          <p:cNvPr id="5" name="Slide Number Placeholder 4">
            <a:extLst>
              <a:ext uri="{FF2B5EF4-FFF2-40B4-BE49-F238E27FC236}">
                <a16:creationId xmlns:a16="http://schemas.microsoft.com/office/drawing/2014/main" id="{470BA3FD-78E6-4451-96E1-12B31AC3BAD8}"/>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9" name="Rak 5">
            <a:extLst>
              <a:ext uri="{FF2B5EF4-FFF2-40B4-BE49-F238E27FC236}">
                <a16:creationId xmlns:a16="http://schemas.microsoft.com/office/drawing/2014/main" id="{95DA7626-B115-4C4F-9B3C-FE5B663044E7}"/>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3FB99031-EEFF-4AFA-A3F5-072DD362F0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0800"/>
            <a:ext cx="1821947" cy="673200"/>
          </a:xfrm>
          <a:prstGeom prst="rect">
            <a:avLst/>
          </a:prstGeom>
        </p:spPr>
      </p:pic>
    </p:spTree>
    <p:extLst>
      <p:ext uri="{BB962C8B-B14F-4D97-AF65-F5344CB8AC3E}">
        <p14:creationId xmlns:p14="http://schemas.microsoft.com/office/powerpoint/2010/main" val="21526475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96CBC0-C319-4952-8F5C-99292872E293}"/>
              </a:ext>
            </a:extLst>
          </p:cNvPr>
          <p:cNvSpPr>
            <a:spLocks noGrp="1"/>
          </p:cNvSpPr>
          <p:nvPr>
            <p:ph type="dt" sz="half" idx="10"/>
          </p:nvPr>
        </p:nvSpPr>
        <p:spPr/>
        <p:txBody>
          <a:bodyPr/>
          <a:lstStyle/>
          <a:p>
            <a:r>
              <a:rPr lang="sv-SE"/>
              <a:t>2022-08-25</a:t>
            </a:r>
          </a:p>
        </p:txBody>
      </p:sp>
      <p:sp>
        <p:nvSpPr>
          <p:cNvPr id="3" name="Footer Placeholder 2">
            <a:extLst>
              <a:ext uri="{FF2B5EF4-FFF2-40B4-BE49-F238E27FC236}">
                <a16:creationId xmlns:a16="http://schemas.microsoft.com/office/drawing/2014/main" id="{EC66394A-EC6D-4B1F-8267-B06B10136441}"/>
              </a:ext>
            </a:extLst>
          </p:cNvPr>
          <p:cNvSpPr>
            <a:spLocks noGrp="1"/>
          </p:cNvSpPr>
          <p:nvPr>
            <p:ph type="ftr" sz="quarter" idx="11"/>
          </p:nvPr>
        </p:nvSpPr>
        <p:spPr/>
        <p:txBody>
          <a:bodyPr/>
          <a:lstStyle/>
          <a:p>
            <a:endParaRPr lang="sv-SE"/>
          </a:p>
        </p:txBody>
      </p:sp>
      <p:sp>
        <p:nvSpPr>
          <p:cNvPr id="4" name="Slide Number Placeholder 3">
            <a:extLst>
              <a:ext uri="{FF2B5EF4-FFF2-40B4-BE49-F238E27FC236}">
                <a16:creationId xmlns:a16="http://schemas.microsoft.com/office/drawing/2014/main" id="{BD7DF935-E895-4D21-A182-6E15EDC728FD}"/>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8" name="Rak 5">
            <a:extLst>
              <a:ext uri="{FF2B5EF4-FFF2-40B4-BE49-F238E27FC236}">
                <a16:creationId xmlns:a16="http://schemas.microsoft.com/office/drawing/2014/main" id="{97E9F04A-B552-451B-920C-ED4546809656}"/>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A56AFAAA-8AD3-4AB3-8A46-2BD9683914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0800"/>
            <a:ext cx="1821947" cy="673200"/>
          </a:xfrm>
          <a:prstGeom prst="rect">
            <a:avLst/>
          </a:prstGeom>
        </p:spPr>
      </p:pic>
    </p:spTree>
    <p:extLst>
      <p:ext uri="{BB962C8B-B14F-4D97-AF65-F5344CB8AC3E}">
        <p14:creationId xmlns:p14="http://schemas.microsoft.com/office/powerpoint/2010/main" val="8396704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980A2-67AA-45AE-A4A3-02C24D5D2D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Content Placeholder 2">
            <a:extLst>
              <a:ext uri="{FF2B5EF4-FFF2-40B4-BE49-F238E27FC236}">
                <a16:creationId xmlns:a16="http://schemas.microsoft.com/office/drawing/2014/main" id="{9B3FC7A9-016D-4F8D-95F8-AE268FFCD56E}"/>
              </a:ext>
            </a:extLst>
          </p:cNvPr>
          <p:cNvSpPr>
            <a:spLocks noGrp="1"/>
          </p:cNvSpPr>
          <p:nvPr>
            <p:ph idx="1"/>
          </p:nvPr>
        </p:nvSpPr>
        <p:spPr>
          <a:xfrm>
            <a:off x="5183188" y="987429"/>
            <a:ext cx="6172200" cy="5092533"/>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Text Placeholder 3">
            <a:extLst>
              <a:ext uri="{FF2B5EF4-FFF2-40B4-BE49-F238E27FC236}">
                <a16:creationId xmlns:a16="http://schemas.microsoft.com/office/drawing/2014/main" id="{1B9E2521-9433-4ED7-A38E-EB976F0B35CD}"/>
              </a:ext>
            </a:extLst>
          </p:cNvPr>
          <p:cNvSpPr>
            <a:spLocks noGrp="1"/>
          </p:cNvSpPr>
          <p:nvPr>
            <p:ph type="body" sz="half" idx="2"/>
          </p:nvPr>
        </p:nvSpPr>
        <p:spPr>
          <a:xfrm>
            <a:off x="839788" y="2057402"/>
            <a:ext cx="3932237" cy="4022563"/>
          </a:xfrm>
        </p:spPr>
        <p:txBody>
          <a:bodyPr/>
          <a:lstStyle>
            <a:lvl1pPr marL="0" indent="0">
              <a:buNone/>
              <a:defRPr sz="16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DAEBBB-5F59-4CE5-8F95-88A1C1885396}"/>
              </a:ext>
            </a:extLst>
          </p:cNvPr>
          <p:cNvSpPr>
            <a:spLocks noGrp="1"/>
          </p:cNvSpPr>
          <p:nvPr>
            <p:ph type="dt" sz="half" idx="10"/>
          </p:nvPr>
        </p:nvSpPr>
        <p:spPr/>
        <p:txBody>
          <a:bodyPr/>
          <a:lstStyle/>
          <a:p>
            <a:r>
              <a:rPr lang="sv-SE"/>
              <a:t>2022-08-25</a:t>
            </a:r>
          </a:p>
        </p:txBody>
      </p:sp>
      <p:sp>
        <p:nvSpPr>
          <p:cNvPr id="6" name="Footer Placeholder 5">
            <a:extLst>
              <a:ext uri="{FF2B5EF4-FFF2-40B4-BE49-F238E27FC236}">
                <a16:creationId xmlns:a16="http://schemas.microsoft.com/office/drawing/2014/main" id="{052D4F3F-4FD6-423B-8630-8675366330DD}"/>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BFE6012F-A692-4BBB-B0E2-A40D6C39170B}"/>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26" name="Rak 5">
            <a:extLst>
              <a:ext uri="{FF2B5EF4-FFF2-40B4-BE49-F238E27FC236}">
                <a16:creationId xmlns:a16="http://schemas.microsoft.com/office/drawing/2014/main" id="{125440BF-FF8E-4F55-AC91-862AB2B62D8D}"/>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id="{945A0DCF-3090-4EFD-A929-4799EE6497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0800"/>
            <a:ext cx="1821947" cy="673200"/>
          </a:xfrm>
          <a:prstGeom prst="rect">
            <a:avLst/>
          </a:prstGeom>
        </p:spPr>
      </p:pic>
    </p:spTree>
    <p:extLst>
      <p:ext uri="{BB962C8B-B14F-4D97-AF65-F5344CB8AC3E}">
        <p14:creationId xmlns:p14="http://schemas.microsoft.com/office/powerpoint/2010/main" val="14341361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48F90-6F0B-4082-A03A-25C0D0EEE6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Picture Placeholder 2">
            <a:extLst>
              <a:ext uri="{FF2B5EF4-FFF2-40B4-BE49-F238E27FC236}">
                <a16:creationId xmlns:a16="http://schemas.microsoft.com/office/drawing/2014/main" id="{1BBE1322-944E-410B-A503-071D16B244F1}"/>
              </a:ext>
            </a:extLst>
          </p:cNvPr>
          <p:cNvSpPr>
            <a:spLocks noGrp="1"/>
          </p:cNvSpPr>
          <p:nvPr>
            <p:ph type="pic" idx="1"/>
          </p:nvPr>
        </p:nvSpPr>
        <p:spPr>
          <a:xfrm>
            <a:off x="5183188" y="987429"/>
            <a:ext cx="6172200" cy="5092533"/>
          </a:xfrm>
        </p:spPr>
        <p:txBody>
          <a:bodyPr>
            <a:normAutofit/>
          </a:bodyPr>
          <a:lstStyle>
            <a:lvl1pPr marL="0" indent="0">
              <a:buNone/>
              <a:defRPr sz="28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US"/>
              <a:t>Click icon to add picture</a:t>
            </a:r>
            <a:endParaRPr lang="sv-SE" dirty="0"/>
          </a:p>
        </p:txBody>
      </p:sp>
      <p:sp>
        <p:nvSpPr>
          <p:cNvPr id="4" name="Text Placeholder 3">
            <a:extLst>
              <a:ext uri="{FF2B5EF4-FFF2-40B4-BE49-F238E27FC236}">
                <a16:creationId xmlns:a16="http://schemas.microsoft.com/office/drawing/2014/main" id="{D396F69F-E2CD-4CAC-B28E-04F7F59CDF7B}"/>
              </a:ext>
            </a:extLst>
          </p:cNvPr>
          <p:cNvSpPr>
            <a:spLocks noGrp="1"/>
          </p:cNvSpPr>
          <p:nvPr>
            <p:ph type="body" sz="half" idx="2"/>
          </p:nvPr>
        </p:nvSpPr>
        <p:spPr>
          <a:xfrm>
            <a:off x="839788" y="2057402"/>
            <a:ext cx="3932237" cy="4022563"/>
          </a:xfrm>
        </p:spPr>
        <p:txBody>
          <a:bodyPr/>
          <a:lstStyle>
            <a:lvl1pPr marL="0" indent="0">
              <a:buNone/>
              <a:defRPr sz="16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D6119C-D6E1-438D-B01E-CF6E63D023A2}"/>
              </a:ext>
            </a:extLst>
          </p:cNvPr>
          <p:cNvSpPr>
            <a:spLocks noGrp="1"/>
          </p:cNvSpPr>
          <p:nvPr>
            <p:ph type="dt" sz="half" idx="10"/>
          </p:nvPr>
        </p:nvSpPr>
        <p:spPr/>
        <p:txBody>
          <a:bodyPr/>
          <a:lstStyle/>
          <a:p>
            <a:r>
              <a:rPr lang="sv-SE"/>
              <a:t>2022-08-25</a:t>
            </a:r>
          </a:p>
        </p:txBody>
      </p:sp>
      <p:sp>
        <p:nvSpPr>
          <p:cNvPr id="6" name="Footer Placeholder 5">
            <a:extLst>
              <a:ext uri="{FF2B5EF4-FFF2-40B4-BE49-F238E27FC236}">
                <a16:creationId xmlns:a16="http://schemas.microsoft.com/office/drawing/2014/main" id="{F0D2FECA-0FDF-4E93-B1B1-6CF623CF2A1B}"/>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86155D90-D9E3-425D-B3DC-406845F9C0F6}"/>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8" name="Rak 5">
            <a:extLst>
              <a:ext uri="{FF2B5EF4-FFF2-40B4-BE49-F238E27FC236}">
                <a16:creationId xmlns:a16="http://schemas.microsoft.com/office/drawing/2014/main" id="{65E233A8-C457-415A-B25B-AC4916975090}"/>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id="{01FF50F7-D655-41A2-BC16-00FE7DA2E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0800"/>
            <a:ext cx="1821947" cy="673200"/>
          </a:xfrm>
          <a:prstGeom prst="rect">
            <a:avLst/>
          </a:prstGeom>
        </p:spPr>
      </p:pic>
    </p:spTree>
    <p:extLst>
      <p:ext uri="{BB962C8B-B14F-4D97-AF65-F5344CB8AC3E}">
        <p14:creationId xmlns:p14="http://schemas.microsoft.com/office/powerpoint/2010/main" val="14588635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37040-A9FD-4D9F-927E-3D89FFE81C35}"/>
              </a:ext>
            </a:extLst>
          </p:cNvPr>
          <p:cNvSpPr>
            <a:spLocks noGrp="1"/>
          </p:cNvSpPr>
          <p:nvPr>
            <p:ph type="title"/>
          </p:nvPr>
        </p:nvSpPr>
        <p:spPr/>
        <p:txBody>
          <a:bodyPr/>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303F4497-9EDB-4DEA-8405-69C17F3ABC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E02985C7-46FC-4066-B9D3-B0D0DB8037A9}"/>
              </a:ext>
            </a:extLst>
          </p:cNvPr>
          <p:cNvSpPr>
            <a:spLocks noGrp="1"/>
          </p:cNvSpPr>
          <p:nvPr>
            <p:ph type="dt" sz="half" idx="10"/>
          </p:nvPr>
        </p:nvSpPr>
        <p:spPr/>
        <p:txBody>
          <a:bodyPr/>
          <a:lstStyle/>
          <a:p>
            <a:r>
              <a:rPr lang="sv-SE"/>
              <a:t>2022-08-25</a:t>
            </a:r>
          </a:p>
        </p:txBody>
      </p:sp>
      <p:sp>
        <p:nvSpPr>
          <p:cNvPr id="5" name="Footer Placeholder 4">
            <a:extLst>
              <a:ext uri="{FF2B5EF4-FFF2-40B4-BE49-F238E27FC236}">
                <a16:creationId xmlns:a16="http://schemas.microsoft.com/office/drawing/2014/main" id="{CCD83B8B-54A4-4A15-BB63-FCDC3A44F50E}"/>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18F9CEAC-1427-4BEA-8982-30CAE04DC3CA}"/>
              </a:ext>
            </a:extLst>
          </p:cNvPr>
          <p:cNvSpPr>
            <a:spLocks noGrp="1"/>
          </p:cNvSpPr>
          <p:nvPr>
            <p:ph type="sldNum" sz="quarter" idx="12"/>
          </p:nvPr>
        </p:nvSpPr>
        <p:spPr/>
        <p:txBody>
          <a:bodyPr/>
          <a:lstStyle/>
          <a:p>
            <a:fld id="{1D05C8B6-EC5E-42D9-8D75-1E05D6428564}" type="slidenum">
              <a:rPr lang="sv-SE" smtClean="0"/>
              <a:t>‹#›</a:t>
            </a:fld>
            <a:endParaRPr lang="sv-SE"/>
          </a:p>
        </p:txBody>
      </p:sp>
    </p:spTree>
    <p:extLst>
      <p:ext uri="{BB962C8B-B14F-4D97-AF65-F5344CB8AC3E}">
        <p14:creationId xmlns:p14="http://schemas.microsoft.com/office/powerpoint/2010/main" val="342891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A255562-1BA5-47E2-B332-7AD9148213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2240"/>
            <a:ext cx="1821947" cy="673200"/>
          </a:xfrm>
          <a:prstGeom prst="rect">
            <a:avLst/>
          </a:prstGeom>
        </p:spPr>
      </p:pic>
      <p:sp>
        <p:nvSpPr>
          <p:cNvPr id="2" name="Title 1">
            <a:extLst>
              <a:ext uri="{FF2B5EF4-FFF2-40B4-BE49-F238E27FC236}">
                <a16:creationId xmlns:a16="http://schemas.microsoft.com/office/drawing/2014/main" id="{9BB75322-5373-499E-AF2D-2170CC9A00DC}"/>
              </a:ext>
            </a:extLst>
          </p:cNvPr>
          <p:cNvSpPr>
            <a:spLocks noGrp="1"/>
          </p:cNvSpPr>
          <p:nvPr>
            <p:ph type="title"/>
          </p:nvPr>
        </p:nvSpPr>
        <p:spPr>
          <a:xfrm>
            <a:off x="831851" y="1519242"/>
            <a:ext cx="10515600" cy="1909758"/>
          </a:xfrm>
        </p:spPr>
        <p:txBody>
          <a:bodyPr anchor="b">
            <a:normAutofit/>
          </a:bodyPr>
          <a:lstStyle>
            <a:lvl1pPr>
              <a:defRPr sz="3600"/>
            </a:lvl1pPr>
          </a:lstStyle>
          <a:p>
            <a:r>
              <a:rPr lang="sv-SE"/>
              <a:t>Klicka här för att ändra mall för rubrikformat</a:t>
            </a:r>
            <a:endParaRPr lang="sv-SE" dirty="0"/>
          </a:p>
        </p:txBody>
      </p:sp>
      <p:sp>
        <p:nvSpPr>
          <p:cNvPr id="3" name="Text Placeholder 2">
            <a:extLst>
              <a:ext uri="{FF2B5EF4-FFF2-40B4-BE49-F238E27FC236}">
                <a16:creationId xmlns:a16="http://schemas.microsoft.com/office/drawing/2014/main" id="{380AD21B-931A-4064-8D73-165D96D916F3}"/>
              </a:ext>
            </a:extLst>
          </p:cNvPr>
          <p:cNvSpPr>
            <a:spLocks noGrp="1"/>
          </p:cNvSpPr>
          <p:nvPr>
            <p:ph type="body" idx="1"/>
          </p:nvPr>
        </p:nvSpPr>
        <p:spPr>
          <a:xfrm>
            <a:off x="831851" y="3502800"/>
            <a:ext cx="10515600" cy="2628000"/>
          </a:xfrm>
        </p:spPr>
        <p:txBody>
          <a:bodyPr/>
          <a:lstStyle>
            <a:lvl1pPr marL="0" indent="0">
              <a:buNone/>
              <a:defRPr sz="2400">
                <a:solidFill>
                  <a:schemeClr val="tx1"/>
                </a:solidFill>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sv-SE"/>
              <a:t>Klicka här för att ändra format på bakgrundstexten</a:t>
            </a:r>
          </a:p>
        </p:txBody>
      </p:sp>
      <p:sp>
        <p:nvSpPr>
          <p:cNvPr id="4" name="Date Placeholder 3">
            <a:extLst>
              <a:ext uri="{FF2B5EF4-FFF2-40B4-BE49-F238E27FC236}">
                <a16:creationId xmlns:a16="http://schemas.microsoft.com/office/drawing/2014/main" id="{9BD9D274-9D58-4C59-BF24-08319E8A8277}"/>
              </a:ext>
            </a:extLst>
          </p:cNvPr>
          <p:cNvSpPr>
            <a:spLocks noGrp="1"/>
          </p:cNvSpPr>
          <p:nvPr>
            <p:ph type="dt" sz="half" idx="10"/>
          </p:nvPr>
        </p:nvSpPr>
        <p:spPr/>
        <p:txBody>
          <a:bodyPr/>
          <a:lstStyle/>
          <a:p>
            <a:r>
              <a:rPr lang="sv-SE"/>
              <a:t>2022-08-25</a:t>
            </a:r>
          </a:p>
        </p:txBody>
      </p:sp>
      <p:sp>
        <p:nvSpPr>
          <p:cNvPr id="5" name="Footer Placeholder 4">
            <a:extLst>
              <a:ext uri="{FF2B5EF4-FFF2-40B4-BE49-F238E27FC236}">
                <a16:creationId xmlns:a16="http://schemas.microsoft.com/office/drawing/2014/main" id="{A0AFF1B3-BEF7-476C-9C24-6F6824C23A59}"/>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85ADCECA-8742-4DDD-8038-0C0682EA7913}"/>
              </a:ext>
            </a:extLst>
          </p:cNvPr>
          <p:cNvSpPr>
            <a:spLocks noGrp="1"/>
          </p:cNvSpPr>
          <p:nvPr>
            <p:ph type="sldNum" sz="quarter" idx="12"/>
          </p:nvPr>
        </p:nvSpPr>
        <p:spPr/>
        <p:txBody>
          <a:bodyPr/>
          <a:lstStyle/>
          <a:p>
            <a:fld id="{1D05C8B6-EC5E-42D9-8D75-1E05D6428564}" type="slidenum">
              <a:rPr lang="sv-SE" smtClean="0"/>
              <a:t>‹#›</a:t>
            </a:fld>
            <a:endParaRPr lang="sv-SE"/>
          </a:p>
        </p:txBody>
      </p:sp>
    </p:spTree>
    <p:extLst>
      <p:ext uri="{BB962C8B-B14F-4D97-AF65-F5344CB8AC3E}">
        <p14:creationId xmlns:p14="http://schemas.microsoft.com/office/powerpoint/2010/main" val="15740335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B31E45-D6F3-4F73-BEDF-5BEDAFC5A51E}"/>
              </a:ext>
            </a:extLst>
          </p:cNvPr>
          <p:cNvSpPr>
            <a:spLocks noGrp="1"/>
          </p:cNvSpPr>
          <p:nvPr>
            <p:ph type="title" orient="vert"/>
          </p:nvPr>
        </p:nvSpPr>
        <p:spPr>
          <a:xfrm>
            <a:off x="8724902" y="365125"/>
            <a:ext cx="2628900" cy="5811838"/>
          </a:xfrm>
        </p:spPr>
        <p:txBody>
          <a:bodyPr vert="eaVert"/>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237266AE-17DB-428F-A2F6-8D0CA1386FDC}"/>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AEF4654A-FDE6-4601-9D75-FA956B136DD2}"/>
              </a:ext>
            </a:extLst>
          </p:cNvPr>
          <p:cNvSpPr>
            <a:spLocks noGrp="1"/>
          </p:cNvSpPr>
          <p:nvPr>
            <p:ph type="dt" sz="half" idx="10"/>
          </p:nvPr>
        </p:nvSpPr>
        <p:spPr>
          <a:xfrm rot="5400000">
            <a:off x="11103000" y="5049000"/>
            <a:ext cx="1818000" cy="360000"/>
          </a:xfrm>
        </p:spPr>
        <p:txBody>
          <a:bodyPr/>
          <a:lstStyle/>
          <a:p>
            <a:r>
              <a:rPr lang="sv-SE"/>
              <a:t>2022-08-25</a:t>
            </a:r>
          </a:p>
        </p:txBody>
      </p:sp>
      <p:sp>
        <p:nvSpPr>
          <p:cNvPr id="5" name="Footer Placeholder 4">
            <a:extLst>
              <a:ext uri="{FF2B5EF4-FFF2-40B4-BE49-F238E27FC236}">
                <a16:creationId xmlns:a16="http://schemas.microsoft.com/office/drawing/2014/main" id="{74C8F030-2FCB-40E4-B64D-2629C80F11C6}"/>
              </a:ext>
            </a:extLst>
          </p:cNvPr>
          <p:cNvSpPr>
            <a:spLocks noGrp="1"/>
          </p:cNvSpPr>
          <p:nvPr>
            <p:ph type="ftr" sz="quarter" idx="11"/>
          </p:nvPr>
        </p:nvSpPr>
        <p:spPr>
          <a:xfrm rot="5400000">
            <a:off x="9852000" y="1980000"/>
            <a:ext cx="4320000" cy="360000"/>
          </a:xfrm>
        </p:spPr>
        <p:txBody>
          <a:bodyPr lIns="180000"/>
          <a:lstStyle/>
          <a:p>
            <a:endParaRPr lang="sv-SE"/>
          </a:p>
        </p:txBody>
      </p:sp>
      <p:sp>
        <p:nvSpPr>
          <p:cNvPr id="6" name="Slide Number Placeholder 5">
            <a:extLst>
              <a:ext uri="{FF2B5EF4-FFF2-40B4-BE49-F238E27FC236}">
                <a16:creationId xmlns:a16="http://schemas.microsoft.com/office/drawing/2014/main" id="{906C8C35-D10B-42B0-92F4-58D676FE1049}"/>
              </a:ext>
            </a:extLst>
          </p:cNvPr>
          <p:cNvSpPr>
            <a:spLocks noGrp="1"/>
          </p:cNvSpPr>
          <p:nvPr>
            <p:ph type="sldNum" sz="quarter" idx="12"/>
          </p:nvPr>
        </p:nvSpPr>
        <p:spPr>
          <a:xfrm rot="5400000">
            <a:off x="11652000" y="6318000"/>
            <a:ext cx="720000" cy="360000"/>
          </a:xfrm>
        </p:spPr>
        <p:txBody>
          <a:bodyPr rIns="180000"/>
          <a:lstStyle/>
          <a:p>
            <a:fld id="{1D05C8B6-EC5E-42D9-8D75-1E05D6428564}" type="slidenum">
              <a:rPr lang="sv-SE" smtClean="0"/>
              <a:t>‹#›</a:t>
            </a:fld>
            <a:endParaRPr lang="sv-SE"/>
          </a:p>
        </p:txBody>
      </p:sp>
    </p:spTree>
    <p:extLst>
      <p:ext uri="{BB962C8B-B14F-4D97-AF65-F5344CB8AC3E}">
        <p14:creationId xmlns:p14="http://schemas.microsoft.com/office/powerpoint/2010/main" val="22212727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C8CC-6DA1-44E1-AA32-45B9D76EB5A8}"/>
              </a:ext>
            </a:extLst>
          </p:cNvPr>
          <p:cNvSpPr>
            <a:spLocks noGrp="1"/>
          </p:cNvSpPr>
          <p:nvPr>
            <p:ph type="ctrTitle"/>
          </p:nvPr>
        </p:nvSpPr>
        <p:spPr>
          <a:xfrm>
            <a:off x="1524000" y="1122373"/>
            <a:ext cx="9144000" cy="2306637"/>
          </a:xfrm>
        </p:spPr>
        <p:txBody>
          <a:bodyPr anchor="b">
            <a:normAutofit/>
          </a:bodyPr>
          <a:lstStyle>
            <a:lvl1pPr algn="l">
              <a:defRPr sz="6000"/>
            </a:lvl1pPr>
          </a:lstStyle>
          <a:p>
            <a:r>
              <a:rPr lang="en-US"/>
              <a:t>Click to edit Master title style</a:t>
            </a:r>
            <a:endParaRPr lang="sv-SE" dirty="0"/>
          </a:p>
        </p:txBody>
      </p:sp>
      <p:sp>
        <p:nvSpPr>
          <p:cNvPr id="3" name="Subtitle 2">
            <a:extLst>
              <a:ext uri="{FF2B5EF4-FFF2-40B4-BE49-F238E27FC236}">
                <a16:creationId xmlns:a16="http://schemas.microsoft.com/office/drawing/2014/main" id="{203186BF-7340-4334-86FF-20FAAF566CBC}"/>
              </a:ext>
            </a:extLst>
          </p:cNvPr>
          <p:cNvSpPr>
            <a:spLocks noGrp="1"/>
          </p:cNvSpPr>
          <p:nvPr>
            <p:ph type="subTitle" idx="1"/>
          </p:nvPr>
        </p:nvSpPr>
        <p:spPr>
          <a:xfrm>
            <a:off x="1524000" y="3502810"/>
            <a:ext cx="9144000" cy="1828801"/>
          </a:xfrm>
        </p:spPr>
        <p:txBody>
          <a:bodyPr>
            <a:noAutofit/>
          </a:bodyPr>
          <a:lstStyle>
            <a:lvl1pPr marL="0" indent="0" algn="l">
              <a:buNone/>
              <a:defRPr sz="2400">
                <a:latin typeface="+mj-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dirty="0"/>
              <a:t>Click to edit Master subtitle style</a:t>
            </a:r>
            <a:endParaRPr lang="sv-SE" dirty="0"/>
          </a:p>
        </p:txBody>
      </p:sp>
      <p:pic>
        <p:nvPicPr>
          <p:cNvPr id="10" name="Picture 9">
            <a:extLst>
              <a:ext uri="{FF2B5EF4-FFF2-40B4-BE49-F238E27FC236}">
                <a16:creationId xmlns:a16="http://schemas.microsoft.com/office/drawing/2014/main" id="{CC37EAE2-8A23-448F-AA63-B069AFFED8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8" y="5610255"/>
            <a:ext cx="3234687" cy="1195200"/>
          </a:xfrm>
          <a:prstGeom prst="rect">
            <a:avLst/>
          </a:prstGeom>
        </p:spPr>
      </p:pic>
    </p:spTree>
    <p:extLst>
      <p:ext uri="{BB962C8B-B14F-4D97-AF65-F5344CB8AC3E}">
        <p14:creationId xmlns:p14="http://schemas.microsoft.com/office/powerpoint/2010/main" val="35055502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C8CC-6DA1-44E1-AA32-45B9D76EB5A8}"/>
              </a:ext>
            </a:extLst>
          </p:cNvPr>
          <p:cNvSpPr>
            <a:spLocks noGrp="1"/>
          </p:cNvSpPr>
          <p:nvPr>
            <p:ph type="ctrTitle"/>
          </p:nvPr>
        </p:nvSpPr>
        <p:spPr>
          <a:xfrm>
            <a:off x="1524000" y="1122373"/>
            <a:ext cx="9144000" cy="2306637"/>
          </a:xfrm>
        </p:spPr>
        <p:txBody>
          <a:bodyPr anchor="b">
            <a:normAutofit/>
          </a:bodyPr>
          <a:lstStyle>
            <a:lvl1pPr algn="ctr">
              <a:defRPr sz="2400"/>
            </a:lvl1pPr>
          </a:lstStyle>
          <a:p>
            <a:r>
              <a:rPr lang="en-US"/>
              <a:t>Click to edit Master title style</a:t>
            </a:r>
            <a:endParaRPr lang="sv-SE" dirty="0"/>
          </a:p>
        </p:txBody>
      </p:sp>
      <p:sp>
        <p:nvSpPr>
          <p:cNvPr id="3" name="Subtitle 2">
            <a:extLst>
              <a:ext uri="{FF2B5EF4-FFF2-40B4-BE49-F238E27FC236}">
                <a16:creationId xmlns:a16="http://schemas.microsoft.com/office/drawing/2014/main" id="{203186BF-7340-4334-86FF-20FAAF566CBC}"/>
              </a:ext>
            </a:extLst>
          </p:cNvPr>
          <p:cNvSpPr>
            <a:spLocks noGrp="1"/>
          </p:cNvSpPr>
          <p:nvPr>
            <p:ph type="subTitle" idx="1"/>
          </p:nvPr>
        </p:nvSpPr>
        <p:spPr>
          <a:xfrm>
            <a:off x="1524000" y="3502800"/>
            <a:ext cx="9144000" cy="1828800"/>
          </a:xfrm>
        </p:spPr>
        <p:txBody>
          <a:bodyPr>
            <a:noAutofit/>
          </a:bodyPr>
          <a:lstStyle>
            <a:lvl1pPr marL="0" indent="0" algn="ctr">
              <a:buNone/>
              <a:defRPr sz="6000">
                <a:latin typeface="+mj-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a:t>Click to edit Master subtitle style</a:t>
            </a:r>
            <a:endParaRPr lang="sv-SE" dirty="0"/>
          </a:p>
        </p:txBody>
      </p:sp>
      <p:pic>
        <p:nvPicPr>
          <p:cNvPr id="10" name="Picture 9">
            <a:extLst>
              <a:ext uri="{FF2B5EF4-FFF2-40B4-BE49-F238E27FC236}">
                <a16:creationId xmlns:a16="http://schemas.microsoft.com/office/drawing/2014/main" id="{657A20B6-E146-4698-A374-15BF4447FC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8" y="5610255"/>
            <a:ext cx="3234687" cy="1195200"/>
          </a:xfrm>
          <a:prstGeom prst="rect">
            <a:avLst/>
          </a:prstGeom>
        </p:spPr>
      </p:pic>
    </p:spTree>
    <p:extLst>
      <p:ext uri="{BB962C8B-B14F-4D97-AF65-F5344CB8AC3E}">
        <p14:creationId xmlns:p14="http://schemas.microsoft.com/office/powerpoint/2010/main" val="34790929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75322-5373-499E-AF2D-2170CC9A00DC}"/>
              </a:ext>
            </a:extLst>
          </p:cNvPr>
          <p:cNvSpPr>
            <a:spLocks noGrp="1"/>
          </p:cNvSpPr>
          <p:nvPr>
            <p:ph type="title"/>
          </p:nvPr>
        </p:nvSpPr>
        <p:spPr>
          <a:xfrm>
            <a:off x="831851" y="1519242"/>
            <a:ext cx="10515600" cy="1909758"/>
          </a:xfrm>
        </p:spPr>
        <p:txBody>
          <a:bodyPr anchor="b">
            <a:normAutofit/>
          </a:bodyPr>
          <a:lstStyle>
            <a:lvl1pPr>
              <a:defRPr sz="3600"/>
            </a:lvl1pPr>
          </a:lstStyle>
          <a:p>
            <a:r>
              <a:rPr lang="en-US" dirty="0"/>
              <a:t>Click to edit Master title style</a:t>
            </a:r>
            <a:endParaRPr lang="sv-SE" dirty="0"/>
          </a:p>
        </p:txBody>
      </p:sp>
      <p:sp>
        <p:nvSpPr>
          <p:cNvPr id="3" name="Text Placeholder 2">
            <a:extLst>
              <a:ext uri="{FF2B5EF4-FFF2-40B4-BE49-F238E27FC236}">
                <a16:creationId xmlns:a16="http://schemas.microsoft.com/office/drawing/2014/main" id="{380AD21B-931A-4064-8D73-165D96D916F3}"/>
              </a:ext>
            </a:extLst>
          </p:cNvPr>
          <p:cNvSpPr>
            <a:spLocks noGrp="1"/>
          </p:cNvSpPr>
          <p:nvPr>
            <p:ph type="body" idx="1"/>
          </p:nvPr>
        </p:nvSpPr>
        <p:spPr>
          <a:xfrm>
            <a:off x="831851" y="3502800"/>
            <a:ext cx="10515600" cy="2628000"/>
          </a:xfrm>
        </p:spPr>
        <p:txBody>
          <a:bodyPr/>
          <a:lstStyle>
            <a:lvl1pPr marL="0" indent="0">
              <a:buNone/>
              <a:defRPr sz="2400">
                <a:solidFill>
                  <a:schemeClr val="tx1"/>
                </a:solidFill>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D9D274-9D58-4C59-BF24-08319E8A8277}"/>
              </a:ext>
            </a:extLst>
          </p:cNvPr>
          <p:cNvSpPr>
            <a:spLocks noGrp="1"/>
          </p:cNvSpPr>
          <p:nvPr>
            <p:ph type="dt" sz="half" idx="10"/>
          </p:nvPr>
        </p:nvSpPr>
        <p:spPr/>
        <p:txBody>
          <a:bodyPr/>
          <a:lstStyle/>
          <a:p>
            <a:r>
              <a:rPr lang="sv-SE"/>
              <a:t>2022-08-25</a:t>
            </a:r>
          </a:p>
        </p:txBody>
      </p:sp>
      <p:sp>
        <p:nvSpPr>
          <p:cNvPr id="5" name="Footer Placeholder 4">
            <a:extLst>
              <a:ext uri="{FF2B5EF4-FFF2-40B4-BE49-F238E27FC236}">
                <a16:creationId xmlns:a16="http://schemas.microsoft.com/office/drawing/2014/main" id="{A0AFF1B3-BEF7-476C-9C24-6F6824C23A59}"/>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85ADCECA-8742-4DDD-8038-0C0682EA7913}"/>
              </a:ext>
            </a:extLst>
          </p:cNvPr>
          <p:cNvSpPr>
            <a:spLocks noGrp="1"/>
          </p:cNvSpPr>
          <p:nvPr>
            <p:ph type="sldNum" sz="quarter" idx="12"/>
          </p:nvPr>
        </p:nvSpPr>
        <p:spPr/>
        <p:txBody>
          <a:bodyPr/>
          <a:lstStyle/>
          <a:p>
            <a:fld id="{1D05C8B6-EC5E-42D9-8D75-1E05D6428564}" type="slidenum">
              <a:rPr lang="sv-SE" smtClean="0"/>
              <a:t>‹#›</a:t>
            </a:fld>
            <a:endParaRPr lang="sv-SE"/>
          </a:p>
        </p:txBody>
      </p:sp>
      <p:pic>
        <p:nvPicPr>
          <p:cNvPr id="8" name="Picture 7">
            <a:extLst>
              <a:ext uri="{FF2B5EF4-FFF2-40B4-BE49-F238E27FC236}">
                <a16:creationId xmlns:a16="http://schemas.microsoft.com/office/drawing/2014/main" id="{6D558F2B-047C-44C8-8836-291D59B392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0800"/>
            <a:ext cx="1821947" cy="673200"/>
          </a:xfrm>
          <a:prstGeom prst="rect">
            <a:avLst/>
          </a:prstGeom>
        </p:spPr>
      </p:pic>
    </p:spTree>
    <p:extLst>
      <p:ext uri="{BB962C8B-B14F-4D97-AF65-F5344CB8AC3E}">
        <p14:creationId xmlns:p14="http://schemas.microsoft.com/office/powerpoint/2010/main" val="38976212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C8CC-6DA1-44E1-AA32-45B9D76EB5A8}"/>
              </a:ext>
            </a:extLst>
          </p:cNvPr>
          <p:cNvSpPr>
            <a:spLocks noGrp="1"/>
          </p:cNvSpPr>
          <p:nvPr>
            <p:ph type="ctrTitle"/>
          </p:nvPr>
        </p:nvSpPr>
        <p:spPr>
          <a:xfrm>
            <a:off x="1524000" y="1122373"/>
            <a:ext cx="9144000" cy="2306637"/>
          </a:xfrm>
        </p:spPr>
        <p:txBody>
          <a:bodyPr anchor="b">
            <a:normAutofit/>
          </a:bodyPr>
          <a:lstStyle>
            <a:lvl1pPr algn="l">
              <a:defRPr sz="6000"/>
            </a:lvl1pPr>
          </a:lstStyle>
          <a:p>
            <a:r>
              <a:rPr lang="en-US"/>
              <a:t>Click to edit Master title style</a:t>
            </a:r>
            <a:endParaRPr lang="sv-SE" dirty="0"/>
          </a:p>
        </p:txBody>
      </p:sp>
      <p:sp>
        <p:nvSpPr>
          <p:cNvPr id="3" name="Subtitle 2">
            <a:extLst>
              <a:ext uri="{FF2B5EF4-FFF2-40B4-BE49-F238E27FC236}">
                <a16:creationId xmlns:a16="http://schemas.microsoft.com/office/drawing/2014/main" id="{203186BF-7340-4334-86FF-20FAAF566CBC}"/>
              </a:ext>
            </a:extLst>
          </p:cNvPr>
          <p:cNvSpPr>
            <a:spLocks noGrp="1"/>
          </p:cNvSpPr>
          <p:nvPr>
            <p:ph type="subTitle" idx="1"/>
          </p:nvPr>
        </p:nvSpPr>
        <p:spPr>
          <a:xfrm>
            <a:off x="1524000" y="3502810"/>
            <a:ext cx="9144000" cy="1828801"/>
          </a:xfrm>
        </p:spPr>
        <p:txBody>
          <a:bodyPr>
            <a:noAutofit/>
          </a:bodyPr>
          <a:lstStyle>
            <a:lvl1pPr marL="0" indent="0" algn="l">
              <a:buNone/>
              <a:defRPr sz="2400">
                <a:latin typeface="+mj-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dirty="0"/>
              <a:t>Click to edit Master subtitle style</a:t>
            </a:r>
            <a:endParaRPr lang="sv-SE" dirty="0"/>
          </a:p>
        </p:txBody>
      </p:sp>
      <p:pic>
        <p:nvPicPr>
          <p:cNvPr id="10" name="Picture 9">
            <a:extLst>
              <a:ext uri="{FF2B5EF4-FFF2-40B4-BE49-F238E27FC236}">
                <a16:creationId xmlns:a16="http://schemas.microsoft.com/office/drawing/2014/main" id="{3CAF4EFE-5EE9-43C1-A8AB-7E974731F3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8" y="5610255"/>
            <a:ext cx="3234687" cy="1195200"/>
          </a:xfrm>
          <a:prstGeom prst="rect">
            <a:avLst/>
          </a:prstGeom>
        </p:spPr>
      </p:pic>
    </p:spTree>
    <p:extLst>
      <p:ext uri="{BB962C8B-B14F-4D97-AF65-F5344CB8AC3E}">
        <p14:creationId xmlns:p14="http://schemas.microsoft.com/office/powerpoint/2010/main" val="27040109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C8CC-6DA1-44E1-AA32-45B9D76EB5A8}"/>
              </a:ext>
            </a:extLst>
          </p:cNvPr>
          <p:cNvSpPr>
            <a:spLocks noGrp="1"/>
          </p:cNvSpPr>
          <p:nvPr>
            <p:ph type="ctrTitle"/>
          </p:nvPr>
        </p:nvSpPr>
        <p:spPr>
          <a:xfrm>
            <a:off x="1524000" y="1122373"/>
            <a:ext cx="9144000" cy="2306637"/>
          </a:xfrm>
        </p:spPr>
        <p:txBody>
          <a:bodyPr anchor="b">
            <a:normAutofit/>
          </a:bodyPr>
          <a:lstStyle>
            <a:lvl1pPr algn="ctr">
              <a:defRPr sz="2400"/>
            </a:lvl1pPr>
          </a:lstStyle>
          <a:p>
            <a:r>
              <a:rPr lang="en-US"/>
              <a:t>Click to edit Master title style</a:t>
            </a:r>
            <a:endParaRPr lang="sv-SE" dirty="0"/>
          </a:p>
        </p:txBody>
      </p:sp>
      <p:sp>
        <p:nvSpPr>
          <p:cNvPr id="3" name="Subtitle 2">
            <a:extLst>
              <a:ext uri="{FF2B5EF4-FFF2-40B4-BE49-F238E27FC236}">
                <a16:creationId xmlns:a16="http://schemas.microsoft.com/office/drawing/2014/main" id="{203186BF-7340-4334-86FF-20FAAF566CBC}"/>
              </a:ext>
            </a:extLst>
          </p:cNvPr>
          <p:cNvSpPr>
            <a:spLocks noGrp="1"/>
          </p:cNvSpPr>
          <p:nvPr>
            <p:ph type="subTitle" idx="1"/>
          </p:nvPr>
        </p:nvSpPr>
        <p:spPr>
          <a:xfrm>
            <a:off x="1524000" y="3502800"/>
            <a:ext cx="9144000" cy="1828800"/>
          </a:xfrm>
        </p:spPr>
        <p:txBody>
          <a:bodyPr>
            <a:noAutofit/>
          </a:bodyPr>
          <a:lstStyle>
            <a:lvl1pPr marL="0" indent="0" algn="ctr">
              <a:buNone/>
              <a:defRPr sz="6000">
                <a:latin typeface="+mj-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a:t>Click to edit Master subtitle style</a:t>
            </a:r>
            <a:endParaRPr lang="sv-SE" dirty="0"/>
          </a:p>
        </p:txBody>
      </p:sp>
      <p:pic>
        <p:nvPicPr>
          <p:cNvPr id="10" name="Picture 9">
            <a:extLst>
              <a:ext uri="{FF2B5EF4-FFF2-40B4-BE49-F238E27FC236}">
                <a16:creationId xmlns:a16="http://schemas.microsoft.com/office/drawing/2014/main" id="{8A6C88FC-9571-41CD-B7A0-6628FDB053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8" y="5610255"/>
            <a:ext cx="3234687" cy="1195200"/>
          </a:xfrm>
          <a:prstGeom prst="rect">
            <a:avLst/>
          </a:prstGeom>
        </p:spPr>
      </p:pic>
    </p:spTree>
    <p:extLst>
      <p:ext uri="{BB962C8B-B14F-4D97-AF65-F5344CB8AC3E}">
        <p14:creationId xmlns:p14="http://schemas.microsoft.com/office/powerpoint/2010/main" val="12560440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75322-5373-499E-AF2D-2170CC9A00DC}"/>
              </a:ext>
            </a:extLst>
          </p:cNvPr>
          <p:cNvSpPr>
            <a:spLocks noGrp="1"/>
          </p:cNvSpPr>
          <p:nvPr>
            <p:ph type="title"/>
          </p:nvPr>
        </p:nvSpPr>
        <p:spPr>
          <a:xfrm>
            <a:off x="831851" y="1519242"/>
            <a:ext cx="10515600" cy="1909758"/>
          </a:xfrm>
        </p:spPr>
        <p:txBody>
          <a:bodyPr anchor="b">
            <a:normAutofit/>
          </a:bodyPr>
          <a:lstStyle>
            <a:lvl1pPr>
              <a:defRPr sz="3600"/>
            </a:lvl1pPr>
          </a:lstStyle>
          <a:p>
            <a:r>
              <a:rPr lang="en-US" dirty="0"/>
              <a:t>Click to edit Master title style</a:t>
            </a:r>
            <a:endParaRPr lang="sv-SE" dirty="0"/>
          </a:p>
        </p:txBody>
      </p:sp>
      <p:sp>
        <p:nvSpPr>
          <p:cNvPr id="3" name="Text Placeholder 2">
            <a:extLst>
              <a:ext uri="{FF2B5EF4-FFF2-40B4-BE49-F238E27FC236}">
                <a16:creationId xmlns:a16="http://schemas.microsoft.com/office/drawing/2014/main" id="{380AD21B-931A-4064-8D73-165D96D916F3}"/>
              </a:ext>
            </a:extLst>
          </p:cNvPr>
          <p:cNvSpPr>
            <a:spLocks noGrp="1"/>
          </p:cNvSpPr>
          <p:nvPr>
            <p:ph type="body" idx="1"/>
          </p:nvPr>
        </p:nvSpPr>
        <p:spPr>
          <a:xfrm>
            <a:off x="831851" y="3502800"/>
            <a:ext cx="10515600" cy="2628000"/>
          </a:xfrm>
        </p:spPr>
        <p:txBody>
          <a:bodyPr/>
          <a:lstStyle>
            <a:lvl1pPr marL="0" indent="0">
              <a:buNone/>
              <a:defRPr sz="2400">
                <a:solidFill>
                  <a:schemeClr val="tx1"/>
                </a:solidFill>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D9D274-9D58-4C59-BF24-08319E8A8277}"/>
              </a:ext>
            </a:extLst>
          </p:cNvPr>
          <p:cNvSpPr>
            <a:spLocks noGrp="1"/>
          </p:cNvSpPr>
          <p:nvPr>
            <p:ph type="dt" sz="half" idx="10"/>
          </p:nvPr>
        </p:nvSpPr>
        <p:spPr/>
        <p:txBody>
          <a:bodyPr/>
          <a:lstStyle/>
          <a:p>
            <a:r>
              <a:rPr lang="sv-SE"/>
              <a:t>2022-08-25</a:t>
            </a:r>
          </a:p>
        </p:txBody>
      </p:sp>
      <p:sp>
        <p:nvSpPr>
          <p:cNvPr id="5" name="Footer Placeholder 4">
            <a:extLst>
              <a:ext uri="{FF2B5EF4-FFF2-40B4-BE49-F238E27FC236}">
                <a16:creationId xmlns:a16="http://schemas.microsoft.com/office/drawing/2014/main" id="{A0AFF1B3-BEF7-476C-9C24-6F6824C23A59}"/>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85ADCECA-8742-4DDD-8038-0C0682EA7913}"/>
              </a:ext>
            </a:extLst>
          </p:cNvPr>
          <p:cNvSpPr>
            <a:spLocks noGrp="1"/>
          </p:cNvSpPr>
          <p:nvPr>
            <p:ph type="sldNum" sz="quarter" idx="12"/>
          </p:nvPr>
        </p:nvSpPr>
        <p:spPr/>
        <p:txBody>
          <a:bodyPr/>
          <a:lstStyle/>
          <a:p>
            <a:fld id="{1D05C8B6-EC5E-42D9-8D75-1E05D6428564}" type="slidenum">
              <a:rPr lang="sv-SE" smtClean="0"/>
              <a:t>‹#›</a:t>
            </a:fld>
            <a:endParaRPr lang="sv-SE"/>
          </a:p>
        </p:txBody>
      </p:sp>
      <p:pic>
        <p:nvPicPr>
          <p:cNvPr id="8" name="Picture 7">
            <a:extLst>
              <a:ext uri="{FF2B5EF4-FFF2-40B4-BE49-F238E27FC236}">
                <a16:creationId xmlns:a16="http://schemas.microsoft.com/office/drawing/2014/main" id="{E222F705-69E4-4DA1-B749-14C037F863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0800"/>
            <a:ext cx="1821947" cy="673200"/>
          </a:xfrm>
          <a:prstGeom prst="rect">
            <a:avLst/>
          </a:prstGeom>
        </p:spPr>
      </p:pic>
    </p:spTree>
    <p:extLst>
      <p:ext uri="{BB962C8B-B14F-4D97-AF65-F5344CB8AC3E}">
        <p14:creationId xmlns:p14="http://schemas.microsoft.com/office/powerpoint/2010/main" val="12690585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C8CC-6DA1-44E1-AA32-45B9D76EB5A8}"/>
              </a:ext>
            </a:extLst>
          </p:cNvPr>
          <p:cNvSpPr>
            <a:spLocks noGrp="1"/>
          </p:cNvSpPr>
          <p:nvPr>
            <p:ph type="ctrTitle"/>
          </p:nvPr>
        </p:nvSpPr>
        <p:spPr>
          <a:xfrm>
            <a:off x="1524000" y="1122373"/>
            <a:ext cx="9144000" cy="2306637"/>
          </a:xfrm>
        </p:spPr>
        <p:txBody>
          <a:bodyPr anchor="b">
            <a:normAutofit/>
          </a:bodyPr>
          <a:lstStyle>
            <a:lvl1pPr algn="l">
              <a:defRPr sz="6000"/>
            </a:lvl1pPr>
          </a:lstStyle>
          <a:p>
            <a:r>
              <a:rPr lang="en-US"/>
              <a:t>Click to edit Master title style</a:t>
            </a:r>
            <a:endParaRPr lang="sv-SE" dirty="0"/>
          </a:p>
        </p:txBody>
      </p:sp>
      <p:sp>
        <p:nvSpPr>
          <p:cNvPr id="3" name="Subtitle 2">
            <a:extLst>
              <a:ext uri="{FF2B5EF4-FFF2-40B4-BE49-F238E27FC236}">
                <a16:creationId xmlns:a16="http://schemas.microsoft.com/office/drawing/2014/main" id="{203186BF-7340-4334-86FF-20FAAF566CBC}"/>
              </a:ext>
            </a:extLst>
          </p:cNvPr>
          <p:cNvSpPr>
            <a:spLocks noGrp="1"/>
          </p:cNvSpPr>
          <p:nvPr>
            <p:ph type="subTitle" idx="1"/>
          </p:nvPr>
        </p:nvSpPr>
        <p:spPr>
          <a:xfrm>
            <a:off x="1524000" y="3502810"/>
            <a:ext cx="9144000" cy="1828801"/>
          </a:xfrm>
        </p:spPr>
        <p:txBody>
          <a:bodyPr>
            <a:noAutofit/>
          </a:bodyPr>
          <a:lstStyle>
            <a:lvl1pPr marL="0" indent="0" algn="l">
              <a:buNone/>
              <a:defRPr sz="2400">
                <a:latin typeface="+mj-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dirty="0"/>
              <a:t>Click to edit Master subtitle style</a:t>
            </a:r>
            <a:endParaRPr lang="sv-SE" dirty="0"/>
          </a:p>
        </p:txBody>
      </p:sp>
      <p:pic>
        <p:nvPicPr>
          <p:cNvPr id="10" name="Picture 9">
            <a:extLst>
              <a:ext uri="{FF2B5EF4-FFF2-40B4-BE49-F238E27FC236}">
                <a16:creationId xmlns:a16="http://schemas.microsoft.com/office/drawing/2014/main" id="{C9CF9593-428D-414D-8F00-F6149322F5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8" y="5610255"/>
            <a:ext cx="3234687" cy="1195200"/>
          </a:xfrm>
          <a:prstGeom prst="rect">
            <a:avLst/>
          </a:prstGeom>
        </p:spPr>
      </p:pic>
    </p:spTree>
    <p:extLst>
      <p:ext uri="{BB962C8B-B14F-4D97-AF65-F5344CB8AC3E}">
        <p14:creationId xmlns:p14="http://schemas.microsoft.com/office/powerpoint/2010/main" val="38821952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C8CC-6DA1-44E1-AA32-45B9D76EB5A8}"/>
              </a:ext>
            </a:extLst>
          </p:cNvPr>
          <p:cNvSpPr>
            <a:spLocks noGrp="1"/>
          </p:cNvSpPr>
          <p:nvPr>
            <p:ph type="ctrTitle"/>
          </p:nvPr>
        </p:nvSpPr>
        <p:spPr>
          <a:xfrm>
            <a:off x="1524000" y="1122373"/>
            <a:ext cx="9144000" cy="2306637"/>
          </a:xfrm>
        </p:spPr>
        <p:txBody>
          <a:bodyPr anchor="b">
            <a:normAutofit/>
          </a:bodyPr>
          <a:lstStyle>
            <a:lvl1pPr algn="ctr">
              <a:defRPr sz="2400"/>
            </a:lvl1pPr>
          </a:lstStyle>
          <a:p>
            <a:r>
              <a:rPr lang="en-US"/>
              <a:t>Click to edit Master title style</a:t>
            </a:r>
            <a:endParaRPr lang="sv-SE" dirty="0"/>
          </a:p>
        </p:txBody>
      </p:sp>
      <p:sp>
        <p:nvSpPr>
          <p:cNvPr id="3" name="Subtitle 2">
            <a:extLst>
              <a:ext uri="{FF2B5EF4-FFF2-40B4-BE49-F238E27FC236}">
                <a16:creationId xmlns:a16="http://schemas.microsoft.com/office/drawing/2014/main" id="{203186BF-7340-4334-86FF-20FAAF566CBC}"/>
              </a:ext>
            </a:extLst>
          </p:cNvPr>
          <p:cNvSpPr>
            <a:spLocks noGrp="1"/>
          </p:cNvSpPr>
          <p:nvPr>
            <p:ph type="subTitle" idx="1"/>
          </p:nvPr>
        </p:nvSpPr>
        <p:spPr>
          <a:xfrm>
            <a:off x="1524000" y="3502800"/>
            <a:ext cx="9144000" cy="1828800"/>
          </a:xfrm>
        </p:spPr>
        <p:txBody>
          <a:bodyPr>
            <a:noAutofit/>
          </a:bodyPr>
          <a:lstStyle>
            <a:lvl1pPr marL="0" indent="0" algn="ctr">
              <a:buNone/>
              <a:defRPr sz="6000">
                <a:latin typeface="+mj-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a:t>Click to edit Master subtitle style</a:t>
            </a:r>
            <a:endParaRPr lang="sv-SE" dirty="0"/>
          </a:p>
        </p:txBody>
      </p:sp>
      <p:pic>
        <p:nvPicPr>
          <p:cNvPr id="10" name="Picture 9">
            <a:extLst>
              <a:ext uri="{FF2B5EF4-FFF2-40B4-BE49-F238E27FC236}">
                <a16:creationId xmlns:a16="http://schemas.microsoft.com/office/drawing/2014/main" id="{4A102893-FD81-43BA-A2B3-7CFB54B334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8" y="5610255"/>
            <a:ext cx="3234687" cy="1195200"/>
          </a:xfrm>
          <a:prstGeom prst="rect">
            <a:avLst/>
          </a:prstGeom>
        </p:spPr>
      </p:pic>
    </p:spTree>
    <p:extLst>
      <p:ext uri="{BB962C8B-B14F-4D97-AF65-F5344CB8AC3E}">
        <p14:creationId xmlns:p14="http://schemas.microsoft.com/office/powerpoint/2010/main" val="25216703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75322-5373-499E-AF2D-2170CC9A00DC}"/>
              </a:ext>
            </a:extLst>
          </p:cNvPr>
          <p:cNvSpPr>
            <a:spLocks noGrp="1"/>
          </p:cNvSpPr>
          <p:nvPr>
            <p:ph type="title"/>
          </p:nvPr>
        </p:nvSpPr>
        <p:spPr>
          <a:xfrm>
            <a:off x="831851" y="1519242"/>
            <a:ext cx="10515600" cy="1909758"/>
          </a:xfrm>
        </p:spPr>
        <p:txBody>
          <a:bodyPr anchor="b">
            <a:normAutofit/>
          </a:bodyPr>
          <a:lstStyle>
            <a:lvl1pPr>
              <a:defRPr sz="3600"/>
            </a:lvl1pPr>
          </a:lstStyle>
          <a:p>
            <a:r>
              <a:rPr lang="en-US" dirty="0"/>
              <a:t>Click to edit Master title style</a:t>
            </a:r>
            <a:endParaRPr lang="sv-SE" dirty="0"/>
          </a:p>
        </p:txBody>
      </p:sp>
      <p:sp>
        <p:nvSpPr>
          <p:cNvPr id="3" name="Text Placeholder 2">
            <a:extLst>
              <a:ext uri="{FF2B5EF4-FFF2-40B4-BE49-F238E27FC236}">
                <a16:creationId xmlns:a16="http://schemas.microsoft.com/office/drawing/2014/main" id="{380AD21B-931A-4064-8D73-165D96D916F3}"/>
              </a:ext>
            </a:extLst>
          </p:cNvPr>
          <p:cNvSpPr>
            <a:spLocks noGrp="1"/>
          </p:cNvSpPr>
          <p:nvPr>
            <p:ph type="body" idx="1"/>
          </p:nvPr>
        </p:nvSpPr>
        <p:spPr>
          <a:xfrm>
            <a:off x="831851" y="3502800"/>
            <a:ext cx="10515600" cy="2628000"/>
          </a:xfrm>
        </p:spPr>
        <p:txBody>
          <a:bodyPr/>
          <a:lstStyle>
            <a:lvl1pPr marL="0" indent="0">
              <a:buNone/>
              <a:defRPr sz="2400">
                <a:solidFill>
                  <a:schemeClr val="tx1"/>
                </a:solidFill>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D9D274-9D58-4C59-BF24-08319E8A8277}"/>
              </a:ext>
            </a:extLst>
          </p:cNvPr>
          <p:cNvSpPr>
            <a:spLocks noGrp="1"/>
          </p:cNvSpPr>
          <p:nvPr>
            <p:ph type="dt" sz="half" idx="10"/>
          </p:nvPr>
        </p:nvSpPr>
        <p:spPr/>
        <p:txBody>
          <a:bodyPr/>
          <a:lstStyle/>
          <a:p>
            <a:r>
              <a:rPr lang="sv-SE"/>
              <a:t>2022-08-25</a:t>
            </a:r>
          </a:p>
        </p:txBody>
      </p:sp>
      <p:sp>
        <p:nvSpPr>
          <p:cNvPr id="5" name="Footer Placeholder 4">
            <a:extLst>
              <a:ext uri="{FF2B5EF4-FFF2-40B4-BE49-F238E27FC236}">
                <a16:creationId xmlns:a16="http://schemas.microsoft.com/office/drawing/2014/main" id="{A0AFF1B3-BEF7-476C-9C24-6F6824C23A59}"/>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85ADCECA-8742-4DDD-8038-0C0682EA7913}"/>
              </a:ext>
            </a:extLst>
          </p:cNvPr>
          <p:cNvSpPr>
            <a:spLocks noGrp="1"/>
          </p:cNvSpPr>
          <p:nvPr>
            <p:ph type="sldNum" sz="quarter" idx="12"/>
          </p:nvPr>
        </p:nvSpPr>
        <p:spPr/>
        <p:txBody>
          <a:bodyPr/>
          <a:lstStyle/>
          <a:p>
            <a:fld id="{1D05C8B6-EC5E-42D9-8D75-1E05D6428564}" type="slidenum">
              <a:rPr lang="sv-SE" smtClean="0"/>
              <a:t>‹#›</a:t>
            </a:fld>
            <a:endParaRPr lang="sv-SE"/>
          </a:p>
        </p:txBody>
      </p:sp>
      <p:pic>
        <p:nvPicPr>
          <p:cNvPr id="8" name="Picture 7">
            <a:extLst>
              <a:ext uri="{FF2B5EF4-FFF2-40B4-BE49-F238E27FC236}">
                <a16:creationId xmlns:a16="http://schemas.microsoft.com/office/drawing/2014/main" id="{1DC6314A-AE8B-433D-97F4-359A2229F2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0800"/>
            <a:ext cx="1821947" cy="673200"/>
          </a:xfrm>
          <a:prstGeom prst="rect">
            <a:avLst/>
          </a:prstGeom>
        </p:spPr>
      </p:pic>
    </p:spTree>
    <p:extLst>
      <p:ext uri="{BB962C8B-B14F-4D97-AF65-F5344CB8AC3E}">
        <p14:creationId xmlns:p14="http://schemas.microsoft.com/office/powerpoint/2010/main" val="3826440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D5F28-9CA8-4998-8631-C03E7886FE15}"/>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a:extLst>
              <a:ext uri="{FF2B5EF4-FFF2-40B4-BE49-F238E27FC236}">
                <a16:creationId xmlns:a16="http://schemas.microsoft.com/office/drawing/2014/main" id="{F83CC860-BB16-4E0C-B870-8B2366E75AF0}"/>
              </a:ext>
            </a:extLst>
          </p:cNvPr>
          <p:cNvSpPr>
            <a:spLocks noGrp="1"/>
          </p:cNvSpPr>
          <p:nvPr>
            <p:ph idx="1"/>
          </p:nvPr>
        </p:nvSpPr>
        <p:spPr>
          <a:xfrm>
            <a:off x="838200" y="1825626"/>
            <a:ext cx="10515600" cy="425433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Date Placeholder 3">
            <a:extLst>
              <a:ext uri="{FF2B5EF4-FFF2-40B4-BE49-F238E27FC236}">
                <a16:creationId xmlns:a16="http://schemas.microsoft.com/office/drawing/2014/main" id="{FB2F96C9-5579-4CED-A338-A836AEE06E7E}"/>
              </a:ext>
            </a:extLst>
          </p:cNvPr>
          <p:cNvSpPr>
            <a:spLocks noGrp="1"/>
          </p:cNvSpPr>
          <p:nvPr>
            <p:ph type="dt" sz="half" idx="10"/>
          </p:nvPr>
        </p:nvSpPr>
        <p:spPr>
          <a:xfrm>
            <a:off x="8292263" y="0"/>
            <a:ext cx="2520000" cy="360000"/>
          </a:xfrm>
        </p:spPr>
        <p:txBody>
          <a:bodyPr/>
          <a:lstStyle/>
          <a:p>
            <a:r>
              <a:rPr lang="sv-SE"/>
              <a:t>2022-08-25</a:t>
            </a:r>
          </a:p>
        </p:txBody>
      </p:sp>
      <p:sp>
        <p:nvSpPr>
          <p:cNvPr id="5" name="Footer Placeholder 4">
            <a:extLst>
              <a:ext uri="{FF2B5EF4-FFF2-40B4-BE49-F238E27FC236}">
                <a16:creationId xmlns:a16="http://schemas.microsoft.com/office/drawing/2014/main" id="{835A41CD-1A6A-456B-BCAE-4B73471B30D0}"/>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9E8AF9EE-7694-4BC1-BDBC-514D317EEE90}"/>
              </a:ext>
            </a:extLst>
          </p:cNvPr>
          <p:cNvSpPr>
            <a:spLocks noGrp="1"/>
          </p:cNvSpPr>
          <p:nvPr>
            <p:ph type="sldNum" sz="quarter" idx="12"/>
          </p:nvPr>
        </p:nvSpPr>
        <p:spPr>
          <a:xfrm>
            <a:off x="10812263" y="0"/>
            <a:ext cx="432000" cy="360000"/>
          </a:xfrm>
        </p:spPr>
        <p:txBody>
          <a:bodyPr/>
          <a:lstStyle/>
          <a:p>
            <a:fld id="{1D05C8B6-EC5E-42D9-8D75-1E05D6428564}" type="slidenum">
              <a:rPr lang="sv-SE" smtClean="0"/>
              <a:t>‹#›</a:t>
            </a:fld>
            <a:endParaRPr lang="sv-SE"/>
          </a:p>
        </p:txBody>
      </p:sp>
      <p:cxnSp>
        <p:nvCxnSpPr>
          <p:cNvPr id="9" name="Rak 5">
            <a:extLst>
              <a:ext uri="{FF2B5EF4-FFF2-40B4-BE49-F238E27FC236}">
                <a16:creationId xmlns:a16="http://schemas.microsoft.com/office/drawing/2014/main" id="{D2B6CEC0-7FA1-4DD6-9711-E98236C44181}"/>
              </a:ext>
            </a:extLst>
          </p:cNvPr>
          <p:cNvCxnSpPr>
            <a:cxnSpLocks/>
          </p:cNvCxnSpPr>
          <p:nvPr/>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id="{7AD2338D-B85A-45B3-B14F-0709EED2F1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2240"/>
            <a:ext cx="1821947" cy="673200"/>
          </a:xfrm>
          <a:prstGeom prst="rect">
            <a:avLst/>
          </a:prstGeom>
        </p:spPr>
      </p:pic>
    </p:spTree>
    <p:extLst>
      <p:ext uri="{BB962C8B-B14F-4D97-AF65-F5344CB8AC3E}">
        <p14:creationId xmlns:p14="http://schemas.microsoft.com/office/powerpoint/2010/main" val="2590897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E5D60-9FEA-4061-AE29-F7A1A0AE668D}"/>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a:extLst>
              <a:ext uri="{FF2B5EF4-FFF2-40B4-BE49-F238E27FC236}">
                <a16:creationId xmlns:a16="http://schemas.microsoft.com/office/drawing/2014/main" id="{79AD652D-D723-4261-9B8C-661B6699F950}"/>
              </a:ext>
            </a:extLst>
          </p:cNvPr>
          <p:cNvSpPr>
            <a:spLocks noGrp="1"/>
          </p:cNvSpPr>
          <p:nvPr>
            <p:ph sz="half" idx="1"/>
          </p:nvPr>
        </p:nvSpPr>
        <p:spPr>
          <a:xfrm>
            <a:off x="838200" y="1825629"/>
            <a:ext cx="5181600" cy="424148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Content Placeholder 3">
            <a:extLst>
              <a:ext uri="{FF2B5EF4-FFF2-40B4-BE49-F238E27FC236}">
                <a16:creationId xmlns:a16="http://schemas.microsoft.com/office/drawing/2014/main" id="{8D72E162-7D8A-446C-B6C3-D85896811443}"/>
              </a:ext>
            </a:extLst>
          </p:cNvPr>
          <p:cNvSpPr>
            <a:spLocks noGrp="1"/>
          </p:cNvSpPr>
          <p:nvPr>
            <p:ph sz="half" idx="2"/>
          </p:nvPr>
        </p:nvSpPr>
        <p:spPr>
          <a:xfrm>
            <a:off x="6172200" y="1825626"/>
            <a:ext cx="5181600" cy="425433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Date Placeholder 4">
            <a:extLst>
              <a:ext uri="{FF2B5EF4-FFF2-40B4-BE49-F238E27FC236}">
                <a16:creationId xmlns:a16="http://schemas.microsoft.com/office/drawing/2014/main" id="{C6CCDECF-AB46-421A-B3EA-954167E551C6}"/>
              </a:ext>
            </a:extLst>
          </p:cNvPr>
          <p:cNvSpPr>
            <a:spLocks noGrp="1"/>
          </p:cNvSpPr>
          <p:nvPr>
            <p:ph type="dt" sz="half" idx="10"/>
          </p:nvPr>
        </p:nvSpPr>
        <p:spPr/>
        <p:txBody>
          <a:bodyPr/>
          <a:lstStyle/>
          <a:p>
            <a:r>
              <a:rPr lang="sv-SE"/>
              <a:t>2022-08-25</a:t>
            </a:r>
          </a:p>
        </p:txBody>
      </p:sp>
      <p:sp>
        <p:nvSpPr>
          <p:cNvPr id="6" name="Footer Placeholder 5">
            <a:extLst>
              <a:ext uri="{FF2B5EF4-FFF2-40B4-BE49-F238E27FC236}">
                <a16:creationId xmlns:a16="http://schemas.microsoft.com/office/drawing/2014/main" id="{20FFB67D-8CC2-4E5B-BF93-6B7E5BF4B2AC}"/>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3CAF80C1-A5DA-4E08-8CAE-B47DD97A3975}"/>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11" name="Rak 5">
            <a:extLst>
              <a:ext uri="{FF2B5EF4-FFF2-40B4-BE49-F238E27FC236}">
                <a16:creationId xmlns:a16="http://schemas.microsoft.com/office/drawing/2014/main" id="{1DBCDB3C-6D20-4691-BDE2-381FEEBC114C}"/>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id="{3C9D6949-294D-4BB4-9664-70DCB26C7F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2240"/>
            <a:ext cx="1821947" cy="673200"/>
          </a:xfrm>
          <a:prstGeom prst="rect">
            <a:avLst/>
          </a:prstGeom>
        </p:spPr>
      </p:pic>
    </p:spTree>
    <p:extLst>
      <p:ext uri="{BB962C8B-B14F-4D97-AF65-F5344CB8AC3E}">
        <p14:creationId xmlns:p14="http://schemas.microsoft.com/office/powerpoint/2010/main" val="3810009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AC1DA-1DF7-4806-9BFE-693752D8E5AA}"/>
              </a:ext>
            </a:extLst>
          </p:cNvPr>
          <p:cNvSpPr>
            <a:spLocks noGrp="1"/>
          </p:cNvSpPr>
          <p:nvPr>
            <p:ph type="title"/>
          </p:nvPr>
        </p:nvSpPr>
        <p:spPr>
          <a:xfrm>
            <a:off x="839788" y="365129"/>
            <a:ext cx="10515600" cy="1325563"/>
          </a:xfrm>
        </p:spPr>
        <p:txBody>
          <a:bodyPr/>
          <a:lstStyle/>
          <a:p>
            <a:r>
              <a:rPr lang="sv-SE"/>
              <a:t>Klicka här för att ändra mall för rubrikformat</a:t>
            </a:r>
            <a:endParaRPr lang="sv-SE" dirty="0"/>
          </a:p>
        </p:txBody>
      </p:sp>
      <p:sp>
        <p:nvSpPr>
          <p:cNvPr id="3" name="Text Placeholder 2">
            <a:extLst>
              <a:ext uri="{FF2B5EF4-FFF2-40B4-BE49-F238E27FC236}">
                <a16:creationId xmlns:a16="http://schemas.microsoft.com/office/drawing/2014/main" id="{4E0AEAAB-6C1D-4159-B092-4584A8886AC8}"/>
              </a:ext>
            </a:extLst>
          </p:cNvPr>
          <p:cNvSpPr>
            <a:spLocks noGrp="1"/>
          </p:cNvSpPr>
          <p:nvPr>
            <p:ph type="body" idx="1"/>
          </p:nvPr>
        </p:nvSpPr>
        <p:spPr>
          <a:xfrm>
            <a:off x="839789" y="1681163"/>
            <a:ext cx="5157787" cy="823912"/>
          </a:xfrm>
        </p:spPr>
        <p:txBody>
          <a:bodyPr anchor="b">
            <a:normAutofit/>
          </a:bodyPr>
          <a:lstStyle>
            <a:lvl1pPr marL="0" indent="0">
              <a:buNone/>
              <a:defRPr sz="2800" b="1">
                <a:latin typeface="+mj-lt"/>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a:extLst>
              <a:ext uri="{FF2B5EF4-FFF2-40B4-BE49-F238E27FC236}">
                <a16:creationId xmlns:a16="http://schemas.microsoft.com/office/drawing/2014/main" id="{7B835E44-E48F-4B64-BC38-36AE1423EEC3}"/>
              </a:ext>
            </a:extLst>
          </p:cNvPr>
          <p:cNvSpPr>
            <a:spLocks noGrp="1"/>
          </p:cNvSpPr>
          <p:nvPr>
            <p:ph sz="half" idx="2"/>
          </p:nvPr>
        </p:nvSpPr>
        <p:spPr>
          <a:xfrm>
            <a:off x="839789" y="2505085"/>
            <a:ext cx="5157787" cy="357167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Text Placeholder 4">
            <a:extLst>
              <a:ext uri="{FF2B5EF4-FFF2-40B4-BE49-F238E27FC236}">
                <a16:creationId xmlns:a16="http://schemas.microsoft.com/office/drawing/2014/main" id="{CF40FBBF-9493-4795-A84B-B36E22050892}"/>
              </a:ext>
            </a:extLst>
          </p:cNvPr>
          <p:cNvSpPr>
            <a:spLocks noGrp="1"/>
          </p:cNvSpPr>
          <p:nvPr>
            <p:ph type="body" sz="quarter" idx="3"/>
          </p:nvPr>
        </p:nvSpPr>
        <p:spPr>
          <a:xfrm>
            <a:off x="6172203" y="1681163"/>
            <a:ext cx="5183188" cy="823912"/>
          </a:xfrm>
        </p:spPr>
        <p:txBody>
          <a:bodyPr anchor="b">
            <a:normAutofit/>
          </a:bodyPr>
          <a:lstStyle>
            <a:lvl1pPr marL="0" indent="0">
              <a:buNone/>
              <a:defRPr sz="2800" b="1">
                <a:latin typeface="+mj-lt"/>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a:extLst>
              <a:ext uri="{FF2B5EF4-FFF2-40B4-BE49-F238E27FC236}">
                <a16:creationId xmlns:a16="http://schemas.microsoft.com/office/drawing/2014/main" id="{BD7B4785-7E60-4E95-8686-807938974191}"/>
              </a:ext>
            </a:extLst>
          </p:cNvPr>
          <p:cNvSpPr>
            <a:spLocks noGrp="1"/>
          </p:cNvSpPr>
          <p:nvPr>
            <p:ph sz="quarter" idx="4"/>
          </p:nvPr>
        </p:nvSpPr>
        <p:spPr>
          <a:xfrm>
            <a:off x="6172203" y="2505085"/>
            <a:ext cx="5183188" cy="356845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Date Placeholder 6">
            <a:extLst>
              <a:ext uri="{FF2B5EF4-FFF2-40B4-BE49-F238E27FC236}">
                <a16:creationId xmlns:a16="http://schemas.microsoft.com/office/drawing/2014/main" id="{7352B86A-85B7-4456-A609-BB084D0B26B0}"/>
              </a:ext>
            </a:extLst>
          </p:cNvPr>
          <p:cNvSpPr>
            <a:spLocks noGrp="1"/>
          </p:cNvSpPr>
          <p:nvPr>
            <p:ph type="dt" sz="half" idx="10"/>
          </p:nvPr>
        </p:nvSpPr>
        <p:spPr/>
        <p:txBody>
          <a:bodyPr/>
          <a:lstStyle/>
          <a:p>
            <a:r>
              <a:rPr lang="sv-SE"/>
              <a:t>2022-08-25</a:t>
            </a:r>
          </a:p>
        </p:txBody>
      </p:sp>
      <p:sp>
        <p:nvSpPr>
          <p:cNvPr id="8" name="Footer Placeholder 7">
            <a:extLst>
              <a:ext uri="{FF2B5EF4-FFF2-40B4-BE49-F238E27FC236}">
                <a16:creationId xmlns:a16="http://schemas.microsoft.com/office/drawing/2014/main" id="{91C08846-8A71-4321-93F6-BFCE99CB4A5E}"/>
              </a:ext>
            </a:extLst>
          </p:cNvPr>
          <p:cNvSpPr>
            <a:spLocks noGrp="1"/>
          </p:cNvSpPr>
          <p:nvPr>
            <p:ph type="ftr" sz="quarter" idx="11"/>
          </p:nvPr>
        </p:nvSpPr>
        <p:spPr/>
        <p:txBody>
          <a:bodyPr/>
          <a:lstStyle/>
          <a:p>
            <a:endParaRPr lang="sv-SE"/>
          </a:p>
        </p:txBody>
      </p:sp>
      <p:sp>
        <p:nvSpPr>
          <p:cNvPr id="9" name="Slide Number Placeholder 8">
            <a:extLst>
              <a:ext uri="{FF2B5EF4-FFF2-40B4-BE49-F238E27FC236}">
                <a16:creationId xmlns:a16="http://schemas.microsoft.com/office/drawing/2014/main" id="{3AB0CCA9-80F4-4FE7-B4FD-9FB654545F31}"/>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13" name="Rak 5">
            <a:extLst>
              <a:ext uri="{FF2B5EF4-FFF2-40B4-BE49-F238E27FC236}">
                <a16:creationId xmlns:a16="http://schemas.microsoft.com/office/drawing/2014/main" id="{EC927C92-6210-4B4D-895A-19AADBEF8F6E}"/>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2" name="Picture 11">
            <a:extLst>
              <a:ext uri="{FF2B5EF4-FFF2-40B4-BE49-F238E27FC236}">
                <a16:creationId xmlns:a16="http://schemas.microsoft.com/office/drawing/2014/main" id="{0362B491-D480-49A0-9C8D-2642CBE415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2240"/>
            <a:ext cx="1821947" cy="673200"/>
          </a:xfrm>
          <a:prstGeom prst="rect">
            <a:avLst/>
          </a:prstGeom>
        </p:spPr>
      </p:pic>
    </p:spTree>
    <p:extLst>
      <p:ext uri="{BB962C8B-B14F-4D97-AF65-F5344CB8AC3E}">
        <p14:creationId xmlns:p14="http://schemas.microsoft.com/office/powerpoint/2010/main" val="546256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C3FE9-5F5B-413D-B4E8-BD7E2968FF45}"/>
              </a:ext>
            </a:extLst>
          </p:cNvPr>
          <p:cNvSpPr>
            <a:spLocks noGrp="1"/>
          </p:cNvSpPr>
          <p:nvPr>
            <p:ph type="title"/>
          </p:nvPr>
        </p:nvSpPr>
        <p:spPr/>
        <p:txBody>
          <a:bodyPr/>
          <a:lstStyle/>
          <a:p>
            <a:r>
              <a:rPr lang="sv-SE"/>
              <a:t>Klicka här för att ändra mall för rubrikformat</a:t>
            </a:r>
            <a:endParaRPr lang="sv-SE" dirty="0"/>
          </a:p>
        </p:txBody>
      </p:sp>
      <p:sp>
        <p:nvSpPr>
          <p:cNvPr id="3" name="Date Placeholder 2">
            <a:extLst>
              <a:ext uri="{FF2B5EF4-FFF2-40B4-BE49-F238E27FC236}">
                <a16:creationId xmlns:a16="http://schemas.microsoft.com/office/drawing/2014/main" id="{55082EEB-76C9-46A2-8992-24100BBA5F96}"/>
              </a:ext>
            </a:extLst>
          </p:cNvPr>
          <p:cNvSpPr>
            <a:spLocks noGrp="1"/>
          </p:cNvSpPr>
          <p:nvPr>
            <p:ph type="dt" sz="half" idx="10"/>
          </p:nvPr>
        </p:nvSpPr>
        <p:spPr/>
        <p:txBody>
          <a:bodyPr/>
          <a:lstStyle/>
          <a:p>
            <a:r>
              <a:rPr lang="sv-SE"/>
              <a:t>2022-08-25</a:t>
            </a:r>
          </a:p>
        </p:txBody>
      </p:sp>
      <p:sp>
        <p:nvSpPr>
          <p:cNvPr id="4" name="Footer Placeholder 3">
            <a:extLst>
              <a:ext uri="{FF2B5EF4-FFF2-40B4-BE49-F238E27FC236}">
                <a16:creationId xmlns:a16="http://schemas.microsoft.com/office/drawing/2014/main" id="{771F3176-8332-460F-839F-8C36305CF839}"/>
              </a:ext>
            </a:extLst>
          </p:cNvPr>
          <p:cNvSpPr>
            <a:spLocks noGrp="1"/>
          </p:cNvSpPr>
          <p:nvPr>
            <p:ph type="ftr" sz="quarter" idx="11"/>
          </p:nvPr>
        </p:nvSpPr>
        <p:spPr/>
        <p:txBody>
          <a:bodyPr/>
          <a:lstStyle/>
          <a:p>
            <a:endParaRPr lang="sv-SE"/>
          </a:p>
        </p:txBody>
      </p:sp>
      <p:sp>
        <p:nvSpPr>
          <p:cNvPr id="5" name="Slide Number Placeholder 4">
            <a:extLst>
              <a:ext uri="{FF2B5EF4-FFF2-40B4-BE49-F238E27FC236}">
                <a16:creationId xmlns:a16="http://schemas.microsoft.com/office/drawing/2014/main" id="{470BA3FD-78E6-4451-96E1-12B31AC3BAD8}"/>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9" name="Rak 5">
            <a:extLst>
              <a:ext uri="{FF2B5EF4-FFF2-40B4-BE49-F238E27FC236}">
                <a16:creationId xmlns:a16="http://schemas.microsoft.com/office/drawing/2014/main" id="{95DA7626-B115-4C4F-9B3C-FE5B663044E7}"/>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6A45B905-FAB7-4519-A692-CD3C1A2927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2240"/>
            <a:ext cx="1821947" cy="673200"/>
          </a:xfrm>
          <a:prstGeom prst="rect">
            <a:avLst/>
          </a:prstGeom>
        </p:spPr>
      </p:pic>
    </p:spTree>
    <p:extLst>
      <p:ext uri="{BB962C8B-B14F-4D97-AF65-F5344CB8AC3E}">
        <p14:creationId xmlns:p14="http://schemas.microsoft.com/office/powerpoint/2010/main" val="2198443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96CBC0-C319-4952-8F5C-99292872E293}"/>
              </a:ext>
            </a:extLst>
          </p:cNvPr>
          <p:cNvSpPr>
            <a:spLocks noGrp="1"/>
          </p:cNvSpPr>
          <p:nvPr>
            <p:ph type="dt" sz="half" idx="10"/>
          </p:nvPr>
        </p:nvSpPr>
        <p:spPr/>
        <p:txBody>
          <a:bodyPr/>
          <a:lstStyle/>
          <a:p>
            <a:r>
              <a:rPr lang="sv-SE"/>
              <a:t>2022-08-25</a:t>
            </a:r>
          </a:p>
        </p:txBody>
      </p:sp>
      <p:sp>
        <p:nvSpPr>
          <p:cNvPr id="3" name="Footer Placeholder 2">
            <a:extLst>
              <a:ext uri="{FF2B5EF4-FFF2-40B4-BE49-F238E27FC236}">
                <a16:creationId xmlns:a16="http://schemas.microsoft.com/office/drawing/2014/main" id="{EC66394A-EC6D-4B1F-8267-B06B10136441}"/>
              </a:ext>
            </a:extLst>
          </p:cNvPr>
          <p:cNvSpPr>
            <a:spLocks noGrp="1"/>
          </p:cNvSpPr>
          <p:nvPr>
            <p:ph type="ftr" sz="quarter" idx="11"/>
          </p:nvPr>
        </p:nvSpPr>
        <p:spPr/>
        <p:txBody>
          <a:bodyPr/>
          <a:lstStyle/>
          <a:p>
            <a:endParaRPr lang="sv-SE"/>
          </a:p>
        </p:txBody>
      </p:sp>
      <p:sp>
        <p:nvSpPr>
          <p:cNvPr id="4" name="Slide Number Placeholder 3">
            <a:extLst>
              <a:ext uri="{FF2B5EF4-FFF2-40B4-BE49-F238E27FC236}">
                <a16:creationId xmlns:a16="http://schemas.microsoft.com/office/drawing/2014/main" id="{BD7DF935-E895-4D21-A182-6E15EDC728FD}"/>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8" name="Rak 5">
            <a:extLst>
              <a:ext uri="{FF2B5EF4-FFF2-40B4-BE49-F238E27FC236}">
                <a16:creationId xmlns:a16="http://schemas.microsoft.com/office/drawing/2014/main" id="{97E9F04A-B552-451B-920C-ED4546809656}"/>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5BC935F5-ACDF-4ECA-9A0C-8F35071979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2240"/>
            <a:ext cx="1821947" cy="673200"/>
          </a:xfrm>
          <a:prstGeom prst="rect">
            <a:avLst/>
          </a:prstGeom>
        </p:spPr>
      </p:pic>
    </p:spTree>
    <p:extLst>
      <p:ext uri="{BB962C8B-B14F-4D97-AF65-F5344CB8AC3E}">
        <p14:creationId xmlns:p14="http://schemas.microsoft.com/office/powerpoint/2010/main" val="2453934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980A2-67AA-45AE-A4A3-02C24D5D2D1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sv-SE" dirty="0"/>
          </a:p>
        </p:txBody>
      </p:sp>
      <p:sp>
        <p:nvSpPr>
          <p:cNvPr id="3" name="Content Placeholder 2">
            <a:extLst>
              <a:ext uri="{FF2B5EF4-FFF2-40B4-BE49-F238E27FC236}">
                <a16:creationId xmlns:a16="http://schemas.microsoft.com/office/drawing/2014/main" id="{9B3FC7A9-016D-4F8D-95F8-AE268FFCD56E}"/>
              </a:ext>
            </a:extLst>
          </p:cNvPr>
          <p:cNvSpPr>
            <a:spLocks noGrp="1"/>
          </p:cNvSpPr>
          <p:nvPr>
            <p:ph idx="1"/>
          </p:nvPr>
        </p:nvSpPr>
        <p:spPr>
          <a:xfrm>
            <a:off x="5183188" y="987429"/>
            <a:ext cx="6172200" cy="5092533"/>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Text Placeholder 3">
            <a:extLst>
              <a:ext uri="{FF2B5EF4-FFF2-40B4-BE49-F238E27FC236}">
                <a16:creationId xmlns:a16="http://schemas.microsoft.com/office/drawing/2014/main" id="{1B9E2521-9433-4ED7-A38E-EB976F0B35CD}"/>
              </a:ext>
            </a:extLst>
          </p:cNvPr>
          <p:cNvSpPr>
            <a:spLocks noGrp="1"/>
          </p:cNvSpPr>
          <p:nvPr>
            <p:ph type="body" sz="half" idx="2"/>
          </p:nvPr>
        </p:nvSpPr>
        <p:spPr>
          <a:xfrm>
            <a:off x="839788" y="2057402"/>
            <a:ext cx="3932237" cy="4022563"/>
          </a:xfrm>
        </p:spPr>
        <p:txBody>
          <a:bodyPr/>
          <a:lstStyle>
            <a:lvl1pPr marL="0" indent="0">
              <a:buNone/>
              <a:defRPr sz="16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5" name="Date Placeholder 4">
            <a:extLst>
              <a:ext uri="{FF2B5EF4-FFF2-40B4-BE49-F238E27FC236}">
                <a16:creationId xmlns:a16="http://schemas.microsoft.com/office/drawing/2014/main" id="{3ADAEBBB-5F59-4CE5-8F95-88A1C1885396}"/>
              </a:ext>
            </a:extLst>
          </p:cNvPr>
          <p:cNvSpPr>
            <a:spLocks noGrp="1"/>
          </p:cNvSpPr>
          <p:nvPr>
            <p:ph type="dt" sz="half" idx="10"/>
          </p:nvPr>
        </p:nvSpPr>
        <p:spPr/>
        <p:txBody>
          <a:bodyPr/>
          <a:lstStyle/>
          <a:p>
            <a:r>
              <a:rPr lang="sv-SE"/>
              <a:t>2022-08-25</a:t>
            </a:r>
          </a:p>
        </p:txBody>
      </p:sp>
      <p:sp>
        <p:nvSpPr>
          <p:cNvPr id="6" name="Footer Placeholder 5">
            <a:extLst>
              <a:ext uri="{FF2B5EF4-FFF2-40B4-BE49-F238E27FC236}">
                <a16:creationId xmlns:a16="http://schemas.microsoft.com/office/drawing/2014/main" id="{052D4F3F-4FD6-423B-8630-8675366330DD}"/>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BFE6012F-A692-4BBB-B0E2-A40D6C39170B}"/>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26" name="Rak 5">
            <a:extLst>
              <a:ext uri="{FF2B5EF4-FFF2-40B4-BE49-F238E27FC236}">
                <a16:creationId xmlns:a16="http://schemas.microsoft.com/office/drawing/2014/main" id="{125440BF-FF8E-4F55-AC91-862AB2B62D8D}"/>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id="{3EF03451-BC14-4473-990F-4190E39B8B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2240"/>
            <a:ext cx="1821947" cy="673200"/>
          </a:xfrm>
          <a:prstGeom prst="rect">
            <a:avLst/>
          </a:prstGeom>
        </p:spPr>
      </p:pic>
    </p:spTree>
    <p:extLst>
      <p:ext uri="{BB962C8B-B14F-4D97-AF65-F5344CB8AC3E}">
        <p14:creationId xmlns:p14="http://schemas.microsoft.com/office/powerpoint/2010/main" val="420427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C40FA7-E471-44B9-9D5D-7D0B44EE4279}"/>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sv-SE" dirty="0"/>
          </a:p>
        </p:txBody>
      </p:sp>
      <p:sp>
        <p:nvSpPr>
          <p:cNvPr id="3" name="Text Placeholder 2">
            <a:extLst>
              <a:ext uri="{FF2B5EF4-FFF2-40B4-BE49-F238E27FC236}">
                <a16:creationId xmlns:a16="http://schemas.microsoft.com/office/drawing/2014/main" id="{27A0C30D-C99C-4CD5-B7FD-541C85BFE0FC}"/>
              </a:ext>
            </a:extLst>
          </p:cNvPr>
          <p:cNvSpPr>
            <a:spLocks noGrp="1"/>
          </p:cNvSpPr>
          <p:nvPr>
            <p:ph type="body" idx="1"/>
          </p:nvPr>
        </p:nvSpPr>
        <p:spPr>
          <a:xfrm>
            <a:off x="838200" y="1825625"/>
            <a:ext cx="10515600" cy="4305174"/>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Date Placeholder 3">
            <a:extLst>
              <a:ext uri="{FF2B5EF4-FFF2-40B4-BE49-F238E27FC236}">
                <a16:creationId xmlns:a16="http://schemas.microsoft.com/office/drawing/2014/main" id="{93DC0C72-79A0-4655-B207-9739A684267D}"/>
              </a:ext>
            </a:extLst>
          </p:cNvPr>
          <p:cNvSpPr>
            <a:spLocks noGrp="1"/>
          </p:cNvSpPr>
          <p:nvPr>
            <p:ph type="dt" sz="half" idx="2"/>
          </p:nvPr>
        </p:nvSpPr>
        <p:spPr>
          <a:xfrm>
            <a:off x="8292263" y="-5129"/>
            <a:ext cx="2520000" cy="360000"/>
          </a:xfrm>
          <a:prstGeom prst="rect">
            <a:avLst/>
          </a:prstGeom>
        </p:spPr>
        <p:txBody>
          <a:bodyPr vert="horz" wrap="none" lIns="0" tIns="180000" rIns="0" bIns="0" rtlCol="0" anchor="t" anchorCtr="0"/>
          <a:lstStyle>
            <a:lvl1pPr algn="r">
              <a:defRPr sz="1100">
                <a:solidFill>
                  <a:schemeClr val="tx1"/>
                </a:solidFill>
                <a:latin typeface="+mj-lt"/>
              </a:defRPr>
            </a:lvl1pPr>
          </a:lstStyle>
          <a:p>
            <a:r>
              <a:rPr lang="sv-SE"/>
              <a:t>2022-08-25</a:t>
            </a:r>
            <a:endParaRPr lang="sv-SE" dirty="0"/>
          </a:p>
        </p:txBody>
      </p:sp>
      <p:sp>
        <p:nvSpPr>
          <p:cNvPr id="5" name="Footer Placeholder 4">
            <a:extLst>
              <a:ext uri="{FF2B5EF4-FFF2-40B4-BE49-F238E27FC236}">
                <a16:creationId xmlns:a16="http://schemas.microsoft.com/office/drawing/2014/main" id="{2AC00D10-5EE3-4AEB-8900-1A07916BEF49}"/>
              </a:ext>
            </a:extLst>
          </p:cNvPr>
          <p:cNvSpPr>
            <a:spLocks noGrp="1"/>
          </p:cNvSpPr>
          <p:nvPr>
            <p:ph type="ftr" sz="quarter" idx="3"/>
          </p:nvPr>
        </p:nvSpPr>
        <p:spPr>
          <a:xfrm>
            <a:off x="944563" y="0"/>
            <a:ext cx="4320000" cy="360000"/>
          </a:xfrm>
          <a:prstGeom prst="rect">
            <a:avLst/>
          </a:prstGeom>
        </p:spPr>
        <p:txBody>
          <a:bodyPr vert="horz" wrap="none" lIns="0" tIns="180000" rIns="0" bIns="0" rtlCol="0" anchor="t" anchorCtr="0"/>
          <a:lstStyle>
            <a:lvl1pPr algn="l">
              <a:defRPr sz="1100">
                <a:solidFill>
                  <a:schemeClr val="tx1"/>
                </a:solidFill>
                <a:latin typeface="+mj-lt"/>
              </a:defRPr>
            </a:lvl1pPr>
          </a:lstStyle>
          <a:p>
            <a:endParaRPr lang="sv-SE" dirty="0"/>
          </a:p>
        </p:txBody>
      </p:sp>
      <p:sp>
        <p:nvSpPr>
          <p:cNvPr id="6" name="Slide Number Placeholder 5">
            <a:extLst>
              <a:ext uri="{FF2B5EF4-FFF2-40B4-BE49-F238E27FC236}">
                <a16:creationId xmlns:a16="http://schemas.microsoft.com/office/drawing/2014/main" id="{70FA2BB8-8F26-4AF0-AE95-D41EE971F007}"/>
              </a:ext>
            </a:extLst>
          </p:cNvPr>
          <p:cNvSpPr>
            <a:spLocks noGrp="1"/>
          </p:cNvSpPr>
          <p:nvPr>
            <p:ph type="sldNum" sz="quarter" idx="4"/>
          </p:nvPr>
        </p:nvSpPr>
        <p:spPr>
          <a:xfrm>
            <a:off x="10812263" y="0"/>
            <a:ext cx="432000" cy="360000"/>
          </a:xfrm>
          <a:prstGeom prst="rect">
            <a:avLst/>
          </a:prstGeom>
        </p:spPr>
        <p:txBody>
          <a:bodyPr vert="horz" wrap="none" lIns="0" tIns="180000" rIns="0" bIns="0" rtlCol="0" anchor="t" anchorCtr="0"/>
          <a:lstStyle>
            <a:lvl1pPr algn="r">
              <a:defRPr sz="1100">
                <a:solidFill>
                  <a:schemeClr val="tx1"/>
                </a:solidFill>
                <a:latin typeface="+mj-lt"/>
              </a:defRPr>
            </a:lvl1pPr>
          </a:lstStyle>
          <a:p>
            <a:fld id="{1D05C8B6-EC5E-42D9-8D75-1E05D6428564}" type="slidenum">
              <a:rPr lang="sv-SE" smtClean="0"/>
              <a:pPr/>
              <a:t>‹#›</a:t>
            </a:fld>
            <a:endParaRPr lang="sv-SE" dirty="0"/>
          </a:p>
        </p:txBody>
      </p:sp>
    </p:spTree>
    <p:extLst>
      <p:ext uri="{BB962C8B-B14F-4D97-AF65-F5344CB8AC3E}">
        <p14:creationId xmlns:p14="http://schemas.microsoft.com/office/powerpoint/2010/main" val="4173241017"/>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83" r:id="rId13"/>
    <p:sldLayoutId id="2147483884" r:id="rId14"/>
    <p:sldLayoutId id="2147483885" r:id="rId15"/>
    <p:sldLayoutId id="2147483886" r:id="rId16"/>
    <p:sldLayoutId id="2147483887" r:id="rId17"/>
    <p:sldLayoutId id="2147483888" r:id="rId18"/>
  </p:sldLayoutIdLst>
  <p:hf hdr="0" ftr="0" dt="0"/>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750" indent="-228584" algn="l" defTabSz="914332"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595" userDrawn="1">
          <p15:clr>
            <a:srgbClr val="F26B43"/>
          </p15:clr>
        </p15:guide>
        <p15:guide id="12" pos="7083" userDrawn="1">
          <p15:clr>
            <a:srgbClr val="F26B43"/>
          </p15:clr>
        </p15:guide>
        <p15:guide id="13"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C40FA7-E471-44B9-9D5D-7D0B44EE4279}"/>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endParaRPr lang="sv-SE" dirty="0"/>
          </a:p>
        </p:txBody>
      </p:sp>
      <p:sp>
        <p:nvSpPr>
          <p:cNvPr id="3" name="Text Placeholder 2">
            <a:extLst>
              <a:ext uri="{FF2B5EF4-FFF2-40B4-BE49-F238E27FC236}">
                <a16:creationId xmlns:a16="http://schemas.microsoft.com/office/drawing/2014/main" id="{27A0C30D-C99C-4CD5-B7FD-541C85BFE0FC}"/>
              </a:ext>
            </a:extLst>
          </p:cNvPr>
          <p:cNvSpPr>
            <a:spLocks noGrp="1"/>
          </p:cNvSpPr>
          <p:nvPr>
            <p:ph type="body" idx="1"/>
          </p:nvPr>
        </p:nvSpPr>
        <p:spPr>
          <a:xfrm>
            <a:off x="838200" y="1825625"/>
            <a:ext cx="10515600" cy="430517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4" name="Date Placeholder 3">
            <a:extLst>
              <a:ext uri="{FF2B5EF4-FFF2-40B4-BE49-F238E27FC236}">
                <a16:creationId xmlns:a16="http://schemas.microsoft.com/office/drawing/2014/main" id="{93DC0C72-79A0-4655-B207-9739A684267D}"/>
              </a:ext>
            </a:extLst>
          </p:cNvPr>
          <p:cNvSpPr>
            <a:spLocks noGrp="1"/>
          </p:cNvSpPr>
          <p:nvPr>
            <p:ph type="dt" sz="half" idx="2"/>
          </p:nvPr>
        </p:nvSpPr>
        <p:spPr>
          <a:xfrm>
            <a:off x="8292263" y="0"/>
            <a:ext cx="2520000" cy="360000"/>
          </a:xfrm>
          <a:prstGeom prst="rect">
            <a:avLst/>
          </a:prstGeom>
        </p:spPr>
        <p:txBody>
          <a:bodyPr vert="horz" wrap="none" lIns="0" tIns="180000" rIns="0" bIns="0" rtlCol="0" anchor="t" anchorCtr="0"/>
          <a:lstStyle>
            <a:lvl1pPr algn="r">
              <a:defRPr sz="1100">
                <a:solidFill>
                  <a:schemeClr val="tx1">
                    <a:tint val="75000"/>
                  </a:schemeClr>
                </a:solidFill>
                <a:latin typeface="+mj-lt"/>
              </a:defRPr>
            </a:lvl1pPr>
          </a:lstStyle>
          <a:p>
            <a:r>
              <a:rPr lang="sv-SE"/>
              <a:t>2022-08-25</a:t>
            </a:r>
            <a:endParaRPr lang="sv-SE" dirty="0"/>
          </a:p>
        </p:txBody>
      </p:sp>
      <p:sp>
        <p:nvSpPr>
          <p:cNvPr id="5" name="Footer Placeholder 4">
            <a:extLst>
              <a:ext uri="{FF2B5EF4-FFF2-40B4-BE49-F238E27FC236}">
                <a16:creationId xmlns:a16="http://schemas.microsoft.com/office/drawing/2014/main" id="{2AC00D10-5EE3-4AEB-8900-1A07916BEF49}"/>
              </a:ext>
            </a:extLst>
          </p:cNvPr>
          <p:cNvSpPr>
            <a:spLocks noGrp="1"/>
          </p:cNvSpPr>
          <p:nvPr>
            <p:ph type="ftr" sz="quarter" idx="3"/>
          </p:nvPr>
        </p:nvSpPr>
        <p:spPr>
          <a:xfrm>
            <a:off x="944563" y="0"/>
            <a:ext cx="4320000" cy="360000"/>
          </a:xfrm>
          <a:prstGeom prst="rect">
            <a:avLst/>
          </a:prstGeom>
        </p:spPr>
        <p:txBody>
          <a:bodyPr vert="horz" wrap="none" lIns="0" tIns="180000" rIns="0" bIns="0" rtlCol="0" anchor="t" anchorCtr="0"/>
          <a:lstStyle>
            <a:lvl1pPr algn="l">
              <a:defRPr sz="1100">
                <a:solidFill>
                  <a:schemeClr val="tx1">
                    <a:tint val="75000"/>
                  </a:schemeClr>
                </a:solidFill>
                <a:latin typeface="+mj-lt"/>
              </a:defRPr>
            </a:lvl1pPr>
          </a:lstStyle>
          <a:p>
            <a:endParaRPr lang="sv-SE" dirty="0"/>
          </a:p>
        </p:txBody>
      </p:sp>
      <p:sp>
        <p:nvSpPr>
          <p:cNvPr id="6" name="Slide Number Placeholder 5">
            <a:extLst>
              <a:ext uri="{FF2B5EF4-FFF2-40B4-BE49-F238E27FC236}">
                <a16:creationId xmlns:a16="http://schemas.microsoft.com/office/drawing/2014/main" id="{70FA2BB8-8F26-4AF0-AE95-D41EE971F007}"/>
              </a:ext>
            </a:extLst>
          </p:cNvPr>
          <p:cNvSpPr>
            <a:spLocks noGrp="1"/>
          </p:cNvSpPr>
          <p:nvPr>
            <p:ph type="sldNum" sz="quarter" idx="4"/>
          </p:nvPr>
        </p:nvSpPr>
        <p:spPr>
          <a:xfrm>
            <a:off x="10812263" y="0"/>
            <a:ext cx="432000" cy="360000"/>
          </a:xfrm>
          <a:prstGeom prst="rect">
            <a:avLst/>
          </a:prstGeom>
        </p:spPr>
        <p:txBody>
          <a:bodyPr vert="horz" wrap="none" lIns="0" tIns="180000" rIns="0" bIns="0" rtlCol="0" anchor="t" anchorCtr="0"/>
          <a:lstStyle>
            <a:lvl1pPr algn="r">
              <a:defRPr sz="1100">
                <a:solidFill>
                  <a:schemeClr val="tx1">
                    <a:tint val="75000"/>
                  </a:schemeClr>
                </a:solidFill>
                <a:latin typeface="+mj-lt"/>
              </a:defRPr>
            </a:lvl1pPr>
          </a:lstStyle>
          <a:p>
            <a:fld id="{1D05C8B6-EC5E-42D9-8D75-1E05D6428564}" type="slidenum">
              <a:rPr lang="sv-SE" smtClean="0"/>
              <a:pPr/>
              <a:t>‹#›</a:t>
            </a:fld>
            <a:endParaRPr lang="sv-SE" dirty="0"/>
          </a:p>
        </p:txBody>
      </p:sp>
    </p:spTree>
    <p:extLst>
      <p:ext uri="{BB962C8B-B14F-4D97-AF65-F5344CB8AC3E}">
        <p14:creationId xmlns:p14="http://schemas.microsoft.com/office/powerpoint/2010/main" val="3948173387"/>
      </p:ext>
    </p:extLst>
  </p:cSld>
  <p:clrMap bg1="dk1" tx1="lt1" bg2="dk2" tx2="lt2" accent1="accent1" accent2="accent2" accent3="accent3" accent4="accent4" accent5="accent5" accent6="accent6" hlink="hlink" folHlink="folHlink"/>
  <p:sldLayoutIdLst>
    <p:sldLayoutId id="2147483855" r:id="rId1"/>
    <p:sldLayoutId id="2147483856" r:id="rId2"/>
    <p:sldLayoutId id="2147483857"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p:hf hdr="0" ftr="0" dt="0"/>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750" indent="-228584" algn="l" defTabSz="914332"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595" userDrawn="1">
          <p15:clr>
            <a:srgbClr val="F26B43"/>
          </p15:clr>
        </p15:guide>
        <p15:guide id="12" pos="7083" userDrawn="1">
          <p15:clr>
            <a:srgbClr val="F26B43"/>
          </p15:clr>
        </p15:guide>
        <p15:guide id="13" orient="horz" pos="216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B9E7"/>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C40FA7-E471-44B9-9D5D-7D0B44EE4279}"/>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endParaRPr lang="sv-SE" dirty="0"/>
          </a:p>
        </p:txBody>
      </p:sp>
      <p:sp>
        <p:nvSpPr>
          <p:cNvPr id="3" name="Text Placeholder 2">
            <a:extLst>
              <a:ext uri="{FF2B5EF4-FFF2-40B4-BE49-F238E27FC236}">
                <a16:creationId xmlns:a16="http://schemas.microsoft.com/office/drawing/2014/main" id="{27A0C30D-C99C-4CD5-B7FD-541C85BFE0FC}"/>
              </a:ext>
            </a:extLst>
          </p:cNvPr>
          <p:cNvSpPr>
            <a:spLocks noGrp="1"/>
          </p:cNvSpPr>
          <p:nvPr>
            <p:ph type="body" idx="1"/>
          </p:nvPr>
        </p:nvSpPr>
        <p:spPr>
          <a:xfrm>
            <a:off x="838200" y="1825625"/>
            <a:ext cx="10515600" cy="430517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4" name="Date Placeholder 3">
            <a:extLst>
              <a:ext uri="{FF2B5EF4-FFF2-40B4-BE49-F238E27FC236}">
                <a16:creationId xmlns:a16="http://schemas.microsoft.com/office/drawing/2014/main" id="{93DC0C72-79A0-4655-B207-9739A684267D}"/>
              </a:ext>
            </a:extLst>
          </p:cNvPr>
          <p:cNvSpPr>
            <a:spLocks noGrp="1"/>
          </p:cNvSpPr>
          <p:nvPr>
            <p:ph type="dt" sz="half" idx="2"/>
          </p:nvPr>
        </p:nvSpPr>
        <p:spPr>
          <a:xfrm>
            <a:off x="8292263" y="0"/>
            <a:ext cx="2520000" cy="360000"/>
          </a:xfrm>
          <a:prstGeom prst="rect">
            <a:avLst/>
          </a:prstGeom>
        </p:spPr>
        <p:txBody>
          <a:bodyPr vert="horz" wrap="none" lIns="0" tIns="180000" rIns="0" bIns="0" rtlCol="0" anchor="t" anchorCtr="0"/>
          <a:lstStyle>
            <a:lvl1pPr algn="r">
              <a:defRPr sz="1100">
                <a:solidFill>
                  <a:schemeClr val="tx1">
                    <a:tint val="75000"/>
                  </a:schemeClr>
                </a:solidFill>
                <a:latin typeface="+mj-lt"/>
              </a:defRPr>
            </a:lvl1pPr>
          </a:lstStyle>
          <a:p>
            <a:r>
              <a:rPr lang="sv-SE"/>
              <a:t>2022-08-25</a:t>
            </a:r>
            <a:endParaRPr lang="sv-SE" dirty="0"/>
          </a:p>
        </p:txBody>
      </p:sp>
      <p:sp>
        <p:nvSpPr>
          <p:cNvPr id="5" name="Footer Placeholder 4">
            <a:extLst>
              <a:ext uri="{FF2B5EF4-FFF2-40B4-BE49-F238E27FC236}">
                <a16:creationId xmlns:a16="http://schemas.microsoft.com/office/drawing/2014/main" id="{2AC00D10-5EE3-4AEB-8900-1A07916BEF49}"/>
              </a:ext>
            </a:extLst>
          </p:cNvPr>
          <p:cNvSpPr>
            <a:spLocks noGrp="1"/>
          </p:cNvSpPr>
          <p:nvPr>
            <p:ph type="ftr" sz="quarter" idx="3"/>
          </p:nvPr>
        </p:nvSpPr>
        <p:spPr>
          <a:xfrm>
            <a:off x="944563" y="0"/>
            <a:ext cx="4320000" cy="360000"/>
          </a:xfrm>
          <a:prstGeom prst="rect">
            <a:avLst/>
          </a:prstGeom>
        </p:spPr>
        <p:txBody>
          <a:bodyPr vert="horz" wrap="none" lIns="0" tIns="180000" rIns="0" bIns="0" rtlCol="0" anchor="t" anchorCtr="0"/>
          <a:lstStyle>
            <a:lvl1pPr algn="l">
              <a:defRPr sz="1100">
                <a:solidFill>
                  <a:schemeClr val="tx1">
                    <a:tint val="75000"/>
                  </a:schemeClr>
                </a:solidFill>
                <a:latin typeface="+mj-lt"/>
              </a:defRPr>
            </a:lvl1pPr>
          </a:lstStyle>
          <a:p>
            <a:endParaRPr lang="sv-SE" dirty="0"/>
          </a:p>
        </p:txBody>
      </p:sp>
      <p:sp>
        <p:nvSpPr>
          <p:cNvPr id="6" name="Slide Number Placeholder 5">
            <a:extLst>
              <a:ext uri="{FF2B5EF4-FFF2-40B4-BE49-F238E27FC236}">
                <a16:creationId xmlns:a16="http://schemas.microsoft.com/office/drawing/2014/main" id="{70FA2BB8-8F26-4AF0-AE95-D41EE971F007}"/>
              </a:ext>
            </a:extLst>
          </p:cNvPr>
          <p:cNvSpPr>
            <a:spLocks noGrp="1"/>
          </p:cNvSpPr>
          <p:nvPr>
            <p:ph type="sldNum" sz="quarter" idx="4"/>
          </p:nvPr>
        </p:nvSpPr>
        <p:spPr>
          <a:xfrm>
            <a:off x="10812263" y="0"/>
            <a:ext cx="432000" cy="360000"/>
          </a:xfrm>
          <a:prstGeom prst="rect">
            <a:avLst/>
          </a:prstGeom>
        </p:spPr>
        <p:txBody>
          <a:bodyPr vert="horz" wrap="none" lIns="0" tIns="180000" rIns="0" bIns="0" rtlCol="0" anchor="t" anchorCtr="0"/>
          <a:lstStyle>
            <a:lvl1pPr algn="r">
              <a:defRPr sz="1100">
                <a:solidFill>
                  <a:schemeClr val="tx1">
                    <a:tint val="75000"/>
                  </a:schemeClr>
                </a:solidFill>
                <a:latin typeface="+mj-lt"/>
              </a:defRPr>
            </a:lvl1pPr>
          </a:lstStyle>
          <a:p>
            <a:fld id="{1D05C8B6-EC5E-42D9-8D75-1E05D6428564}" type="slidenum">
              <a:rPr lang="sv-SE" smtClean="0"/>
              <a:pPr/>
              <a:t>‹#›</a:t>
            </a:fld>
            <a:endParaRPr lang="sv-SE" dirty="0"/>
          </a:p>
        </p:txBody>
      </p:sp>
    </p:spTree>
    <p:extLst>
      <p:ext uri="{BB962C8B-B14F-4D97-AF65-F5344CB8AC3E}">
        <p14:creationId xmlns:p14="http://schemas.microsoft.com/office/powerpoint/2010/main" val="4067912700"/>
      </p:ext>
    </p:extLst>
  </p:cSld>
  <p:clrMap bg1="dk1" tx1="lt1" bg2="dk2" tx2="lt2" accent1="accent1" accent2="accent2" accent3="accent3" accent4="accent4" accent5="accent5" accent6="accent6" hlink="hlink" folHlink="folHlink"/>
  <p:sldLayoutIdLst>
    <p:sldLayoutId id="2147483844" r:id="rId1"/>
    <p:sldLayoutId id="2147483845" r:id="rId2"/>
    <p:sldLayoutId id="2147483846" r:id="rId3"/>
  </p:sldLayoutIdLst>
  <p:hf hdr="0" ftr="0" dt="0"/>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750" indent="-228584" algn="l" defTabSz="914332"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595" userDrawn="1">
          <p15:clr>
            <a:srgbClr val="F26B43"/>
          </p15:clr>
        </p15:guide>
        <p15:guide id="12" pos="7083" userDrawn="1">
          <p15:clr>
            <a:srgbClr val="F26B43"/>
          </p15:clr>
        </p15:guide>
        <p15:guide id="13" orient="horz" pos="216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17C7D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C40FA7-E471-44B9-9D5D-7D0B44EE4279}"/>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endParaRPr lang="sv-SE" dirty="0"/>
          </a:p>
        </p:txBody>
      </p:sp>
      <p:sp>
        <p:nvSpPr>
          <p:cNvPr id="3" name="Text Placeholder 2">
            <a:extLst>
              <a:ext uri="{FF2B5EF4-FFF2-40B4-BE49-F238E27FC236}">
                <a16:creationId xmlns:a16="http://schemas.microsoft.com/office/drawing/2014/main" id="{27A0C30D-C99C-4CD5-B7FD-541C85BFE0FC}"/>
              </a:ext>
            </a:extLst>
          </p:cNvPr>
          <p:cNvSpPr>
            <a:spLocks noGrp="1"/>
          </p:cNvSpPr>
          <p:nvPr>
            <p:ph type="body" idx="1"/>
          </p:nvPr>
        </p:nvSpPr>
        <p:spPr>
          <a:xfrm>
            <a:off x="838200" y="1825625"/>
            <a:ext cx="10515600" cy="430517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4" name="Date Placeholder 3">
            <a:extLst>
              <a:ext uri="{FF2B5EF4-FFF2-40B4-BE49-F238E27FC236}">
                <a16:creationId xmlns:a16="http://schemas.microsoft.com/office/drawing/2014/main" id="{93DC0C72-79A0-4655-B207-9739A684267D}"/>
              </a:ext>
            </a:extLst>
          </p:cNvPr>
          <p:cNvSpPr>
            <a:spLocks noGrp="1"/>
          </p:cNvSpPr>
          <p:nvPr>
            <p:ph type="dt" sz="half" idx="2"/>
          </p:nvPr>
        </p:nvSpPr>
        <p:spPr>
          <a:xfrm>
            <a:off x="8292263" y="0"/>
            <a:ext cx="2520000" cy="360000"/>
          </a:xfrm>
          <a:prstGeom prst="rect">
            <a:avLst/>
          </a:prstGeom>
        </p:spPr>
        <p:txBody>
          <a:bodyPr vert="horz" wrap="none" lIns="0" tIns="180000" rIns="0" bIns="0" rtlCol="0" anchor="t" anchorCtr="0"/>
          <a:lstStyle>
            <a:lvl1pPr algn="r">
              <a:defRPr sz="1100">
                <a:solidFill>
                  <a:schemeClr val="tx1">
                    <a:tint val="75000"/>
                  </a:schemeClr>
                </a:solidFill>
                <a:latin typeface="+mj-lt"/>
              </a:defRPr>
            </a:lvl1pPr>
          </a:lstStyle>
          <a:p>
            <a:r>
              <a:rPr lang="sv-SE"/>
              <a:t>2022-08-25</a:t>
            </a:r>
            <a:endParaRPr lang="sv-SE" dirty="0"/>
          </a:p>
        </p:txBody>
      </p:sp>
      <p:sp>
        <p:nvSpPr>
          <p:cNvPr id="5" name="Footer Placeholder 4">
            <a:extLst>
              <a:ext uri="{FF2B5EF4-FFF2-40B4-BE49-F238E27FC236}">
                <a16:creationId xmlns:a16="http://schemas.microsoft.com/office/drawing/2014/main" id="{2AC00D10-5EE3-4AEB-8900-1A07916BEF49}"/>
              </a:ext>
            </a:extLst>
          </p:cNvPr>
          <p:cNvSpPr>
            <a:spLocks noGrp="1"/>
          </p:cNvSpPr>
          <p:nvPr>
            <p:ph type="ftr" sz="quarter" idx="3"/>
          </p:nvPr>
        </p:nvSpPr>
        <p:spPr>
          <a:xfrm>
            <a:off x="944563" y="0"/>
            <a:ext cx="4320000" cy="360000"/>
          </a:xfrm>
          <a:prstGeom prst="rect">
            <a:avLst/>
          </a:prstGeom>
        </p:spPr>
        <p:txBody>
          <a:bodyPr vert="horz" wrap="none" lIns="0" tIns="180000" rIns="0" bIns="0" rtlCol="0" anchor="t" anchorCtr="0"/>
          <a:lstStyle>
            <a:lvl1pPr algn="l">
              <a:defRPr sz="1100">
                <a:solidFill>
                  <a:schemeClr val="tx1">
                    <a:tint val="75000"/>
                  </a:schemeClr>
                </a:solidFill>
                <a:latin typeface="+mj-lt"/>
              </a:defRPr>
            </a:lvl1pPr>
          </a:lstStyle>
          <a:p>
            <a:endParaRPr lang="sv-SE" dirty="0"/>
          </a:p>
        </p:txBody>
      </p:sp>
      <p:sp>
        <p:nvSpPr>
          <p:cNvPr id="6" name="Slide Number Placeholder 5">
            <a:extLst>
              <a:ext uri="{FF2B5EF4-FFF2-40B4-BE49-F238E27FC236}">
                <a16:creationId xmlns:a16="http://schemas.microsoft.com/office/drawing/2014/main" id="{70FA2BB8-8F26-4AF0-AE95-D41EE971F007}"/>
              </a:ext>
            </a:extLst>
          </p:cNvPr>
          <p:cNvSpPr>
            <a:spLocks noGrp="1"/>
          </p:cNvSpPr>
          <p:nvPr>
            <p:ph type="sldNum" sz="quarter" idx="4"/>
          </p:nvPr>
        </p:nvSpPr>
        <p:spPr>
          <a:xfrm>
            <a:off x="10812263" y="0"/>
            <a:ext cx="432000" cy="360000"/>
          </a:xfrm>
          <a:prstGeom prst="rect">
            <a:avLst/>
          </a:prstGeom>
        </p:spPr>
        <p:txBody>
          <a:bodyPr vert="horz" wrap="none" lIns="0" tIns="180000" rIns="0" bIns="0" rtlCol="0" anchor="t" anchorCtr="0"/>
          <a:lstStyle>
            <a:lvl1pPr algn="r">
              <a:defRPr sz="1100">
                <a:solidFill>
                  <a:schemeClr val="tx1">
                    <a:tint val="75000"/>
                  </a:schemeClr>
                </a:solidFill>
                <a:latin typeface="+mj-lt"/>
              </a:defRPr>
            </a:lvl1pPr>
          </a:lstStyle>
          <a:p>
            <a:fld id="{1D05C8B6-EC5E-42D9-8D75-1E05D6428564}" type="slidenum">
              <a:rPr lang="sv-SE" smtClean="0"/>
              <a:pPr/>
              <a:t>‹#›</a:t>
            </a:fld>
            <a:endParaRPr lang="sv-SE" dirty="0"/>
          </a:p>
        </p:txBody>
      </p:sp>
    </p:spTree>
    <p:extLst>
      <p:ext uri="{BB962C8B-B14F-4D97-AF65-F5344CB8AC3E}">
        <p14:creationId xmlns:p14="http://schemas.microsoft.com/office/powerpoint/2010/main" val="3799657677"/>
      </p:ext>
    </p:extLst>
  </p:cSld>
  <p:clrMap bg1="dk1" tx1="lt1" bg2="dk2" tx2="lt2" accent1="accent1" accent2="accent2" accent3="accent3" accent4="accent4" accent5="accent5" accent6="accent6" hlink="hlink" folHlink="folHlink"/>
  <p:sldLayoutIdLst>
    <p:sldLayoutId id="2147483848" r:id="rId1"/>
    <p:sldLayoutId id="2147483849" r:id="rId2"/>
    <p:sldLayoutId id="2147483850" r:id="rId3"/>
  </p:sldLayoutIdLst>
  <p:hf hdr="0" ftr="0" dt="0"/>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750" indent="-228584" algn="l" defTabSz="914332"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595" userDrawn="1">
          <p15:clr>
            <a:srgbClr val="F26B43"/>
          </p15:clr>
        </p15:guide>
        <p15:guide id="12" pos="7083" userDrawn="1">
          <p15:clr>
            <a:srgbClr val="F26B43"/>
          </p15:clr>
        </p15:guide>
        <p15:guide id="13" orient="horz" pos="216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CFB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C40FA7-E471-44B9-9D5D-7D0B44EE4279}"/>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endParaRPr lang="sv-SE" dirty="0"/>
          </a:p>
        </p:txBody>
      </p:sp>
      <p:sp>
        <p:nvSpPr>
          <p:cNvPr id="3" name="Text Placeholder 2">
            <a:extLst>
              <a:ext uri="{FF2B5EF4-FFF2-40B4-BE49-F238E27FC236}">
                <a16:creationId xmlns:a16="http://schemas.microsoft.com/office/drawing/2014/main" id="{27A0C30D-C99C-4CD5-B7FD-541C85BFE0FC}"/>
              </a:ext>
            </a:extLst>
          </p:cNvPr>
          <p:cNvSpPr>
            <a:spLocks noGrp="1"/>
          </p:cNvSpPr>
          <p:nvPr>
            <p:ph type="body" idx="1"/>
          </p:nvPr>
        </p:nvSpPr>
        <p:spPr>
          <a:xfrm>
            <a:off x="838200" y="1825625"/>
            <a:ext cx="10515600" cy="430517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4" name="Date Placeholder 3">
            <a:extLst>
              <a:ext uri="{FF2B5EF4-FFF2-40B4-BE49-F238E27FC236}">
                <a16:creationId xmlns:a16="http://schemas.microsoft.com/office/drawing/2014/main" id="{93DC0C72-79A0-4655-B207-9739A684267D}"/>
              </a:ext>
            </a:extLst>
          </p:cNvPr>
          <p:cNvSpPr>
            <a:spLocks noGrp="1"/>
          </p:cNvSpPr>
          <p:nvPr>
            <p:ph type="dt" sz="half" idx="2"/>
          </p:nvPr>
        </p:nvSpPr>
        <p:spPr>
          <a:xfrm>
            <a:off x="8292263" y="0"/>
            <a:ext cx="2520000" cy="360000"/>
          </a:xfrm>
          <a:prstGeom prst="rect">
            <a:avLst/>
          </a:prstGeom>
        </p:spPr>
        <p:txBody>
          <a:bodyPr vert="horz" wrap="none" lIns="0" tIns="180000" rIns="0" bIns="0" rtlCol="0" anchor="t" anchorCtr="0"/>
          <a:lstStyle>
            <a:lvl1pPr algn="r">
              <a:defRPr sz="1100">
                <a:solidFill>
                  <a:schemeClr val="tx1">
                    <a:tint val="75000"/>
                  </a:schemeClr>
                </a:solidFill>
                <a:latin typeface="+mj-lt"/>
              </a:defRPr>
            </a:lvl1pPr>
          </a:lstStyle>
          <a:p>
            <a:r>
              <a:rPr lang="sv-SE"/>
              <a:t>2022-08-25</a:t>
            </a:r>
            <a:endParaRPr lang="sv-SE" dirty="0"/>
          </a:p>
        </p:txBody>
      </p:sp>
      <p:sp>
        <p:nvSpPr>
          <p:cNvPr id="5" name="Footer Placeholder 4">
            <a:extLst>
              <a:ext uri="{FF2B5EF4-FFF2-40B4-BE49-F238E27FC236}">
                <a16:creationId xmlns:a16="http://schemas.microsoft.com/office/drawing/2014/main" id="{2AC00D10-5EE3-4AEB-8900-1A07916BEF49}"/>
              </a:ext>
            </a:extLst>
          </p:cNvPr>
          <p:cNvSpPr>
            <a:spLocks noGrp="1"/>
          </p:cNvSpPr>
          <p:nvPr>
            <p:ph type="ftr" sz="quarter" idx="3"/>
          </p:nvPr>
        </p:nvSpPr>
        <p:spPr>
          <a:xfrm>
            <a:off x="944563" y="0"/>
            <a:ext cx="4320000" cy="360000"/>
          </a:xfrm>
          <a:prstGeom prst="rect">
            <a:avLst/>
          </a:prstGeom>
        </p:spPr>
        <p:txBody>
          <a:bodyPr vert="horz" wrap="none" lIns="0" tIns="180000" rIns="0" bIns="0" rtlCol="0" anchor="t" anchorCtr="0"/>
          <a:lstStyle>
            <a:lvl1pPr algn="l">
              <a:defRPr sz="1100">
                <a:solidFill>
                  <a:schemeClr val="tx1">
                    <a:tint val="75000"/>
                  </a:schemeClr>
                </a:solidFill>
                <a:latin typeface="+mj-lt"/>
              </a:defRPr>
            </a:lvl1pPr>
          </a:lstStyle>
          <a:p>
            <a:endParaRPr lang="sv-SE" dirty="0"/>
          </a:p>
        </p:txBody>
      </p:sp>
      <p:sp>
        <p:nvSpPr>
          <p:cNvPr id="6" name="Slide Number Placeholder 5">
            <a:extLst>
              <a:ext uri="{FF2B5EF4-FFF2-40B4-BE49-F238E27FC236}">
                <a16:creationId xmlns:a16="http://schemas.microsoft.com/office/drawing/2014/main" id="{70FA2BB8-8F26-4AF0-AE95-D41EE971F007}"/>
              </a:ext>
            </a:extLst>
          </p:cNvPr>
          <p:cNvSpPr>
            <a:spLocks noGrp="1"/>
          </p:cNvSpPr>
          <p:nvPr>
            <p:ph type="sldNum" sz="quarter" idx="4"/>
          </p:nvPr>
        </p:nvSpPr>
        <p:spPr>
          <a:xfrm>
            <a:off x="10812263" y="0"/>
            <a:ext cx="432000" cy="360000"/>
          </a:xfrm>
          <a:prstGeom prst="rect">
            <a:avLst/>
          </a:prstGeom>
        </p:spPr>
        <p:txBody>
          <a:bodyPr vert="horz" wrap="none" lIns="0" tIns="180000" rIns="0" bIns="0" rtlCol="0" anchor="t" anchorCtr="0"/>
          <a:lstStyle>
            <a:lvl1pPr algn="r">
              <a:defRPr sz="1100">
                <a:solidFill>
                  <a:schemeClr val="tx1">
                    <a:tint val="75000"/>
                  </a:schemeClr>
                </a:solidFill>
                <a:latin typeface="+mj-lt"/>
              </a:defRPr>
            </a:lvl1pPr>
          </a:lstStyle>
          <a:p>
            <a:fld id="{1D05C8B6-EC5E-42D9-8D75-1E05D6428564}" type="slidenum">
              <a:rPr lang="sv-SE" smtClean="0"/>
              <a:pPr/>
              <a:t>‹#›</a:t>
            </a:fld>
            <a:endParaRPr lang="sv-SE" dirty="0"/>
          </a:p>
        </p:txBody>
      </p:sp>
    </p:spTree>
    <p:extLst>
      <p:ext uri="{BB962C8B-B14F-4D97-AF65-F5344CB8AC3E}">
        <p14:creationId xmlns:p14="http://schemas.microsoft.com/office/powerpoint/2010/main" val="1862769528"/>
      </p:ext>
    </p:extLst>
  </p:cSld>
  <p:clrMap bg1="dk1" tx1="lt1" bg2="dk2" tx2="lt2" accent1="accent1" accent2="accent2" accent3="accent3" accent4="accent4" accent5="accent5" accent6="accent6" hlink="hlink" folHlink="folHlink"/>
  <p:sldLayoutIdLst>
    <p:sldLayoutId id="2147483852" r:id="rId1"/>
    <p:sldLayoutId id="2147483853" r:id="rId2"/>
    <p:sldLayoutId id="2147483854" r:id="rId3"/>
  </p:sldLayoutIdLst>
  <p:hf hdr="0" ftr="0" dt="0"/>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750" indent="-228584" algn="l" defTabSz="914332"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595" userDrawn="1">
          <p15:clr>
            <a:srgbClr val="F26B43"/>
          </p15:clr>
        </p15:guide>
        <p15:guide id="12" pos="7083" userDrawn="1">
          <p15:clr>
            <a:srgbClr val="F26B43"/>
          </p15:clr>
        </p15:guide>
        <p15:guide id="13"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7.xml"/><Relationship Id="rId5" Type="http://schemas.openxmlformats.org/officeDocument/2006/relationships/image" Target="../media/image26.emf"/><Relationship Id="rId4" Type="http://schemas.openxmlformats.org/officeDocument/2006/relationships/image" Target="../media/image25.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a:extLst>
              <a:ext uri="{FF2B5EF4-FFF2-40B4-BE49-F238E27FC236}">
                <a16:creationId xmlns:a16="http://schemas.microsoft.com/office/drawing/2014/main" id="{85F2253F-32CB-C0B9-3061-3D5FF29E34B7}"/>
              </a:ext>
            </a:extLst>
          </p:cNvPr>
          <p:cNvSpPr>
            <a:spLocks noGrp="1" noChangeArrowheads="1"/>
          </p:cNvSpPr>
          <p:nvPr>
            <p:ph type="ctrTitle"/>
          </p:nvPr>
        </p:nvSpPr>
        <p:spPr>
          <a:xfrm>
            <a:off x="4495800" y="1828800"/>
            <a:ext cx="6337300" cy="2209800"/>
          </a:xfrm>
        </p:spPr>
        <p:txBody>
          <a:bodyPr/>
          <a:lstStyle/>
          <a:p>
            <a:pPr eaLnBrk="1" hangingPunct="1"/>
            <a:r>
              <a:rPr lang="en-US" altLang="sv-SE" sz="3200" dirty="0">
                <a:latin typeface="Verdana" panose="020B0604030504040204" pitchFamily="34" charset="0"/>
              </a:rPr>
              <a:t>Semantic access to materials</a:t>
            </a:r>
            <a:br>
              <a:rPr lang="en-US" altLang="sv-SE" sz="3200" dirty="0">
                <a:latin typeface="Verdana" panose="020B0604030504040204" pitchFamily="34" charset="0"/>
              </a:rPr>
            </a:br>
            <a:r>
              <a:rPr lang="en-US" altLang="sv-SE" sz="3200" dirty="0">
                <a:latin typeface="Verdana" panose="020B0604030504040204" pitchFamily="34" charset="0"/>
              </a:rPr>
              <a:t>databases using the   Materials Design Ontology</a:t>
            </a:r>
            <a:endParaRPr lang="en-US" altLang="sv-SE" sz="3200" dirty="0"/>
          </a:p>
        </p:txBody>
      </p:sp>
      <p:sp>
        <p:nvSpPr>
          <p:cNvPr id="25603" name="TextBox 1">
            <a:extLst>
              <a:ext uri="{FF2B5EF4-FFF2-40B4-BE49-F238E27FC236}">
                <a16:creationId xmlns:a16="http://schemas.microsoft.com/office/drawing/2014/main" id="{19FAC46B-BE0F-23DB-4A7A-92460D59B166}"/>
              </a:ext>
            </a:extLst>
          </p:cNvPr>
          <p:cNvSpPr txBox="1">
            <a:spLocks noChangeArrowheads="1"/>
          </p:cNvSpPr>
          <p:nvPr/>
        </p:nvSpPr>
        <p:spPr bwMode="auto">
          <a:xfrm>
            <a:off x="4495800" y="4941888"/>
            <a:ext cx="6337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sv-SE" altLang="sv-SE">
                <a:latin typeface="inherit"/>
              </a:rPr>
              <a:t>Patrick Lambrix</a:t>
            </a:r>
            <a:endParaRPr lang="sv-SE" altLang="sv-SE"/>
          </a:p>
        </p:txBody>
      </p:sp>
      <p:sp>
        <p:nvSpPr>
          <p:cNvPr id="25604" name="TextBox 3">
            <a:extLst>
              <a:ext uri="{FF2B5EF4-FFF2-40B4-BE49-F238E27FC236}">
                <a16:creationId xmlns:a16="http://schemas.microsoft.com/office/drawing/2014/main" id="{DC7046B0-E0D0-4BE8-8DB3-8DC3F5BD0D79}"/>
              </a:ext>
            </a:extLst>
          </p:cNvPr>
          <p:cNvSpPr txBox="1">
            <a:spLocks noChangeArrowheads="1"/>
          </p:cNvSpPr>
          <p:nvPr/>
        </p:nvSpPr>
        <p:spPr bwMode="auto">
          <a:xfrm>
            <a:off x="4495800" y="5805488"/>
            <a:ext cx="42052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sv-SE" altLang="sv-SE" sz="2400"/>
              <a:t>Linköping University, Sweden</a:t>
            </a:r>
          </a:p>
          <a:p>
            <a:pPr eaLnBrk="1" hangingPunct="1">
              <a:spcBef>
                <a:spcPct val="0"/>
              </a:spcBef>
              <a:buClrTx/>
              <a:buSzTx/>
              <a:buFontTx/>
              <a:buNone/>
            </a:pPr>
            <a:r>
              <a:rPr lang="sv-SE" altLang="sv-SE" sz="2400"/>
              <a:t>University of Gävle, Sweden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9DFF57-F946-1FCD-A95D-71F8E953F8EC}"/>
              </a:ext>
            </a:extLst>
          </p:cNvPr>
          <p:cNvSpPr>
            <a:spLocks noGrp="1"/>
          </p:cNvSpPr>
          <p:nvPr>
            <p:ph type="title"/>
          </p:nvPr>
        </p:nvSpPr>
        <p:spPr/>
        <p:txBody>
          <a:bodyPr/>
          <a:lstStyle/>
          <a:p>
            <a:r>
              <a:rPr lang="sv-SE" dirty="0" err="1"/>
              <a:t>Framework</a:t>
            </a:r>
            <a:endParaRPr lang="sv-SE" dirty="0"/>
          </a:p>
        </p:txBody>
      </p:sp>
      <p:pic>
        <p:nvPicPr>
          <p:cNvPr id="4" name="Picture 14">
            <a:extLst>
              <a:ext uri="{FF2B5EF4-FFF2-40B4-BE49-F238E27FC236}">
                <a16:creationId xmlns:a16="http://schemas.microsoft.com/office/drawing/2014/main" id="{12B78FD0-5F80-CA5B-0B97-00F33F93B8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4329" y="2541135"/>
            <a:ext cx="6469063" cy="23780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 name="TextBox 18">
            <a:extLst>
              <a:ext uri="{FF2B5EF4-FFF2-40B4-BE49-F238E27FC236}">
                <a16:creationId xmlns:a16="http://schemas.microsoft.com/office/drawing/2014/main" id="{E66C8A84-A87C-24BB-6FDF-78EF2EED0BFC}"/>
              </a:ext>
            </a:extLst>
          </p:cNvPr>
          <p:cNvSpPr txBox="1">
            <a:spLocks noChangeArrowheads="1"/>
          </p:cNvSpPr>
          <p:nvPr/>
        </p:nvSpPr>
        <p:spPr bwMode="auto">
          <a:xfrm>
            <a:off x="1762127" y="4148174"/>
            <a:ext cx="170497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ts val="450"/>
              </a:spcBef>
              <a:spcAft>
                <a:spcPts val="450"/>
              </a:spcAft>
              <a:buClrTx/>
              <a:buSzTx/>
              <a:buNone/>
            </a:pPr>
            <a:r>
              <a:rPr lang="en-US" altLang="sv-SE" sz="1500" dirty="0">
                <a:solidFill>
                  <a:srgbClr val="FF0000"/>
                </a:solidFill>
                <a:latin typeface="KorolevLiU Medium" panose="00000600000000000000" pitchFamily="50" charset="0"/>
                <a:cs typeface="Times New Roman" panose="02020603050405020304" pitchFamily="18" charset="0"/>
              </a:rPr>
              <a:t>Developers</a:t>
            </a:r>
          </a:p>
        </p:txBody>
      </p:sp>
      <p:sp>
        <p:nvSpPr>
          <p:cNvPr id="7" name="Rektangel 6">
            <a:extLst>
              <a:ext uri="{FF2B5EF4-FFF2-40B4-BE49-F238E27FC236}">
                <a16:creationId xmlns:a16="http://schemas.microsoft.com/office/drawing/2014/main" id="{96088FBE-AAA7-D0FE-C08C-B6DAF4A502B8}"/>
              </a:ext>
            </a:extLst>
          </p:cNvPr>
          <p:cNvSpPr/>
          <p:nvPr/>
        </p:nvSpPr>
        <p:spPr>
          <a:xfrm>
            <a:off x="3064329" y="2465798"/>
            <a:ext cx="4569370" cy="244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F0052D8C-7070-4B5E-82ED-430FCAFE32BE}"/>
              </a:ext>
            </a:extLst>
          </p:cNvPr>
          <p:cNvSpPr/>
          <p:nvPr/>
        </p:nvSpPr>
        <p:spPr>
          <a:xfrm>
            <a:off x="3282951" y="4685673"/>
            <a:ext cx="4569370" cy="244028"/>
          </a:xfrm>
          <a:prstGeom prst="rect">
            <a:avLst/>
          </a:prstGeom>
          <a:solidFill>
            <a:schemeClr val="bg1"/>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D8D99675-6EE1-8C6C-87C1-5AFE3B96893E}"/>
              </a:ext>
            </a:extLst>
          </p:cNvPr>
          <p:cNvSpPr/>
          <p:nvPr/>
        </p:nvSpPr>
        <p:spPr>
          <a:xfrm>
            <a:off x="4376791" y="2815119"/>
            <a:ext cx="2722652" cy="7202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a:solidFill>
                  <a:schemeClr val="tx1"/>
                </a:solidFill>
                <a:latin typeface="+mj-lt"/>
              </a:rPr>
              <a:t>Query </a:t>
            </a:r>
            <a:r>
              <a:rPr lang="sv-SE" sz="1600" b="1" dirty="0" err="1">
                <a:solidFill>
                  <a:schemeClr val="tx1"/>
                </a:solidFill>
                <a:latin typeface="+mj-lt"/>
              </a:rPr>
              <a:t>answering</a:t>
            </a:r>
            <a:r>
              <a:rPr lang="sv-SE" sz="1600" b="1" dirty="0">
                <a:solidFill>
                  <a:schemeClr val="tx1"/>
                </a:solidFill>
                <a:latin typeface="+mj-lt"/>
              </a:rPr>
              <a:t> system</a:t>
            </a:r>
          </a:p>
        </p:txBody>
      </p:sp>
      <p:sp>
        <p:nvSpPr>
          <p:cNvPr id="9" name="Rektangel 8">
            <a:extLst>
              <a:ext uri="{FF2B5EF4-FFF2-40B4-BE49-F238E27FC236}">
                <a16:creationId xmlns:a16="http://schemas.microsoft.com/office/drawing/2014/main" id="{98675CA2-29AD-431E-556B-84451B2A7DCE}"/>
              </a:ext>
            </a:extLst>
          </p:cNvPr>
          <p:cNvSpPr/>
          <p:nvPr/>
        </p:nvSpPr>
        <p:spPr>
          <a:xfrm>
            <a:off x="1397285" y="2239766"/>
            <a:ext cx="9123452" cy="1571946"/>
          </a:xfrm>
          <a:prstGeom prst="rect">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Platshållare för bildnummer 13">
            <a:extLst>
              <a:ext uri="{FF2B5EF4-FFF2-40B4-BE49-F238E27FC236}">
                <a16:creationId xmlns:a16="http://schemas.microsoft.com/office/drawing/2014/main" id="{D4FBBD49-5AE9-9FD7-FBAF-F6FA01A173CC}"/>
              </a:ext>
            </a:extLst>
          </p:cNvPr>
          <p:cNvSpPr>
            <a:spLocks noGrp="1"/>
          </p:cNvSpPr>
          <p:nvPr>
            <p:ph type="sldNum" sz="quarter" idx="12"/>
          </p:nvPr>
        </p:nvSpPr>
        <p:spPr/>
        <p:txBody>
          <a:bodyPr/>
          <a:lstStyle/>
          <a:p>
            <a:fld id="{1D05C8B6-EC5E-42D9-8D75-1E05D6428564}" type="slidenum">
              <a:rPr lang="sv-SE" smtClean="0"/>
              <a:t>10</a:t>
            </a:fld>
            <a:endParaRPr lang="sv-SE"/>
          </a:p>
        </p:txBody>
      </p:sp>
      <p:sp>
        <p:nvSpPr>
          <p:cNvPr id="11" name="TextBox 10">
            <a:extLst>
              <a:ext uri="{FF2B5EF4-FFF2-40B4-BE49-F238E27FC236}">
                <a16:creationId xmlns:a16="http://schemas.microsoft.com/office/drawing/2014/main" id="{F0D1A57E-4753-CCFE-8C1D-374858DB1CCD}"/>
              </a:ext>
            </a:extLst>
          </p:cNvPr>
          <p:cNvSpPr txBox="1"/>
          <p:nvPr/>
        </p:nvSpPr>
        <p:spPr>
          <a:xfrm>
            <a:off x="1762127" y="3023414"/>
            <a:ext cx="1336675" cy="323850"/>
          </a:xfrm>
          <a:prstGeom prst="rect">
            <a:avLst/>
          </a:prstGeom>
          <a:noFill/>
        </p:spPr>
        <p:txBody>
          <a:bodyPr>
            <a:spAutoFit/>
          </a:bodyPr>
          <a:lstStyle/>
          <a:p>
            <a:pPr>
              <a:spcBef>
                <a:spcPts val="450"/>
              </a:spcBef>
              <a:spcAft>
                <a:spcPts val="450"/>
              </a:spcAft>
              <a:defRPr/>
            </a:pPr>
            <a:r>
              <a:rPr lang="en-US" sz="1500" dirty="0">
                <a:solidFill>
                  <a:srgbClr val="002060"/>
                </a:solidFill>
                <a:latin typeface="KorolevLiU Medium" pitchFamily="2" charset="77"/>
                <a:cs typeface="Times New Roman" panose="02020603050405020304" pitchFamily="18" charset="0"/>
              </a:rPr>
              <a:t>End Users</a:t>
            </a:r>
          </a:p>
        </p:txBody>
      </p:sp>
    </p:spTree>
    <p:extLst>
      <p:ext uri="{BB962C8B-B14F-4D97-AF65-F5344CB8AC3E}">
        <p14:creationId xmlns:p14="http://schemas.microsoft.com/office/powerpoint/2010/main" val="4056244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9DFF57-F946-1FCD-A95D-71F8E953F8EC}"/>
              </a:ext>
            </a:extLst>
          </p:cNvPr>
          <p:cNvSpPr>
            <a:spLocks noGrp="1"/>
          </p:cNvSpPr>
          <p:nvPr>
            <p:ph type="title"/>
          </p:nvPr>
        </p:nvSpPr>
        <p:spPr/>
        <p:txBody>
          <a:bodyPr/>
          <a:lstStyle/>
          <a:p>
            <a:r>
              <a:rPr lang="sv-SE" dirty="0" err="1"/>
              <a:t>Framework</a:t>
            </a:r>
            <a:endParaRPr lang="sv-SE" dirty="0"/>
          </a:p>
        </p:txBody>
      </p:sp>
      <p:pic>
        <p:nvPicPr>
          <p:cNvPr id="4" name="Picture 14">
            <a:extLst>
              <a:ext uri="{FF2B5EF4-FFF2-40B4-BE49-F238E27FC236}">
                <a16:creationId xmlns:a16="http://schemas.microsoft.com/office/drawing/2014/main" id="{12B78FD0-5F80-CA5B-0B97-00F33F93B8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4329" y="2541135"/>
            <a:ext cx="6469063" cy="23780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 name="TextBox 10">
            <a:extLst>
              <a:ext uri="{FF2B5EF4-FFF2-40B4-BE49-F238E27FC236}">
                <a16:creationId xmlns:a16="http://schemas.microsoft.com/office/drawing/2014/main" id="{E7347258-C427-F742-A39C-6C96E45C77FE}"/>
              </a:ext>
            </a:extLst>
          </p:cNvPr>
          <p:cNvSpPr txBox="1"/>
          <p:nvPr/>
        </p:nvSpPr>
        <p:spPr>
          <a:xfrm>
            <a:off x="1762127" y="3023414"/>
            <a:ext cx="1336675" cy="323850"/>
          </a:xfrm>
          <a:prstGeom prst="rect">
            <a:avLst/>
          </a:prstGeom>
          <a:noFill/>
        </p:spPr>
        <p:txBody>
          <a:bodyPr>
            <a:spAutoFit/>
          </a:bodyPr>
          <a:lstStyle/>
          <a:p>
            <a:pPr>
              <a:spcBef>
                <a:spcPts val="450"/>
              </a:spcBef>
              <a:spcAft>
                <a:spcPts val="450"/>
              </a:spcAft>
              <a:defRPr/>
            </a:pPr>
            <a:r>
              <a:rPr lang="en-US" sz="1500" dirty="0">
                <a:solidFill>
                  <a:srgbClr val="002060"/>
                </a:solidFill>
                <a:latin typeface="KorolevLiU Medium" pitchFamily="2" charset="77"/>
                <a:cs typeface="Times New Roman" panose="02020603050405020304" pitchFamily="18" charset="0"/>
              </a:rPr>
              <a:t>End Users</a:t>
            </a:r>
          </a:p>
        </p:txBody>
      </p:sp>
      <p:sp>
        <p:nvSpPr>
          <p:cNvPr id="6" name="TextBox 18">
            <a:extLst>
              <a:ext uri="{FF2B5EF4-FFF2-40B4-BE49-F238E27FC236}">
                <a16:creationId xmlns:a16="http://schemas.microsoft.com/office/drawing/2014/main" id="{E66C8A84-A87C-24BB-6FDF-78EF2EED0BFC}"/>
              </a:ext>
            </a:extLst>
          </p:cNvPr>
          <p:cNvSpPr txBox="1">
            <a:spLocks noChangeArrowheads="1"/>
          </p:cNvSpPr>
          <p:nvPr/>
        </p:nvSpPr>
        <p:spPr bwMode="auto">
          <a:xfrm>
            <a:off x="1762127" y="4148174"/>
            <a:ext cx="170497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ts val="450"/>
              </a:spcBef>
              <a:spcAft>
                <a:spcPts val="450"/>
              </a:spcAft>
              <a:buClrTx/>
              <a:buSzTx/>
              <a:buNone/>
            </a:pPr>
            <a:r>
              <a:rPr lang="en-US" altLang="sv-SE" sz="1500" dirty="0">
                <a:solidFill>
                  <a:srgbClr val="FF0000"/>
                </a:solidFill>
                <a:latin typeface="KorolevLiU Medium" panose="00000600000000000000" pitchFamily="50" charset="0"/>
                <a:cs typeface="Times New Roman" panose="02020603050405020304" pitchFamily="18" charset="0"/>
              </a:rPr>
              <a:t>Developers</a:t>
            </a:r>
          </a:p>
        </p:txBody>
      </p:sp>
      <p:sp>
        <p:nvSpPr>
          <p:cNvPr id="7" name="Rektangel 6">
            <a:extLst>
              <a:ext uri="{FF2B5EF4-FFF2-40B4-BE49-F238E27FC236}">
                <a16:creationId xmlns:a16="http://schemas.microsoft.com/office/drawing/2014/main" id="{96088FBE-AAA7-D0FE-C08C-B6DAF4A502B8}"/>
              </a:ext>
            </a:extLst>
          </p:cNvPr>
          <p:cNvSpPr/>
          <p:nvPr/>
        </p:nvSpPr>
        <p:spPr>
          <a:xfrm>
            <a:off x="3064329" y="2465798"/>
            <a:ext cx="4569370" cy="244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F0052D8C-7070-4B5E-82ED-430FCAFE32BE}"/>
              </a:ext>
            </a:extLst>
          </p:cNvPr>
          <p:cNvSpPr/>
          <p:nvPr/>
        </p:nvSpPr>
        <p:spPr>
          <a:xfrm>
            <a:off x="3282951" y="4685673"/>
            <a:ext cx="4569370" cy="244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D8D99675-6EE1-8C6C-87C1-5AFE3B96893E}"/>
              </a:ext>
            </a:extLst>
          </p:cNvPr>
          <p:cNvSpPr/>
          <p:nvPr/>
        </p:nvSpPr>
        <p:spPr>
          <a:xfrm>
            <a:off x="4376791" y="2815119"/>
            <a:ext cx="2722652" cy="7202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a:solidFill>
                  <a:schemeClr val="tx1"/>
                </a:solidFill>
                <a:latin typeface="+mj-lt"/>
              </a:rPr>
              <a:t>Query </a:t>
            </a:r>
            <a:r>
              <a:rPr lang="sv-SE" sz="1600" b="1" dirty="0" err="1">
                <a:solidFill>
                  <a:schemeClr val="tx1"/>
                </a:solidFill>
                <a:latin typeface="+mj-lt"/>
              </a:rPr>
              <a:t>answering</a:t>
            </a:r>
            <a:r>
              <a:rPr lang="sv-SE" sz="1600" b="1" dirty="0">
                <a:solidFill>
                  <a:schemeClr val="tx1"/>
                </a:solidFill>
                <a:latin typeface="+mj-lt"/>
              </a:rPr>
              <a:t> system</a:t>
            </a:r>
          </a:p>
        </p:txBody>
      </p:sp>
      <p:sp>
        <p:nvSpPr>
          <p:cNvPr id="11" name="Rektangel 10">
            <a:extLst>
              <a:ext uri="{FF2B5EF4-FFF2-40B4-BE49-F238E27FC236}">
                <a16:creationId xmlns:a16="http://schemas.microsoft.com/office/drawing/2014/main" id="{5D6D2E97-8758-7477-546E-C677D8E4DF8C}"/>
              </a:ext>
            </a:extLst>
          </p:cNvPr>
          <p:cNvSpPr/>
          <p:nvPr/>
        </p:nvSpPr>
        <p:spPr>
          <a:xfrm>
            <a:off x="1397285" y="3765716"/>
            <a:ext cx="9123452" cy="1571946"/>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Platshållare för bildnummer 14">
            <a:extLst>
              <a:ext uri="{FF2B5EF4-FFF2-40B4-BE49-F238E27FC236}">
                <a16:creationId xmlns:a16="http://schemas.microsoft.com/office/drawing/2014/main" id="{5BE402CC-F183-0DB7-000E-5463B2023405}"/>
              </a:ext>
            </a:extLst>
          </p:cNvPr>
          <p:cNvSpPr>
            <a:spLocks noGrp="1"/>
          </p:cNvSpPr>
          <p:nvPr>
            <p:ph type="sldNum" sz="quarter" idx="12"/>
          </p:nvPr>
        </p:nvSpPr>
        <p:spPr/>
        <p:txBody>
          <a:bodyPr/>
          <a:lstStyle/>
          <a:p>
            <a:fld id="{1D05C8B6-EC5E-42D9-8D75-1E05D6428564}" type="slidenum">
              <a:rPr lang="sv-SE" smtClean="0"/>
              <a:t>11</a:t>
            </a:fld>
            <a:endParaRPr lang="sv-SE"/>
          </a:p>
        </p:txBody>
      </p:sp>
    </p:spTree>
    <p:extLst>
      <p:ext uri="{BB962C8B-B14F-4D97-AF65-F5344CB8AC3E}">
        <p14:creationId xmlns:p14="http://schemas.microsoft.com/office/powerpoint/2010/main" val="3874874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D804A-AE6E-4149-8719-796055B36CDC}"/>
              </a:ext>
            </a:extLst>
          </p:cNvPr>
          <p:cNvSpPr>
            <a:spLocks noGrp="1"/>
          </p:cNvSpPr>
          <p:nvPr>
            <p:ph type="title"/>
          </p:nvPr>
        </p:nvSpPr>
        <p:spPr/>
        <p:txBody>
          <a:bodyPr/>
          <a:lstStyle/>
          <a:p>
            <a:r>
              <a:rPr lang="sv-SE" dirty="0"/>
              <a:t>Materials Design </a:t>
            </a:r>
            <a:r>
              <a:rPr lang="sv-SE" dirty="0" err="1"/>
              <a:t>Ontology</a:t>
            </a:r>
            <a:r>
              <a:rPr lang="sv-SE" dirty="0"/>
              <a:t> (MDO)</a:t>
            </a:r>
          </a:p>
        </p:txBody>
      </p:sp>
      <p:sp>
        <p:nvSpPr>
          <p:cNvPr id="4" name="Rectangle 8">
            <a:extLst>
              <a:ext uri="{FF2B5EF4-FFF2-40B4-BE49-F238E27FC236}">
                <a16:creationId xmlns:a16="http://schemas.microsoft.com/office/drawing/2014/main" id="{C0CF5019-0107-5A6B-CCEE-ABBE21A56A4A}"/>
              </a:ext>
            </a:extLst>
          </p:cNvPr>
          <p:cNvSpPr>
            <a:spLocks noChangeArrowheads="1"/>
          </p:cNvSpPr>
          <p:nvPr/>
        </p:nvSpPr>
        <p:spPr bwMode="auto">
          <a:xfrm>
            <a:off x="831851" y="5225086"/>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just">
              <a:spcBef>
                <a:spcPct val="0"/>
              </a:spcBef>
              <a:buClrTx/>
              <a:buSzTx/>
              <a:buFont typeface="Wingdings" panose="05000000000000000000" pitchFamily="2" charset="2"/>
              <a:buNone/>
            </a:pPr>
            <a:r>
              <a:rPr lang="en-US" altLang="sv-SE" sz="1600" dirty="0">
                <a:solidFill>
                  <a:srgbClr val="2B5257"/>
                </a:solidFill>
                <a:latin typeface="Times New Roman" panose="02020603050405020304" pitchFamily="18" charset="0"/>
                <a:cs typeface="Times New Roman" panose="02020603050405020304" pitchFamily="18" charset="0"/>
              </a:rPr>
              <a:t>Li H, </a:t>
            </a:r>
            <a:r>
              <a:rPr lang="en-US" altLang="sv-SE" sz="1600" dirty="0" err="1">
                <a:solidFill>
                  <a:srgbClr val="2B5257"/>
                </a:solidFill>
                <a:latin typeface="Times New Roman" panose="02020603050405020304" pitchFamily="18" charset="0"/>
                <a:cs typeface="Times New Roman" panose="02020603050405020304" pitchFamily="18" charset="0"/>
              </a:rPr>
              <a:t>Armiento</a:t>
            </a:r>
            <a:r>
              <a:rPr lang="en-US" altLang="sv-SE" sz="1600" dirty="0">
                <a:solidFill>
                  <a:srgbClr val="2B5257"/>
                </a:solidFill>
                <a:latin typeface="Times New Roman" panose="02020603050405020304" pitchFamily="18" charset="0"/>
                <a:cs typeface="Times New Roman" panose="02020603050405020304" pitchFamily="18" charset="0"/>
              </a:rPr>
              <a:t> R, Lambrix P, An Ontology for the Materials Design Domain, </a:t>
            </a:r>
          </a:p>
          <a:p>
            <a:pPr algn="just">
              <a:spcBef>
                <a:spcPct val="0"/>
              </a:spcBef>
              <a:buClrTx/>
              <a:buSzTx/>
              <a:buFont typeface="Wingdings" panose="05000000000000000000" pitchFamily="2" charset="2"/>
              <a:buNone/>
            </a:pPr>
            <a:r>
              <a:rPr lang="en-US" altLang="sv-SE" sz="1600" dirty="0">
                <a:solidFill>
                  <a:srgbClr val="2B5257"/>
                </a:solidFill>
                <a:latin typeface="Times New Roman" panose="02020603050405020304" pitchFamily="18" charset="0"/>
                <a:cs typeface="Times New Roman" panose="02020603050405020304" pitchFamily="18" charset="0"/>
              </a:rPr>
              <a:t>19th International Semantic Web Conference, 212-227, 2020.</a:t>
            </a:r>
          </a:p>
        </p:txBody>
      </p:sp>
      <p:sp>
        <p:nvSpPr>
          <p:cNvPr id="8" name="Platshållare för bildnummer 7">
            <a:extLst>
              <a:ext uri="{FF2B5EF4-FFF2-40B4-BE49-F238E27FC236}">
                <a16:creationId xmlns:a16="http://schemas.microsoft.com/office/drawing/2014/main" id="{60AB93E0-4149-A313-AF58-B028B283127F}"/>
              </a:ext>
            </a:extLst>
          </p:cNvPr>
          <p:cNvSpPr>
            <a:spLocks noGrp="1"/>
          </p:cNvSpPr>
          <p:nvPr>
            <p:ph type="sldNum" sz="quarter" idx="12"/>
          </p:nvPr>
        </p:nvSpPr>
        <p:spPr/>
        <p:txBody>
          <a:bodyPr/>
          <a:lstStyle/>
          <a:p>
            <a:fld id="{1D05C8B6-EC5E-42D9-8D75-1E05D6428564}" type="slidenum">
              <a:rPr lang="sv-SE" smtClean="0"/>
              <a:t>12</a:t>
            </a:fld>
            <a:endParaRPr lang="sv-SE"/>
          </a:p>
        </p:txBody>
      </p:sp>
    </p:spTree>
    <p:extLst>
      <p:ext uri="{BB962C8B-B14F-4D97-AF65-F5344CB8AC3E}">
        <p14:creationId xmlns:p14="http://schemas.microsoft.com/office/powerpoint/2010/main" val="1746501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B3CD4C2-B63E-4060-7BD5-8C647C7A22C4}"/>
              </a:ext>
            </a:extLst>
          </p:cNvPr>
          <p:cNvSpPr>
            <a:spLocks noGrp="1"/>
          </p:cNvSpPr>
          <p:nvPr>
            <p:ph type="title"/>
          </p:nvPr>
        </p:nvSpPr>
        <p:spPr/>
        <p:txBody>
          <a:bodyPr/>
          <a:lstStyle/>
          <a:p>
            <a:r>
              <a:rPr lang="sv-SE" dirty="0"/>
              <a:t>Note </a:t>
            </a:r>
          </a:p>
        </p:txBody>
      </p:sp>
      <p:sp>
        <p:nvSpPr>
          <p:cNvPr id="3" name="Platshållare för innehåll 2">
            <a:extLst>
              <a:ext uri="{FF2B5EF4-FFF2-40B4-BE49-F238E27FC236}">
                <a16:creationId xmlns:a16="http://schemas.microsoft.com/office/drawing/2014/main" id="{B63766A7-1FC4-1EE5-D161-9D161B87CE34}"/>
              </a:ext>
            </a:extLst>
          </p:cNvPr>
          <p:cNvSpPr>
            <a:spLocks noGrp="1"/>
          </p:cNvSpPr>
          <p:nvPr>
            <p:ph idx="1"/>
          </p:nvPr>
        </p:nvSpPr>
        <p:spPr/>
        <p:txBody>
          <a:bodyPr/>
          <a:lstStyle/>
          <a:p>
            <a:r>
              <a:rPr lang="sv-SE" dirty="0" err="1"/>
              <a:t>Current</a:t>
            </a:r>
            <a:r>
              <a:rPr lang="sv-SE" dirty="0"/>
              <a:t> focus on </a:t>
            </a:r>
            <a:r>
              <a:rPr lang="sv-SE" dirty="0" err="1"/>
              <a:t>dealing</a:t>
            </a:r>
            <a:r>
              <a:rPr lang="sv-SE" dirty="0"/>
              <a:t> </a:t>
            </a:r>
            <a:r>
              <a:rPr lang="sv-SE" dirty="0" err="1"/>
              <a:t>with</a:t>
            </a:r>
            <a:r>
              <a:rPr lang="sv-SE" dirty="0"/>
              <a:t> materials </a:t>
            </a:r>
            <a:r>
              <a:rPr lang="sv-SE" i="1" dirty="0" err="1"/>
              <a:t>computations</a:t>
            </a:r>
            <a:r>
              <a:rPr lang="sv-SE" dirty="0"/>
              <a:t> </a:t>
            </a:r>
            <a:r>
              <a:rPr lang="sv-SE" dirty="0" err="1"/>
              <a:t>databases</a:t>
            </a:r>
            <a:r>
              <a:rPr lang="sv-SE" dirty="0"/>
              <a:t> (</a:t>
            </a:r>
            <a:r>
              <a:rPr lang="sv-SE" dirty="0" err="1"/>
              <a:t>rather</a:t>
            </a:r>
            <a:r>
              <a:rPr lang="sv-SE" dirty="0"/>
              <a:t> </a:t>
            </a:r>
            <a:r>
              <a:rPr lang="sv-SE" dirty="0" err="1"/>
              <a:t>than</a:t>
            </a:r>
            <a:r>
              <a:rPr lang="sv-SE" dirty="0"/>
              <a:t> experiments)</a:t>
            </a:r>
          </a:p>
        </p:txBody>
      </p:sp>
      <p:sp>
        <p:nvSpPr>
          <p:cNvPr id="4" name="Platshållare för bildnummer 3">
            <a:extLst>
              <a:ext uri="{FF2B5EF4-FFF2-40B4-BE49-F238E27FC236}">
                <a16:creationId xmlns:a16="http://schemas.microsoft.com/office/drawing/2014/main" id="{3608A558-61CB-A37C-E8D1-31F313C7B129}"/>
              </a:ext>
            </a:extLst>
          </p:cNvPr>
          <p:cNvSpPr>
            <a:spLocks noGrp="1"/>
          </p:cNvSpPr>
          <p:nvPr>
            <p:ph type="sldNum" sz="quarter" idx="12"/>
          </p:nvPr>
        </p:nvSpPr>
        <p:spPr/>
        <p:txBody>
          <a:bodyPr/>
          <a:lstStyle/>
          <a:p>
            <a:fld id="{1D05C8B6-EC5E-42D9-8D75-1E05D6428564}" type="slidenum">
              <a:rPr lang="sv-SE" smtClean="0"/>
              <a:t>13</a:t>
            </a:fld>
            <a:endParaRPr lang="sv-SE"/>
          </a:p>
        </p:txBody>
      </p:sp>
    </p:spTree>
    <p:extLst>
      <p:ext uri="{BB962C8B-B14F-4D97-AF65-F5344CB8AC3E}">
        <p14:creationId xmlns:p14="http://schemas.microsoft.com/office/powerpoint/2010/main" val="1184213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ubrik 1">
            <a:extLst>
              <a:ext uri="{FF2B5EF4-FFF2-40B4-BE49-F238E27FC236}">
                <a16:creationId xmlns:a16="http://schemas.microsoft.com/office/drawing/2014/main" id="{5898F6C3-46CF-CEB8-7FB8-C54F2CA66CCA}"/>
              </a:ext>
            </a:extLst>
          </p:cNvPr>
          <p:cNvSpPr>
            <a:spLocks noGrp="1" noChangeArrowheads="1"/>
          </p:cNvSpPr>
          <p:nvPr>
            <p:ph type="title"/>
          </p:nvPr>
        </p:nvSpPr>
        <p:spPr/>
        <p:txBody>
          <a:bodyPr/>
          <a:lstStyle/>
          <a:p>
            <a:r>
              <a:rPr lang="sv-SE" altLang="sv-SE" dirty="0" err="1">
                <a:cs typeface="Times New Roman" panose="02020603050405020304" pitchFamily="18" charset="0"/>
              </a:rPr>
              <a:t>Methodology</a:t>
            </a:r>
            <a:endParaRPr lang="sv-SE" altLang="sv-SE" dirty="0">
              <a:cs typeface="Times New Roman" panose="02020603050405020304" pitchFamily="18" charset="0"/>
            </a:endParaRPr>
          </a:p>
        </p:txBody>
      </p:sp>
      <p:sp>
        <p:nvSpPr>
          <p:cNvPr id="32771" name="Platshållare för innehåll 2">
            <a:extLst>
              <a:ext uri="{FF2B5EF4-FFF2-40B4-BE49-F238E27FC236}">
                <a16:creationId xmlns:a16="http://schemas.microsoft.com/office/drawing/2014/main" id="{2C420138-A77D-F5BA-232A-EC802F24CCF3}"/>
              </a:ext>
            </a:extLst>
          </p:cNvPr>
          <p:cNvSpPr>
            <a:spLocks noGrp="1" noChangeArrowheads="1"/>
          </p:cNvSpPr>
          <p:nvPr>
            <p:ph idx="1"/>
          </p:nvPr>
        </p:nvSpPr>
        <p:spPr/>
        <p:txBody>
          <a:bodyPr/>
          <a:lstStyle/>
          <a:p>
            <a:r>
              <a:rPr lang="en-US" altLang="sv-SE"/>
              <a:t>NeOn ontology engineering methodology</a:t>
            </a:r>
          </a:p>
          <a:p>
            <a:r>
              <a:rPr lang="en-US" altLang="sv-SE"/>
              <a:t>From Specification to Implementation</a:t>
            </a:r>
          </a:p>
          <a:p>
            <a:r>
              <a:rPr lang="en-US" altLang="sv-SE"/>
              <a:t>Reusing and re-engineering non-ontological resources </a:t>
            </a:r>
          </a:p>
          <a:p>
            <a:r>
              <a:rPr lang="en-US" altLang="sv-SE"/>
              <a:t>Reusing ontological resources</a:t>
            </a:r>
          </a:p>
          <a:p>
            <a:r>
              <a:rPr lang="en-US" altLang="sv-SE"/>
              <a:t>Restructuring ontological resources</a:t>
            </a:r>
            <a:endParaRPr lang="sv-SE" altLang="sv-SE"/>
          </a:p>
        </p:txBody>
      </p:sp>
      <p:sp>
        <p:nvSpPr>
          <p:cNvPr id="4" name="Platshållare för bildnummer 3">
            <a:extLst>
              <a:ext uri="{FF2B5EF4-FFF2-40B4-BE49-F238E27FC236}">
                <a16:creationId xmlns:a16="http://schemas.microsoft.com/office/drawing/2014/main" id="{F6A897C3-775A-DBED-D202-E1819342C4F2}"/>
              </a:ext>
            </a:extLst>
          </p:cNvPr>
          <p:cNvSpPr>
            <a:spLocks noGrp="1"/>
          </p:cNvSpPr>
          <p:nvPr>
            <p:ph type="sldNum" sz="quarter" idx="12"/>
          </p:nvPr>
        </p:nvSpPr>
        <p:spPr/>
        <p:txBody>
          <a:bodyPr/>
          <a:lstStyle/>
          <a:p>
            <a:fld id="{1D05C8B6-EC5E-42D9-8D75-1E05D6428564}" type="slidenum">
              <a:rPr lang="sv-SE" smtClean="0"/>
              <a:t>14</a:t>
            </a:fld>
            <a:endParaRPr lang="sv-SE"/>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ubrik 1">
            <a:extLst>
              <a:ext uri="{FF2B5EF4-FFF2-40B4-BE49-F238E27FC236}">
                <a16:creationId xmlns:a16="http://schemas.microsoft.com/office/drawing/2014/main" id="{09115DBD-7C40-B5F7-C13A-081D139FE572}"/>
              </a:ext>
            </a:extLst>
          </p:cNvPr>
          <p:cNvSpPr>
            <a:spLocks noGrp="1" noChangeArrowheads="1"/>
          </p:cNvSpPr>
          <p:nvPr>
            <p:ph type="title"/>
          </p:nvPr>
        </p:nvSpPr>
        <p:spPr/>
        <p:txBody>
          <a:bodyPr/>
          <a:lstStyle/>
          <a:p>
            <a:r>
              <a:rPr lang="sv-SE" altLang="sv-SE" dirty="0">
                <a:cs typeface="Times New Roman" panose="02020603050405020304" pitchFamily="18" charset="0"/>
              </a:rPr>
              <a:t>Use </a:t>
            </a:r>
            <a:r>
              <a:rPr lang="sv-SE" altLang="sv-SE" dirty="0" err="1">
                <a:cs typeface="Times New Roman" panose="02020603050405020304" pitchFamily="18" charset="0"/>
              </a:rPr>
              <a:t>cases</a:t>
            </a:r>
            <a:endParaRPr lang="sv-SE" altLang="sv-SE" dirty="0">
              <a:cs typeface="Times New Roman" panose="02020603050405020304" pitchFamily="18" charset="0"/>
            </a:endParaRPr>
          </a:p>
        </p:txBody>
      </p:sp>
      <p:sp>
        <p:nvSpPr>
          <p:cNvPr id="34819" name="Platshållare för innehåll 2">
            <a:extLst>
              <a:ext uri="{FF2B5EF4-FFF2-40B4-BE49-F238E27FC236}">
                <a16:creationId xmlns:a16="http://schemas.microsoft.com/office/drawing/2014/main" id="{56A88407-5E2B-EF58-C3BE-29712D93BAAE}"/>
              </a:ext>
            </a:extLst>
          </p:cNvPr>
          <p:cNvSpPr>
            <a:spLocks noGrp="1" noChangeArrowheads="1"/>
          </p:cNvSpPr>
          <p:nvPr>
            <p:ph idx="1"/>
          </p:nvPr>
        </p:nvSpPr>
        <p:spPr/>
        <p:txBody>
          <a:bodyPr/>
          <a:lstStyle/>
          <a:p>
            <a:r>
              <a:rPr lang="en-US" altLang="sv-SE" dirty="0"/>
              <a:t>UC1: MDO will be used for representing knowledge in basic materials science.</a:t>
            </a:r>
          </a:p>
          <a:p>
            <a:r>
              <a:rPr lang="en-US" altLang="sv-SE" dirty="0"/>
              <a:t>UC2: MDO will be used for representing materials calculations and standardizing the publication of the materials calculation data.</a:t>
            </a:r>
          </a:p>
          <a:p>
            <a:r>
              <a:rPr lang="en-US" altLang="sv-SE" dirty="0"/>
              <a:t>UC3: MDO will be used as a standard to improve the interoperability among heterogeneous databases in the materials design domain.</a:t>
            </a:r>
          </a:p>
          <a:p>
            <a:r>
              <a:rPr lang="en-US" altLang="sv-SE" dirty="0"/>
              <a:t>UC4: MDO will be mapped to OPTIMADE’s schema to improve OPTIMADE’s search functionality.</a:t>
            </a:r>
            <a:endParaRPr lang="sv-SE" altLang="sv-SE" dirty="0"/>
          </a:p>
        </p:txBody>
      </p:sp>
      <p:sp>
        <p:nvSpPr>
          <p:cNvPr id="4" name="Platshållare för bildnummer 3">
            <a:extLst>
              <a:ext uri="{FF2B5EF4-FFF2-40B4-BE49-F238E27FC236}">
                <a16:creationId xmlns:a16="http://schemas.microsoft.com/office/drawing/2014/main" id="{0B8C61F5-C2B2-14C1-18A0-E296841ACC65}"/>
              </a:ext>
            </a:extLst>
          </p:cNvPr>
          <p:cNvSpPr>
            <a:spLocks noGrp="1"/>
          </p:cNvSpPr>
          <p:nvPr>
            <p:ph type="sldNum" sz="quarter" idx="12"/>
          </p:nvPr>
        </p:nvSpPr>
        <p:spPr/>
        <p:txBody>
          <a:bodyPr/>
          <a:lstStyle/>
          <a:p>
            <a:fld id="{1D05C8B6-EC5E-42D9-8D75-1E05D6428564}" type="slidenum">
              <a:rPr lang="sv-SE" smtClean="0"/>
              <a:t>15</a:t>
            </a:fld>
            <a:endParaRPr lang="sv-SE"/>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ubrik 1">
            <a:extLst>
              <a:ext uri="{FF2B5EF4-FFF2-40B4-BE49-F238E27FC236}">
                <a16:creationId xmlns:a16="http://schemas.microsoft.com/office/drawing/2014/main" id="{0CADF206-C527-968C-8C25-1D3BFAD0F5D2}"/>
              </a:ext>
            </a:extLst>
          </p:cNvPr>
          <p:cNvSpPr>
            <a:spLocks noGrp="1" noChangeArrowheads="1"/>
          </p:cNvSpPr>
          <p:nvPr>
            <p:ph type="title"/>
          </p:nvPr>
        </p:nvSpPr>
        <p:spPr/>
        <p:txBody>
          <a:bodyPr/>
          <a:lstStyle/>
          <a:p>
            <a:r>
              <a:rPr lang="sv-SE" altLang="sv-SE" dirty="0" err="1">
                <a:cs typeface="Times New Roman" panose="02020603050405020304" pitchFamily="18" charset="0"/>
              </a:rPr>
              <a:t>Competency</a:t>
            </a:r>
            <a:r>
              <a:rPr lang="sv-SE" altLang="sv-SE" dirty="0">
                <a:cs typeface="Times New Roman" panose="02020603050405020304" pitchFamily="18" charset="0"/>
              </a:rPr>
              <a:t> </a:t>
            </a:r>
            <a:r>
              <a:rPr lang="sv-SE" altLang="sv-SE" dirty="0" err="1">
                <a:cs typeface="Times New Roman" panose="02020603050405020304" pitchFamily="18" charset="0"/>
              </a:rPr>
              <a:t>questions</a:t>
            </a:r>
            <a:endParaRPr lang="sv-SE" altLang="sv-SE" dirty="0">
              <a:cs typeface="Times New Roman" panose="02020603050405020304" pitchFamily="18" charset="0"/>
            </a:endParaRPr>
          </a:p>
        </p:txBody>
      </p:sp>
      <p:sp>
        <p:nvSpPr>
          <p:cNvPr id="35843" name="Platshållare för innehåll 2">
            <a:extLst>
              <a:ext uri="{FF2B5EF4-FFF2-40B4-BE49-F238E27FC236}">
                <a16:creationId xmlns:a16="http://schemas.microsoft.com/office/drawing/2014/main" id="{46CA18FB-A32B-D8FC-5DF5-F0C4F7D0AD4F}"/>
              </a:ext>
            </a:extLst>
          </p:cNvPr>
          <p:cNvSpPr>
            <a:spLocks noGrp="1" noChangeArrowheads="1"/>
          </p:cNvSpPr>
          <p:nvPr>
            <p:ph idx="1"/>
          </p:nvPr>
        </p:nvSpPr>
        <p:spPr/>
        <p:txBody>
          <a:bodyPr/>
          <a:lstStyle/>
          <a:p>
            <a:r>
              <a:rPr lang="en-US" altLang="sv-SE" sz="2000" dirty="0"/>
              <a:t>CQ1: What are the calculated properties and their values produced by a calculation?</a:t>
            </a:r>
          </a:p>
          <a:p>
            <a:r>
              <a:rPr lang="en-US" altLang="sv-SE" sz="2000" dirty="0"/>
              <a:t>CQ2: </a:t>
            </a:r>
            <a:r>
              <a:rPr lang="en-US" altLang="sv-SE" sz="2000" dirty="0">
                <a:solidFill>
                  <a:srgbClr val="FF0000"/>
                </a:solidFill>
              </a:rPr>
              <a:t>What are the input and output structures of a materials calculation?</a:t>
            </a:r>
          </a:p>
          <a:p>
            <a:r>
              <a:rPr lang="en-US" altLang="sv-SE" sz="2000" dirty="0"/>
              <a:t>CQ3: What is the space group type of a structure?</a:t>
            </a:r>
          </a:p>
          <a:p>
            <a:r>
              <a:rPr lang="en-US" altLang="sv-SE" sz="2000" dirty="0"/>
              <a:t>CQ4: What is the lattice type of a structure?</a:t>
            </a:r>
          </a:p>
          <a:p>
            <a:r>
              <a:rPr lang="en-US" altLang="sv-SE" sz="2000" dirty="0">
                <a:solidFill>
                  <a:srgbClr val="00B0F0"/>
                </a:solidFill>
              </a:rPr>
              <a:t>CQ5: What is the chemical formula of a structure?</a:t>
            </a:r>
          </a:p>
          <a:p>
            <a:r>
              <a:rPr lang="en-US" altLang="sv-SE" sz="2000" dirty="0"/>
              <a:t>CQ6: </a:t>
            </a:r>
            <a:r>
              <a:rPr lang="en-US" altLang="sv-SE" sz="2000" dirty="0">
                <a:solidFill>
                  <a:srgbClr val="FF0000"/>
                </a:solidFill>
              </a:rPr>
              <a:t>For a series of calculations, what are the compositions of materials with a specific range of a calculated property (e.g., band gap)?</a:t>
            </a:r>
          </a:p>
          <a:p>
            <a:r>
              <a:rPr lang="en-US" altLang="sv-SE" sz="2000" dirty="0"/>
              <a:t>CQ7: For a specific material and a given range of a calculated property (e.g., band gap), what is the lattice type of the structure?</a:t>
            </a:r>
          </a:p>
        </p:txBody>
      </p:sp>
      <p:sp>
        <p:nvSpPr>
          <p:cNvPr id="4" name="Platshållare för bildnummer 3">
            <a:extLst>
              <a:ext uri="{FF2B5EF4-FFF2-40B4-BE49-F238E27FC236}">
                <a16:creationId xmlns:a16="http://schemas.microsoft.com/office/drawing/2014/main" id="{141EDDC2-FB3F-B2AB-1CCA-AD31F6BC35AE}"/>
              </a:ext>
            </a:extLst>
          </p:cNvPr>
          <p:cNvSpPr>
            <a:spLocks noGrp="1"/>
          </p:cNvSpPr>
          <p:nvPr>
            <p:ph type="sldNum" sz="quarter" idx="12"/>
          </p:nvPr>
        </p:nvSpPr>
        <p:spPr/>
        <p:txBody>
          <a:bodyPr/>
          <a:lstStyle/>
          <a:p>
            <a:fld id="{1D05C8B6-EC5E-42D9-8D75-1E05D6428564}" type="slidenum">
              <a:rPr lang="sv-SE" smtClean="0"/>
              <a:t>16</a:t>
            </a:fld>
            <a:endParaRPr lang="sv-SE"/>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ubrik 1">
            <a:extLst>
              <a:ext uri="{FF2B5EF4-FFF2-40B4-BE49-F238E27FC236}">
                <a16:creationId xmlns:a16="http://schemas.microsoft.com/office/drawing/2014/main" id="{D8AC774B-B537-1D03-A37D-25288451BD99}"/>
              </a:ext>
            </a:extLst>
          </p:cNvPr>
          <p:cNvSpPr>
            <a:spLocks noGrp="1" noChangeArrowheads="1"/>
          </p:cNvSpPr>
          <p:nvPr>
            <p:ph type="title"/>
          </p:nvPr>
        </p:nvSpPr>
        <p:spPr/>
        <p:txBody>
          <a:bodyPr/>
          <a:lstStyle/>
          <a:p>
            <a:r>
              <a:rPr lang="sv-SE" altLang="sv-SE" dirty="0" err="1">
                <a:cs typeface="Times New Roman" panose="02020603050405020304" pitchFamily="18" charset="0"/>
              </a:rPr>
              <a:t>Additional</a:t>
            </a:r>
            <a:r>
              <a:rPr lang="sv-SE" altLang="sv-SE" dirty="0">
                <a:cs typeface="Times New Roman" panose="02020603050405020304" pitchFamily="18" charset="0"/>
              </a:rPr>
              <a:t> </a:t>
            </a:r>
            <a:r>
              <a:rPr lang="sv-SE" altLang="sv-SE" dirty="0" err="1">
                <a:cs typeface="Times New Roman" panose="02020603050405020304" pitchFamily="18" charset="0"/>
              </a:rPr>
              <a:t>restrictions</a:t>
            </a:r>
            <a:endParaRPr lang="sv-SE" altLang="sv-SE" dirty="0">
              <a:cs typeface="Times New Roman" panose="02020603050405020304" pitchFamily="18" charset="0"/>
            </a:endParaRPr>
          </a:p>
        </p:txBody>
      </p:sp>
      <p:sp>
        <p:nvSpPr>
          <p:cNvPr id="37891" name="Platshållare för innehåll 2">
            <a:extLst>
              <a:ext uri="{FF2B5EF4-FFF2-40B4-BE49-F238E27FC236}">
                <a16:creationId xmlns:a16="http://schemas.microsoft.com/office/drawing/2014/main" id="{37FDF278-F035-5BC9-3EDF-AB0249D7DBA9}"/>
              </a:ext>
            </a:extLst>
          </p:cNvPr>
          <p:cNvSpPr>
            <a:spLocks noGrp="1" noChangeArrowheads="1"/>
          </p:cNvSpPr>
          <p:nvPr>
            <p:ph idx="1"/>
          </p:nvPr>
        </p:nvSpPr>
        <p:spPr/>
        <p:txBody>
          <a:bodyPr/>
          <a:lstStyle/>
          <a:p>
            <a:r>
              <a:rPr lang="en-US" altLang="sv-SE" sz="2000"/>
              <a:t>AR1: A property can relate to a structure.</a:t>
            </a:r>
          </a:p>
          <a:p>
            <a:r>
              <a:rPr lang="en-US" altLang="sv-SE" sz="2000"/>
              <a:t>AR2: A calculation has exactly one corresponding computational method.</a:t>
            </a:r>
          </a:p>
          <a:p>
            <a:r>
              <a:rPr lang="en-US" altLang="sv-SE" sz="2000"/>
              <a:t>AR3: A structure corresponds to one specific space group.</a:t>
            </a:r>
          </a:p>
          <a:p>
            <a:r>
              <a:rPr lang="en-US" altLang="sv-SE" sz="2000"/>
              <a:t>AR4: A calculation is performed by some software programs or codes.</a:t>
            </a:r>
          </a:p>
          <a:p>
            <a:r>
              <a:rPr lang="en-US" altLang="sv-SE" sz="2000"/>
              <a:t>AR5: A structure is a part of some materials.</a:t>
            </a:r>
          </a:p>
          <a:p>
            <a:r>
              <a:rPr lang="en-US" altLang="sv-SE" sz="2000"/>
              <a:t>AR6: A structure and a property can be published by references which could be databases or publications.</a:t>
            </a:r>
          </a:p>
          <a:p>
            <a:r>
              <a:rPr lang="en-US" altLang="sv-SE" sz="2000"/>
              <a:t>AR7: A calculation can take some structures as input.</a:t>
            </a:r>
          </a:p>
          <a:p>
            <a:r>
              <a:rPr lang="en-US" altLang="sv-SE" sz="2000"/>
              <a:t>AR8: A calculation can take some properties as input.</a:t>
            </a:r>
            <a:endParaRPr lang="sv-SE" altLang="sv-SE" sz="2000"/>
          </a:p>
        </p:txBody>
      </p:sp>
      <p:sp>
        <p:nvSpPr>
          <p:cNvPr id="4" name="Platshållare för bildnummer 3">
            <a:extLst>
              <a:ext uri="{FF2B5EF4-FFF2-40B4-BE49-F238E27FC236}">
                <a16:creationId xmlns:a16="http://schemas.microsoft.com/office/drawing/2014/main" id="{35629067-9D52-7A8C-D9E6-682878D22333}"/>
              </a:ext>
            </a:extLst>
          </p:cNvPr>
          <p:cNvSpPr>
            <a:spLocks noGrp="1"/>
          </p:cNvSpPr>
          <p:nvPr>
            <p:ph type="sldNum" sz="quarter" idx="12"/>
          </p:nvPr>
        </p:nvSpPr>
        <p:spPr/>
        <p:txBody>
          <a:bodyPr/>
          <a:lstStyle/>
          <a:p>
            <a:fld id="{1D05C8B6-EC5E-42D9-8D75-1E05D6428564}" type="slidenum">
              <a:rPr lang="sv-SE" smtClean="0"/>
              <a:t>17</a:t>
            </a:fld>
            <a:endParaRPr lang="sv-SE"/>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4">
            <a:extLst>
              <a:ext uri="{FF2B5EF4-FFF2-40B4-BE49-F238E27FC236}">
                <a16:creationId xmlns:a16="http://schemas.microsoft.com/office/drawing/2014/main" id="{ECE52336-1AA9-4C32-4A80-920F568DDCDA}"/>
              </a:ext>
            </a:extLst>
          </p:cNvPr>
          <p:cNvSpPr txBox="1">
            <a:spLocks noChangeArrowheads="1"/>
          </p:cNvSpPr>
          <p:nvPr/>
        </p:nvSpPr>
        <p:spPr bwMode="auto">
          <a:xfrm>
            <a:off x="1658939" y="1782764"/>
            <a:ext cx="34242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sv-SE" sz="1800">
                <a:solidFill>
                  <a:schemeClr val="bg1"/>
                </a:solidFill>
                <a:latin typeface="Times New Roman" panose="02020603050405020304" pitchFamily="18" charset="0"/>
                <a:cs typeface="Times New Roman" panose="02020603050405020304" pitchFamily="18" charset="0"/>
              </a:rPr>
              <a:t>An Overview of MDO</a:t>
            </a:r>
          </a:p>
        </p:txBody>
      </p:sp>
      <p:cxnSp>
        <p:nvCxnSpPr>
          <p:cNvPr id="13" name="Straight Connector 12">
            <a:extLst>
              <a:ext uri="{FF2B5EF4-FFF2-40B4-BE49-F238E27FC236}">
                <a16:creationId xmlns:a16="http://schemas.microsoft.com/office/drawing/2014/main" id="{0669022C-0DE4-5C0A-5E92-F56D65FF9432}"/>
              </a:ext>
            </a:extLst>
          </p:cNvPr>
          <p:cNvCxnSpPr>
            <a:cxnSpLocks/>
          </p:cNvCxnSpPr>
          <p:nvPr/>
        </p:nvCxnSpPr>
        <p:spPr>
          <a:xfrm>
            <a:off x="1909764" y="5516563"/>
            <a:ext cx="8372475" cy="0"/>
          </a:xfrm>
          <a:prstGeom prst="line">
            <a:avLst/>
          </a:prstGeom>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id="{44B71C82-C286-D727-534F-85A567E329A8}"/>
              </a:ext>
            </a:extLst>
          </p:cNvPr>
          <p:cNvSpPr/>
          <p:nvPr/>
        </p:nvSpPr>
        <p:spPr>
          <a:xfrm rot="10800000">
            <a:off x="1524000" y="856475"/>
            <a:ext cx="9144000" cy="247450"/>
          </a:xfrm>
          <a:prstGeom prst="rect">
            <a:avLst/>
          </a:prstGeom>
          <a:gradFill flip="none" rotWithShape="1">
            <a:gsLst>
              <a:gs pos="100000">
                <a:srgbClr val="AFD097">
                  <a:alpha val="70000"/>
                </a:srgbClr>
              </a:gs>
              <a:gs pos="0">
                <a:srgbClr val="7BD4F6">
                  <a:lumMod val="23000"/>
                  <a:lumOff val="77000"/>
                  <a:alpha val="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pic>
        <p:nvPicPr>
          <p:cNvPr id="38919" name="Picture 2" descr="A screenshot of a computer screen&#10;&#10;Description automatically generated with medium confidence">
            <a:extLst>
              <a:ext uri="{FF2B5EF4-FFF2-40B4-BE49-F238E27FC236}">
                <a16:creationId xmlns:a16="http://schemas.microsoft.com/office/drawing/2014/main" id="{B88FE40E-79E5-D7B0-93EB-F6D57A7980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0551" y="1173163"/>
            <a:ext cx="83724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0" name="textruta 10">
            <a:extLst>
              <a:ext uri="{FF2B5EF4-FFF2-40B4-BE49-F238E27FC236}">
                <a16:creationId xmlns:a16="http://schemas.microsoft.com/office/drawing/2014/main" id="{3B8BD04A-FE75-B095-20B2-E443EEC54126}"/>
              </a:ext>
            </a:extLst>
          </p:cNvPr>
          <p:cNvSpPr txBox="1">
            <a:spLocks noChangeArrowheads="1"/>
          </p:cNvSpPr>
          <p:nvPr/>
        </p:nvSpPr>
        <p:spPr bwMode="auto">
          <a:xfrm>
            <a:off x="3113386" y="4705350"/>
            <a:ext cx="461665" cy="2365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sv-SE" altLang="sv-SE"/>
          </a:p>
        </p:txBody>
      </p:sp>
      <p:sp>
        <p:nvSpPr>
          <p:cNvPr id="38921" name="textruta 11">
            <a:extLst>
              <a:ext uri="{FF2B5EF4-FFF2-40B4-BE49-F238E27FC236}">
                <a16:creationId xmlns:a16="http://schemas.microsoft.com/office/drawing/2014/main" id="{99A9F7B7-6D84-DF63-FFB1-42A968EE2D37}"/>
              </a:ext>
            </a:extLst>
          </p:cNvPr>
          <p:cNvSpPr txBox="1">
            <a:spLocks noChangeArrowheads="1"/>
          </p:cNvSpPr>
          <p:nvPr/>
        </p:nvSpPr>
        <p:spPr bwMode="auto">
          <a:xfrm>
            <a:off x="9379249" y="3032125"/>
            <a:ext cx="461665" cy="2365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sv-SE" altLang="sv-SE"/>
          </a:p>
        </p:txBody>
      </p:sp>
      <p:sp>
        <p:nvSpPr>
          <p:cNvPr id="5" name="Platshållare för bildnummer 4">
            <a:extLst>
              <a:ext uri="{FF2B5EF4-FFF2-40B4-BE49-F238E27FC236}">
                <a16:creationId xmlns:a16="http://schemas.microsoft.com/office/drawing/2014/main" id="{6699AA39-B475-DC1C-DD04-84FA65AFB100}"/>
              </a:ext>
            </a:extLst>
          </p:cNvPr>
          <p:cNvSpPr>
            <a:spLocks noGrp="1"/>
          </p:cNvSpPr>
          <p:nvPr>
            <p:ph type="sldNum" sz="quarter" idx="12"/>
          </p:nvPr>
        </p:nvSpPr>
        <p:spPr/>
        <p:txBody>
          <a:bodyPr/>
          <a:lstStyle/>
          <a:p>
            <a:pPr>
              <a:defRPr/>
            </a:pPr>
            <a:fld id="{8E4CA17F-FC06-47BF-B698-55BDD6191C5E}" type="slidenum">
              <a:rPr lang="en-SE" smtClean="0"/>
              <a:pPr>
                <a:defRPr/>
              </a:pPr>
              <a:t>18</a:t>
            </a:fld>
            <a:endParaRPr lang="en-SE"/>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4">
            <a:extLst>
              <a:ext uri="{FF2B5EF4-FFF2-40B4-BE49-F238E27FC236}">
                <a16:creationId xmlns:a16="http://schemas.microsoft.com/office/drawing/2014/main" id="{4C882A88-439A-2FBD-1EA9-54D9C82C888D}"/>
              </a:ext>
            </a:extLst>
          </p:cNvPr>
          <p:cNvSpPr txBox="1">
            <a:spLocks noChangeArrowheads="1"/>
          </p:cNvSpPr>
          <p:nvPr/>
        </p:nvSpPr>
        <p:spPr bwMode="auto">
          <a:xfrm>
            <a:off x="1658939" y="1782764"/>
            <a:ext cx="34242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sv-SE" sz="1800">
                <a:solidFill>
                  <a:schemeClr val="bg1"/>
                </a:solidFill>
                <a:latin typeface="Times New Roman" panose="02020603050405020304" pitchFamily="18" charset="0"/>
                <a:cs typeface="Times New Roman" panose="02020603050405020304" pitchFamily="18" charset="0"/>
              </a:rPr>
              <a:t>An Overview of MDO</a:t>
            </a:r>
          </a:p>
        </p:txBody>
      </p:sp>
      <p:cxnSp>
        <p:nvCxnSpPr>
          <p:cNvPr id="13" name="Straight Connector 12">
            <a:extLst>
              <a:ext uri="{FF2B5EF4-FFF2-40B4-BE49-F238E27FC236}">
                <a16:creationId xmlns:a16="http://schemas.microsoft.com/office/drawing/2014/main" id="{487C5EDB-AE93-3540-AE63-9E2ACFB9AECB}"/>
              </a:ext>
            </a:extLst>
          </p:cNvPr>
          <p:cNvCxnSpPr>
            <a:cxnSpLocks/>
          </p:cNvCxnSpPr>
          <p:nvPr/>
        </p:nvCxnSpPr>
        <p:spPr>
          <a:xfrm>
            <a:off x="1860551" y="5494338"/>
            <a:ext cx="8372475" cy="0"/>
          </a:xfrm>
          <a:prstGeom prst="line">
            <a:avLst/>
          </a:prstGeom>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id="{72F90984-BDC3-4A47-47A0-FA4CBB3C2801}"/>
              </a:ext>
            </a:extLst>
          </p:cNvPr>
          <p:cNvSpPr/>
          <p:nvPr/>
        </p:nvSpPr>
        <p:spPr>
          <a:xfrm rot="10800000">
            <a:off x="1524000" y="856475"/>
            <a:ext cx="9144000" cy="247450"/>
          </a:xfrm>
          <a:prstGeom prst="rect">
            <a:avLst/>
          </a:prstGeom>
          <a:gradFill flip="none" rotWithShape="1">
            <a:gsLst>
              <a:gs pos="100000">
                <a:srgbClr val="AFD097">
                  <a:alpha val="70000"/>
                </a:srgbClr>
              </a:gs>
              <a:gs pos="0">
                <a:srgbClr val="7BD4F6">
                  <a:lumMod val="23000"/>
                  <a:lumOff val="77000"/>
                  <a:alpha val="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pic>
        <p:nvPicPr>
          <p:cNvPr id="40967" name="Picture 2" descr="A screenshot of a computer screen&#10;&#10;Description automatically generated with medium confidence">
            <a:extLst>
              <a:ext uri="{FF2B5EF4-FFF2-40B4-BE49-F238E27FC236}">
                <a16:creationId xmlns:a16="http://schemas.microsoft.com/office/drawing/2014/main" id="{4A654385-B38B-3535-5390-7830F28196B4}"/>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1860551" y="1173163"/>
            <a:ext cx="83724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3" descr="Graphical user interface, text, application, chat or text message&#10;&#10;Description automatically generated">
            <a:extLst>
              <a:ext uri="{FF2B5EF4-FFF2-40B4-BE49-F238E27FC236}">
                <a16:creationId xmlns:a16="http://schemas.microsoft.com/office/drawing/2014/main" id="{7F53AA64-92DC-4818-019F-E3EB8891BC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2439" y="1509713"/>
            <a:ext cx="2897187"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9" name="textruta 3">
            <a:extLst>
              <a:ext uri="{FF2B5EF4-FFF2-40B4-BE49-F238E27FC236}">
                <a16:creationId xmlns:a16="http://schemas.microsoft.com/office/drawing/2014/main" id="{33AD44D1-A1F4-491D-3151-4E983D82F31E}"/>
              </a:ext>
            </a:extLst>
          </p:cNvPr>
          <p:cNvSpPr txBox="1">
            <a:spLocks noChangeArrowheads="1"/>
          </p:cNvSpPr>
          <p:nvPr/>
        </p:nvSpPr>
        <p:spPr bwMode="auto">
          <a:xfrm>
            <a:off x="3113386" y="4705350"/>
            <a:ext cx="461665" cy="2365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sv-SE" altLang="sv-SE"/>
          </a:p>
        </p:txBody>
      </p:sp>
      <p:sp>
        <p:nvSpPr>
          <p:cNvPr id="40970" name="textruta 4">
            <a:extLst>
              <a:ext uri="{FF2B5EF4-FFF2-40B4-BE49-F238E27FC236}">
                <a16:creationId xmlns:a16="http://schemas.microsoft.com/office/drawing/2014/main" id="{0D7437E2-1B8C-BBE1-8A49-6D377EA1A6D2}"/>
              </a:ext>
            </a:extLst>
          </p:cNvPr>
          <p:cNvSpPr txBox="1">
            <a:spLocks noChangeArrowheads="1"/>
          </p:cNvSpPr>
          <p:nvPr/>
        </p:nvSpPr>
        <p:spPr bwMode="auto">
          <a:xfrm>
            <a:off x="9379249" y="3032125"/>
            <a:ext cx="461665" cy="2365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sv-SE" altLang="sv-SE"/>
          </a:p>
        </p:txBody>
      </p:sp>
      <p:sp>
        <p:nvSpPr>
          <p:cNvPr id="5" name="Platshållare för bildnummer 4">
            <a:extLst>
              <a:ext uri="{FF2B5EF4-FFF2-40B4-BE49-F238E27FC236}">
                <a16:creationId xmlns:a16="http://schemas.microsoft.com/office/drawing/2014/main" id="{21E63F52-7479-C264-3CB8-216D6F3EBAB1}"/>
              </a:ext>
            </a:extLst>
          </p:cNvPr>
          <p:cNvSpPr>
            <a:spLocks noGrp="1"/>
          </p:cNvSpPr>
          <p:nvPr>
            <p:ph type="sldNum" sz="quarter" idx="12"/>
          </p:nvPr>
        </p:nvSpPr>
        <p:spPr/>
        <p:txBody>
          <a:bodyPr/>
          <a:lstStyle/>
          <a:p>
            <a:pPr>
              <a:defRPr/>
            </a:pPr>
            <a:fld id="{63F72570-FD2B-4210-9711-05FC4E160DA3}" type="slidenum">
              <a:rPr lang="en-SE" smtClean="0"/>
              <a:pPr>
                <a:defRPr/>
              </a:pPr>
              <a:t>19</a:t>
            </a:fld>
            <a:endParaRPr lang="en-S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9" name="Rectangle 3">
            <a:extLst>
              <a:ext uri="{FF2B5EF4-FFF2-40B4-BE49-F238E27FC236}">
                <a16:creationId xmlns:a16="http://schemas.microsoft.com/office/drawing/2014/main" id="{CBBD7D81-933C-FD1E-65C7-C5C1272B7790}"/>
              </a:ext>
            </a:extLst>
          </p:cNvPr>
          <p:cNvSpPr>
            <a:spLocks noGrp="1" noChangeArrowheads="1"/>
          </p:cNvSpPr>
          <p:nvPr>
            <p:ph type="body" idx="1"/>
          </p:nvPr>
        </p:nvSpPr>
        <p:spPr>
          <a:xfrm>
            <a:off x="2020889" y="1662113"/>
            <a:ext cx="8993008" cy="4070350"/>
          </a:xfrm>
        </p:spPr>
        <p:txBody>
          <a:bodyPr/>
          <a:lstStyle/>
          <a:p>
            <a:pPr eaLnBrk="1" hangingPunct="1">
              <a:buSzPct val="60000"/>
              <a:defRPr/>
            </a:pPr>
            <a:r>
              <a:rPr lang="en-US" altLang="zh-CN" sz="3300" dirty="0">
                <a:latin typeface="Times New Roman" pitchFamily="18" charset="0"/>
                <a:ea typeface="宋体" pitchFamily="2" charset="-122"/>
              </a:rPr>
              <a:t>Motivation</a:t>
            </a:r>
          </a:p>
          <a:p>
            <a:pPr eaLnBrk="1" hangingPunct="1">
              <a:buSzPct val="60000"/>
              <a:defRPr/>
            </a:pPr>
            <a:r>
              <a:rPr lang="en-US" altLang="zh-CN" sz="3300" dirty="0">
                <a:latin typeface="Times New Roman" pitchFamily="18" charset="0"/>
                <a:ea typeface="宋体" pitchFamily="2" charset="-122"/>
              </a:rPr>
              <a:t>Framework for </a:t>
            </a:r>
            <a:r>
              <a:rPr lang="sv-SE" sz="3300" dirty="0" err="1">
                <a:latin typeface="Times New Roman" pitchFamily="18" charset="0"/>
                <a:ea typeface="宋体" pitchFamily="2" charset="-122"/>
              </a:rPr>
              <a:t>semantic</a:t>
            </a:r>
            <a:r>
              <a:rPr lang="sv-SE" sz="3300" dirty="0">
                <a:latin typeface="Times New Roman" pitchFamily="18" charset="0"/>
                <a:ea typeface="宋体" pitchFamily="2" charset="-122"/>
              </a:rPr>
              <a:t> and </a:t>
            </a:r>
            <a:r>
              <a:rPr lang="sv-SE" sz="3300" dirty="0" err="1">
                <a:latin typeface="Times New Roman" pitchFamily="18" charset="0"/>
                <a:ea typeface="宋体" pitchFamily="2" charset="-122"/>
              </a:rPr>
              <a:t>integrated</a:t>
            </a:r>
            <a:r>
              <a:rPr lang="sv-SE" sz="3300" dirty="0">
                <a:latin typeface="Times New Roman" pitchFamily="18" charset="0"/>
                <a:ea typeface="宋体" pitchFamily="2" charset="-122"/>
              </a:rPr>
              <a:t> access </a:t>
            </a:r>
            <a:endParaRPr lang="en-US" altLang="zh-CN" sz="3300" dirty="0">
              <a:latin typeface="Times New Roman" pitchFamily="18" charset="0"/>
              <a:ea typeface="宋体" pitchFamily="2" charset="-122"/>
            </a:endParaRPr>
          </a:p>
          <a:p>
            <a:pPr eaLnBrk="1" hangingPunct="1">
              <a:buSzPct val="60000"/>
              <a:defRPr/>
            </a:pPr>
            <a:r>
              <a:rPr lang="en-US" altLang="zh-CN" sz="3300" dirty="0">
                <a:latin typeface="Times New Roman" pitchFamily="18" charset="0"/>
                <a:ea typeface="宋体" pitchFamily="2" charset="-122"/>
              </a:rPr>
              <a:t>The Materials Design Ontology</a:t>
            </a:r>
          </a:p>
          <a:p>
            <a:pPr eaLnBrk="1" hangingPunct="1">
              <a:buSzPct val="60000"/>
              <a:defRPr/>
            </a:pPr>
            <a:r>
              <a:rPr lang="en-US" altLang="zh-CN" sz="3300" dirty="0">
                <a:latin typeface="Times New Roman" pitchFamily="18" charset="0"/>
                <a:ea typeface="宋体" pitchFamily="2" charset="-122"/>
              </a:rPr>
              <a:t>Prototype implementation </a:t>
            </a:r>
          </a:p>
        </p:txBody>
      </p:sp>
      <p:sp>
        <p:nvSpPr>
          <p:cNvPr id="27653" name="Rectangle 8">
            <a:extLst>
              <a:ext uri="{FF2B5EF4-FFF2-40B4-BE49-F238E27FC236}">
                <a16:creationId xmlns:a16="http://schemas.microsoft.com/office/drawing/2014/main" id="{5F7037F2-428E-12E0-DBC4-ADBE74C50204}"/>
              </a:ext>
            </a:extLst>
          </p:cNvPr>
          <p:cNvSpPr>
            <a:spLocks noChangeArrowheads="1"/>
          </p:cNvSpPr>
          <p:nvPr/>
        </p:nvSpPr>
        <p:spPr bwMode="auto">
          <a:xfrm>
            <a:off x="2020888" y="5195887"/>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just">
              <a:spcBef>
                <a:spcPct val="0"/>
              </a:spcBef>
              <a:buClrTx/>
              <a:buSzTx/>
              <a:buFont typeface="Wingdings" panose="05000000000000000000" pitchFamily="2" charset="2"/>
              <a:buNone/>
            </a:pPr>
            <a:r>
              <a:rPr lang="en-US" altLang="sv-SE" sz="1600" dirty="0">
                <a:solidFill>
                  <a:srgbClr val="2B5257"/>
                </a:solidFill>
                <a:latin typeface="Times New Roman" panose="02020603050405020304" pitchFamily="18" charset="0"/>
                <a:cs typeface="Times New Roman" panose="02020603050405020304" pitchFamily="18" charset="0"/>
              </a:rPr>
              <a:t>Lambrix P, </a:t>
            </a:r>
            <a:r>
              <a:rPr lang="en-US" altLang="sv-SE" sz="1600" dirty="0" err="1">
                <a:solidFill>
                  <a:srgbClr val="2B5257"/>
                </a:solidFill>
                <a:latin typeface="Times New Roman" panose="02020603050405020304" pitchFamily="18" charset="0"/>
                <a:cs typeface="Times New Roman" panose="02020603050405020304" pitchFamily="18" charset="0"/>
              </a:rPr>
              <a:t>Armiento</a:t>
            </a:r>
            <a:r>
              <a:rPr lang="en-US" altLang="sv-SE" sz="1600" dirty="0">
                <a:solidFill>
                  <a:srgbClr val="2B5257"/>
                </a:solidFill>
                <a:latin typeface="Times New Roman" panose="02020603050405020304" pitchFamily="18" charset="0"/>
                <a:cs typeface="Times New Roman" panose="02020603050405020304" pitchFamily="18" charset="0"/>
              </a:rPr>
              <a:t> R, Li H, </a:t>
            </a:r>
            <a:r>
              <a:rPr lang="en-US" altLang="sv-SE" sz="1600" dirty="0" err="1">
                <a:solidFill>
                  <a:srgbClr val="2B5257"/>
                </a:solidFill>
                <a:latin typeface="Times New Roman" panose="02020603050405020304" pitchFamily="18" charset="0"/>
                <a:cs typeface="Times New Roman" panose="02020603050405020304" pitchFamily="18" charset="0"/>
              </a:rPr>
              <a:t>Hartig</a:t>
            </a:r>
            <a:r>
              <a:rPr lang="en-US" altLang="sv-SE" sz="1600" dirty="0">
                <a:solidFill>
                  <a:srgbClr val="2B5257"/>
                </a:solidFill>
                <a:latin typeface="Times New Roman" panose="02020603050405020304" pitchFamily="18" charset="0"/>
                <a:cs typeface="Times New Roman" panose="02020603050405020304" pitchFamily="18" charset="0"/>
              </a:rPr>
              <a:t> O, Abd </a:t>
            </a:r>
            <a:r>
              <a:rPr lang="en-US" altLang="sv-SE" sz="1600" dirty="0" err="1">
                <a:solidFill>
                  <a:srgbClr val="2B5257"/>
                </a:solidFill>
                <a:latin typeface="Times New Roman" panose="02020603050405020304" pitchFamily="18" charset="0"/>
                <a:cs typeface="Times New Roman" panose="02020603050405020304" pitchFamily="18" charset="0"/>
              </a:rPr>
              <a:t>Nikooie</a:t>
            </a:r>
            <a:r>
              <a:rPr lang="en-US" altLang="sv-SE" sz="1600" dirty="0">
                <a:solidFill>
                  <a:srgbClr val="2B5257"/>
                </a:solidFill>
                <a:latin typeface="Times New Roman" panose="02020603050405020304" pitchFamily="18" charset="0"/>
                <a:cs typeface="Times New Roman" panose="02020603050405020304" pitchFamily="18" charset="0"/>
              </a:rPr>
              <a:t> Pour M, Li Y, </a:t>
            </a:r>
          </a:p>
          <a:p>
            <a:pPr algn="just">
              <a:spcBef>
                <a:spcPct val="0"/>
              </a:spcBef>
              <a:buClrTx/>
              <a:buSzTx/>
              <a:buFont typeface="Wingdings" panose="05000000000000000000" pitchFamily="2" charset="2"/>
              <a:buNone/>
            </a:pPr>
            <a:r>
              <a:rPr lang="en-US" altLang="sv-SE" sz="1600" dirty="0">
                <a:solidFill>
                  <a:srgbClr val="2B5257"/>
                </a:solidFill>
                <a:latin typeface="Times New Roman" panose="02020603050405020304" pitchFamily="18" charset="0"/>
                <a:cs typeface="Times New Roman" panose="02020603050405020304" pitchFamily="18" charset="0"/>
              </a:rPr>
              <a:t>The Materials Design Ontology, 2022.</a:t>
            </a:r>
          </a:p>
        </p:txBody>
      </p:sp>
      <p:sp>
        <p:nvSpPr>
          <p:cNvPr id="4" name="Platshållare för bildnummer 3">
            <a:extLst>
              <a:ext uri="{FF2B5EF4-FFF2-40B4-BE49-F238E27FC236}">
                <a16:creationId xmlns:a16="http://schemas.microsoft.com/office/drawing/2014/main" id="{F968A644-0CBC-B0EE-75E7-9895F7B67EDC}"/>
              </a:ext>
            </a:extLst>
          </p:cNvPr>
          <p:cNvSpPr>
            <a:spLocks noGrp="1"/>
          </p:cNvSpPr>
          <p:nvPr>
            <p:ph type="sldNum" sz="quarter" idx="12"/>
          </p:nvPr>
        </p:nvSpPr>
        <p:spPr/>
        <p:txBody>
          <a:bodyPr/>
          <a:lstStyle/>
          <a:p>
            <a:fld id="{1D05C8B6-EC5E-42D9-8D75-1E05D6428564}" type="slidenum">
              <a:rPr lang="sv-SE" smtClean="0"/>
              <a:t>2</a:t>
            </a:fld>
            <a:endParaRPr lang="sv-SE"/>
          </a:p>
        </p:txBody>
      </p:sp>
      <p:sp>
        <p:nvSpPr>
          <p:cNvPr id="6" name="Rubrik 5">
            <a:extLst>
              <a:ext uri="{FF2B5EF4-FFF2-40B4-BE49-F238E27FC236}">
                <a16:creationId xmlns:a16="http://schemas.microsoft.com/office/drawing/2014/main" id="{AB57B275-4C3D-4F2E-BEC3-7C7E0C443E68}"/>
              </a:ext>
            </a:extLst>
          </p:cNvPr>
          <p:cNvSpPr>
            <a:spLocks noGrp="1"/>
          </p:cNvSpPr>
          <p:nvPr>
            <p:ph type="title"/>
          </p:nvPr>
        </p:nvSpPr>
        <p:spPr/>
        <p:txBody>
          <a:bodyPr/>
          <a:lstStyle/>
          <a:p>
            <a:r>
              <a:rPr lang="sv-SE" dirty="0" err="1"/>
              <a:t>Outline</a:t>
            </a:r>
            <a:endParaRPr lang="sv-SE"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3099DA1-54A7-1B76-FD14-B645EA1CE9DF}"/>
              </a:ext>
            </a:extLst>
          </p:cNvPr>
          <p:cNvSpPr>
            <a:spLocks noGrp="1"/>
          </p:cNvSpPr>
          <p:nvPr>
            <p:ph type="title"/>
          </p:nvPr>
        </p:nvSpPr>
        <p:spPr>
          <a:xfrm>
            <a:off x="838200" y="365129"/>
            <a:ext cx="10515600" cy="1325563"/>
          </a:xfrm>
        </p:spPr>
        <p:txBody>
          <a:bodyPr/>
          <a:lstStyle/>
          <a:p>
            <a:r>
              <a:rPr lang="en-US" dirty="0"/>
              <a:t>Core</a:t>
            </a:r>
          </a:p>
        </p:txBody>
      </p:sp>
      <p:pic>
        <p:nvPicPr>
          <p:cNvPr id="3" name="Bildobjekt 2">
            <a:extLst>
              <a:ext uri="{FF2B5EF4-FFF2-40B4-BE49-F238E27FC236}">
                <a16:creationId xmlns:a16="http://schemas.microsoft.com/office/drawing/2014/main" id="{66C6AD6E-C8E5-BB4C-7EC0-7281E9BA89E5}"/>
              </a:ext>
            </a:extLst>
          </p:cNvPr>
          <p:cNvPicPr>
            <a:picLocks noChangeAspect="1"/>
          </p:cNvPicPr>
          <p:nvPr/>
        </p:nvPicPr>
        <p:blipFill>
          <a:blip r:embed="rId2"/>
          <a:stretch>
            <a:fillRect/>
          </a:stretch>
        </p:blipFill>
        <p:spPr>
          <a:xfrm>
            <a:off x="838200" y="2546333"/>
            <a:ext cx="10515600" cy="2812922"/>
          </a:xfrm>
          <a:prstGeom prst="rect">
            <a:avLst/>
          </a:prstGeom>
          <a:noFill/>
        </p:spPr>
      </p:pic>
      <p:sp>
        <p:nvSpPr>
          <p:cNvPr id="7" name="Platshållare för bildnummer 6">
            <a:extLst>
              <a:ext uri="{FF2B5EF4-FFF2-40B4-BE49-F238E27FC236}">
                <a16:creationId xmlns:a16="http://schemas.microsoft.com/office/drawing/2014/main" id="{377A9E63-D6AD-FC5F-13EF-C9EA26FD5CF6}"/>
              </a:ext>
            </a:extLst>
          </p:cNvPr>
          <p:cNvSpPr>
            <a:spLocks noGrp="1"/>
          </p:cNvSpPr>
          <p:nvPr>
            <p:ph type="sldNum" sz="quarter" idx="12"/>
          </p:nvPr>
        </p:nvSpPr>
        <p:spPr/>
        <p:txBody>
          <a:bodyPr/>
          <a:lstStyle/>
          <a:p>
            <a:fld id="{1D05C8B6-EC5E-42D9-8D75-1E05D6428564}" type="slidenum">
              <a:rPr lang="sv-SE" smtClean="0"/>
              <a:t>20</a:t>
            </a:fld>
            <a:endParaRPr lang="sv-SE"/>
          </a:p>
        </p:txBody>
      </p:sp>
    </p:spTree>
    <p:extLst>
      <p:ext uri="{BB962C8B-B14F-4D97-AF65-F5344CB8AC3E}">
        <p14:creationId xmlns:p14="http://schemas.microsoft.com/office/powerpoint/2010/main" val="1377474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4">
            <a:extLst>
              <a:ext uri="{FF2B5EF4-FFF2-40B4-BE49-F238E27FC236}">
                <a16:creationId xmlns:a16="http://schemas.microsoft.com/office/drawing/2014/main" id="{81195EB8-6DD9-E1DD-B834-07F2C9D7E3B1}"/>
              </a:ext>
            </a:extLst>
          </p:cNvPr>
          <p:cNvSpPr txBox="1">
            <a:spLocks noChangeArrowheads="1"/>
          </p:cNvSpPr>
          <p:nvPr/>
        </p:nvSpPr>
        <p:spPr bwMode="auto">
          <a:xfrm>
            <a:off x="1658939" y="1782764"/>
            <a:ext cx="34242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sv-SE" sz="1800">
                <a:solidFill>
                  <a:schemeClr val="bg1"/>
                </a:solidFill>
                <a:latin typeface="Times New Roman" panose="02020603050405020304" pitchFamily="18" charset="0"/>
                <a:cs typeface="Times New Roman" panose="02020603050405020304" pitchFamily="18" charset="0"/>
              </a:rPr>
              <a:t>An Overview of MDO</a:t>
            </a:r>
          </a:p>
        </p:txBody>
      </p:sp>
      <p:cxnSp>
        <p:nvCxnSpPr>
          <p:cNvPr id="13" name="Straight Connector 12">
            <a:extLst>
              <a:ext uri="{FF2B5EF4-FFF2-40B4-BE49-F238E27FC236}">
                <a16:creationId xmlns:a16="http://schemas.microsoft.com/office/drawing/2014/main" id="{BE589720-2402-6A06-3336-6125867F01F5}"/>
              </a:ext>
            </a:extLst>
          </p:cNvPr>
          <p:cNvCxnSpPr>
            <a:cxnSpLocks/>
          </p:cNvCxnSpPr>
          <p:nvPr/>
        </p:nvCxnSpPr>
        <p:spPr>
          <a:xfrm>
            <a:off x="1860551" y="5494338"/>
            <a:ext cx="8372475" cy="0"/>
          </a:xfrm>
          <a:prstGeom prst="line">
            <a:avLst/>
          </a:prstGeom>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id="{AF610BDF-DE9B-44A5-92CB-C17FE95FCB32}"/>
              </a:ext>
            </a:extLst>
          </p:cNvPr>
          <p:cNvSpPr/>
          <p:nvPr/>
        </p:nvSpPr>
        <p:spPr>
          <a:xfrm rot="10800000">
            <a:off x="1524000" y="856475"/>
            <a:ext cx="9144000" cy="247450"/>
          </a:xfrm>
          <a:prstGeom prst="rect">
            <a:avLst/>
          </a:prstGeom>
          <a:gradFill flip="none" rotWithShape="1">
            <a:gsLst>
              <a:gs pos="100000">
                <a:srgbClr val="AFD097">
                  <a:alpha val="70000"/>
                </a:srgbClr>
              </a:gs>
              <a:gs pos="0">
                <a:srgbClr val="7BD4F6">
                  <a:lumMod val="23000"/>
                  <a:lumOff val="77000"/>
                  <a:alpha val="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pic>
        <p:nvPicPr>
          <p:cNvPr id="43015" name="Picture 2" descr="A screenshot of a computer screen&#10;&#10;Description automatically generated with medium confidence">
            <a:extLst>
              <a:ext uri="{FF2B5EF4-FFF2-40B4-BE49-F238E27FC236}">
                <a16:creationId xmlns:a16="http://schemas.microsoft.com/office/drawing/2014/main" id="{48E4260D-0462-B506-0654-DA5BBFBE7BBB}"/>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1860551" y="1173163"/>
            <a:ext cx="83724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11" descr="A screenshot of a computer&#10;&#10;Description automatically generated with medium confidence">
            <a:extLst>
              <a:ext uri="{FF2B5EF4-FFF2-40B4-BE49-F238E27FC236}">
                <a16:creationId xmlns:a16="http://schemas.microsoft.com/office/drawing/2014/main" id="{DFD15864-3F57-29A8-2895-495845BA94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2625" y="2754313"/>
            <a:ext cx="701675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7" name="textruta 1">
            <a:extLst>
              <a:ext uri="{FF2B5EF4-FFF2-40B4-BE49-F238E27FC236}">
                <a16:creationId xmlns:a16="http://schemas.microsoft.com/office/drawing/2014/main" id="{5E6EED1C-BA07-FC91-1E77-B93E77E75271}"/>
              </a:ext>
            </a:extLst>
          </p:cNvPr>
          <p:cNvSpPr txBox="1">
            <a:spLocks noChangeArrowheads="1"/>
          </p:cNvSpPr>
          <p:nvPr/>
        </p:nvSpPr>
        <p:spPr bwMode="auto">
          <a:xfrm>
            <a:off x="3113386" y="4705350"/>
            <a:ext cx="461665" cy="2365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sv-SE" altLang="sv-SE"/>
          </a:p>
        </p:txBody>
      </p:sp>
      <p:sp>
        <p:nvSpPr>
          <p:cNvPr id="43018" name="textruta 2">
            <a:extLst>
              <a:ext uri="{FF2B5EF4-FFF2-40B4-BE49-F238E27FC236}">
                <a16:creationId xmlns:a16="http://schemas.microsoft.com/office/drawing/2014/main" id="{AF1A3C7D-60AF-2F00-80B0-44263AFB1CC7}"/>
              </a:ext>
            </a:extLst>
          </p:cNvPr>
          <p:cNvSpPr txBox="1">
            <a:spLocks noChangeArrowheads="1"/>
          </p:cNvSpPr>
          <p:nvPr/>
        </p:nvSpPr>
        <p:spPr bwMode="auto">
          <a:xfrm>
            <a:off x="9379249" y="3032125"/>
            <a:ext cx="461665" cy="2365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sv-SE" altLang="sv-SE"/>
          </a:p>
        </p:txBody>
      </p:sp>
      <p:sp>
        <p:nvSpPr>
          <p:cNvPr id="6" name="Platshållare för bildnummer 5">
            <a:extLst>
              <a:ext uri="{FF2B5EF4-FFF2-40B4-BE49-F238E27FC236}">
                <a16:creationId xmlns:a16="http://schemas.microsoft.com/office/drawing/2014/main" id="{7C5D5B64-6D54-67FF-8DCA-6A558ADD232A}"/>
              </a:ext>
            </a:extLst>
          </p:cNvPr>
          <p:cNvSpPr>
            <a:spLocks noGrp="1"/>
          </p:cNvSpPr>
          <p:nvPr>
            <p:ph type="sldNum" sz="quarter" idx="12"/>
          </p:nvPr>
        </p:nvSpPr>
        <p:spPr/>
        <p:txBody>
          <a:bodyPr/>
          <a:lstStyle/>
          <a:p>
            <a:pPr>
              <a:defRPr/>
            </a:pPr>
            <a:fld id="{7EF809F2-7CB6-475E-B836-6FF3C014B35B}" type="slidenum">
              <a:rPr lang="en-SE" smtClean="0"/>
              <a:pPr>
                <a:defRPr/>
              </a:pPr>
              <a:t>21</a:t>
            </a:fld>
            <a:endParaRPr lang="en-SE"/>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EB81B8C-BBE4-BAC1-87C6-011C7C4B7375}"/>
              </a:ext>
            </a:extLst>
          </p:cNvPr>
          <p:cNvSpPr>
            <a:spLocks noGrp="1"/>
          </p:cNvSpPr>
          <p:nvPr>
            <p:ph type="title"/>
          </p:nvPr>
        </p:nvSpPr>
        <p:spPr>
          <a:xfrm>
            <a:off x="838200" y="365129"/>
            <a:ext cx="10515600" cy="1325563"/>
          </a:xfrm>
        </p:spPr>
        <p:txBody>
          <a:bodyPr/>
          <a:lstStyle/>
          <a:p>
            <a:r>
              <a:rPr lang="en-US" dirty="0"/>
              <a:t>Structure</a:t>
            </a:r>
          </a:p>
        </p:txBody>
      </p:sp>
      <p:pic>
        <p:nvPicPr>
          <p:cNvPr id="3" name="Bildobjekt 2">
            <a:extLst>
              <a:ext uri="{FF2B5EF4-FFF2-40B4-BE49-F238E27FC236}">
                <a16:creationId xmlns:a16="http://schemas.microsoft.com/office/drawing/2014/main" id="{0E3C11BB-8992-E238-8814-07FFDC50DB08}"/>
              </a:ext>
            </a:extLst>
          </p:cNvPr>
          <p:cNvPicPr>
            <a:picLocks noChangeAspect="1"/>
          </p:cNvPicPr>
          <p:nvPr/>
        </p:nvPicPr>
        <p:blipFill>
          <a:blip r:embed="rId2"/>
          <a:stretch>
            <a:fillRect/>
          </a:stretch>
        </p:blipFill>
        <p:spPr>
          <a:xfrm>
            <a:off x="1177691" y="1825626"/>
            <a:ext cx="9836617" cy="4254337"/>
          </a:xfrm>
          <a:prstGeom prst="rect">
            <a:avLst/>
          </a:prstGeom>
          <a:noFill/>
        </p:spPr>
      </p:pic>
      <p:sp>
        <p:nvSpPr>
          <p:cNvPr id="7" name="Platshållare för bildnummer 6">
            <a:extLst>
              <a:ext uri="{FF2B5EF4-FFF2-40B4-BE49-F238E27FC236}">
                <a16:creationId xmlns:a16="http://schemas.microsoft.com/office/drawing/2014/main" id="{8B02F0FF-CCA2-C84A-DE10-8CBC2D93C988}"/>
              </a:ext>
            </a:extLst>
          </p:cNvPr>
          <p:cNvSpPr>
            <a:spLocks noGrp="1"/>
          </p:cNvSpPr>
          <p:nvPr>
            <p:ph type="sldNum" sz="quarter" idx="12"/>
          </p:nvPr>
        </p:nvSpPr>
        <p:spPr/>
        <p:txBody>
          <a:bodyPr/>
          <a:lstStyle/>
          <a:p>
            <a:fld id="{1D05C8B6-EC5E-42D9-8D75-1E05D6428564}" type="slidenum">
              <a:rPr lang="sv-SE" smtClean="0"/>
              <a:t>22</a:t>
            </a:fld>
            <a:endParaRPr lang="sv-SE"/>
          </a:p>
        </p:txBody>
      </p:sp>
    </p:spTree>
    <p:extLst>
      <p:ext uri="{BB962C8B-B14F-4D97-AF65-F5344CB8AC3E}">
        <p14:creationId xmlns:p14="http://schemas.microsoft.com/office/powerpoint/2010/main" val="3593975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AB8716-D691-72D9-D6C9-7ECBBCF65EA9}"/>
              </a:ext>
            </a:extLst>
          </p:cNvPr>
          <p:cNvSpPr/>
          <p:nvPr/>
        </p:nvSpPr>
        <p:spPr>
          <a:xfrm rot="10800000">
            <a:off x="1524000" y="856475"/>
            <a:ext cx="9144000" cy="247450"/>
          </a:xfrm>
          <a:prstGeom prst="rect">
            <a:avLst/>
          </a:prstGeom>
          <a:gradFill flip="none" rotWithShape="1">
            <a:gsLst>
              <a:gs pos="100000">
                <a:srgbClr val="AFD097">
                  <a:alpha val="70000"/>
                </a:srgbClr>
              </a:gs>
              <a:gs pos="0">
                <a:srgbClr val="7BD4F6">
                  <a:lumMod val="23000"/>
                  <a:lumOff val="77000"/>
                  <a:alpha val="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pic>
        <p:nvPicPr>
          <p:cNvPr id="45061" name="Picture 2" descr="A screenshot of a computer screen&#10;&#10;Description automatically generated with medium confidence">
            <a:extLst>
              <a:ext uri="{FF2B5EF4-FFF2-40B4-BE49-F238E27FC236}">
                <a16:creationId xmlns:a16="http://schemas.microsoft.com/office/drawing/2014/main" id="{D2605F0F-D103-A91E-C807-AECE5A253058}"/>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1860551" y="1173163"/>
            <a:ext cx="83724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3" descr="Diagram, text&#10;&#10;Description automatically generated">
            <a:extLst>
              <a:ext uri="{FF2B5EF4-FFF2-40B4-BE49-F238E27FC236}">
                <a16:creationId xmlns:a16="http://schemas.microsoft.com/office/drawing/2014/main" id="{EFF069FF-2B00-CB00-45E0-016BA2723C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0550" y="1173163"/>
            <a:ext cx="4357688"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textruta 1">
            <a:extLst>
              <a:ext uri="{FF2B5EF4-FFF2-40B4-BE49-F238E27FC236}">
                <a16:creationId xmlns:a16="http://schemas.microsoft.com/office/drawing/2014/main" id="{43D58BC5-6A9B-2298-6EB2-64FB20F11E3C}"/>
              </a:ext>
            </a:extLst>
          </p:cNvPr>
          <p:cNvSpPr txBox="1">
            <a:spLocks noChangeArrowheads="1"/>
          </p:cNvSpPr>
          <p:nvPr/>
        </p:nvSpPr>
        <p:spPr bwMode="auto">
          <a:xfrm>
            <a:off x="3113386" y="4705350"/>
            <a:ext cx="461665" cy="2365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sv-SE" altLang="sv-SE"/>
          </a:p>
        </p:txBody>
      </p:sp>
      <p:sp>
        <p:nvSpPr>
          <p:cNvPr id="45064" name="textruta 2">
            <a:extLst>
              <a:ext uri="{FF2B5EF4-FFF2-40B4-BE49-F238E27FC236}">
                <a16:creationId xmlns:a16="http://schemas.microsoft.com/office/drawing/2014/main" id="{AEA3F8E6-64FE-EE3B-C4A3-A930E46C3C45}"/>
              </a:ext>
            </a:extLst>
          </p:cNvPr>
          <p:cNvSpPr txBox="1">
            <a:spLocks noChangeArrowheads="1"/>
          </p:cNvSpPr>
          <p:nvPr/>
        </p:nvSpPr>
        <p:spPr bwMode="auto">
          <a:xfrm>
            <a:off x="9379249" y="3032125"/>
            <a:ext cx="461665" cy="2365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sv-SE" altLang="sv-SE"/>
          </a:p>
        </p:txBody>
      </p:sp>
      <p:sp>
        <p:nvSpPr>
          <p:cNvPr id="5" name="Platshållare för bildnummer 4">
            <a:extLst>
              <a:ext uri="{FF2B5EF4-FFF2-40B4-BE49-F238E27FC236}">
                <a16:creationId xmlns:a16="http://schemas.microsoft.com/office/drawing/2014/main" id="{6E0E3290-8138-979E-630E-4A92A9C20C9D}"/>
              </a:ext>
            </a:extLst>
          </p:cNvPr>
          <p:cNvSpPr>
            <a:spLocks noGrp="1"/>
          </p:cNvSpPr>
          <p:nvPr>
            <p:ph type="sldNum" sz="quarter" idx="12"/>
          </p:nvPr>
        </p:nvSpPr>
        <p:spPr/>
        <p:txBody>
          <a:bodyPr/>
          <a:lstStyle/>
          <a:p>
            <a:pPr>
              <a:defRPr/>
            </a:pPr>
            <a:fld id="{305A530C-2393-49E3-8C26-A82DE9432117}" type="slidenum">
              <a:rPr lang="en-SE" smtClean="0"/>
              <a:pPr>
                <a:defRPr/>
              </a:pPr>
              <a:t>23</a:t>
            </a:fld>
            <a:endParaRPr lang="en-SE"/>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E027491-CB45-36E0-B992-A80B88058CFF}"/>
              </a:ext>
            </a:extLst>
          </p:cNvPr>
          <p:cNvSpPr>
            <a:spLocks noGrp="1"/>
          </p:cNvSpPr>
          <p:nvPr>
            <p:ph type="title"/>
          </p:nvPr>
        </p:nvSpPr>
        <p:spPr>
          <a:xfrm>
            <a:off x="838200" y="365129"/>
            <a:ext cx="10515600" cy="1325563"/>
          </a:xfrm>
        </p:spPr>
        <p:txBody>
          <a:bodyPr/>
          <a:lstStyle/>
          <a:p>
            <a:r>
              <a:rPr lang="en-US" dirty="0"/>
              <a:t>Calculation</a:t>
            </a:r>
          </a:p>
        </p:txBody>
      </p:sp>
      <p:pic>
        <p:nvPicPr>
          <p:cNvPr id="3" name="Bildobjekt 2">
            <a:extLst>
              <a:ext uri="{FF2B5EF4-FFF2-40B4-BE49-F238E27FC236}">
                <a16:creationId xmlns:a16="http://schemas.microsoft.com/office/drawing/2014/main" id="{FCFDCD8B-4B47-FDCB-6151-9C8FC7DC5F2D}"/>
              </a:ext>
            </a:extLst>
          </p:cNvPr>
          <p:cNvPicPr>
            <a:picLocks noChangeAspect="1"/>
          </p:cNvPicPr>
          <p:nvPr/>
        </p:nvPicPr>
        <p:blipFill>
          <a:blip r:embed="rId2"/>
          <a:stretch>
            <a:fillRect/>
          </a:stretch>
        </p:blipFill>
        <p:spPr>
          <a:xfrm>
            <a:off x="838200" y="2020554"/>
            <a:ext cx="10515600" cy="3864481"/>
          </a:xfrm>
          <a:prstGeom prst="rect">
            <a:avLst/>
          </a:prstGeom>
          <a:noFill/>
        </p:spPr>
      </p:pic>
      <p:sp>
        <p:nvSpPr>
          <p:cNvPr id="7" name="Platshållare för bildnummer 6">
            <a:extLst>
              <a:ext uri="{FF2B5EF4-FFF2-40B4-BE49-F238E27FC236}">
                <a16:creationId xmlns:a16="http://schemas.microsoft.com/office/drawing/2014/main" id="{B512ED5A-CE46-5020-C6E8-AC01EEFDD5A0}"/>
              </a:ext>
            </a:extLst>
          </p:cNvPr>
          <p:cNvSpPr>
            <a:spLocks noGrp="1"/>
          </p:cNvSpPr>
          <p:nvPr>
            <p:ph type="sldNum" sz="quarter" idx="12"/>
          </p:nvPr>
        </p:nvSpPr>
        <p:spPr/>
        <p:txBody>
          <a:bodyPr/>
          <a:lstStyle/>
          <a:p>
            <a:fld id="{1D05C8B6-EC5E-42D9-8D75-1E05D6428564}" type="slidenum">
              <a:rPr lang="sv-SE" smtClean="0"/>
              <a:t>24</a:t>
            </a:fld>
            <a:endParaRPr lang="sv-SE"/>
          </a:p>
        </p:txBody>
      </p:sp>
    </p:spTree>
    <p:extLst>
      <p:ext uri="{BB962C8B-B14F-4D97-AF65-F5344CB8AC3E}">
        <p14:creationId xmlns:p14="http://schemas.microsoft.com/office/powerpoint/2010/main" val="1725640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4">
            <a:extLst>
              <a:ext uri="{FF2B5EF4-FFF2-40B4-BE49-F238E27FC236}">
                <a16:creationId xmlns:a16="http://schemas.microsoft.com/office/drawing/2014/main" id="{9A4A2CDF-50D1-A63F-7337-0D1B4BA1AD53}"/>
              </a:ext>
            </a:extLst>
          </p:cNvPr>
          <p:cNvSpPr txBox="1">
            <a:spLocks noChangeArrowheads="1"/>
          </p:cNvSpPr>
          <p:nvPr/>
        </p:nvSpPr>
        <p:spPr bwMode="auto">
          <a:xfrm>
            <a:off x="1658939" y="1782764"/>
            <a:ext cx="34242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sv-SE" sz="1800">
                <a:solidFill>
                  <a:schemeClr val="bg1"/>
                </a:solidFill>
                <a:latin typeface="Times New Roman" panose="02020603050405020304" pitchFamily="18" charset="0"/>
                <a:cs typeface="Times New Roman" panose="02020603050405020304" pitchFamily="18" charset="0"/>
              </a:rPr>
              <a:t>An Overview of MDO</a:t>
            </a:r>
          </a:p>
        </p:txBody>
      </p:sp>
      <p:cxnSp>
        <p:nvCxnSpPr>
          <p:cNvPr id="13" name="Straight Connector 12">
            <a:extLst>
              <a:ext uri="{FF2B5EF4-FFF2-40B4-BE49-F238E27FC236}">
                <a16:creationId xmlns:a16="http://schemas.microsoft.com/office/drawing/2014/main" id="{450237A5-230D-95E2-651C-AD8D4E3FCD68}"/>
              </a:ext>
            </a:extLst>
          </p:cNvPr>
          <p:cNvCxnSpPr>
            <a:cxnSpLocks/>
          </p:cNvCxnSpPr>
          <p:nvPr/>
        </p:nvCxnSpPr>
        <p:spPr>
          <a:xfrm>
            <a:off x="1860551" y="5494338"/>
            <a:ext cx="8372475" cy="0"/>
          </a:xfrm>
          <a:prstGeom prst="line">
            <a:avLst/>
          </a:prstGeom>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id="{597746CD-67F7-D4AF-A6B5-1994D55AEB3B}"/>
              </a:ext>
            </a:extLst>
          </p:cNvPr>
          <p:cNvSpPr/>
          <p:nvPr/>
        </p:nvSpPr>
        <p:spPr>
          <a:xfrm rot="10800000">
            <a:off x="1524000" y="856475"/>
            <a:ext cx="9144000" cy="247450"/>
          </a:xfrm>
          <a:prstGeom prst="rect">
            <a:avLst/>
          </a:prstGeom>
          <a:gradFill flip="none" rotWithShape="1">
            <a:gsLst>
              <a:gs pos="100000">
                <a:srgbClr val="AFD097">
                  <a:alpha val="70000"/>
                </a:srgbClr>
              </a:gs>
              <a:gs pos="0">
                <a:srgbClr val="7BD4F6">
                  <a:lumMod val="23000"/>
                  <a:lumOff val="77000"/>
                  <a:alpha val="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pic>
        <p:nvPicPr>
          <p:cNvPr id="47111" name="Picture 2" descr="A screenshot of a computer screen&#10;&#10;Description automatically generated with medium confidence">
            <a:extLst>
              <a:ext uri="{FF2B5EF4-FFF2-40B4-BE49-F238E27FC236}">
                <a16:creationId xmlns:a16="http://schemas.microsoft.com/office/drawing/2014/main" id="{C9E690BD-8219-D7C3-33B0-E4E99A6BC461}"/>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1860551" y="1173163"/>
            <a:ext cx="83724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3" descr="Graphical user interface, application&#10;&#10;Description automatically generated">
            <a:extLst>
              <a:ext uri="{FF2B5EF4-FFF2-40B4-BE49-F238E27FC236}">
                <a16:creationId xmlns:a16="http://schemas.microsoft.com/office/drawing/2014/main" id="{684720E9-20E3-A434-5950-BDC615043C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0850" y="1168400"/>
            <a:ext cx="4700588"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3" name="textruta 1">
            <a:extLst>
              <a:ext uri="{FF2B5EF4-FFF2-40B4-BE49-F238E27FC236}">
                <a16:creationId xmlns:a16="http://schemas.microsoft.com/office/drawing/2014/main" id="{43F606FD-31C9-E8B9-5F0D-D30BCB81CDC5}"/>
              </a:ext>
            </a:extLst>
          </p:cNvPr>
          <p:cNvSpPr txBox="1">
            <a:spLocks noChangeArrowheads="1"/>
          </p:cNvSpPr>
          <p:nvPr/>
        </p:nvSpPr>
        <p:spPr bwMode="auto">
          <a:xfrm>
            <a:off x="3113386" y="4705350"/>
            <a:ext cx="461665" cy="2365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sv-SE" altLang="sv-SE"/>
          </a:p>
        </p:txBody>
      </p:sp>
      <p:sp>
        <p:nvSpPr>
          <p:cNvPr id="47114" name="textruta 2">
            <a:extLst>
              <a:ext uri="{FF2B5EF4-FFF2-40B4-BE49-F238E27FC236}">
                <a16:creationId xmlns:a16="http://schemas.microsoft.com/office/drawing/2014/main" id="{E5BBE5E3-9E9B-1B01-DB99-8394DAF41EBA}"/>
              </a:ext>
            </a:extLst>
          </p:cNvPr>
          <p:cNvSpPr txBox="1">
            <a:spLocks noChangeArrowheads="1"/>
          </p:cNvSpPr>
          <p:nvPr/>
        </p:nvSpPr>
        <p:spPr bwMode="auto">
          <a:xfrm>
            <a:off x="9379249" y="3032125"/>
            <a:ext cx="461665" cy="2365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sv-SE" altLang="sv-SE"/>
          </a:p>
        </p:txBody>
      </p:sp>
      <p:sp>
        <p:nvSpPr>
          <p:cNvPr id="5" name="Platshållare för bildnummer 4">
            <a:extLst>
              <a:ext uri="{FF2B5EF4-FFF2-40B4-BE49-F238E27FC236}">
                <a16:creationId xmlns:a16="http://schemas.microsoft.com/office/drawing/2014/main" id="{9DC6F29D-58BC-E3A3-8569-E37ABAF5E05B}"/>
              </a:ext>
            </a:extLst>
          </p:cNvPr>
          <p:cNvSpPr>
            <a:spLocks noGrp="1"/>
          </p:cNvSpPr>
          <p:nvPr>
            <p:ph type="sldNum" sz="quarter" idx="12"/>
          </p:nvPr>
        </p:nvSpPr>
        <p:spPr/>
        <p:txBody>
          <a:bodyPr/>
          <a:lstStyle/>
          <a:p>
            <a:pPr>
              <a:defRPr/>
            </a:pPr>
            <a:fld id="{139A8CE0-56F4-44D0-81CC-987EF89A1BB9}" type="slidenum">
              <a:rPr lang="en-SE" smtClean="0"/>
              <a:pPr>
                <a:defRPr/>
              </a:pPr>
              <a:t>25</a:t>
            </a:fld>
            <a:endParaRPr lang="en-SE"/>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85709A6-2BCD-A6B7-2F5F-34B2F2E36402}"/>
              </a:ext>
            </a:extLst>
          </p:cNvPr>
          <p:cNvSpPr>
            <a:spLocks noGrp="1"/>
          </p:cNvSpPr>
          <p:nvPr>
            <p:ph type="title"/>
          </p:nvPr>
        </p:nvSpPr>
        <p:spPr>
          <a:xfrm>
            <a:off x="838200" y="365129"/>
            <a:ext cx="10515600" cy="1325563"/>
          </a:xfrm>
        </p:spPr>
        <p:txBody>
          <a:bodyPr/>
          <a:lstStyle/>
          <a:p>
            <a:r>
              <a:rPr lang="en-US" dirty="0"/>
              <a:t>Provenance</a:t>
            </a:r>
          </a:p>
        </p:txBody>
      </p:sp>
      <p:pic>
        <p:nvPicPr>
          <p:cNvPr id="3" name="Bildobjekt 2">
            <a:extLst>
              <a:ext uri="{FF2B5EF4-FFF2-40B4-BE49-F238E27FC236}">
                <a16:creationId xmlns:a16="http://schemas.microsoft.com/office/drawing/2014/main" id="{A2CBA58C-D749-7076-3C2C-2EFD0D9DB2FE}"/>
              </a:ext>
            </a:extLst>
          </p:cNvPr>
          <p:cNvPicPr>
            <a:picLocks noChangeAspect="1"/>
          </p:cNvPicPr>
          <p:nvPr/>
        </p:nvPicPr>
        <p:blipFill>
          <a:blip r:embed="rId2"/>
          <a:stretch>
            <a:fillRect/>
          </a:stretch>
        </p:blipFill>
        <p:spPr>
          <a:xfrm>
            <a:off x="838200" y="3085257"/>
            <a:ext cx="10515600" cy="1735074"/>
          </a:xfrm>
          <a:prstGeom prst="rect">
            <a:avLst/>
          </a:prstGeom>
          <a:noFill/>
        </p:spPr>
      </p:pic>
      <p:sp>
        <p:nvSpPr>
          <p:cNvPr id="7" name="Platshållare för bildnummer 6">
            <a:extLst>
              <a:ext uri="{FF2B5EF4-FFF2-40B4-BE49-F238E27FC236}">
                <a16:creationId xmlns:a16="http://schemas.microsoft.com/office/drawing/2014/main" id="{EE34C679-4EA4-390D-1D67-B208897114C0}"/>
              </a:ext>
            </a:extLst>
          </p:cNvPr>
          <p:cNvSpPr>
            <a:spLocks noGrp="1"/>
          </p:cNvSpPr>
          <p:nvPr>
            <p:ph type="sldNum" sz="quarter" idx="12"/>
          </p:nvPr>
        </p:nvSpPr>
        <p:spPr/>
        <p:txBody>
          <a:bodyPr/>
          <a:lstStyle/>
          <a:p>
            <a:fld id="{1D05C8B6-EC5E-42D9-8D75-1E05D6428564}" type="slidenum">
              <a:rPr lang="sv-SE" smtClean="0"/>
              <a:t>26</a:t>
            </a:fld>
            <a:endParaRPr lang="sv-SE"/>
          </a:p>
        </p:txBody>
      </p:sp>
    </p:spTree>
    <p:extLst>
      <p:ext uri="{BB962C8B-B14F-4D97-AF65-F5344CB8AC3E}">
        <p14:creationId xmlns:p14="http://schemas.microsoft.com/office/powerpoint/2010/main" val="27088035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4">
            <a:extLst>
              <a:ext uri="{FF2B5EF4-FFF2-40B4-BE49-F238E27FC236}">
                <a16:creationId xmlns:a16="http://schemas.microsoft.com/office/drawing/2014/main" id="{CD1980DC-6CA8-3F88-D7AD-2419F30DBECB}"/>
              </a:ext>
            </a:extLst>
          </p:cNvPr>
          <p:cNvSpPr txBox="1">
            <a:spLocks noChangeArrowheads="1"/>
          </p:cNvSpPr>
          <p:nvPr/>
        </p:nvSpPr>
        <p:spPr bwMode="auto">
          <a:xfrm>
            <a:off x="1658939" y="1782764"/>
            <a:ext cx="34242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sv-SE" sz="1800">
                <a:solidFill>
                  <a:schemeClr val="bg1"/>
                </a:solidFill>
                <a:latin typeface="Times New Roman" panose="02020603050405020304" pitchFamily="18" charset="0"/>
                <a:cs typeface="Times New Roman" panose="02020603050405020304" pitchFamily="18" charset="0"/>
              </a:rPr>
              <a:t>An Overview of MDO</a:t>
            </a:r>
          </a:p>
        </p:txBody>
      </p:sp>
      <p:cxnSp>
        <p:nvCxnSpPr>
          <p:cNvPr id="13" name="Straight Connector 12">
            <a:extLst>
              <a:ext uri="{FF2B5EF4-FFF2-40B4-BE49-F238E27FC236}">
                <a16:creationId xmlns:a16="http://schemas.microsoft.com/office/drawing/2014/main" id="{9671B9F4-0312-3DF4-9C75-DBBF101157AD}"/>
              </a:ext>
            </a:extLst>
          </p:cNvPr>
          <p:cNvCxnSpPr>
            <a:cxnSpLocks/>
          </p:cNvCxnSpPr>
          <p:nvPr/>
        </p:nvCxnSpPr>
        <p:spPr>
          <a:xfrm>
            <a:off x="1860551" y="5494338"/>
            <a:ext cx="8372475" cy="0"/>
          </a:xfrm>
          <a:prstGeom prst="line">
            <a:avLst/>
          </a:prstGeom>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id="{C142BE93-8C92-58B9-8C1C-9850519E6EB2}"/>
              </a:ext>
            </a:extLst>
          </p:cNvPr>
          <p:cNvSpPr/>
          <p:nvPr/>
        </p:nvSpPr>
        <p:spPr>
          <a:xfrm rot="10800000">
            <a:off x="1524000" y="856475"/>
            <a:ext cx="9144000" cy="247450"/>
          </a:xfrm>
          <a:prstGeom prst="rect">
            <a:avLst/>
          </a:prstGeom>
          <a:gradFill flip="none" rotWithShape="1">
            <a:gsLst>
              <a:gs pos="100000">
                <a:srgbClr val="AFD097">
                  <a:alpha val="70000"/>
                </a:srgbClr>
              </a:gs>
              <a:gs pos="0">
                <a:srgbClr val="7BD4F6">
                  <a:lumMod val="23000"/>
                  <a:lumOff val="77000"/>
                  <a:alpha val="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pic>
        <p:nvPicPr>
          <p:cNvPr id="49159" name="Picture 2" descr="A screenshot of a computer screen&#10;&#10;Description automatically generated with medium confidence">
            <a:extLst>
              <a:ext uri="{FF2B5EF4-FFF2-40B4-BE49-F238E27FC236}">
                <a16:creationId xmlns:a16="http://schemas.microsoft.com/office/drawing/2014/main" id="{9396B31E-EC43-5A36-FF7D-CC495F871ED8}"/>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1860551" y="1173163"/>
            <a:ext cx="83724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0" name="Picture 3" descr="Graphical user interface, application, Teams&#10;&#10;Description automatically generated">
            <a:extLst>
              <a:ext uri="{FF2B5EF4-FFF2-40B4-BE49-F238E27FC236}">
                <a16:creationId xmlns:a16="http://schemas.microsoft.com/office/drawing/2014/main" id="{468964A1-01A1-774E-BDED-AB783A4895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0251" y="1173164"/>
            <a:ext cx="6962775" cy="373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1" name="textruta 1">
            <a:extLst>
              <a:ext uri="{FF2B5EF4-FFF2-40B4-BE49-F238E27FC236}">
                <a16:creationId xmlns:a16="http://schemas.microsoft.com/office/drawing/2014/main" id="{92855864-DD35-F090-72FE-FDB11B110CEC}"/>
              </a:ext>
            </a:extLst>
          </p:cNvPr>
          <p:cNvSpPr txBox="1">
            <a:spLocks noChangeArrowheads="1"/>
          </p:cNvSpPr>
          <p:nvPr/>
        </p:nvSpPr>
        <p:spPr bwMode="auto">
          <a:xfrm>
            <a:off x="3113386" y="4705350"/>
            <a:ext cx="461665" cy="2365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sv-SE" altLang="sv-SE"/>
          </a:p>
        </p:txBody>
      </p:sp>
      <p:sp>
        <p:nvSpPr>
          <p:cNvPr id="49162" name="textruta 2">
            <a:extLst>
              <a:ext uri="{FF2B5EF4-FFF2-40B4-BE49-F238E27FC236}">
                <a16:creationId xmlns:a16="http://schemas.microsoft.com/office/drawing/2014/main" id="{CB72600C-0AB1-9A4D-9D74-93CFB4011180}"/>
              </a:ext>
            </a:extLst>
          </p:cNvPr>
          <p:cNvSpPr txBox="1">
            <a:spLocks noChangeArrowheads="1"/>
          </p:cNvSpPr>
          <p:nvPr/>
        </p:nvSpPr>
        <p:spPr bwMode="auto">
          <a:xfrm>
            <a:off x="9379249" y="3032125"/>
            <a:ext cx="461665" cy="2365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sv-SE" altLang="sv-SE"/>
          </a:p>
        </p:txBody>
      </p:sp>
      <p:sp>
        <p:nvSpPr>
          <p:cNvPr id="5" name="Platshållare för bildnummer 4">
            <a:extLst>
              <a:ext uri="{FF2B5EF4-FFF2-40B4-BE49-F238E27FC236}">
                <a16:creationId xmlns:a16="http://schemas.microsoft.com/office/drawing/2014/main" id="{4FBC5C58-FE8E-991B-E3D6-D9B8FEB26A39}"/>
              </a:ext>
            </a:extLst>
          </p:cNvPr>
          <p:cNvSpPr>
            <a:spLocks noGrp="1"/>
          </p:cNvSpPr>
          <p:nvPr>
            <p:ph type="sldNum" sz="quarter" idx="12"/>
          </p:nvPr>
        </p:nvSpPr>
        <p:spPr/>
        <p:txBody>
          <a:bodyPr/>
          <a:lstStyle/>
          <a:p>
            <a:pPr>
              <a:defRPr/>
            </a:pPr>
            <a:fld id="{BC180A59-F1DE-465F-A6FA-28D5739AEE4A}" type="slidenum">
              <a:rPr lang="en-SE" smtClean="0"/>
              <a:pPr>
                <a:defRPr/>
              </a:pPr>
              <a:t>27</a:t>
            </a:fld>
            <a:endParaRPr lang="en-SE"/>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8D5CCE5-F1F0-4058-8D8C-3E94C1FC608E}"/>
              </a:ext>
            </a:extLst>
          </p:cNvPr>
          <p:cNvSpPr>
            <a:spLocks noGrp="1"/>
          </p:cNvSpPr>
          <p:nvPr>
            <p:ph type="title"/>
          </p:nvPr>
        </p:nvSpPr>
        <p:spPr>
          <a:xfrm>
            <a:off x="838200" y="365129"/>
            <a:ext cx="10515600" cy="1325563"/>
          </a:xfrm>
        </p:spPr>
        <p:txBody>
          <a:bodyPr/>
          <a:lstStyle/>
          <a:p>
            <a:r>
              <a:rPr lang="en-US" dirty="0"/>
              <a:t>Instantiated calculation</a:t>
            </a:r>
          </a:p>
        </p:txBody>
      </p:sp>
      <p:pic>
        <p:nvPicPr>
          <p:cNvPr id="3" name="Bildobjekt 2">
            <a:extLst>
              <a:ext uri="{FF2B5EF4-FFF2-40B4-BE49-F238E27FC236}">
                <a16:creationId xmlns:a16="http://schemas.microsoft.com/office/drawing/2014/main" id="{04586C2D-F410-FC11-4FE6-3ADFC5E29C02}"/>
              </a:ext>
            </a:extLst>
          </p:cNvPr>
          <p:cNvPicPr>
            <a:picLocks noChangeAspect="1"/>
          </p:cNvPicPr>
          <p:nvPr/>
        </p:nvPicPr>
        <p:blipFill>
          <a:blip r:embed="rId2"/>
          <a:stretch>
            <a:fillRect/>
          </a:stretch>
        </p:blipFill>
        <p:spPr>
          <a:xfrm>
            <a:off x="2063454" y="1825626"/>
            <a:ext cx="8065092" cy="4254337"/>
          </a:xfrm>
          <a:prstGeom prst="rect">
            <a:avLst/>
          </a:prstGeom>
          <a:noFill/>
        </p:spPr>
      </p:pic>
      <p:sp>
        <p:nvSpPr>
          <p:cNvPr id="7" name="Platshållare för bildnummer 6">
            <a:extLst>
              <a:ext uri="{FF2B5EF4-FFF2-40B4-BE49-F238E27FC236}">
                <a16:creationId xmlns:a16="http://schemas.microsoft.com/office/drawing/2014/main" id="{ED73A1B9-320E-8D80-52A3-2010FA5E66F4}"/>
              </a:ext>
            </a:extLst>
          </p:cNvPr>
          <p:cNvSpPr>
            <a:spLocks noGrp="1"/>
          </p:cNvSpPr>
          <p:nvPr>
            <p:ph type="sldNum" sz="quarter" idx="12"/>
          </p:nvPr>
        </p:nvSpPr>
        <p:spPr/>
        <p:txBody>
          <a:bodyPr/>
          <a:lstStyle/>
          <a:p>
            <a:fld id="{1D05C8B6-EC5E-42D9-8D75-1E05D6428564}" type="slidenum">
              <a:rPr lang="sv-SE" smtClean="0"/>
              <a:t>28</a:t>
            </a:fld>
            <a:endParaRPr lang="sv-SE"/>
          </a:p>
        </p:txBody>
      </p:sp>
      <p:sp>
        <p:nvSpPr>
          <p:cNvPr id="2" name="Rektangel 1">
            <a:extLst>
              <a:ext uri="{FF2B5EF4-FFF2-40B4-BE49-F238E27FC236}">
                <a16:creationId xmlns:a16="http://schemas.microsoft.com/office/drawing/2014/main" id="{4C48ADF8-F372-3463-B73C-D50DE68C21EC}"/>
              </a:ext>
            </a:extLst>
          </p:cNvPr>
          <p:cNvSpPr/>
          <p:nvPr/>
        </p:nvSpPr>
        <p:spPr>
          <a:xfrm>
            <a:off x="5086350" y="2619375"/>
            <a:ext cx="381000" cy="333375"/>
          </a:xfrm>
          <a:prstGeom prst="rect">
            <a:avLst/>
          </a:prstGeom>
          <a:no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23218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ubrik 1">
            <a:extLst>
              <a:ext uri="{FF2B5EF4-FFF2-40B4-BE49-F238E27FC236}">
                <a16:creationId xmlns:a16="http://schemas.microsoft.com/office/drawing/2014/main" id="{D8AC774B-B537-1D03-A37D-25288451BD99}"/>
              </a:ext>
            </a:extLst>
          </p:cNvPr>
          <p:cNvSpPr>
            <a:spLocks noGrp="1" noChangeArrowheads="1"/>
          </p:cNvSpPr>
          <p:nvPr>
            <p:ph type="title"/>
          </p:nvPr>
        </p:nvSpPr>
        <p:spPr>
          <a:xfrm>
            <a:off x="838200" y="365129"/>
            <a:ext cx="10515600" cy="1325563"/>
          </a:xfrm>
        </p:spPr>
        <p:txBody>
          <a:bodyPr anchor="ctr">
            <a:normAutofit/>
          </a:bodyPr>
          <a:lstStyle/>
          <a:p>
            <a:r>
              <a:rPr lang="sv-SE" altLang="sv-SE" dirty="0" err="1"/>
              <a:t>Current</a:t>
            </a:r>
            <a:r>
              <a:rPr lang="sv-SE" altLang="sv-SE" dirty="0"/>
              <a:t> </a:t>
            </a:r>
            <a:r>
              <a:rPr lang="sv-SE" altLang="sv-SE" dirty="0" err="1"/>
              <a:t>work</a:t>
            </a:r>
            <a:r>
              <a:rPr lang="sv-SE" altLang="sv-SE" dirty="0"/>
              <a:t> – </a:t>
            </a:r>
            <a:r>
              <a:rPr lang="sv-SE" altLang="sv-SE" dirty="0" err="1"/>
              <a:t>extending</a:t>
            </a:r>
            <a:r>
              <a:rPr lang="sv-SE" altLang="sv-SE" dirty="0"/>
              <a:t> MDO</a:t>
            </a:r>
          </a:p>
        </p:txBody>
      </p:sp>
      <p:sp>
        <p:nvSpPr>
          <p:cNvPr id="37891" name="Platshållare för innehåll 2">
            <a:extLst>
              <a:ext uri="{FF2B5EF4-FFF2-40B4-BE49-F238E27FC236}">
                <a16:creationId xmlns:a16="http://schemas.microsoft.com/office/drawing/2014/main" id="{37FDF278-F035-5BC9-3EDF-AB0249D7DBA9}"/>
              </a:ext>
            </a:extLst>
          </p:cNvPr>
          <p:cNvSpPr>
            <a:spLocks noGrp="1" noChangeArrowheads="1"/>
          </p:cNvSpPr>
          <p:nvPr>
            <p:ph sz="half" idx="1"/>
          </p:nvPr>
        </p:nvSpPr>
        <p:spPr>
          <a:xfrm>
            <a:off x="838200" y="1825629"/>
            <a:ext cx="5181600" cy="4241481"/>
          </a:xfrm>
        </p:spPr>
        <p:txBody>
          <a:bodyPr>
            <a:normAutofit/>
          </a:bodyPr>
          <a:lstStyle/>
          <a:p>
            <a:pPr marL="0" indent="0">
              <a:buNone/>
            </a:pPr>
            <a:endParaRPr lang="en-US" altLang="sv-SE" dirty="0"/>
          </a:p>
          <a:p>
            <a:r>
              <a:rPr lang="en-US" altLang="sv-SE" dirty="0"/>
              <a:t>A framework for extending ontologies using textual information</a:t>
            </a:r>
            <a:endParaRPr lang="sv-SE" altLang="sv-SE" dirty="0"/>
          </a:p>
        </p:txBody>
      </p:sp>
      <p:pic>
        <p:nvPicPr>
          <p:cNvPr id="2" name="Picture 7">
            <a:extLst>
              <a:ext uri="{FF2B5EF4-FFF2-40B4-BE49-F238E27FC236}">
                <a16:creationId xmlns:a16="http://schemas.microsoft.com/office/drawing/2014/main" id="{C7212A05-2599-CB3C-F15C-1DA3A5C648A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3851" y="1474231"/>
            <a:ext cx="6035601" cy="37269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8">
            <a:extLst>
              <a:ext uri="{FF2B5EF4-FFF2-40B4-BE49-F238E27FC236}">
                <a16:creationId xmlns:a16="http://schemas.microsoft.com/office/drawing/2014/main" id="{B07375B3-89B6-B139-32C5-A87452A1646C}"/>
              </a:ext>
            </a:extLst>
          </p:cNvPr>
          <p:cNvSpPr>
            <a:spLocks noChangeArrowheads="1"/>
          </p:cNvSpPr>
          <p:nvPr/>
        </p:nvSpPr>
        <p:spPr bwMode="auto">
          <a:xfrm>
            <a:off x="831851" y="5225086"/>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just">
              <a:spcBef>
                <a:spcPct val="0"/>
              </a:spcBef>
              <a:buClrTx/>
              <a:buSzTx/>
              <a:buFont typeface="Wingdings" panose="05000000000000000000" pitchFamily="2" charset="2"/>
              <a:buNone/>
            </a:pPr>
            <a:r>
              <a:rPr lang="en-US" altLang="sv-SE" sz="1600" dirty="0">
                <a:solidFill>
                  <a:srgbClr val="2B5257"/>
                </a:solidFill>
                <a:latin typeface="Times New Roman" panose="02020603050405020304" pitchFamily="18" charset="0"/>
                <a:cs typeface="Times New Roman" panose="02020603050405020304" pitchFamily="18" charset="0"/>
              </a:rPr>
              <a:t>Li H, </a:t>
            </a:r>
            <a:r>
              <a:rPr lang="en-US" altLang="sv-SE" sz="1600" dirty="0" err="1">
                <a:solidFill>
                  <a:srgbClr val="2B5257"/>
                </a:solidFill>
                <a:latin typeface="Times New Roman" panose="02020603050405020304" pitchFamily="18" charset="0"/>
                <a:cs typeface="Times New Roman" panose="02020603050405020304" pitchFamily="18" charset="0"/>
              </a:rPr>
              <a:t>Armiento</a:t>
            </a:r>
            <a:r>
              <a:rPr lang="en-US" altLang="sv-SE" sz="1600" dirty="0">
                <a:solidFill>
                  <a:srgbClr val="2B5257"/>
                </a:solidFill>
                <a:latin typeface="Times New Roman" panose="02020603050405020304" pitchFamily="18" charset="0"/>
                <a:cs typeface="Times New Roman" panose="02020603050405020304" pitchFamily="18" charset="0"/>
              </a:rPr>
              <a:t> R, Lambrix P, </a:t>
            </a:r>
          </a:p>
          <a:p>
            <a:pPr algn="just">
              <a:spcBef>
                <a:spcPct val="0"/>
              </a:spcBef>
              <a:buClrTx/>
              <a:buSzTx/>
              <a:buFont typeface="Wingdings" panose="05000000000000000000" pitchFamily="2" charset="2"/>
              <a:buNone/>
            </a:pPr>
            <a:r>
              <a:rPr lang="en-US" altLang="sv-SE" sz="1600" dirty="0">
                <a:solidFill>
                  <a:srgbClr val="2B5257"/>
                </a:solidFill>
                <a:latin typeface="Times New Roman" panose="02020603050405020304" pitchFamily="18" charset="0"/>
                <a:cs typeface="Times New Roman" panose="02020603050405020304" pitchFamily="18" charset="0"/>
              </a:rPr>
              <a:t>A Method for Extending Ontologies with Application to the Materials Science Domain, </a:t>
            </a:r>
          </a:p>
          <a:p>
            <a:pPr algn="just">
              <a:spcBef>
                <a:spcPct val="0"/>
              </a:spcBef>
              <a:buClrTx/>
              <a:buSzTx/>
              <a:buFont typeface="Wingdings" panose="05000000000000000000" pitchFamily="2" charset="2"/>
              <a:buNone/>
            </a:pPr>
            <a:r>
              <a:rPr lang="en-US" altLang="sv-SE" sz="1600" dirty="0">
                <a:solidFill>
                  <a:srgbClr val="2B5257"/>
                </a:solidFill>
                <a:latin typeface="Times New Roman" panose="02020603050405020304" pitchFamily="18" charset="0"/>
                <a:cs typeface="Times New Roman" panose="02020603050405020304" pitchFamily="18" charset="0"/>
              </a:rPr>
              <a:t>Data Science Journal, 18(1):Article 50, 2019. </a:t>
            </a:r>
          </a:p>
        </p:txBody>
      </p:sp>
      <p:sp>
        <p:nvSpPr>
          <p:cNvPr id="6" name="Platshållare för bildnummer 5">
            <a:extLst>
              <a:ext uri="{FF2B5EF4-FFF2-40B4-BE49-F238E27FC236}">
                <a16:creationId xmlns:a16="http://schemas.microsoft.com/office/drawing/2014/main" id="{A39F09F5-6E54-50CB-098D-1B52F6F34F24}"/>
              </a:ext>
            </a:extLst>
          </p:cNvPr>
          <p:cNvSpPr>
            <a:spLocks noGrp="1"/>
          </p:cNvSpPr>
          <p:nvPr>
            <p:ph type="sldNum" sz="quarter" idx="12"/>
          </p:nvPr>
        </p:nvSpPr>
        <p:spPr/>
        <p:txBody>
          <a:bodyPr/>
          <a:lstStyle/>
          <a:p>
            <a:fld id="{1D05C8B6-EC5E-42D9-8D75-1E05D6428564}" type="slidenum">
              <a:rPr lang="sv-SE" smtClean="0"/>
              <a:t>29</a:t>
            </a:fld>
            <a:endParaRPr lang="sv-SE"/>
          </a:p>
        </p:txBody>
      </p:sp>
    </p:spTree>
    <p:extLst>
      <p:ext uri="{BB962C8B-B14F-4D97-AF65-F5344CB8AC3E}">
        <p14:creationId xmlns:p14="http://schemas.microsoft.com/office/powerpoint/2010/main" val="3047334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D804A-AE6E-4149-8719-796055B36CDC}"/>
              </a:ext>
            </a:extLst>
          </p:cNvPr>
          <p:cNvSpPr>
            <a:spLocks noGrp="1"/>
          </p:cNvSpPr>
          <p:nvPr>
            <p:ph type="title"/>
          </p:nvPr>
        </p:nvSpPr>
        <p:spPr/>
        <p:txBody>
          <a:bodyPr/>
          <a:lstStyle/>
          <a:p>
            <a:r>
              <a:rPr lang="sv-SE" dirty="0"/>
              <a:t>Motivation</a:t>
            </a:r>
          </a:p>
        </p:txBody>
      </p:sp>
      <p:sp>
        <p:nvSpPr>
          <p:cNvPr id="6" name="Platshållare för bildnummer 5">
            <a:extLst>
              <a:ext uri="{FF2B5EF4-FFF2-40B4-BE49-F238E27FC236}">
                <a16:creationId xmlns:a16="http://schemas.microsoft.com/office/drawing/2014/main" id="{AD044C1D-8701-AE8A-63C7-73B7F5186034}"/>
              </a:ext>
            </a:extLst>
          </p:cNvPr>
          <p:cNvSpPr>
            <a:spLocks noGrp="1"/>
          </p:cNvSpPr>
          <p:nvPr>
            <p:ph type="sldNum" sz="quarter" idx="12"/>
          </p:nvPr>
        </p:nvSpPr>
        <p:spPr/>
        <p:txBody>
          <a:bodyPr/>
          <a:lstStyle/>
          <a:p>
            <a:fld id="{1D05C8B6-EC5E-42D9-8D75-1E05D6428564}" type="slidenum">
              <a:rPr lang="sv-SE" smtClean="0"/>
              <a:t>3</a:t>
            </a:fld>
            <a:endParaRPr lang="sv-SE"/>
          </a:p>
        </p:txBody>
      </p:sp>
    </p:spTree>
    <p:extLst>
      <p:ext uri="{BB962C8B-B14F-4D97-AF65-F5344CB8AC3E}">
        <p14:creationId xmlns:p14="http://schemas.microsoft.com/office/powerpoint/2010/main" val="1410779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ubrik 1">
            <a:extLst>
              <a:ext uri="{FF2B5EF4-FFF2-40B4-BE49-F238E27FC236}">
                <a16:creationId xmlns:a16="http://schemas.microsoft.com/office/drawing/2014/main" id="{D8AC774B-B537-1D03-A37D-25288451BD99}"/>
              </a:ext>
            </a:extLst>
          </p:cNvPr>
          <p:cNvSpPr>
            <a:spLocks noGrp="1" noChangeArrowheads="1"/>
          </p:cNvSpPr>
          <p:nvPr>
            <p:ph type="title"/>
          </p:nvPr>
        </p:nvSpPr>
        <p:spPr>
          <a:xfrm>
            <a:off x="838200" y="365129"/>
            <a:ext cx="10515600" cy="1325563"/>
          </a:xfrm>
        </p:spPr>
        <p:txBody>
          <a:bodyPr anchor="ctr">
            <a:normAutofit/>
          </a:bodyPr>
          <a:lstStyle/>
          <a:p>
            <a:r>
              <a:rPr lang="sv-SE" altLang="sv-SE" dirty="0" err="1"/>
              <a:t>Current</a:t>
            </a:r>
            <a:r>
              <a:rPr lang="sv-SE" altLang="sv-SE" dirty="0"/>
              <a:t> </a:t>
            </a:r>
            <a:r>
              <a:rPr lang="sv-SE" altLang="sv-SE" dirty="0" err="1"/>
              <a:t>work</a:t>
            </a:r>
            <a:r>
              <a:rPr lang="sv-SE" altLang="sv-SE" dirty="0"/>
              <a:t> – </a:t>
            </a:r>
            <a:r>
              <a:rPr lang="sv-SE" altLang="sv-SE" dirty="0" err="1"/>
              <a:t>extending</a:t>
            </a:r>
            <a:r>
              <a:rPr lang="sv-SE" altLang="sv-SE" dirty="0"/>
              <a:t> MDO</a:t>
            </a:r>
          </a:p>
        </p:txBody>
      </p:sp>
      <p:sp>
        <p:nvSpPr>
          <p:cNvPr id="37891" name="Platshållare för innehåll 2">
            <a:extLst>
              <a:ext uri="{FF2B5EF4-FFF2-40B4-BE49-F238E27FC236}">
                <a16:creationId xmlns:a16="http://schemas.microsoft.com/office/drawing/2014/main" id="{37FDF278-F035-5BC9-3EDF-AB0249D7DBA9}"/>
              </a:ext>
            </a:extLst>
          </p:cNvPr>
          <p:cNvSpPr>
            <a:spLocks noGrp="1" noChangeArrowheads="1"/>
          </p:cNvSpPr>
          <p:nvPr>
            <p:ph sz="half" idx="1"/>
          </p:nvPr>
        </p:nvSpPr>
        <p:spPr>
          <a:xfrm>
            <a:off x="838200" y="1825629"/>
            <a:ext cx="5181600" cy="4241481"/>
          </a:xfrm>
        </p:spPr>
        <p:txBody>
          <a:bodyPr>
            <a:normAutofit/>
          </a:bodyPr>
          <a:lstStyle/>
          <a:p>
            <a:pPr marL="0" indent="0">
              <a:buNone/>
            </a:pPr>
            <a:endParaRPr lang="en-US" altLang="sv-SE" dirty="0"/>
          </a:p>
          <a:p>
            <a:pPr marL="0" indent="0">
              <a:buNone/>
            </a:pPr>
            <a:r>
              <a:rPr lang="en-US" altLang="sv-SE" dirty="0"/>
              <a:t>Poster:</a:t>
            </a:r>
          </a:p>
          <a:p>
            <a:pPr marL="0" indent="0">
              <a:buNone/>
            </a:pPr>
            <a:r>
              <a:rPr lang="en-US" altLang="sv-SE" dirty="0"/>
              <a:t>Mina Abd </a:t>
            </a:r>
            <a:r>
              <a:rPr lang="en-US" altLang="sv-SE" dirty="0" err="1"/>
              <a:t>Nikooie</a:t>
            </a:r>
            <a:r>
              <a:rPr lang="en-US" altLang="sv-SE" dirty="0"/>
              <a:t> Pour</a:t>
            </a:r>
          </a:p>
          <a:p>
            <a:endParaRPr lang="sv-SE" altLang="sv-SE" dirty="0"/>
          </a:p>
        </p:txBody>
      </p:sp>
      <p:pic>
        <p:nvPicPr>
          <p:cNvPr id="3" name="Picture 5">
            <a:extLst>
              <a:ext uri="{FF2B5EF4-FFF2-40B4-BE49-F238E27FC236}">
                <a16:creationId xmlns:a16="http://schemas.microsoft.com/office/drawing/2014/main" id="{BBFAE665-0A56-BF9A-F414-D0373DD9FF45}"/>
              </a:ext>
            </a:extLst>
          </p:cNvPr>
          <p:cNvPicPr>
            <a:picLocks noChangeAspect="1"/>
          </p:cNvPicPr>
          <p:nvPr/>
        </p:nvPicPr>
        <p:blipFill>
          <a:blip r:embed="rId2"/>
          <a:stretch>
            <a:fillRect/>
          </a:stretch>
        </p:blipFill>
        <p:spPr>
          <a:xfrm>
            <a:off x="4543220" y="1825629"/>
            <a:ext cx="6980073" cy="3697512"/>
          </a:xfrm>
          <a:prstGeom prst="rect">
            <a:avLst/>
          </a:prstGeom>
          <a:ln>
            <a:solidFill>
              <a:schemeClr val="bg1">
                <a:lumMod val="65000"/>
              </a:schemeClr>
            </a:solidFill>
          </a:ln>
        </p:spPr>
      </p:pic>
      <p:sp>
        <p:nvSpPr>
          <p:cNvPr id="6" name="Platshållare för bildnummer 5">
            <a:extLst>
              <a:ext uri="{FF2B5EF4-FFF2-40B4-BE49-F238E27FC236}">
                <a16:creationId xmlns:a16="http://schemas.microsoft.com/office/drawing/2014/main" id="{82D854F1-4D4A-D181-9528-3799EAC4D098}"/>
              </a:ext>
            </a:extLst>
          </p:cNvPr>
          <p:cNvSpPr>
            <a:spLocks noGrp="1"/>
          </p:cNvSpPr>
          <p:nvPr>
            <p:ph type="sldNum" sz="quarter" idx="12"/>
          </p:nvPr>
        </p:nvSpPr>
        <p:spPr/>
        <p:txBody>
          <a:bodyPr/>
          <a:lstStyle/>
          <a:p>
            <a:fld id="{1D05C8B6-EC5E-42D9-8D75-1E05D6428564}" type="slidenum">
              <a:rPr lang="sv-SE" smtClean="0"/>
              <a:t>30</a:t>
            </a:fld>
            <a:endParaRPr lang="sv-SE"/>
          </a:p>
        </p:txBody>
      </p:sp>
    </p:spTree>
    <p:extLst>
      <p:ext uri="{BB962C8B-B14F-4D97-AF65-F5344CB8AC3E}">
        <p14:creationId xmlns:p14="http://schemas.microsoft.com/office/powerpoint/2010/main" val="238898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D804A-AE6E-4149-8719-796055B36CDC}"/>
              </a:ext>
            </a:extLst>
          </p:cNvPr>
          <p:cNvSpPr>
            <a:spLocks noGrp="1"/>
          </p:cNvSpPr>
          <p:nvPr>
            <p:ph type="title"/>
          </p:nvPr>
        </p:nvSpPr>
        <p:spPr/>
        <p:txBody>
          <a:bodyPr/>
          <a:lstStyle/>
          <a:p>
            <a:r>
              <a:rPr lang="sv-SE" dirty="0" err="1"/>
              <a:t>Prototype</a:t>
            </a:r>
            <a:r>
              <a:rPr lang="sv-SE" dirty="0"/>
              <a:t> implementation </a:t>
            </a:r>
            <a:r>
              <a:rPr lang="sv-SE" dirty="0" err="1"/>
              <a:t>of</a:t>
            </a:r>
            <a:r>
              <a:rPr lang="sv-SE" dirty="0"/>
              <a:t> system</a:t>
            </a:r>
            <a:br>
              <a:rPr lang="sv-SE" dirty="0"/>
            </a:br>
            <a:r>
              <a:rPr lang="sv-SE" dirty="0"/>
              <a:t>for </a:t>
            </a:r>
            <a:r>
              <a:rPr lang="sv-SE" dirty="0" err="1"/>
              <a:t>semantic</a:t>
            </a:r>
            <a:r>
              <a:rPr lang="sv-SE" dirty="0"/>
              <a:t> and </a:t>
            </a:r>
            <a:r>
              <a:rPr lang="sv-SE" dirty="0" err="1"/>
              <a:t>integrated</a:t>
            </a:r>
            <a:r>
              <a:rPr lang="sv-SE" dirty="0"/>
              <a:t> access </a:t>
            </a:r>
            <a:br>
              <a:rPr lang="sv-SE" dirty="0"/>
            </a:br>
            <a:r>
              <a:rPr lang="sv-SE" dirty="0"/>
              <a:t>to materials </a:t>
            </a:r>
            <a:r>
              <a:rPr lang="sv-SE" dirty="0" err="1"/>
              <a:t>databases</a:t>
            </a:r>
            <a:endParaRPr lang="sv-SE" dirty="0"/>
          </a:p>
        </p:txBody>
      </p:sp>
      <p:sp>
        <p:nvSpPr>
          <p:cNvPr id="7" name="Platshållare för bildnummer 6">
            <a:extLst>
              <a:ext uri="{FF2B5EF4-FFF2-40B4-BE49-F238E27FC236}">
                <a16:creationId xmlns:a16="http://schemas.microsoft.com/office/drawing/2014/main" id="{41C67A9C-7622-E3C2-3F03-834B0C6B2C66}"/>
              </a:ext>
            </a:extLst>
          </p:cNvPr>
          <p:cNvSpPr>
            <a:spLocks noGrp="1"/>
          </p:cNvSpPr>
          <p:nvPr>
            <p:ph type="sldNum" sz="quarter" idx="12"/>
          </p:nvPr>
        </p:nvSpPr>
        <p:spPr/>
        <p:txBody>
          <a:bodyPr/>
          <a:lstStyle/>
          <a:p>
            <a:fld id="{1D05C8B6-EC5E-42D9-8D75-1E05D6428564}" type="slidenum">
              <a:rPr lang="sv-SE" smtClean="0"/>
              <a:t>31</a:t>
            </a:fld>
            <a:endParaRPr lang="sv-SE"/>
          </a:p>
        </p:txBody>
      </p:sp>
    </p:spTree>
    <p:extLst>
      <p:ext uri="{BB962C8B-B14F-4D97-AF65-F5344CB8AC3E}">
        <p14:creationId xmlns:p14="http://schemas.microsoft.com/office/powerpoint/2010/main" val="33352633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9DFF57-F946-1FCD-A95D-71F8E953F8EC}"/>
              </a:ext>
            </a:extLst>
          </p:cNvPr>
          <p:cNvSpPr>
            <a:spLocks noGrp="1"/>
          </p:cNvSpPr>
          <p:nvPr>
            <p:ph type="title"/>
          </p:nvPr>
        </p:nvSpPr>
        <p:spPr/>
        <p:txBody>
          <a:bodyPr/>
          <a:lstStyle/>
          <a:p>
            <a:r>
              <a:rPr lang="sv-SE" dirty="0" err="1"/>
              <a:t>Prototype</a:t>
            </a:r>
            <a:endParaRPr lang="sv-SE" dirty="0"/>
          </a:p>
        </p:txBody>
      </p:sp>
      <p:sp>
        <p:nvSpPr>
          <p:cNvPr id="10" name="Platshållare för bildnummer 9">
            <a:extLst>
              <a:ext uri="{FF2B5EF4-FFF2-40B4-BE49-F238E27FC236}">
                <a16:creationId xmlns:a16="http://schemas.microsoft.com/office/drawing/2014/main" id="{4AD3EDD1-9E55-6317-0966-010EE3A7D9B5}"/>
              </a:ext>
            </a:extLst>
          </p:cNvPr>
          <p:cNvSpPr>
            <a:spLocks noGrp="1"/>
          </p:cNvSpPr>
          <p:nvPr>
            <p:ph type="sldNum" sz="quarter" idx="12"/>
          </p:nvPr>
        </p:nvSpPr>
        <p:spPr/>
        <p:txBody>
          <a:bodyPr/>
          <a:lstStyle/>
          <a:p>
            <a:fld id="{1D05C8B6-EC5E-42D9-8D75-1E05D6428564}" type="slidenum">
              <a:rPr lang="sv-SE" smtClean="0"/>
              <a:t>32</a:t>
            </a:fld>
            <a:endParaRPr lang="sv-SE"/>
          </a:p>
        </p:txBody>
      </p:sp>
      <p:grpSp>
        <p:nvGrpSpPr>
          <p:cNvPr id="8" name="Grupp 7">
            <a:extLst>
              <a:ext uri="{FF2B5EF4-FFF2-40B4-BE49-F238E27FC236}">
                <a16:creationId xmlns:a16="http://schemas.microsoft.com/office/drawing/2014/main" id="{FE38936C-2555-2F2F-4BE4-97F5431046CB}"/>
              </a:ext>
            </a:extLst>
          </p:cNvPr>
          <p:cNvGrpSpPr/>
          <p:nvPr/>
        </p:nvGrpSpPr>
        <p:grpSpPr>
          <a:xfrm>
            <a:off x="1762127" y="2541135"/>
            <a:ext cx="7771265" cy="2378075"/>
            <a:chOff x="1762127" y="2541135"/>
            <a:chExt cx="7771265" cy="2378075"/>
          </a:xfrm>
        </p:grpSpPr>
        <p:pic>
          <p:nvPicPr>
            <p:cNvPr id="4" name="Picture 14">
              <a:extLst>
                <a:ext uri="{FF2B5EF4-FFF2-40B4-BE49-F238E27FC236}">
                  <a16:creationId xmlns:a16="http://schemas.microsoft.com/office/drawing/2014/main" id="{12B78FD0-5F80-CA5B-0B97-00F33F93B8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4329" y="2541135"/>
              <a:ext cx="6469063"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8">
              <a:extLst>
                <a:ext uri="{FF2B5EF4-FFF2-40B4-BE49-F238E27FC236}">
                  <a16:creationId xmlns:a16="http://schemas.microsoft.com/office/drawing/2014/main" id="{E66C8A84-A87C-24BB-6FDF-78EF2EED0BFC}"/>
                </a:ext>
              </a:extLst>
            </p:cNvPr>
            <p:cNvSpPr txBox="1">
              <a:spLocks noChangeArrowheads="1"/>
            </p:cNvSpPr>
            <p:nvPr/>
          </p:nvSpPr>
          <p:spPr bwMode="auto">
            <a:xfrm>
              <a:off x="1762127" y="4148174"/>
              <a:ext cx="170497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ts val="450"/>
                </a:spcBef>
                <a:spcAft>
                  <a:spcPts val="450"/>
                </a:spcAft>
                <a:buClrTx/>
                <a:buSzTx/>
                <a:buNone/>
              </a:pPr>
              <a:r>
                <a:rPr lang="en-US" altLang="sv-SE" sz="1500" dirty="0">
                  <a:solidFill>
                    <a:srgbClr val="FF0000"/>
                  </a:solidFill>
                  <a:latin typeface="KorolevLiU Medium" panose="00000600000000000000" pitchFamily="50" charset="0"/>
                  <a:cs typeface="Times New Roman" panose="02020603050405020304" pitchFamily="18" charset="0"/>
                </a:rPr>
                <a:t>Developers</a:t>
              </a:r>
            </a:p>
          </p:txBody>
        </p:sp>
        <p:sp>
          <p:nvSpPr>
            <p:cNvPr id="7" name="TextBox 10">
              <a:extLst>
                <a:ext uri="{FF2B5EF4-FFF2-40B4-BE49-F238E27FC236}">
                  <a16:creationId xmlns:a16="http://schemas.microsoft.com/office/drawing/2014/main" id="{DDAAE755-6F60-6FB0-1C40-DD95A7320817}"/>
                </a:ext>
              </a:extLst>
            </p:cNvPr>
            <p:cNvSpPr txBox="1"/>
            <p:nvPr/>
          </p:nvSpPr>
          <p:spPr>
            <a:xfrm>
              <a:off x="1762127" y="3023414"/>
              <a:ext cx="1336675" cy="323850"/>
            </a:xfrm>
            <a:prstGeom prst="rect">
              <a:avLst/>
            </a:prstGeom>
            <a:noFill/>
          </p:spPr>
          <p:txBody>
            <a:bodyPr>
              <a:spAutoFit/>
            </a:bodyPr>
            <a:lstStyle/>
            <a:p>
              <a:pPr>
                <a:spcBef>
                  <a:spcPts val="450"/>
                </a:spcBef>
                <a:spcAft>
                  <a:spcPts val="450"/>
                </a:spcAft>
                <a:defRPr/>
              </a:pPr>
              <a:r>
                <a:rPr lang="en-US" sz="1500" dirty="0">
                  <a:solidFill>
                    <a:srgbClr val="002060"/>
                  </a:solidFill>
                  <a:latin typeface="KorolevLiU Medium" pitchFamily="2" charset="77"/>
                  <a:cs typeface="Times New Roman" panose="02020603050405020304" pitchFamily="18" charset="0"/>
                </a:rPr>
                <a:t>End Users</a:t>
              </a:r>
            </a:p>
          </p:txBody>
        </p:sp>
      </p:grpSp>
    </p:spTree>
    <p:extLst>
      <p:ext uri="{BB962C8B-B14F-4D97-AF65-F5344CB8AC3E}">
        <p14:creationId xmlns:p14="http://schemas.microsoft.com/office/powerpoint/2010/main" val="19082079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9DFF57-F946-1FCD-A95D-71F8E953F8EC}"/>
              </a:ext>
            </a:extLst>
          </p:cNvPr>
          <p:cNvSpPr>
            <a:spLocks noGrp="1"/>
          </p:cNvSpPr>
          <p:nvPr>
            <p:ph type="title"/>
          </p:nvPr>
        </p:nvSpPr>
        <p:spPr/>
        <p:txBody>
          <a:bodyPr/>
          <a:lstStyle/>
          <a:p>
            <a:r>
              <a:rPr lang="sv-SE" dirty="0" err="1"/>
              <a:t>Prototype</a:t>
            </a:r>
            <a:endParaRPr lang="sv-SE" dirty="0"/>
          </a:p>
        </p:txBody>
      </p:sp>
      <p:pic>
        <p:nvPicPr>
          <p:cNvPr id="4" name="Picture 14">
            <a:extLst>
              <a:ext uri="{FF2B5EF4-FFF2-40B4-BE49-F238E27FC236}">
                <a16:creationId xmlns:a16="http://schemas.microsoft.com/office/drawing/2014/main" id="{12B78FD0-5F80-CA5B-0B97-00F33F93B8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4329" y="2541135"/>
            <a:ext cx="6469063"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8">
            <a:extLst>
              <a:ext uri="{FF2B5EF4-FFF2-40B4-BE49-F238E27FC236}">
                <a16:creationId xmlns:a16="http://schemas.microsoft.com/office/drawing/2014/main" id="{E66C8A84-A87C-24BB-6FDF-78EF2EED0BFC}"/>
              </a:ext>
            </a:extLst>
          </p:cNvPr>
          <p:cNvSpPr txBox="1">
            <a:spLocks noChangeArrowheads="1"/>
          </p:cNvSpPr>
          <p:nvPr/>
        </p:nvSpPr>
        <p:spPr bwMode="auto">
          <a:xfrm>
            <a:off x="1762127" y="4148174"/>
            <a:ext cx="170497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ts val="450"/>
              </a:spcBef>
              <a:spcAft>
                <a:spcPts val="450"/>
              </a:spcAft>
              <a:buClrTx/>
              <a:buSzTx/>
              <a:buNone/>
            </a:pPr>
            <a:r>
              <a:rPr lang="en-US" altLang="sv-SE" sz="1500" dirty="0">
                <a:solidFill>
                  <a:srgbClr val="FF0000"/>
                </a:solidFill>
                <a:latin typeface="KorolevLiU Medium" panose="00000600000000000000" pitchFamily="50" charset="0"/>
                <a:cs typeface="Times New Roman" panose="02020603050405020304" pitchFamily="18" charset="0"/>
              </a:rPr>
              <a:t>Developers</a:t>
            </a:r>
          </a:p>
        </p:txBody>
      </p:sp>
      <p:sp>
        <p:nvSpPr>
          <p:cNvPr id="7" name="Rektangel 6">
            <a:extLst>
              <a:ext uri="{FF2B5EF4-FFF2-40B4-BE49-F238E27FC236}">
                <a16:creationId xmlns:a16="http://schemas.microsoft.com/office/drawing/2014/main" id="{E4B66A75-E890-8A22-AE74-808726080F61}"/>
              </a:ext>
            </a:extLst>
          </p:cNvPr>
          <p:cNvSpPr/>
          <p:nvPr/>
        </p:nvSpPr>
        <p:spPr>
          <a:xfrm>
            <a:off x="1397285" y="2239766"/>
            <a:ext cx="9123452" cy="1571946"/>
          </a:xfrm>
          <a:prstGeom prst="rect">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Platshållare för bildnummer 10">
            <a:extLst>
              <a:ext uri="{FF2B5EF4-FFF2-40B4-BE49-F238E27FC236}">
                <a16:creationId xmlns:a16="http://schemas.microsoft.com/office/drawing/2014/main" id="{BFB5A816-8C81-3D72-F743-4B52A5DF4F83}"/>
              </a:ext>
            </a:extLst>
          </p:cNvPr>
          <p:cNvSpPr>
            <a:spLocks noGrp="1"/>
          </p:cNvSpPr>
          <p:nvPr>
            <p:ph type="sldNum" sz="quarter" idx="12"/>
          </p:nvPr>
        </p:nvSpPr>
        <p:spPr/>
        <p:txBody>
          <a:bodyPr/>
          <a:lstStyle/>
          <a:p>
            <a:fld id="{1D05C8B6-EC5E-42D9-8D75-1E05D6428564}" type="slidenum">
              <a:rPr lang="sv-SE" smtClean="0"/>
              <a:t>33</a:t>
            </a:fld>
            <a:endParaRPr lang="sv-SE"/>
          </a:p>
        </p:txBody>
      </p:sp>
      <p:sp>
        <p:nvSpPr>
          <p:cNvPr id="8" name="TextBox 10">
            <a:extLst>
              <a:ext uri="{FF2B5EF4-FFF2-40B4-BE49-F238E27FC236}">
                <a16:creationId xmlns:a16="http://schemas.microsoft.com/office/drawing/2014/main" id="{9C26C87A-675C-71FB-E7D6-5C5EB189143A}"/>
              </a:ext>
            </a:extLst>
          </p:cNvPr>
          <p:cNvSpPr txBox="1"/>
          <p:nvPr/>
        </p:nvSpPr>
        <p:spPr>
          <a:xfrm>
            <a:off x="1762127" y="3023414"/>
            <a:ext cx="1336675" cy="323850"/>
          </a:xfrm>
          <a:prstGeom prst="rect">
            <a:avLst/>
          </a:prstGeom>
          <a:noFill/>
        </p:spPr>
        <p:txBody>
          <a:bodyPr>
            <a:spAutoFit/>
          </a:bodyPr>
          <a:lstStyle/>
          <a:p>
            <a:pPr>
              <a:spcBef>
                <a:spcPts val="450"/>
              </a:spcBef>
              <a:spcAft>
                <a:spcPts val="450"/>
              </a:spcAft>
              <a:defRPr/>
            </a:pPr>
            <a:r>
              <a:rPr lang="en-US" sz="1500" dirty="0">
                <a:solidFill>
                  <a:srgbClr val="002060"/>
                </a:solidFill>
                <a:latin typeface="KorolevLiU Medium" pitchFamily="2" charset="77"/>
                <a:cs typeface="Times New Roman" panose="02020603050405020304" pitchFamily="18" charset="0"/>
              </a:rPr>
              <a:t>End Users</a:t>
            </a:r>
          </a:p>
        </p:txBody>
      </p:sp>
    </p:spTree>
    <p:extLst>
      <p:ext uri="{BB962C8B-B14F-4D97-AF65-F5344CB8AC3E}">
        <p14:creationId xmlns:p14="http://schemas.microsoft.com/office/powerpoint/2010/main" val="753306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9DFF57-F946-1FCD-A95D-71F8E953F8EC}"/>
              </a:ext>
            </a:extLst>
          </p:cNvPr>
          <p:cNvSpPr>
            <a:spLocks noGrp="1"/>
          </p:cNvSpPr>
          <p:nvPr>
            <p:ph type="title"/>
          </p:nvPr>
        </p:nvSpPr>
        <p:spPr/>
        <p:txBody>
          <a:bodyPr/>
          <a:lstStyle/>
          <a:p>
            <a:r>
              <a:rPr lang="sv-SE" dirty="0" err="1"/>
              <a:t>Prototype</a:t>
            </a:r>
            <a:endParaRPr lang="sv-SE" dirty="0"/>
          </a:p>
        </p:txBody>
      </p:sp>
      <p:pic>
        <p:nvPicPr>
          <p:cNvPr id="4" name="Picture 14">
            <a:extLst>
              <a:ext uri="{FF2B5EF4-FFF2-40B4-BE49-F238E27FC236}">
                <a16:creationId xmlns:a16="http://schemas.microsoft.com/office/drawing/2014/main" id="{12B78FD0-5F80-CA5B-0B97-00F33F93B8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4329" y="2541135"/>
            <a:ext cx="6469063"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8">
            <a:extLst>
              <a:ext uri="{FF2B5EF4-FFF2-40B4-BE49-F238E27FC236}">
                <a16:creationId xmlns:a16="http://schemas.microsoft.com/office/drawing/2014/main" id="{E66C8A84-A87C-24BB-6FDF-78EF2EED0BFC}"/>
              </a:ext>
            </a:extLst>
          </p:cNvPr>
          <p:cNvSpPr txBox="1">
            <a:spLocks noChangeArrowheads="1"/>
          </p:cNvSpPr>
          <p:nvPr/>
        </p:nvSpPr>
        <p:spPr bwMode="auto">
          <a:xfrm>
            <a:off x="1762127" y="4148174"/>
            <a:ext cx="170497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ts val="450"/>
              </a:spcBef>
              <a:spcAft>
                <a:spcPts val="450"/>
              </a:spcAft>
              <a:buClrTx/>
              <a:buSzTx/>
              <a:buNone/>
            </a:pPr>
            <a:r>
              <a:rPr lang="en-US" altLang="sv-SE" sz="1500" dirty="0">
                <a:solidFill>
                  <a:srgbClr val="FF0000"/>
                </a:solidFill>
                <a:latin typeface="KorolevLiU Medium" panose="00000600000000000000" pitchFamily="50" charset="0"/>
                <a:cs typeface="Times New Roman" panose="02020603050405020304" pitchFamily="18" charset="0"/>
              </a:rPr>
              <a:t>Developers</a:t>
            </a:r>
          </a:p>
        </p:txBody>
      </p:sp>
      <p:sp>
        <p:nvSpPr>
          <p:cNvPr id="7" name="Rektangel 6">
            <a:extLst>
              <a:ext uri="{FF2B5EF4-FFF2-40B4-BE49-F238E27FC236}">
                <a16:creationId xmlns:a16="http://schemas.microsoft.com/office/drawing/2014/main" id="{58AB00F0-7542-57EA-2685-D4F8D1B1C157}"/>
              </a:ext>
            </a:extLst>
          </p:cNvPr>
          <p:cNvSpPr/>
          <p:nvPr/>
        </p:nvSpPr>
        <p:spPr>
          <a:xfrm>
            <a:off x="1397285" y="3765716"/>
            <a:ext cx="9123452" cy="1571946"/>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Platshållare för bildnummer 10">
            <a:extLst>
              <a:ext uri="{FF2B5EF4-FFF2-40B4-BE49-F238E27FC236}">
                <a16:creationId xmlns:a16="http://schemas.microsoft.com/office/drawing/2014/main" id="{5650D2F7-3D4D-BBBC-BAD3-53D23D87EAE1}"/>
              </a:ext>
            </a:extLst>
          </p:cNvPr>
          <p:cNvSpPr>
            <a:spLocks noGrp="1"/>
          </p:cNvSpPr>
          <p:nvPr>
            <p:ph type="sldNum" sz="quarter" idx="12"/>
          </p:nvPr>
        </p:nvSpPr>
        <p:spPr/>
        <p:txBody>
          <a:bodyPr/>
          <a:lstStyle/>
          <a:p>
            <a:fld id="{1D05C8B6-EC5E-42D9-8D75-1E05D6428564}" type="slidenum">
              <a:rPr lang="sv-SE" smtClean="0"/>
              <a:t>34</a:t>
            </a:fld>
            <a:endParaRPr lang="sv-SE"/>
          </a:p>
        </p:txBody>
      </p:sp>
      <p:sp>
        <p:nvSpPr>
          <p:cNvPr id="8" name="TextBox 10">
            <a:extLst>
              <a:ext uri="{FF2B5EF4-FFF2-40B4-BE49-F238E27FC236}">
                <a16:creationId xmlns:a16="http://schemas.microsoft.com/office/drawing/2014/main" id="{B54A759C-685A-DE89-01AE-60B55171D8CE}"/>
              </a:ext>
            </a:extLst>
          </p:cNvPr>
          <p:cNvSpPr txBox="1"/>
          <p:nvPr/>
        </p:nvSpPr>
        <p:spPr>
          <a:xfrm>
            <a:off x="1762127" y="3023414"/>
            <a:ext cx="1336675" cy="323850"/>
          </a:xfrm>
          <a:prstGeom prst="rect">
            <a:avLst/>
          </a:prstGeom>
          <a:noFill/>
        </p:spPr>
        <p:txBody>
          <a:bodyPr>
            <a:spAutoFit/>
          </a:bodyPr>
          <a:lstStyle/>
          <a:p>
            <a:pPr>
              <a:spcBef>
                <a:spcPts val="450"/>
              </a:spcBef>
              <a:spcAft>
                <a:spcPts val="450"/>
              </a:spcAft>
              <a:defRPr/>
            </a:pPr>
            <a:r>
              <a:rPr lang="en-US" sz="1500" dirty="0">
                <a:solidFill>
                  <a:srgbClr val="002060"/>
                </a:solidFill>
                <a:latin typeface="KorolevLiU Medium" pitchFamily="2" charset="77"/>
                <a:cs typeface="Times New Roman" panose="02020603050405020304" pitchFamily="18" charset="0"/>
              </a:rPr>
              <a:t>End Users</a:t>
            </a:r>
          </a:p>
        </p:txBody>
      </p:sp>
    </p:spTree>
    <p:extLst>
      <p:ext uri="{BB962C8B-B14F-4D97-AF65-F5344CB8AC3E}">
        <p14:creationId xmlns:p14="http://schemas.microsoft.com/office/powerpoint/2010/main" val="7821402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711ED87-0003-A528-9321-174A25F9F4E5}"/>
              </a:ext>
            </a:extLst>
          </p:cNvPr>
          <p:cNvSpPr>
            <a:spLocks noGrp="1"/>
          </p:cNvSpPr>
          <p:nvPr>
            <p:ph type="title"/>
          </p:nvPr>
        </p:nvSpPr>
        <p:spPr>
          <a:xfrm>
            <a:off x="838200" y="365129"/>
            <a:ext cx="10515600" cy="1325563"/>
          </a:xfrm>
        </p:spPr>
        <p:txBody>
          <a:bodyPr/>
          <a:lstStyle/>
          <a:p>
            <a:r>
              <a:rPr lang="en-US" dirty="0"/>
              <a:t>Generation of </a:t>
            </a:r>
            <a:r>
              <a:rPr lang="en-US" dirty="0" err="1"/>
              <a:t>GraphQL</a:t>
            </a:r>
            <a:r>
              <a:rPr lang="en-US" dirty="0"/>
              <a:t> schema for server</a:t>
            </a:r>
          </a:p>
        </p:txBody>
      </p:sp>
      <p:pic>
        <p:nvPicPr>
          <p:cNvPr id="6" name="Platshållare för innehåll 5">
            <a:extLst>
              <a:ext uri="{FF2B5EF4-FFF2-40B4-BE49-F238E27FC236}">
                <a16:creationId xmlns:a16="http://schemas.microsoft.com/office/drawing/2014/main" id="{00A53C1A-3977-D8B1-E08C-FD0E65D57DCC}"/>
              </a:ext>
            </a:extLst>
          </p:cNvPr>
          <p:cNvPicPr>
            <a:picLocks noGrp="1" noChangeAspect="1"/>
          </p:cNvPicPr>
          <p:nvPr>
            <p:ph idx="1"/>
          </p:nvPr>
        </p:nvPicPr>
        <p:blipFill>
          <a:blip r:embed="rId2"/>
          <a:stretch>
            <a:fillRect/>
          </a:stretch>
        </p:blipFill>
        <p:spPr>
          <a:xfrm>
            <a:off x="838200" y="2191432"/>
            <a:ext cx="10515600" cy="3522725"/>
          </a:xfrm>
          <a:noFill/>
        </p:spPr>
      </p:pic>
      <p:sp>
        <p:nvSpPr>
          <p:cNvPr id="4" name="Platshållare för bildnummer 3">
            <a:extLst>
              <a:ext uri="{FF2B5EF4-FFF2-40B4-BE49-F238E27FC236}">
                <a16:creationId xmlns:a16="http://schemas.microsoft.com/office/drawing/2014/main" id="{2C86F075-2712-7808-A4EC-1801BC7017FC}"/>
              </a:ext>
            </a:extLst>
          </p:cNvPr>
          <p:cNvSpPr>
            <a:spLocks noGrp="1"/>
          </p:cNvSpPr>
          <p:nvPr>
            <p:ph type="sldNum" sz="quarter" idx="12"/>
          </p:nvPr>
        </p:nvSpPr>
        <p:spPr>
          <a:xfrm>
            <a:off x="10812263" y="0"/>
            <a:ext cx="432000" cy="360000"/>
          </a:xfrm>
        </p:spPr>
        <p:txBody>
          <a:bodyPr wrap="none" anchor="t">
            <a:normAutofit/>
          </a:bodyPr>
          <a:lstStyle/>
          <a:p>
            <a:pPr>
              <a:spcAft>
                <a:spcPts val="600"/>
              </a:spcAft>
            </a:pPr>
            <a:fld id="{1D05C8B6-EC5E-42D9-8D75-1E05D6428564}" type="slidenum">
              <a:rPr lang="sv-SE" smtClean="0"/>
              <a:pPr>
                <a:spcAft>
                  <a:spcPts val="600"/>
                </a:spcAft>
              </a:pPr>
              <a:t>35</a:t>
            </a:fld>
            <a:endParaRPr lang="sv-SE"/>
          </a:p>
        </p:txBody>
      </p:sp>
      <p:grpSp>
        <p:nvGrpSpPr>
          <p:cNvPr id="7" name="Grupp 6">
            <a:extLst>
              <a:ext uri="{FF2B5EF4-FFF2-40B4-BE49-F238E27FC236}">
                <a16:creationId xmlns:a16="http://schemas.microsoft.com/office/drawing/2014/main" id="{E7D281B1-817C-C3C6-CCDC-4556668E1A68}"/>
              </a:ext>
            </a:extLst>
          </p:cNvPr>
          <p:cNvGrpSpPr/>
          <p:nvPr/>
        </p:nvGrpSpPr>
        <p:grpSpPr>
          <a:xfrm>
            <a:off x="7263829" y="1265828"/>
            <a:ext cx="4838102" cy="1325563"/>
            <a:chOff x="1762127" y="2541135"/>
            <a:chExt cx="7771265" cy="2378075"/>
          </a:xfrm>
        </p:grpSpPr>
        <p:pic>
          <p:nvPicPr>
            <p:cNvPr id="8" name="Picture 14">
              <a:extLst>
                <a:ext uri="{FF2B5EF4-FFF2-40B4-BE49-F238E27FC236}">
                  <a16:creationId xmlns:a16="http://schemas.microsoft.com/office/drawing/2014/main" id="{601E71CC-D8D2-93F0-1BFC-01120FFC49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4329" y="2541135"/>
              <a:ext cx="6469063"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8">
              <a:extLst>
                <a:ext uri="{FF2B5EF4-FFF2-40B4-BE49-F238E27FC236}">
                  <a16:creationId xmlns:a16="http://schemas.microsoft.com/office/drawing/2014/main" id="{E5D6AA67-DCA2-F7AF-A0DD-99A0715C1B1F}"/>
                </a:ext>
              </a:extLst>
            </p:cNvPr>
            <p:cNvSpPr txBox="1">
              <a:spLocks noChangeArrowheads="1"/>
            </p:cNvSpPr>
            <p:nvPr/>
          </p:nvSpPr>
          <p:spPr bwMode="auto">
            <a:xfrm>
              <a:off x="1762127" y="4148174"/>
              <a:ext cx="1704974" cy="42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ts val="450"/>
                </a:spcBef>
                <a:spcAft>
                  <a:spcPts val="450"/>
                </a:spcAft>
                <a:buClrTx/>
                <a:buSzTx/>
                <a:buNone/>
              </a:pPr>
              <a:r>
                <a:rPr lang="en-US" altLang="sv-SE" sz="1100" dirty="0">
                  <a:solidFill>
                    <a:srgbClr val="FF0000"/>
                  </a:solidFill>
                  <a:latin typeface="KorolevLiU Medium" panose="00000600000000000000" pitchFamily="50" charset="0"/>
                  <a:cs typeface="Times New Roman" panose="02020603050405020304" pitchFamily="18" charset="0"/>
                </a:rPr>
                <a:t>Developers</a:t>
              </a:r>
            </a:p>
          </p:txBody>
        </p:sp>
        <p:sp>
          <p:nvSpPr>
            <p:cNvPr id="10" name="TextBox 10">
              <a:extLst>
                <a:ext uri="{FF2B5EF4-FFF2-40B4-BE49-F238E27FC236}">
                  <a16:creationId xmlns:a16="http://schemas.microsoft.com/office/drawing/2014/main" id="{89E530A8-BA06-A369-01B5-BA4582975EC6}"/>
                </a:ext>
              </a:extLst>
            </p:cNvPr>
            <p:cNvSpPr txBox="1"/>
            <p:nvPr/>
          </p:nvSpPr>
          <p:spPr>
            <a:xfrm>
              <a:off x="1762127" y="3023414"/>
              <a:ext cx="1336675" cy="420777"/>
            </a:xfrm>
            <a:prstGeom prst="rect">
              <a:avLst/>
            </a:prstGeom>
            <a:noFill/>
          </p:spPr>
          <p:txBody>
            <a:bodyPr>
              <a:spAutoFit/>
            </a:bodyPr>
            <a:lstStyle/>
            <a:p>
              <a:pPr>
                <a:spcBef>
                  <a:spcPts val="450"/>
                </a:spcBef>
                <a:spcAft>
                  <a:spcPts val="450"/>
                </a:spcAft>
                <a:defRPr/>
              </a:pPr>
              <a:r>
                <a:rPr lang="en-US" sz="1100" dirty="0">
                  <a:solidFill>
                    <a:srgbClr val="002060"/>
                  </a:solidFill>
                  <a:latin typeface="KorolevLiU Medium" pitchFamily="2" charset="77"/>
                  <a:cs typeface="Times New Roman" panose="02020603050405020304" pitchFamily="18" charset="0"/>
                </a:rPr>
                <a:t>End Users</a:t>
              </a:r>
            </a:p>
          </p:txBody>
        </p:sp>
      </p:grpSp>
    </p:spTree>
    <p:extLst>
      <p:ext uri="{BB962C8B-B14F-4D97-AF65-F5344CB8AC3E}">
        <p14:creationId xmlns:p14="http://schemas.microsoft.com/office/powerpoint/2010/main" val="36803329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975DBE-6781-6960-E559-D0B26CA8EBA0}"/>
              </a:ext>
            </a:extLst>
          </p:cNvPr>
          <p:cNvSpPr>
            <a:spLocks noGrp="1"/>
          </p:cNvSpPr>
          <p:nvPr>
            <p:ph type="title"/>
          </p:nvPr>
        </p:nvSpPr>
        <p:spPr/>
        <p:txBody>
          <a:bodyPr/>
          <a:lstStyle/>
          <a:p>
            <a:r>
              <a:rPr lang="sv-SE" dirty="0" err="1"/>
              <a:t>Mapping</a:t>
            </a:r>
            <a:r>
              <a:rPr lang="sv-SE" dirty="0"/>
              <a:t> </a:t>
            </a:r>
          </a:p>
        </p:txBody>
      </p:sp>
      <p:sp>
        <p:nvSpPr>
          <p:cNvPr id="3" name="Platshållare för bildnummer 2">
            <a:extLst>
              <a:ext uri="{FF2B5EF4-FFF2-40B4-BE49-F238E27FC236}">
                <a16:creationId xmlns:a16="http://schemas.microsoft.com/office/drawing/2014/main" id="{E69FAEA8-6145-008A-E9D0-3A00ACBC4470}"/>
              </a:ext>
            </a:extLst>
          </p:cNvPr>
          <p:cNvSpPr>
            <a:spLocks noGrp="1"/>
          </p:cNvSpPr>
          <p:nvPr>
            <p:ph type="sldNum" sz="quarter" idx="12"/>
          </p:nvPr>
        </p:nvSpPr>
        <p:spPr/>
        <p:txBody>
          <a:bodyPr/>
          <a:lstStyle/>
          <a:p>
            <a:fld id="{1D05C8B6-EC5E-42D9-8D75-1E05D6428564}" type="slidenum">
              <a:rPr lang="sv-SE" smtClean="0"/>
              <a:t>36</a:t>
            </a:fld>
            <a:endParaRPr lang="sv-SE"/>
          </a:p>
        </p:txBody>
      </p:sp>
      <p:pic>
        <p:nvPicPr>
          <p:cNvPr id="5" name="Bildobjekt 4">
            <a:extLst>
              <a:ext uri="{FF2B5EF4-FFF2-40B4-BE49-F238E27FC236}">
                <a16:creationId xmlns:a16="http://schemas.microsoft.com/office/drawing/2014/main" id="{C5647A81-5FED-CD7F-F83A-C44D2BAAF0B3}"/>
              </a:ext>
            </a:extLst>
          </p:cNvPr>
          <p:cNvPicPr>
            <a:picLocks noChangeAspect="1"/>
          </p:cNvPicPr>
          <p:nvPr/>
        </p:nvPicPr>
        <p:blipFill>
          <a:blip r:embed="rId2"/>
          <a:stretch>
            <a:fillRect/>
          </a:stretch>
        </p:blipFill>
        <p:spPr>
          <a:xfrm>
            <a:off x="2711628" y="1690692"/>
            <a:ext cx="6768743" cy="4191523"/>
          </a:xfrm>
          <a:prstGeom prst="rect">
            <a:avLst/>
          </a:prstGeom>
        </p:spPr>
      </p:pic>
      <p:grpSp>
        <p:nvGrpSpPr>
          <p:cNvPr id="6" name="Grupp 5">
            <a:extLst>
              <a:ext uri="{FF2B5EF4-FFF2-40B4-BE49-F238E27FC236}">
                <a16:creationId xmlns:a16="http://schemas.microsoft.com/office/drawing/2014/main" id="{EAF41E87-1AA5-0A7B-4228-18C7447DA748}"/>
              </a:ext>
            </a:extLst>
          </p:cNvPr>
          <p:cNvGrpSpPr/>
          <p:nvPr/>
        </p:nvGrpSpPr>
        <p:grpSpPr>
          <a:xfrm>
            <a:off x="7233006" y="370258"/>
            <a:ext cx="4838102" cy="1325563"/>
            <a:chOff x="1762127" y="2541135"/>
            <a:chExt cx="7771265" cy="2378075"/>
          </a:xfrm>
        </p:grpSpPr>
        <p:pic>
          <p:nvPicPr>
            <p:cNvPr id="7" name="Picture 14">
              <a:extLst>
                <a:ext uri="{FF2B5EF4-FFF2-40B4-BE49-F238E27FC236}">
                  <a16:creationId xmlns:a16="http://schemas.microsoft.com/office/drawing/2014/main" id="{AA25818E-B797-9911-2996-0475A272E1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4329" y="2541135"/>
              <a:ext cx="6469063"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8">
              <a:extLst>
                <a:ext uri="{FF2B5EF4-FFF2-40B4-BE49-F238E27FC236}">
                  <a16:creationId xmlns:a16="http://schemas.microsoft.com/office/drawing/2014/main" id="{3F2F517B-D512-1F5D-7BA0-935C9A2647FB}"/>
                </a:ext>
              </a:extLst>
            </p:cNvPr>
            <p:cNvSpPr txBox="1">
              <a:spLocks noChangeArrowheads="1"/>
            </p:cNvSpPr>
            <p:nvPr/>
          </p:nvSpPr>
          <p:spPr bwMode="auto">
            <a:xfrm>
              <a:off x="1762127" y="4148174"/>
              <a:ext cx="1704974" cy="42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ts val="450"/>
                </a:spcBef>
                <a:spcAft>
                  <a:spcPts val="450"/>
                </a:spcAft>
                <a:buClrTx/>
                <a:buSzTx/>
                <a:buNone/>
              </a:pPr>
              <a:r>
                <a:rPr lang="en-US" altLang="sv-SE" sz="1100" dirty="0">
                  <a:solidFill>
                    <a:srgbClr val="FF0000"/>
                  </a:solidFill>
                  <a:latin typeface="KorolevLiU Medium" panose="00000600000000000000" pitchFamily="50" charset="0"/>
                  <a:cs typeface="Times New Roman" panose="02020603050405020304" pitchFamily="18" charset="0"/>
                </a:rPr>
                <a:t>Developers</a:t>
              </a:r>
            </a:p>
          </p:txBody>
        </p:sp>
        <p:sp>
          <p:nvSpPr>
            <p:cNvPr id="9" name="TextBox 10">
              <a:extLst>
                <a:ext uri="{FF2B5EF4-FFF2-40B4-BE49-F238E27FC236}">
                  <a16:creationId xmlns:a16="http://schemas.microsoft.com/office/drawing/2014/main" id="{9A189409-B025-310E-AD20-85088565F18B}"/>
                </a:ext>
              </a:extLst>
            </p:cNvPr>
            <p:cNvSpPr txBox="1"/>
            <p:nvPr/>
          </p:nvSpPr>
          <p:spPr>
            <a:xfrm>
              <a:off x="1762127" y="3023414"/>
              <a:ext cx="1336675" cy="420777"/>
            </a:xfrm>
            <a:prstGeom prst="rect">
              <a:avLst/>
            </a:prstGeom>
            <a:noFill/>
          </p:spPr>
          <p:txBody>
            <a:bodyPr>
              <a:spAutoFit/>
            </a:bodyPr>
            <a:lstStyle/>
            <a:p>
              <a:pPr>
                <a:spcBef>
                  <a:spcPts val="450"/>
                </a:spcBef>
                <a:spcAft>
                  <a:spcPts val="450"/>
                </a:spcAft>
                <a:defRPr/>
              </a:pPr>
              <a:r>
                <a:rPr lang="en-US" sz="1100" dirty="0">
                  <a:solidFill>
                    <a:srgbClr val="002060"/>
                  </a:solidFill>
                  <a:latin typeface="KorolevLiU Medium" pitchFamily="2" charset="77"/>
                  <a:cs typeface="Times New Roman" panose="02020603050405020304" pitchFamily="18" charset="0"/>
                </a:rPr>
                <a:t>End Users</a:t>
              </a:r>
            </a:p>
          </p:txBody>
        </p:sp>
      </p:grpSp>
    </p:spTree>
    <p:extLst>
      <p:ext uri="{BB962C8B-B14F-4D97-AF65-F5344CB8AC3E}">
        <p14:creationId xmlns:p14="http://schemas.microsoft.com/office/powerpoint/2010/main" val="29185098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EBFABA-BB53-2F0D-1F5B-B6CDC1F28627}"/>
              </a:ext>
            </a:extLst>
          </p:cNvPr>
          <p:cNvSpPr>
            <a:spLocks noGrp="1"/>
          </p:cNvSpPr>
          <p:nvPr>
            <p:ph type="title"/>
          </p:nvPr>
        </p:nvSpPr>
        <p:spPr/>
        <p:txBody>
          <a:bodyPr/>
          <a:lstStyle/>
          <a:p>
            <a:r>
              <a:rPr lang="sv-SE" dirty="0" err="1"/>
              <a:t>Prototype</a:t>
            </a:r>
            <a:r>
              <a:rPr lang="sv-SE" dirty="0"/>
              <a:t> </a:t>
            </a:r>
            <a:r>
              <a:rPr lang="sv-SE" dirty="0" err="1"/>
              <a:t>evaluation</a:t>
            </a:r>
            <a:endParaRPr lang="sv-SE" dirty="0"/>
          </a:p>
        </p:txBody>
      </p:sp>
      <p:sp>
        <p:nvSpPr>
          <p:cNvPr id="5" name="TextBox 13">
            <a:extLst>
              <a:ext uri="{FF2B5EF4-FFF2-40B4-BE49-F238E27FC236}">
                <a16:creationId xmlns:a16="http://schemas.microsoft.com/office/drawing/2014/main" id="{AA5BE028-86ED-BBBA-E843-FB8C46B95444}"/>
              </a:ext>
            </a:extLst>
          </p:cNvPr>
          <p:cNvSpPr txBox="1">
            <a:spLocks noGrp="1" noChangeArrowheads="1"/>
          </p:cNvSpPr>
          <p:nvPr>
            <p:ph sz="half" idx="1"/>
          </p:nvPr>
        </p:nvSpPr>
        <p:spPr bwMode="auto">
          <a:xfrm>
            <a:off x="287676" y="1825625"/>
            <a:ext cx="5732124" cy="2472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57175" indent="-257175">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600075" indent="-257175">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lvl="1">
              <a:spcBef>
                <a:spcPts val="150"/>
              </a:spcBef>
              <a:spcAft>
                <a:spcPts val="150"/>
              </a:spcAft>
              <a:buClrTx/>
              <a:buSzTx/>
              <a:buFont typeface="Wingdings" panose="05000000000000000000" pitchFamily="2" charset="2"/>
              <a:buChar char="§"/>
            </a:pPr>
            <a:r>
              <a:rPr lang="en-US" altLang="sv-SE" sz="1800" dirty="0">
                <a:latin typeface="KorolevLiU Medium" panose="00000600000000000000" pitchFamily="50" charset="0"/>
                <a:cs typeface="Times New Roman" panose="02020603050405020304" pitchFamily="18" charset="0"/>
              </a:rPr>
              <a:t>Data from Materials Project and OQMD</a:t>
            </a:r>
          </a:p>
          <a:p>
            <a:pPr lvl="1">
              <a:spcBef>
                <a:spcPts val="150"/>
              </a:spcBef>
              <a:spcAft>
                <a:spcPts val="150"/>
              </a:spcAft>
              <a:buClrTx/>
              <a:buSzTx/>
              <a:buFont typeface="Wingdings" panose="05000000000000000000" pitchFamily="2" charset="2"/>
              <a:buChar char="§"/>
            </a:pPr>
            <a:r>
              <a:rPr lang="en-US" altLang="sv-SE" sz="1800" dirty="0">
                <a:latin typeface="KorolevLiU Medium" panose="00000600000000000000" pitchFamily="50" charset="0"/>
                <a:cs typeface="Times New Roman" panose="02020603050405020304" pitchFamily="18" charset="0"/>
              </a:rPr>
              <a:t>Semantic mappings based on MDO</a:t>
            </a:r>
          </a:p>
          <a:p>
            <a:pPr lvl="1">
              <a:spcBef>
                <a:spcPts val="150"/>
              </a:spcBef>
              <a:spcAft>
                <a:spcPts val="150"/>
              </a:spcAft>
              <a:buClrTx/>
              <a:buSzTx/>
              <a:buFont typeface="Wingdings" panose="05000000000000000000" pitchFamily="2" charset="2"/>
              <a:buChar char="§"/>
            </a:pPr>
            <a:r>
              <a:rPr lang="en-US" altLang="sv-SE" sz="1800" dirty="0">
                <a:latin typeface="KorolevLiU Medium" panose="00000600000000000000" pitchFamily="50" charset="0"/>
                <a:cs typeface="Times New Roman" panose="02020603050405020304" pitchFamily="18" charset="0"/>
              </a:rPr>
              <a:t>Compared with morph-</a:t>
            </a:r>
            <a:r>
              <a:rPr lang="en-US" altLang="sv-SE" sz="1800" dirty="0" err="1">
                <a:latin typeface="KorolevLiU Medium" panose="00000600000000000000" pitchFamily="50" charset="0"/>
                <a:cs typeface="Times New Roman" panose="02020603050405020304" pitchFamily="18" charset="0"/>
              </a:rPr>
              <a:t>rdb</a:t>
            </a:r>
            <a:r>
              <a:rPr lang="en-US" altLang="sv-SE" sz="1800" dirty="0">
                <a:latin typeface="KorolevLiU Medium" panose="00000600000000000000" pitchFamily="50" charset="0"/>
                <a:cs typeface="Times New Roman" panose="02020603050405020304" pitchFamily="18" charset="0"/>
              </a:rPr>
              <a:t>, </a:t>
            </a:r>
            <a:r>
              <a:rPr lang="en-US" altLang="sv-SE" sz="1800" dirty="0" err="1">
                <a:latin typeface="KorolevLiU Medium" panose="00000600000000000000" pitchFamily="50" charset="0"/>
                <a:cs typeface="Times New Roman" panose="02020603050405020304" pitchFamily="18" charset="0"/>
              </a:rPr>
              <a:t>HyperGraphQL</a:t>
            </a:r>
            <a:r>
              <a:rPr lang="en-US" altLang="sv-SE" sz="1800" dirty="0">
                <a:latin typeface="KorolevLiU Medium" panose="00000600000000000000" pitchFamily="50" charset="0"/>
                <a:cs typeface="Times New Roman" panose="02020603050405020304" pitchFamily="18" charset="0"/>
              </a:rPr>
              <a:t>, </a:t>
            </a:r>
            <a:r>
              <a:rPr lang="en-US" altLang="sv-SE" sz="1800" dirty="0" err="1">
                <a:latin typeface="KorolevLiU Medium" panose="00000600000000000000" pitchFamily="50" charset="0"/>
                <a:cs typeface="Times New Roman" panose="02020603050405020304" pitchFamily="18" charset="0"/>
              </a:rPr>
              <a:t>UltraGraphQL</a:t>
            </a:r>
            <a:endParaRPr lang="en-US" altLang="sv-SE" sz="1800" dirty="0">
              <a:latin typeface="KorolevLiU Medium" panose="00000600000000000000" pitchFamily="50" charset="0"/>
              <a:cs typeface="Times New Roman" panose="02020603050405020304" pitchFamily="18" charset="0"/>
            </a:endParaRPr>
          </a:p>
          <a:p>
            <a:pPr lvl="1">
              <a:spcBef>
                <a:spcPts val="150"/>
              </a:spcBef>
              <a:spcAft>
                <a:spcPts val="150"/>
              </a:spcAft>
              <a:buClrTx/>
              <a:buSzTx/>
              <a:buFont typeface="Wingdings" panose="05000000000000000000" pitchFamily="2" charset="2"/>
              <a:buChar char="§"/>
            </a:pPr>
            <a:r>
              <a:rPr lang="en-US" altLang="sv-SE" sz="1800" dirty="0">
                <a:latin typeface="KorolevLiU Medium" panose="00000600000000000000" pitchFamily="50" charset="0"/>
                <a:cs typeface="Times New Roman" panose="02020603050405020304" pitchFamily="18" charset="0"/>
              </a:rPr>
              <a:t>Characteristics of 12 Queries (choke points, domain interest, result size, filter expression)</a:t>
            </a:r>
          </a:p>
          <a:p>
            <a:pPr lvl="1">
              <a:spcBef>
                <a:spcPts val="150"/>
              </a:spcBef>
              <a:spcAft>
                <a:spcPts val="150"/>
              </a:spcAft>
              <a:buClrTx/>
              <a:buSzTx/>
              <a:buFont typeface="Wingdings" panose="05000000000000000000" pitchFamily="2" charset="2"/>
              <a:buChar char="§"/>
            </a:pPr>
            <a:r>
              <a:rPr lang="en-US" altLang="sv-SE" sz="1800" dirty="0">
                <a:latin typeface="KorolevLiU Medium" panose="00000600000000000000" pitchFamily="50" charset="0"/>
                <a:cs typeface="Times New Roman" panose="02020603050405020304" pitchFamily="18" charset="0"/>
              </a:rPr>
              <a:t>Query execution time</a:t>
            </a:r>
          </a:p>
          <a:p>
            <a:pPr>
              <a:spcBef>
                <a:spcPts val="150"/>
              </a:spcBef>
              <a:spcAft>
                <a:spcPts val="150"/>
              </a:spcAft>
              <a:buClrTx/>
              <a:buSzTx/>
              <a:buFont typeface="Wingdings" panose="05000000000000000000" pitchFamily="2" charset="2"/>
              <a:buChar char="§"/>
            </a:pPr>
            <a:endParaRPr lang="en-US" altLang="sv-SE" sz="1200" dirty="0">
              <a:latin typeface="KorolevLiU Medium" panose="00000600000000000000" pitchFamily="50" charset="0"/>
              <a:cs typeface="Times New Roman" panose="02020603050405020304" pitchFamily="18" charset="0"/>
            </a:endParaRPr>
          </a:p>
        </p:txBody>
      </p:sp>
      <p:pic>
        <p:nvPicPr>
          <p:cNvPr id="6" name="Picture 3">
            <a:extLst>
              <a:ext uri="{FF2B5EF4-FFF2-40B4-BE49-F238E27FC236}">
                <a16:creationId xmlns:a16="http://schemas.microsoft.com/office/drawing/2014/main" id="{AE72AC67-D1BB-7940-4AA7-35EC9C1501A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148573"/>
            <a:ext cx="5181600" cy="2560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latshållare för bildnummer 9">
            <a:extLst>
              <a:ext uri="{FF2B5EF4-FFF2-40B4-BE49-F238E27FC236}">
                <a16:creationId xmlns:a16="http://schemas.microsoft.com/office/drawing/2014/main" id="{7986599C-8F39-029C-C7D2-983C9866A155}"/>
              </a:ext>
            </a:extLst>
          </p:cNvPr>
          <p:cNvSpPr>
            <a:spLocks noGrp="1"/>
          </p:cNvSpPr>
          <p:nvPr>
            <p:ph type="sldNum" sz="quarter" idx="12"/>
          </p:nvPr>
        </p:nvSpPr>
        <p:spPr/>
        <p:txBody>
          <a:bodyPr/>
          <a:lstStyle/>
          <a:p>
            <a:fld id="{1D05C8B6-EC5E-42D9-8D75-1E05D6428564}" type="slidenum">
              <a:rPr lang="sv-SE" smtClean="0"/>
              <a:t>37</a:t>
            </a:fld>
            <a:endParaRPr lang="sv-SE"/>
          </a:p>
        </p:txBody>
      </p:sp>
    </p:spTree>
    <p:extLst>
      <p:ext uri="{BB962C8B-B14F-4D97-AF65-F5344CB8AC3E}">
        <p14:creationId xmlns:p14="http://schemas.microsoft.com/office/powerpoint/2010/main" val="38678422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ABB2BF-7ECD-216C-8FAD-B9900308556C}"/>
              </a:ext>
            </a:extLst>
          </p:cNvPr>
          <p:cNvSpPr>
            <a:spLocks noGrp="1"/>
          </p:cNvSpPr>
          <p:nvPr>
            <p:ph type="title"/>
          </p:nvPr>
        </p:nvSpPr>
        <p:spPr>
          <a:xfrm>
            <a:off x="838200" y="365129"/>
            <a:ext cx="10515600" cy="1325563"/>
          </a:xfrm>
        </p:spPr>
        <p:txBody>
          <a:bodyPr anchor="ctr">
            <a:normAutofit/>
          </a:bodyPr>
          <a:lstStyle/>
          <a:p>
            <a:r>
              <a:rPr lang="sv-SE" dirty="0"/>
              <a:t>Q1</a:t>
            </a:r>
          </a:p>
        </p:txBody>
      </p:sp>
      <p:pic>
        <p:nvPicPr>
          <p:cNvPr id="6" name="Platshållare för innehåll 5">
            <a:extLst>
              <a:ext uri="{FF2B5EF4-FFF2-40B4-BE49-F238E27FC236}">
                <a16:creationId xmlns:a16="http://schemas.microsoft.com/office/drawing/2014/main" id="{DCDF7BBE-3C38-766C-0B10-7A8E009CCDA0}"/>
              </a:ext>
            </a:extLst>
          </p:cNvPr>
          <p:cNvPicPr>
            <a:picLocks noGrp="1" noChangeAspect="1"/>
          </p:cNvPicPr>
          <p:nvPr>
            <p:ph idx="1"/>
          </p:nvPr>
        </p:nvPicPr>
        <p:blipFill>
          <a:blip r:embed="rId2"/>
          <a:stretch>
            <a:fillRect/>
          </a:stretch>
        </p:blipFill>
        <p:spPr>
          <a:xfrm>
            <a:off x="838200" y="2940669"/>
            <a:ext cx="10515600" cy="2024251"/>
          </a:xfrm>
          <a:noFill/>
        </p:spPr>
      </p:pic>
      <p:sp>
        <p:nvSpPr>
          <p:cNvPr id="4" name="Platshållare för bildnummer 3">
            <a:extLst>
              <a:ext uri="{FF2B5EF4-FFF2-40B4-BE49-F238E27FC236}">
                <a16:creationId xmlns:a16="http://schemas.microsoft.com/office/drawing/2014/main" id="{966CA1DB-EBCE-0B0C-D850-E6CDC205DF5B}"/>
              </a:ext>
            </a:extLst>
          </p:cNvPr>
          <p:cNvSpPr>
            <a:spLocks noGrp="1"/>
          </p:cNvSpPr>
          <p:nvPr>
            <p:ph type="sldNum" sz="quarter" idx="12"/>
          </p:nvPr>
        </p:nvSpPr>
        <p:spPr>
          <a:xfrm>
            <a:off x="10812263" y="0"/>
            <a:ext cx="432000" cy="360000"/>
          </a:xfrm>
        </p:spPr>
        <p:txBody>
          <a:bodyPr wrap="none" anchor="t">
            <a:normAutofit/>
          </a:bodyPr>
          <a:lstStyle/>
          <a:p>
            <a:pPr>
              <a:spcAft>
                <a:spcPts val="600"/>
              </a:spcAft>
            </a:pPr>
            <a:fld id="{1D05C8B6-EC5E-42D9-8D75-1E05D6428564}" type="slidenum">
              <a:rPr lang="sv-SE" smtClean="0"/>
              <a:pPr>
                <a:spcAft>
                  <a:spcPts val="600"/>
                </a:spcAft>
              </a:pPr>
              <a:t>38</a:t>
            </a:fld>
            <a:endParaRPr lang="sv-SE"/>
          </a:p>
        </p:txBody>
      </p:sp>
      <p:sp>
        <p:nvSpPr>
          <p:cNvPr id="7" name="textruta 6">
            <a:extLst>
              <a:ext uri="{FF2B5EF4-FFF2-40B4-BE49-F238E27FC236}">
                <a16:creationId xmlns:a16="http://schemas.microsoft.com/office/drawing/2014/main" id="{C7345C31-CD67-37AB-E7F9-757FEC4907FF}"/>
              </a:ext>
            </a:extLst>
          </p:cNvPr>
          <p:cNvSpPr txBox="1"/>
          <p:nvPr/>
        </p:nvSpPr>
        <p:spPr>
          <a:xfrm>
            <a:off x="845845" y="1506026"/>
            <a:ext cx="15193518" cy="400110"/>
          </a:xfrm>
          <a:prstGeom prst="rect">
            <a:avLst/>
          </a:prstGeom>
          <a:noFill/>
        </p:spPr>
        <p:txBody>
          <a:bodyPr wrap="square" rtlCol="0">
            <a:spAutoFit/>
          </a:bodyPr>
          <a:lstStyle/>
          <a:p>
            <a:pPr marL="0" indent="0">
              <a:buNone/>
            </a:pPr>
            <a:r>
              <a:rPr lang="en-US" sz="2000" b="0" i="0" dirty="0">
                <a:effectLst/>
                <a:latin typeface="Arial" panose="020B0604020202020204" pitchFamily="34" charset="0"/>
              </a:rPr>
              <a:t>List all the structures containing the reduced chemical formula of each structure’s composition.</a:t>
            </a:r>
          </a:p>
        </p:txBody>
      </p:sp>
    </p:spTree>
    <p:extLst>
      <p:ext uri="{BB962C8B-B14F-4D97-AF65-F5344CB8AC3E}">
        <p14:creationId xmlns:p14="http://schemas.microsoft.com/office/powerpoint/2010/main" val="16780530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D84F828-5C0E-AC19-401C-586750A7E21E}"/>
              </a:ext>
            </a:extLst>
          </p:cNvPr>
          <p:cNvSpPr>
            <a:spLocks noGrp="1"/>
          </p:cNvSpPr>
          <p:nvPr>
            <p:ph type="title"/>
          </p:nvPr>
        </p:nvSpPr>
        <p:spPr>
          <a:xfrm>
            <a:off x="838200" y="365129"/>
            <a:ext cx="10515600" cy="1325563"/>
          </a:xfrm>
        </p:spPr>
        <p:txBody>
          <a:bodyPr/>
          <a:lstStyle/>
          <a:p>
            <a:r>
              <a:rPr lang="en-US" dirty="0"/>
              <a:t>Q6</a:t>
            </a:r>
          </a:p>
        </p:txBody>
      </p:sp>
      <p:sp>
        <p:nvSpPr>
          <p:cNvPr id="4" name="Platshållare för bildnummer 3">
            <a:extLst>
              <a:ext uri="{FF2B5EF4-FFF2-40B4-BE49-F238E27FC236}">
                <a16:creationId xmlns:a16="http://schemas.microsoft.com/office/drawing/2014/main" id="{B9179DBA-B6BB-2FBE-0382-BC9601850B39}"/>
              </a:ext>
            </a:extLst>
          </p:cNvPr>
          <p:cNvSpPr>
            <a:spLocks noGrp="1"/>
          </p:cNvSpPr>
          <p:nvPr>
            <p:ph type="sldNum" sz="quarter" idx="12"/>
          </p:nvPr>
        </p:nvSpPr>
        <p:spPr>
          <a:xfrm>
            <a:off x="10812263" y="0"/>
            <a:ext cx="432000" cy="360000"/>
          </a:xfrm>
        </p:spPr>
        <p:txBody>
          <a:bodyPr wrap="none" anchor="t">
            <a:normAutofit/>
          </a:bodyPr>
          <a:lstStyle/>
          <a:p>
            <a:pPr>
              <a:spcAft>
                <a:spcPts val="600"/>
              </a:spcAft>
            </a:pPr>
            <a:fld id="{1D05C8B6-EC5E-42D9-8D75-1E05D6428564}" type="slidenum">
              <a:rPr lang="sv-SE" smtClean="0"/>
              <a:pPr>
                <a:spcAft>
                  <a:spcPts val="600"/>
                </a:spcAft>
              </a:pPr>
              <a:t>39</a:t>
            </a:fld>
            <a:endParaRPr lang="sv-SE"/>
          </a:p>
        </p:txBody>
      </p:sp>
      <p:sp>
        <p:nvSpPr>
          <p:cNvPr id="7" name="textruta 6">
            <a:extLst>
              <a:ext uri="{FF2B5EF4-FFF2-40B4-BE49-F238E27FC236}">
                <a16:creationId xmlns:a16="http://schemas.microsoft.com/office/drawing/2014/main" id="{F42D38F0-8772-176C-2E68-5FB25CFCB7C4}"/>
              </a:ext>
            </a:extLst>
          </p:cNvPr>
          <p:cNvSpPr txBox="1"/>
          <p:nvPr/>
        </p:nvSpPr>
        <p:spPr>
          <a:xfrm>
            <a:off x="845845" y="1506026"/>
            <a:ext cx="7250703" cy="707886"/>
          </a:xfrm>
          <a:prstGeom prst="rect">
            <a:avLst/>
          </a:prstGeom>
          <a:noFill/>
        </p:spPr>
        <p:txBody>
          <a:bodyPr wrap="none" rtlCol="0">
            <a:spAutoFit/>
          </a:bodyPr>
          <a:lstStyle/>
          <a:p>
            <a:r>
              <a:rPr lang="en-US" sz="2000" b="0" i="0" dirty="0">
                <a:effectLst/>
                <a:latin typeface="Arial" panose="020B0604020202020204" pitchFamily="34" charset="0"/>
              </a:rPr>
              <a:t>List all the </a:t>
            </a:r>
            <a:r>
              <a:rPr lang="en-US" sz="2000" dirty="0">
                <a:latin typeface="Arial" panose="020B0604020202020204" pitchFamily="34" charset="0"/>
              </a:rPr>
              <a:t>calculations where the ID is in a given list of values.</a:t>
            </a:r>
          </a:p>
          <a:p>
            <a:pPr marL="0" indent="0">
              <a:buNone/>
            </a:pPr>
            <a:endParaRPr lang="en-US" sz="2000" b="0" i="0" dirty="0">
              <a:effectLst/>
              <a:latin typeface="Arial" panose="020B0604020202020204" pitchFamily="34" charset="0"/>
            </a:endParaRPr>
          </a:p>
        </p:txBody>
      </p:sp>
      <p:pic>
        <p:nvPicPr>
          <p:cNvPr id="8" name="Bildobjekt 7">
            <a:extLst>
              <a:ext uri="{FF2B5EF4-FFF2-40B4-BE49-F238E27FC236}">
                <a16:creationId xmlns:a16="http://schemas.microsoft.com/office/drawing/2014/main" id="{2C69BB58-1CA6-B899-1CDF-F8643B70E389}"/>
              </a:ext>
            </a:extLst>
          </p:cNvPr>
          <p:cNvPicPr>
            <a:picLocks noChangeAspect="1"/>
          </p:cNvPicPr>
          <p:nvPr/>
        </p:nvPicPr>
        <p:blipFill>
          <a:blip r:embed="rId2"/>
          <a:stretch>
            <a:fillRect/>
          </a:stretch>
        </p:blipFill>
        <p:spPr>
          <a:xfrm>
            <a:off x="1954390" y="1977722"/>
            <a:ext cx="5812873" cy="4109849"/>
          </a:xfrm>
          <a:prstGeom prst="rect">
            <a:avLst/>
          </a:prstGeom>
        </p:spPr>
      </p:pic>
    </p:spTree>
    <p:extLst>
      <p:ext uri="{BB962C8B-B14F-4D97-AF65-F5344CB8AC3E}">
        <p14:creationId xmlns:p14="http://schemas.microsoft.com/office/powerpoint/2010/main" val="3153584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D0E46E-A18E-DD2B-2121-90ADEF920A6F}"/>
              </a:ext>
            </a:extLst>
          </p:cNvPr>
          <p:cNvSpPr>
            <a:spLocks noGrp="1"/>
          </p:cNvSpPr>
          <p:nvPr>
            <p:ph type="title"/>
          </p:nvPr>
        </p:nvSpPr>
        <p:spPr/>
        <p:txBody>
          <a:bodyPr/>
          <a:lstStyle/>
          <a:p>
            <a:r>
              <a:rPr lang="sv-SE" dirty="0"/>
              <a:t>Motivation</a:t>
            </a:r>
          </a:p>
        </p:txBody>
      </p:sp>
      <p:sp>
        <p:nvSpPr>
          <p:cNvPr id="3" name="Platshållare för innehåll 2">
            <a:extLst>
              <a:ext uri="{FF2B5EF4-FFF2-40B4-BE49-F238E27FC236}">
                <a16:creationId xmlns:a16="http://schemas.microsoft.com/office/drawing/2014/main" id="{BC84E302-FCC1-4427-918D-F4B68D957EDD}"/>
              </a:ext>
            </a:extLst>
          </p:cNvPr>
          <p:cNvSpPr>
            <a:spLocks noGrp="1"/>
          </p:cNvSpPr>
          <p:nvPr>
            <p:ph idx="1"/>
          </p:nvPr>
        </p:nvSpPr>
        <p:spPr/>
        <p:txBody>
          <a:bodyPr/>
          <a:lstStyle/>
          <a:p>
            <a:pPr>
              <a:spcBef>
                <a:spcPts val="600"/>
              </a:spcBef>
              <a:spcAft>
                <a:spcPts val="600"/>
              </a:spcAft>
              <a:buFont typeface="Wingdings" pitchFamily="2" charset="2"/>
              <a:buChar char="§"/>
            </a:pPr>
            <a:r>
              <a:rPr lang="en-US" sz="2400" dirty="0">
                <a:latin typeface="KorolevLiU Medium" pitchFamily="2" charset="77"/>
                <a:cs typeface="Times New Roman" panose="02020603050405020304" pitchFamily="18" charset="0"/>
              </a:rPr>
              <a:t>Many databases provide materials calculations data via Web APIs (e.g., REST APIs)</a:t>
            </a:r>
          </a:p>
          <a:p>
            <a:pPr lvl="1">
              <a:spcBef>
                <a:spcPts val="600"/>
              </a:spcBef>
              <a:spcAft>
                <a:spcPts val="600"/>
              </a:spcAft>
            </a:pPr>
            <a:r>
              <a:rPr lang="en-US" sz="2000" dirty="0">
                <a:latin typeface="KorolevLiU Medium" pitchFamily="2" charset="77"/>
                <a:cs typeface="Times New Roman" panose="02020603050405020304" pitchFamily="18" charset="0"/>
              </a:rPr>
              <a:t>Materials databases are heterogenous in nature</a:t>
            </a:r>
          </a:p>
          <a:p>
            <a:pPr lvl="1">
              <a:spcBef>
                <a:spcPts val="600"/>
              </a:spcBef>
              <a:spcAft>
                <a:spcPts val="600"/>
              </a:spcAft>
            </a:pPr>
            <a:r>
              <a:rPr lang="en-US" sz="2000" dirty="0">
                <a:latin typeface="KorolevLiU Medium" pitchFamily="2" charset="77"/>
                <a:cs typeface="Times New Roman" panose="02020603050405020304" pitchFamily="18" charset="0"/>
              </a:rPr>
              <a:t>APIs follow different schemas</a:t>
            </a:r>
            <a:endParaRPr lang="en-US" dirty="0">
              <a:latin typeface="KorolevLiU Medium" pitchFamily="2" charset="77"/>
              <a:cs typeface="Times New Roman" panose="02020603050405020304" pitchFamily="18" charset="0"/>
            </a:endParaRPr>
          </a:p>
          <a:p>
            <a:pPr>
              <a:spcBef>
                <a:spcPts val="600"/>
              </a:spcBef>
              <a:spcAft>
                <a:spcPts val="600"/>
              </a:spcAft>
              <a:buFont typeface="Wingdings" pitchFamily="2" charset="2"/>
              <a:buChar char="§"/>
            </a:pPr>
            <a:r>
              <a:rPr lang="en-US" sz="2400" dirty="0">
                <a:latin typeface="KorolevLiU Medium" pitchFamily="2" charset="77"/>
                <a:cs typeface="Times New Roman" panose="02020603050405020304" pitchFamily="18" charset="0"/>
              </a:rPr>
              <a:t>A data-driven workflow of materials design will search these databases with desired combinations of properties</a:t>
            </a:r>
          </a:p>
          <a:p>
            <a:endParaRPr lang="sv-SE" dirty="0"/>
          </a:p>
        </p:txBody>
      </p:sp>
      <p:sp>
        <p:nvSpPr>
          <p:cNvPr id="4" name="Platshållare för bildnummer 3">
            <a:extLst>
              <a:ext uri="{FF2B5EF4-FFF2-40B4-BE49-F238E27FC236}">
                <a16:creationId xmlns:a16="http://schemas.microsoft.com/office/drawing/2014/main" id="{D636F3A5-6EE0-CF59-5B3C-0AB2580FFD1A}"/>
              </a:ext>
            </a:extLst>
          </p:cNvPr>
          <p:cNvSpPr>
            <a:spLocks noGrp="1"/>
          </p:cNvSpPr>
          <p:nvPr>
            <p:ph type="sldNum" sz="quarter" idx="12"/>
          </p:nvPr>
        </p:nvSpPr>
        <p:spPr/>
        <p:txBody>
          <a:bodyPr/>
          <a:lstStyle/>
          <a:p>
            <a:fld id="{1D05C8B6-EC5E-42D9-8D75-1E05D6428564}" type="slidenum">
              <a:rPr lang="sv-SE" smtClean="0"/>
              <a:t>4</a:t>
            </a:fld>
            <a:endParaRPr lang="sv-SE"/>
          </a:p>
        </p:txBody>
      </p:sp>
    </p:spTree>
    <p:extLst>
      <p:ext uri="{BB962C8B-B14F-4D97-AF65-F5344CB8AC3E}">
        <p14:creationId xmlns:p14="http://schemas.microsoft.com/office/powerpoint/2010/main" val="32553864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BDFA84-1134-5B06-DFF2-1BA1DECB7891}"/>
              </a:ext>
            </a:extLst>
          </p:cNvPr>
          <p:cNvSpPr>
            <a:spLocks noGrp="1"/>
          </p:cNvSpPr>
          <p:nvPr>
            <p:ph type="title"/>
          </p:nvPr>
        </p:nvSpPr>
        <p:spPr/>
        <p:txBody>
          <a:bodyPr/>
          <a:lstStyle/>
          <a:p>
            <a:r>
              <a:rPr lang="sv-SE" dirty="0"/>
              <a:t>Query </a:t>
            </a:r>
            <a:r>
              <a:rPr lang="sv-SE" dirty="0" err="1"/>
              <a:t>execution</a:t>
            </a:r>
            <a:r>
              <a:rPr lang="sv-SE" dirty="0"/>
              <a:t> </a:t>
            </a:r>
            <a:r>
              <a:rPr lang="sv-SE" dirty="0" err="1"/>
              <a:t>times</a:t>
            </a:r>
            <a:endParaRPr lang="sv-SE" dirty="0"/>
          </a:p>
        </p:txBody>
      </p:sp>
      <p:pic>
        <p:nvPicPr>
          <p:cNvPr id="3" name="Picture 3">
            <a:extLst>
              <a:ext uri="{FF2B5EF4-FFF2-40B4-BE49-F238E27FC236}">
                <a16:creationId xmlns:a16="http://schemas.microsoft.com/office/drawing/2014/main" id="{422029B6-5B74-81B8-D859-B433E429EF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396" y="1690692"/>
            <a:ext cx="3135298" cy="2090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a:extLst>
              <a:ext uri="{FF2B5EF4-FFF2-40B4-BE49-F238E27FC236}">
                <a16:creationId xmlns:a16="http://schemas.microsoft.com/office/drawing/2014/main" id="{ED74504D-66DA-1CB9-B0DE-050298FB07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3230" y="3945295"/>
            <a:ext cx="3135296" cy="2090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a:extLst>
              <a:ext uri="{FF2B5EF4-FFF2-40B4-BE49-F238E27FC236}">
                <a16:creationId xmlns:a16="http://schemas.microsoft.com/office/drawing/2014/main" id="{C3984D4A-33A9-8BCB-A6DB-836045EFCA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8843" y="3906314"/>
            <a:ext cx="3135299" cy="209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a:extLst>
              <a:ext uri="{FF2B5EF4-FFF2-40B4-BE49-F238E27FC236}">
                <a16:creationId xmlns:a16="http://schemas.microsoft.com/office/drawing/2014/main" id="{0578081A-BBC1-A44F-E09E-D162110487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3233" y="1690692"/>
            <a:ext cx="3135296" cy="2090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ruta 6">
            <a:extLst>
              <a:ext uri="{FF2B5EF4-FFF2-40B4-BE49-F238E27FC236}">
                <a16:creationId xmlns:a16="http://schemas.microsoft.com/office/drawing/2014/main" id="{6932B9A6-AA5E-B88D-0C07-097CA471AA04}"/>
              </a:ext>
            </a:extLst>
          </p:cNvPr>
          <p:cNvSpPr txBox="1"/>
          <p:nvPr/>
        </p:nvSpPr>
        <p:spPr>
          <a:xfrm>
            <a:off x="3092521" y="2181793"/>
            <a:ext cx="487634" cy="369332"/>
          </a:xfrm>
          <a:prstGeom prst="rect">
            <a:avLst/>
          </a:prstGeom>
          <a:noFill/>
        </p:spPr>
        <p:txBody>
          <a:bodyPr wrap="none" rtlCol="0">
            <a:spAutoFit/>
          </a:bodyPr>
          <a:lstStyle/>
          <a:p>
            <a:r>
              <a:rPr lang="sv-SE" b="1" dirty="0"/>
              <a:t>Q1</a:t>
            </a:r>
          </a:p>
        </p:txBody>
      </p:sp>
      <p:sp>
        <p:nvSpPr>
          <p:cNvPr id="8" name="textruta 7">
            <a:extLst>
              <a:ext uri="{FF2B5EF4-FFF2-40B4-BE49-F238E27FC236}">
                <a16:creationId xmlns:a16="http://schemas.microsoft.com/office/drawing/2014/main" id="{2BD0154A-2793-8BB3-3C41-5A0CA85E685F}"/>
              </a:ext>
            </a:extLst>
          </p:cNvPr>
          <p:cNvSpPr txBox="1"/>
          <p:nvPr/>
        </p:nvSpPr>
        <p:spPr>
          <a:xfrm>
            <a:off x="3092521" y="4271991"/>
            <a:ext cx="522900" cy="369332"/>
          </a:xfrm>
          <a:prstGeom prst="rect">
            <a:avLst/>
          </a:prstGeom>
          <a:noFill/>
        </p:spPr>
        <p:txBody>
          <a:bodyPr wrap="none" rtlCol="0">
            <a:spAutoFit/>
          </a:bodyPr>
          <a:lstStyle/>
          <a:p>
            <a:r>
              <a:rPr lang="sv-SE" b="1" dirty="0"/>
              <a:t>Q6</a:t>
            </a:r>
          </a:p>
        </p:txBody>
      </p:sp>
      <p:sp>
        <p:nvSpPr>
          <p:cNvPr id="9" name="textruta 8">
            <a:extLst>
              <a:ext uri="{FF2B5EF4-FFF2-40B4-BE49-F238E27FC236}">
                <a16:creationId xmlns:a16="http://schemas.microsoft.com/office/drawing/2014/main" id="{05EB9704-3AF7-6265-576A-EA5E1F38AD13}"/>
              </a:ext>
            </a:extLst>
          </p:cNvPr>
          <p:cNvSpPr txBox="1"/>
          <p:nvPr/>
        </p:nvSpPr>
        <p:spPr>
          <a:xfrm>
            <a:off x="7644473" y="4271991"/>
            <a:ext cx="631904" cy="369332"/>
          </a:xfrm>
          <a:prstGeom prst="rect">
            <a:avLst/>
          </a:prstGeom>
          <a:noFill/>
        </p:spPr>
        <p:txBody>
          <a:bodyPr wrap="none" rtlCol="0">
            <a:spAutoFit/>
          </a:bodyPr>
          <a:lstStyle/>
          <a:p>
            <a:r>
              <a:rPr lang="sv-SE" b="1" dirty="0"/>
              <a:t>Q12</a:t>
            </a:r>
          </a:p>
        </p:txBody>
      </p:sp>
      <p:sp>
        <p:nvSpPr>
          <p:cNvPr id="10" name="textruta 9">
            <a:extLst>
              <a:ext uri="{FF2B5EF4-FFF2-40B4-BE49-F238E27FC236}">
                <a16:creationId xmlns:a16="http://schemas.microsoft.com/office/drawing/2014/main" id="{59734BF3-2C49-9EB7-22B7-7B4F06C852D3}"/>
              </a:ext>
            </a:extLst>
          </p:cNvPr>
          <p:cNvSpPr txBox="1"/>
          <p:nvPr/>
        </p:nvSpPr>
        <p:spPr>
          <a:xfrm>
            <a:off x="7520878" y="2181793"/>
            <a:ext cx="511679" cy="369332"/>
          </a:xfrm>
          <a:prstGeom prst="rect">
            <a:avLst/>
          </a:prstGeom>
          <a:noFill/>
        </p:spPr>
        <p:txBody>
          <a:bodyPr wrap="none" rtlCol="0">
            <a:spAutoFit/>
          </a:bodyPr>
          <a:lstStyle/>
          <a:p>
            <a:r>
              <a:rPr lang="sv-SE" b="1" dirty="0"/>
              <a:t>Q5</a:t>
            </a:r>
          </a:p>
        </p:txBody>
      </p:sp>
      <p:sp>
        <p:nvSpPr>
          <p:cNvPr id="14" name="Platshållare för bildnummer 13">
            <a:extLst>
              <a:ext uri="{FF2B5EF4-FFF2-40B4-BE49-F238E27FC236}">
                <a16:creationId xmlns:a16="http://schemas.microsoft.com/office/drawing/2014/main" id="{E6DF2FCE-B221-CDB0-A59C-41B7BA5234E1}"/>
              </a:ext>
            </a:extLst>
          </p:cNvPr>
          <p:cNvSpPr>
            <a:spLocks noGrp="1"/>
          </p:cNvSpPr>
          <p:nvPr>
            <p:ph type="sldNum" sz="quarter" idx="12"/>
          </p:nvPr>
        </p:nvSpPr>
        <p:spPr/>
        <p:txBody>
          <a:bodyPr/>
          <a:lstStyle/>
          <a:p>
            <a:fld id="{1D05C8B6-EC5E-42D9-8D75-1E05D6428564}" type="slidenum">
              <a:rPr lang="sv-SE" smtClean="0"/>
              <a:t>40</a:t>
            </a:fld>
            <a:endParaRPr lang="sv-SE"/>
          </a:p>
        </p:txBody>
      </p:sp>
    </p:spTree>
    <p:extLst>
      <p:ext uri="{BB962C8B-B14F-4D97-AF65-F5344CB8AC3E}">
        <p14:creationId xmlns:p14="http://schemas.microsoft.com/office/powerpoint/2010/main" val="6809534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EBFABA-BB53-2F0D-1F5B-B6CDC1F28627}"/>
              </a:ext>
            </a:extLst>
          </p:cNvPr>
          <p:cNvSpPr>
            <a:spLocks noGrp="1"/>
          </p:cNvSpPr>
          <p:nvPr>
            <p:ph type="title"/>
          </p:nvPr>
        </p:nvSpPr>
        <p:spPr/>
        <p:txBody>
          <a:bodyPr/>
          <a:lstStyle/>
          <a:p>
            <a:r>
              <a:rPr lang="sv-SE" dirty="0" err="1"/>
              <a:t>Prototype</a:t>
            </a:r>
            <a:r>
              <a:rPr lang="sv-SE" dirty="0"/>
              <a:t> </a:t>
            </a:r>
            <a:r>
              <a:rPr lang="sv-SE" dirty="0" err="1"/>
              <a:t>evaluation</a:t>
            </a:r>
            <a:endParaRPr lang="sv-SE" dirty="0"/>
          </a:p>
        </p:txBody>
      </p:sp>
      <p:sp>
        <p:nvSpPr>
          <p:cNvPr id="5" name="TextBox 13">
            <a:extLst>
              <a:ext uri="{FF2B5EF4-FFF2-40B4-BE49-F238E27FC236}">
                <a16:creationId xmlns:a16="http://schemas.microsoft.com/office/drawing/2014/main" id="{AA5BE028-86ED-BBBA-E843-FB8C46B95444}"/>
              </a:ext>
            </a:extLst>
          </p:cNvPr>
          <p:cNvSpPr txBox="1">
            <a:spLocks noGrp="1" noChangeArrowheads="1"/>
          </p:cNvSpPr>
          <p:nvPr>
            <p:ph sz="half" idx="1"/>
          </p:nvPr>
        </p:nvSpPr>
        <p:spPr bwMode="auto">
          <a:xfrm>
            <a:off x="838200" y="1825624"/>
            <a:ext cx="10124326"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57175" indent="-257175">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600075" indent="-257175">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lvl="1">
              <a:spcBef>
                <a:spcPts val="150"/>
              </a:spcBef>
              <a:spcAft>
                <a:spcPts val="150"/>
              </a:spcAft>
              <a:buClrTx/>
              <a:buSzTx/>
              <a:buFont typeface="Wingdings" panose="05000000000000000000" pitchFamily="2" charset="2"/>
              <a:buChar char="§"/>
              <a:defRPr/>
            </a:pPr>
            <a:r>
              <a:rPr lang="en-US" sz="1800" dirty="0">
                <a:latin typeface="KorolevLiU Medium" panose="00000600000000000000" pitchFamily="50" charset="0"/>
                <a:cs typeface="Times New Roman" panose="02020603050405020304" pitchFamily="18" charset="0"/>
              </a:rPr>
              <a:t>The </a:t>
            </a:r>
            <a:r>
              <a:rPr lang="en-US" sz="1800" dirty="0" err="1">
                <a:latin typeface="KorolevLiU Medium" panose="00000600000000000000" pitchFamily="50" charset="0"/>
                <a:cs typeface="Times New Roman" panose="02020603050405020304" pitchFamily="18" charset="0"/>
              </a:rPr>
              <a:t>GraphQL</a:t>
            </a:r>
            <a:r>
              <a:rPr lang="en-US" sz="1800" dirty="0">
                <a:latin typeface="KorolevLiU Medium" panose="00000600000000000000" pitchFamily="50" charset="0"/>
                <a:cs typeface="Times New Roman" panose="02020603050405020304" pitchFamily="18" charset="0"/>
              </a:rPr>
              <a:t> servers generated by OBG-gen can answer all the 12 queries.</a:t>
            </a:r>
          </a:p>
          <a:p>
            <a:pPr lvl="1">
              <a:spcBef>
                <a:spcPts val="150"/>
              </a:spcBef>
              <a:spcAft>
                <a:spcPts val="150"/>
              </a:spcAft>
              <a:buClrTx/>
              <a:buSzTx/>
              <a:buFont typeface="Wingdings" panose="05000000000000000000" pitchFamily="2" charset="2"/>
              <a:buChar char="§"/>
              <a:defRPr/>
            </a:pPr>
            <a:endParaRPr lang="en-US" sz="1800" dirty="0">
              <a:latin typeface="KorolevLiU Medium" panose="00000600000000000000" pitchFamily="50" charset="0"/>
              <a:cs typeface="Times New Roman" panose="02020603050405020304" pitchFamily="18" charset="0"/>
            </a:endParaRPr>
          </a:p>
          <a:p>
            <a:pPr lvl="1">
              <a:spcBef>
                <a:spcPts val="150"/>
              </a:spcBef>
              <a:spcAft>
                <a:spcPts val="150"/>
              </a:spcAft>
              <a:buClrTx/>
              <a:buSzTx/>
              <a:buFont typeface="Wingdings" panose="05000000000000000000" pitchFamily="2" charset="2"/>
              <a:buChar char="§"/>
              <a:defRPr/>
            </a:pPr>
            <a:r>
              <a:rPr lang="en-US" sz="1800" dirty="0">
                <a:latin typeface="KorolevLiU Medium" panose="00000600000000000000" pitchFamily="50" charset="0"/>
                <a:cs typeface="Times New Roman" panose="02020603050405020304" pitchFamily="18" charset="0"/>
              </a:rPr>
              <a:t>For queries without filtering conditions</a:t>
            </a:r>
          </a:p>
          <a:p>
            <a:pPr lvl="2">
              <a:spcBef>
                <a:spcPts val="150"/>
              </a:spcBef>
              <a:spcAft>
                <a:spcPts val="150"/>
              </a:spcAft>
              <a:buClrTx/>
              <a:buSzTx/>
              <a:buFont typeface="Wingdings" panose="05000000000000000000" pitchFamily="2" charset="2"/>
              <a:buChar char="§"/>
              <a:defRPr/>
            </a:pPr>
            <a:r>
              <a:rPr lang="en-US" sz="1800" dirty="0">
                <a:latin typeface="KorolevLiU Medium" panose="00000600000000000000" pitchFamily="50" charset="0"/>
                <a:cs typeface="Times New Roman" panose="02020603050405020304" pitchFamily="18" charset="0"/>
              </a:rPr>
              <a:t>All the systems have increases of QET as the dataset size increases</a:t>
            </a:r>
          </a:p>
          <a:p>
            <a:pPr lvl="2">
              <a:spcBef>
                <a:spcPts val="150"/>
              </a:spcBef>
              <a:spcAft>
                <a:spcPts val="150"/>
              </a:spcAft>
              <a:buClrTx/>
              <a:buSzTx/>
              <a:buFont typeface="Wingdings" panose="05000000000000000000" pitchFamily="2" charset="2"/>
              <a:buChar char="§"/>
              <a:defRPr/>
            </a:pPr>
            <a:r>
              <a:rPr lang="en-US" sz="1800" dirty="0" err="1">
                <a:latin typeface="KorolevLiU Medium" panose="00000600000000000000" pitchFamily="50" charset="0"/>
                <a:cs typeface="Times New Roman" panose="02020603050405020304" pitchFamily="18" charset="0"/>
              </a:rPr>
              <a:t>UltraGraphQL</a:t>
            </a:r>
            <a:r>
              <a:rPr lang="en-US" sz="1800" dirty="0">
                <a:latin typeface="KorolevLiU Medium" panose="00000600000000000000" pitchFamily="50" charset="0"/>
                <a:cs typeface="Times New Roman" panose="02020603050405020304" pitchFamily="18" charset="0"/>
              </a:rPr>
              <a:t> and </a:t>
            </a:r>
            <a:r>
              <a:rPr lang="en-US" sz="1800" dirty="0" err="1">
                <a:latin typeface="KorolevLiU Medium" panose="00000600000000000000" pitchFamily="50" charset="0"/>
                <a:cs typeface="Times New Roman" panose="02020603050405020304" pitchFamily="18" charset="0"/>
              </a:rPr>
              <a:t>HyperGraphQL</a:t>
            </a:r>
            <a:r>
              <a:rPr lang="en-US" sz="1800" dirty="0">
                <a:latin typeface="KorolevLiU Medium" panose="00000600000000000000" pitchFamily="50" charset="0"/>
                <a:cs typeface="Times New Roman" panose="02020603050405020304" pitchFamily="18" charset="0"/>
              </a:rPr>
              <a:t> outperform for some smaller datasets</a:t>
            </a:r>
          </a:p>
          <a:p>
            <a:pPr lvl="2">
              <a:spcBef>
                <a:spcPts val="150"/>
              </a:spcBef>
              <a:spcAft>
                <a:spcPts val="150"/>
              </a:spcAft>
              <a:buClrTx/>
              <a:buSzTx/>
              <a:buFont typeface="Wingdings" panose="05000000000000000000" pitchFamily="2" charset="2"/>
              <a:buChar char="§"/>
              <a:defRPr/>
            </a:pPr>
            <a:r>
              <a:rPr lang="en-US" sz="1800" dirty="0">
                <a:latin typeface="KorolevLiU Medium" panose="00000600000000000000" pitchFamily="50" charset="0"/>
                <a:cs typeface="Times New Roman" panose="02020603050405020304" pitchFamily="18" charset="0"/>
              </a:rPr>
              <a:t>OBG-gen-</a:t>
            </a:r>
            <a:r>
              <a:rPr lang="en-US" sz="1800" dirty="0" err="1">
                <a:latin typeface="KorolevLiU Medium" panose="00000600000000000000" pitchFamily="50" charset="0"/>
                <a:cs typeface="Times New Roman" panose="02020603050405020304" pitchFamily="18" charset="0"/>
              </a:rPr>
              <a:t>rdb</a:t>
            </a:r>
            <a:r>
              <a:rPr lang="en-US" sz="1800" dirty="0">
                <a:latin typeface="KorolevLiU Medium" panose="00000600000000000000" pitchFamily="50" charset="0"/>
                <a:cs typeface="Times New Roman" panose="02020603050405020304" pitchFamily="18" charset="0"/>
              </a:rPr>
              <a:t> outperforms morph-</a:t>
            </a:r>
            <a:r>
              <a:rPr lang="en-US" sz="1800" dirty="0" err="1">
                <a:latin typeface="KorolevLiU Medium" panose="00000600000000000000" pitchFamily="50" charset="0"/>
                <a:cs typeface="Times New Roman" panose="02020603050405020304" pitchFamily="18" charset="0"/>
              </a:rPr>
              <a:t>rdb</a:t>
            </a:r>
            <a:r>
              <a:rPr lang="en-US" sz="1800" dirty="0">
                <a:latin typeface="KorolevLiU Medium" panose="00000600000000000000" pitchFamily="50" charset="0"/>
                <a:cs typeface="Times New Roman" panose="02020603050405020304" pitchFamily="18" charset="0"/>
              </a:rPr>
              <a:t> for some queries in smaller dataset; for some queries, they have similar QETs </a:t>
            </a:r>
          </a:p>
          <a:p>
            <a:pPr lvl="1">
              <a:spcBef>
                <a:spcPts val="150"/>
              </a:spcBef>
              <a:spcAft>
                <a:spcPts val="150"/>
              </a:spcAft>
              <a:buClrTx/>
              <a:buSzTx/>
              <a:buFont typeface="Wingdings" panose="05000000000000000000" pitchFamily="2" charset="2"/>
              <a:buChar char="§"/>
              <a:defRPr/>
            </a:pPr>
            <a:r>
              <a:rPr lang="en-US" sz="1800" dirty="0">
                <a:latin typeface="KorolevLiU Medium" panose="00000600000000000000" pitchFamily="50" charset="0"/>
                <a:cs typeface="Times New Roman" panose="02020603050405020304" pitchFamily="18" charset="0"/>
              </a:rPr>
              <a:t>For queries with filtering conditions (mainly on OBG-gen-</a:t>
            </a:r>
            <a:r>
              <a:rPr lang="en-US" sz="1800" dirty="0" err="1">
                <a:latin typeface="KorolevLiU Medium" panose="00000600000000000000" pitchFamily="50" charset="0"/>
                <a:cs typeface="Times New Roman" panose="02020603050405020304" pitchFamily="18" charset="0"/>
              </a:rPr>
              <a:t>rdb</a:t>
            </a:r>
            <a:r>
              <a:rPr lang="en-US" sz="1800" dirty="0">
                <a:latin typeface="KorolevLiU Medium" panose="00000600000000000000" pitchFamily="50" charset="0"/>
                <a:cs typeface="Times New Roman" panose="02020603050405020304" pitchFamily="18" charset="0"/>
              </a:rPr>
              <a:t> and morph-</a:t>
            </a:r>
            <a:r>
              <a:rPr lang="en-US" sz="1800" dirty="0" err="1">
                <a:latin typeface="KorolevLiU Medium" panose="00000600000000000000" pitchFamily="50" charset="0"/>
                <a:cs typeface="Times New Roman" panose="02020603050405020304" pitchFamily="18" charset="0"/>
              </a:rPr>
              <a:t>rdb</a:t>
            </a:r>
            <a:r>
              <a:rPr lang="en-US" sz="1800" dirty="0">
                <a:latin typeface="KorolevLiU Medium" panose="00000600000000000000" pitchFamily="50" charset="0"/>
                <a:cs typeface="Times New Roman" panose="02020603050405020304" pitchFamily="18" charset="0"/>
              </a:rPr>
              <a:t>)</a:t>
            </a:r>
          </a:p>
          <a:p>
            <a:pPr lvl="2">
              <a:spcBef>
                <a:spcPts val="150"/>
              </a:spcBef>
              <a:spcAft>
                <a:spcPts val="150"/>
              </a:spcAft>
              <a:buClrTx/>
              <a:buSzTx/>
              <a:buFont typeface="Wingdings" panose="05000000000000000000" pitchFamily="2" charset="2"/>
              <a:buChar char="§"/>
              <a:defRPr/>
            </a:pPr>
            <a:r>
              <a:rPr lang="en-US" sz="1800" dirty="0">
                <a:latin typeface="KorolevLiU Medium" panose="00000600000000000000" pitchFamily="50" charset="0"/>
                <a:cs typeface="Times New Roman" panose="02020603050405020304" pitchFamily="18" charset="0"/>
              </a:rPr>
              <a:t>Have stable or slightly increased QETs for queries with constant result size or simple filtering expressions (i.e., Q6,Q12)</a:t>
            </a:r>
          </a:p>
          <a:p>
            <a:pPr lvl="2">
              <a:spcBef>
                <a:spcPts val="150"/>
              </a:spcBef>
              <a:spcAft>
                <a:spcPts val="150"/>
              </a:spcAft>
              <a:buClrTx/>
              <a:buSzTx/>
              <a:buFont typeface="Wingdings" panose="05000000000000000000" pitchFamily="2" charset="2"/>
              <a:buChar char="§"/>
              <a:defRPr/>
            </a:pPr>
            <a:r>
              <a:rPr lang="en-US" sz="1800" dirty="0">
                <a:latin typeface="KorolevLiU Medium" panose="00000600000000000000" pitchFamily="50" charset="0"/>
                <a:cs typeface="Times New Roman" panose="02020603050405020304" pitchFamily="18" charset="0"/>
              </a:rPr>
              <a:t>In general, the differences of QETs between the two systems are less than those for queries without filter conditions</a:t>
            </a:r>
          </a:p>
          <a:p>
            <a:pPr>
              <a:spcBef>
                <a:spcPts val="150"/>
              </a:spcBef>
              <a:spcAft>
                <a:spcPts val="150"/>
              </a:spcAft>
              <a:buClrTx/>
              <a:buSzTx/>
              <a:buFont typeface="Wingdings" panose="05000000000000000000" pitchFamily="2" charset="2"/>
              <a:buChar char="§"/>
            </a:pPr>
            <a:endParaRPr lang="en-US" altLang="sv-SE" sz="1200" dirty="0">
              <a:latin typeface="KorolevLiU Medium" panose="00000600000000000000" pitchFamily="50" charset="0"/>
              <a:cs typeface="Times New Roman" panose="02020603050405020304" pitchFamily="18" charset="0"/>
            </a:endParaRPr>
          </a:p>
        </p:txBody>
      </p:sp>
      <p:sp>
        <p:nvSpPr>
          <p:cNvPr id="9" name="Platshållare för bildnummer 8">
            <a:extLst>
              <a:ext uri="{FF2B5EF4-FFF2-40B4-BE49-F238E27FC236}">
                <a16:creationId xmlns:a16="http://schemas.microsoft.com/office/drawing/2014/main" id="{98FEBA0C-3D97-CEB9-037E-B07D609EAF5F}"/>
              </a:ext>
            </a:extLst>
          </p:cNvPr>
          <p:cNvSpPr>
            <a:spLocks noGrp="1"/>
          </p:cNvSpPr>
          <p:nvPr>
            <p:ph type="sldNum" sz="quarter" idx="12"/>
          </p:nvPr>
        </p:nvSpPr>
        <p:spPr/>
        <p:txBody>
          <a:bodyPr/>
          <a:lstStyle/>
          <a:p>
            <a:fld id="{1D05C8B6-EC5E-42D9-8D75-1E05D6428564}" type="slidenum">
              <a:rPr lang="sv-SE" smtClean="0"/>
              <a:t>41</a:t>
            </a:fld>
            <a:endParaRPr lang="sv-SE"/>
          </a:p>
        </p:txBody>
      </p:sp>
    </p:spTree>
    <p:extLst>
      <p:ext uri="{BB962C8B-B14F-4D97-AF65-F5344CB8AC3E}">
        <p14:creationId xmlns:p14="http://schemas.microsoft.com/office/powerpoint/2010/main" val="24384883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D804A-AE6E-4149-8719-796055B36CDC}"/>
              </a:ext>
            </a:extLst>
          </p:cNvPr>
          <p:cNvSpPr>
            <a:spLocks noGrp="1"/>
          </p:cNvSpPr>
          <p:nvPr>
            <p:ph type="title"/>
          </p:nvPr>
        </p:nvSpPr>
        <p:spPr/>
        <p:txBody>
          <a:bodyPr/>
          <a:lstStyle/>
          <a:p>
            <a:r>
              <a:rPr lang="sv-SE" dirty="0" err="1"/>
              <a:t>Conclusion</a:t>
            </a:r>
            <a:endParaRPr lang="sv-SE" dirty="0"/>
          </a:p>
        </p:txBody>
      </p:sp>
      <p:sp>
        <p:nvSpPr>
          <p:cNvPr id="6" name="Platshållare för bildnummer 5">
            <a:extLst>
              <a:ext uri="{FF2B5EF4-FFF2-40B4-BE49-F238E27FC236}">
                <a16:creationId xmlns:a16="http://schemas.microsoft.com/office/drawing/2014/main" id="{AD044C1D-8701-AE8A-63C7-73B7F5186034}"/>
              </a:ext>
            </a:extLst>
          </p:cNvPr>
          <p:cNvSpPr>
            <a:spLocks noGrp="1"/>
          </p:cNvSpPr>
          <p:nvPr>
            <p:ph type="sldNum" sz="quarter" idx="12"/>
          </p:nvPr>
        </p:nvSpPr>
        <p:spPr/>
        <p:txBody>
          <a:bodyPr/>
          <a:lstStyle/>
          <a:p>
            <a:fld id="{1D05C8B6-EC5E-42D9-8D75-1E05D6428564}" type="slidenum">
              <a:rPr lang="sv-SE" smtClean="0"/>
              <a:t>42</a:t>
            </a:fld>
            <a:endParaRPr lang="sv-SE"/>
          </a:p>
        </p:txBody>
      </p:sp>
    </p:spTree>
    <p:extLst>
      <p:ext uri="{BB962C8B-B14F-4D97-AF65-F5344CB8AC3E}">
        <p14:creationId xmlns:p14="http://schemas.microsoft.com/office/powerpoint/2010/main" val="39512786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B36E0D-76EC-BEF3-F44D-D1F788F83D7D}"/>
              </a:ext>
            </a:extLst>
          </p:cNvPr>
          <p:cNvSpPr>
            <a:spLocks noGrp="1"/>
          </p:cNvSpPr>
          <p:nvPr>
            <p:ph type="title"/>
          </p:nvPr>
        </p:nvSpPr>
        <p:spPr/>
        <p:txBody>
          <a:bodyPr/>
          <a:lstStyle/>
          <a:p>
            <a:r>
              <a:rPr lang="sv-SE" dirty="0" err="1"/>
              <a:t>Conclusion</a:t>
            </a:r>
            <a:endParaRPr lang="sv-SE" dirty="0"/>
          </a:p>
        </p:txBody>
      </p:sp>
      <p:sp>
        <p:nvSpPr>
          <p:cNvPr id="3" name="Platshållare för innehåll 2">
            <a:extLst>
              <a:ext uri="{FF2B5EF4-FFF2-40B4-BE49-F238E27FC236}">
                <a16:creationId xmlns:a16="http://schemas.microsoft.com/office/drawing/2014/main" id="{AFFF53F1-483B-398B-DF86-3CA5AFC1D79F}"/>
              </a:ext>
            </a:extLst>
          </p:cNvPr>
          <p:cNvSpPr>
            <a:spLocks noGrp="1"/>
          </p:cNvSpPr>
          <p:nvPr>
            <p:ph idx="1"/>
          </p:nvPr>
        </p:nvSpPr>
        <p:spPr/>
        <p:txBody>
          <a:bodyPr/>
          <a:lstStyle/>
          <a:p>
            <a:r>
              <a:rPr lang="sv-SE" dirty="0" err="1"/>
              <a:t>Framework</a:t>
            </a:r>
            <a:r>
              <a:rPr lang="sv-SE" dirty="0"/>
              <a:t> for </a:t>
            </a:r>
            <a:r>
              <a:rPr lang="sv-SE" dirty="0" err="1"/>
              <a:t>semantic</a:t>
            </a:r>
            <a:r>
              <a:rPr lang="sv-SE" dirty="0"/>
              <a:t> and </a:t>
            </a:r>
            <a:r>
              <a:rPr lang="sv-SE" dirty="0" err="1"/>
              <a:t>integrated</a:t>
            </a:r>
            <a:r>
              <a:rPr lang="sv-SE" dirty="0"/>
              <a:t> access to materials </a:t>
            </a:r>
            <a:r>
              <a:rPr lang="sv-SE" dirty="0" err="1"/>
              <a:t>databases</a:t>
            </a:r>
            <a:endParaRPr lang="sv-SE" dirty="0"/>
          </a:p>
          <a:p>
            <a:r>
              <a:rPr lang="sv-SE" dirty="0"/>
              <a:t>MDO - Materials Design </a:t>
            </a:r>
            <a:r>
              <a:rPr lang="sv-SE" dirty="0" err="1"/>
              <a:t>Ontology</a:t>
            </a:r>
            <a:endParaRPr lang="sv-SE" dirty="0"/>
          </a:p>
          <a:p>
            <a:r>
              <a:rPr lang="sv-SE" dirty="0" err="1"/>
              <a:t>Prototype</a:t>
            </a:r>
            <a:r>
              <a:rPr lang="sv-SE" dirty="0"/>
              <a:t> implementation</a:t>
            </a:r>
          </a:p>
          <a:p>
            <a:endParaRPr lang="sv-SE" dirty="0"/>
          </a:p>
          <a:p>
            <a:r>
              <a:rPr lang="sv-SE" dirty="0" err="1"/>
              <a:t>Current</a:t>
            </a:r>
            <a:r>
              <a:rPr lang="sv-SE" dirty="0"/>
              <a:t> </a:t>
            </a:r>
            <a:r>
              <a:rPr lang="sv-SE" dirty="0" err="1"/>
              <a:t>work</a:t>
            </a:r>
            <a:r>
              <a:rPr lang="sv-SE" dirty="0"/>
              <a:t>: </a:t>
            </a:r>
          </a:p>
          <a:p>
            <a:pPr lvl="1"/>
            <a:r>
              <a:rPr lang="sv-SE" dirty="0" err="1"/>
              <a:t>User</a:t>
            </a:r>
            <a:r>
              <a:rPr lang="sv-SE" dirty="0"/>
              <a:t> interface for </a:t>
            </a:r>
            <a:r>
              <a:rPr lang="sv-SE" dirty="0" err="1"/>
              <a:t>prototype</a:t>
            </a:r>
            <a:r>
              <a:rPr lang="sv-SE" dirty="0"/>
              <a:t> implementation</a:t>
            </a:r>
          </a:p>
          <a:p>
            <a:pPr lvl="1"/>
            <a:r>
              <a:rPr lang="sv-SE" dirty="0" err="1"/>
              <a:t>Connect</a:t>
            </a:r>
            <a:r>
              <a:rPr lang="sv-SE" dirty="0"/>
              <a:t> </a:t>
            </a:r>
            <a:r>
              <a:rPr lang="sv-SE" dirty="0" err="1"/>
              <a:t>more</a:t>
            </a:r>
            <a:r>
              <a:rPr lang="sv-SE" dirty="0"/>
              <a:t> materials </a:t>
            </a:r>
            <a:r>
              <a:rPr lang="sv-SE" dirty="0" err="1"/>
              <a:t>databases</a:t>
            </a:r>
            <a:r>
              <a:rPr lang="sv-SE" dirty="0"/>
              <a:t> as </a:t>
            </a:r>
            <a:r>
              <a:rPr lang="sv-SE" dirty="0" err="1"/>
              <a:t>well</a:t>
            </a:r>
            <a:r>
              <a:rPr lang="sv-SE" dirty="0"/>
              <a:t> as the OPTIMADE API</a:t>
            </a:r>
          </a:p>
          <a:p>
            <a:pPr lvl="1"/>
            <a:r>
              <a:rPr lang="sv-SE" dirty="0"/>
              <a:t>System for </a:t>
            </a:r>
            <a:r>
              <a:rPr lang="sv-SE" dirty="0" err="1"/>
              <a:t>extending</a:t>
            </a:r>
            <a:r>
              <a:rPr lang="sv-SE" dirty="0"/>
              <a:t> </a:t>
            </a:r>
            <a:r>
              <a:rPr lang="sv-SE" dirty="0" err="1"/>
              <a:t>ontologies</a:t>
            </a:r>
            <a:r>
              <a:rPr lang="sv-SE" dirty="0"/>
              <a:t>; </a:t>
            </a:r>
            <a:r>
              <a:rPr lang="sv-SE" dirty="0" err="1"/>
              <a:t>extending</a:t>
            </a:r>
            <a:r>
              <a:rPr lang="sv-SE" dirty="0"/>
              <a:t> MDO</a:t>
            </a:r>
          </a:p>
          <a:p>
            <a:pPr marL="0" indent="0">
              <a:buNone/>
            </a:pPr>
            <a:endParaRPr lang="sv-SE" dirty="0"/>
          </a:p>
        </p:txBody>
      </p:sp>
      <p:sp>
        <p:nvSpPr>
          <p:cNvPr id="4" name="Platshållare för bildnummer 3">
            <a:extLst>
              <a:ext uri="{FF2B5EF4-FFF2-40B4-BE49-F238E27FC236}">
                <a16:creationId xmlns:a16="http://schemas.microsoft.com/office/drawing/2014/main" id="{70522B3A-3696-1B21-CCF5-0EFEA92D4412}"/>
              </a:ext>
            </a:extLst>
          </p:cNvPr>
          <p:cNvSpPr>
            <a:spLocks noGrp="1"/>
          </p:cNvSpPr>
          <p:nvPr>
            <p:ph type="sldNum" sz="quarter" idx="12"/>
          </p:nvPr>
        </p:nvSpPr>
        <p:spPr/>
        <p:txBody>
          <a:bodyPr/>
          <a:lstStyle/>
          <a:p>
            <a:fld id="{1D05C8B6-EC5E-42D9-8D75-1E05D6428564}" type="slidenum">
              <a:rPr lang="sv-SE" smtClean="0"/>
              <a:t>43</a:t>
            </a:fld>
            <a:endParaRPr lang="sv-SE"/>
          </a:p>
        </p:txBody>
      </p:sp>
    </p:spTree>
    <p:extLst>
      <p:ext uri="{BB962C8B-B14F-4D97-AF65-F5344CB8AC3E}">
        <p14:creationId xmlns:p14="http://schemas.microsoft.com/office/powerpoint/2010/main" val="19865172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AE5B09-C234-0636-1C21-0A785E15878D}"/>
              </a:ext>
            </a:extLst>
          </p:cNvPr>
          <p:cNvSpPr>
            <a:spLocks noGrp="1"/>
          </p:cNvSpPr>
          <p:nvPr>
            <p:ph type="title"/>
          </p:nvPr>
        </p:nvSpPr>
        <p:spPr/>
        <p:txBody>
          <a:bodyPr/>
          <a:lstStyle/>
          <a:p>
            <a:r>
              <a:rPr lang="sv-SE" dirty="0" err="1"/>
              <a:t>Thanks</a:t>
            </a:r>
            <a:r>
              <a:rPr lang="sv-SE" dirty="0"/>
              <a:t> to</a:t>
            </a:r>
          </a:p>
        </p:txBody>
      </p:sp>
      <p:sp>
        <p:nvSpPr>
          <p:cNvPr id="3" name="Platshållare för innehåll 2">
            <a:extLst>
              <a:ext uri="{FF2B5EF4-FFF2-40B4-BE49-F238E27FC236}">
                <a16:creationId xmlns:a16="http://schemas.microsoft.com/office/drawing/2014/main" id="{1AD3722A-9533-2F2C-AC1B-60C19B00914B}"/>
              </a:ext>
            </a:extLst>
          </p:cNvPr>
          <p:cNvSpPr>
            <a:spLocks noGrp="1"/>
          </p:cNvSpPr>
          <p:nvPr>
            <p:ph sz="half" idx="1"/>
          </p:nvPr>
        </p:nvSpPr>
        <p:spPr/>
        <p:txBody>
          <a:bodyPr/>
          <a:lstStyle/>
          <a:p>
            <a:pPr algn="just"/>
            <a:r>
              <a:rPr lang="en-US" altLang="sv-SE" dirty="0">
                <a:latin typeface="Times New Roman" panose="02020603050405020304" pitchFamily="18" charset="0"/>
                <a:cs typeface="Times New Roman" panose="02020603050405020304" pitchFamily="18" charset="0"/>
              </a:rPr>
              <a:t>Rickard </a:t>
            </a:r>
            <a:r>
              <a:rPr lang="en-US" altLang="sv-SE" dirty="0" err="1">
                <a:latin typeface="Times New Roman" panose="02020603050405020304" pitchFamily="18" charset="0"/>
                <a:cs typeface="Times New Roman" panose="02020603050405020304" pitchFamily="18" charset="0"/>
              </a:rPr>
              <a:t>Armiento</a:t>
            </a:r>
            <a:endParaRPr lang="en-US" altLang="sv-SE" dirty="0">
              <a:latin typeface="Times New Roman" panose="02020603050405020304" pitchFamily="18" charset="0"/>
              <a:cs typeface="Times New Roman" panose="02020603050405020304" pitchFamily="18" charset="0"/>
            </a:endParaRPr>
          </a:p>
          <a:p>
            <a:pPr algn="just"/>
            <a:r>
              <a:rPr lang="en-US" altLang="sv-SE" dirty="0" err="1">
                <a:latin typeface="Times New Roman" panose="02020603050405020304" pitchFamily="18" charset="0"/>
                <a:cs typeface="Times New Roman" panose="02020603050405020304" pitchFamily="18" charset="0"/>
              </a:rPr>
              <a:t>Huanyu</a:t>
            </a:r>
            <a:r>
              <a:rPr lang="en-US" altLang="sv-SE" dirty="0">
                <a:latin typeface="Times New Roman" panose="02020603050405020304" pitchFamily="18" charset="0"/>
                <a:cs typeface="Times New Roman" panose="02020603050405020304" pitchFamily="18" charset="0"/>
              </a:rPr>
              <a:t> Li</a:t>
            </a:r>
          </a:p>
          <a:p>
            <a:pPr algn="just"/>
            <a:r>
              <a:rPr lang="en-US" altLang="sv-SE" dirty="0">
                <a:latin typeface="Times New Roman" panose="02020603050405020304" pitchFamily="18" charset="0"/>
                <a:cs typeface="Times New Roman" panose="02020603050405020304" pitchFamily="18" charset="0"/>
              </a:rPr>
              <a:t>Olaf </a:t>
            </a:r>
            <a:r>
              <a:rPr lang="en-US" altLang="sv-SE" dirty="0" err="1">
                <a:latin typeface="Times New Roman" panose="02020603050405020304" pitchFamily="18" charset="0"/>
                <a:cs typeface="Times New Roman" panose="02020603050405020304" pitchFamily="18" charset="0"/>
              </a:rPr>
              <a:t>Hartig</a:t>
            </a:r>
            <a:endParaRPr lang="en-US" altLang="sv-SE" dirty="0">
              <a:latin typeface="Times New Roman" panose="02020603050405020304" pitchFamily="18" charset="0"/>
              <a:cs typeface="Times New Roman" panose="02020603050405020304" pitchFamily="18" charset="0"/>
            </a:endParaRPr>
          </a:p>
          <a:p>
            <a:pPr algn="just"/>
            <a:r>
              <a:rPr lang="en-US" altLang="sv-SE" dirty="0">
                <a:latin typeface="Times New Roman" panose="02020603050405020304" pitchFamily="18" charset="0"/>
                <a:cs typeface="Times New Roman" panose="02020603050405020304" pitchFamily="18" charset="0"/>
              </a:rPr>
              <a:t>Mina Abd </a:t>
            </a:r>
            <a:r>
              <a:rPr lang="en-US" altLang="sv-SE" dirty="0" err="1">
                <a:latin typeface="Times New Roman" panose="02020603050405020304" pitchFamily="18" charset="0"/>
                <a:cs typeface="Times New Roman" panose="02020603050405020304" pitchFamily="18" charset="0"/>
              </a:rPr>
              <a:t>Nikooie</a:t>
            </a:r>
            <a:r>
              <a:rPr lang="en-US" altLang="sv-SE" dirty="0">
                <a:latin typeface="Times New Roman" panose="02020603050405020304" pitchFamily="18" charset="0"/>
                <a:cs typeface="Times New Roman" panose="02020603050405020304" pitchFamily="18" charset="0"/>
              </a:rPr>
              <a:t> Pour</a:t>
            </a:r>
          </a:p>
          <a:p>
            <a:pPr algn="just"/>
            <a:r>
              <a:rPr lang="en-US" altLang="sv-SE" dirty="0">
                <a:latin typeface="Times New Roman" panose="02020603050405020304" pitchFamily="18" charset="0"/>
                <a:cs typeface="Times New Roman" panose="02020603050405020304" pitchFamily="18" charset="0"/>
              </a:rPr>
              <a:t>Ying Li</a:t>
            </a:r>
          </a:p>
          <a:p>
            <a:endParaRPr lang="sv-SE" dirty="0"/>
          </a:p>
        </p:txBody>
      </p:sp>
      <p:sp>
        <p:nvSpPr>
          <p:cNvPr id="4" name="Platshållare för innehåll 3">
            <a:extLst>
              <a:ext uri="{FF2B5EF4-FFF2-40B4-BE49-F238E27FC236}">
                <a16:creationId xmlns:a16="http://schemas.microsoft.com/office/drawing/2014/main" id="{7D125C4E-12DC-6F21-D0A3-0A0481878E80}"/>
              </a:ext>
            </a:extLst>
          </p:cNvPr>
          <p:cNvSpPr>
            <a:spLocks noGrp="1"/>
          </p:cNvSpPr>
          <p:nvPr>
            <p:ph sz="half" idx="2"/>
          </p:nvPr>
        </p:nvSpPr>
        <p:spPr>
          <a:xfrm>
            <a:off x="4957762" y="1690692"/>
            <a:ext cx="6396038" cy="4254337"/>
          </a:xfrm>
        </p:spPr>
        <p:txBody>
          <a:bodyPr/>
          <a:lstStyle/>
          <a:p>
            <a:pPr marL="0" indent="0" algn="just">
              <a:buNone/>
            </a:pPr>
            <a:r>
              <a:rPr lang="en-US" altLang="sv-SE" dirty="0">
                <a:latin typeface="Times New Roman" panose="02020603050405020304" pitchFamily="18" charset="0"/>
                <a:cs typeface="Times New Roman" panose="02020603050405020304" pitchFamily="18" charset="0"/>
              </a:rPr>
              <a:t>      Funding</a:t>
            </a:r>
          </a:p>
          <a:p>
            <a:pPr lvl="1" algn="just"/>
            <a:r>
              <a:rPr lang="en-US" altLang="sv-SE" dirty="0">
                <a:latin typeface="Times New Roman" panose="02020603050405020304" pitchFamily="18" charset="0"/>
                <a:cs typeface="Times New Roman" panose="02020603050405020304" pitchFamily="18" charset="0"/>
              </a:rPr>
              <a:t> Swedish Research Council</a:t>
            </a:r>
          </a:p>
          <a:p>
            <a:pPr lvl="1" algn="just"/>
            <a:r>
              <a:rPr lang="en-US" altLang="sv-SE" dirty="0">
                <a:latin typeface="Times New Roman" panose="02020603050405020304" pitchFamily="18" charset="0"/>
                <a:cs typeface="Times New Roman" panose="02020603050405020304" pitchFamily="18" charset="0"/>
              </a:rPr>
              <a:t> Swedish e-Science Research Centre</a:t>
            </a:r>
          </a:p>
          <a:p>
            <a:pPr lvl="1" algn="just"/>
            <a:r>
              <a:rPr lang="en-US" altLang="sv-SE" dirty="0">
                <a:latin typeface="Times New Roman" panose="02020603050405020304" pitchFamily="18" charset="0"/>
                <a:cs typeface="Times New Roman" panose="02020603050405020304" pitchFamily="18" charset="0"/>
              </a:rPr>
              <a:t> Swedish Agency for Economic and Regional Growth</a:t>
            </a:r>
          </a:p>
          <a:p>
            <a:pPr lvl="1" algn="just"/>
            <a:r>
              <a:rPr lang="en-US" altLang="sv-SE" dirty="0">
                <a:latin typeface="Times New Roman" panose="02020603050405020304" pitchFamily="18" charset="0"/>
                <a:cs typeface="Times New Roman" panose="02020603050405020304" pitchFamily="18" charset="0"/>
              </a:rPr>
              <a:t> National Graduate School in Computer Science </a:t>
            </a:r>
          </a:p>
          <a:p>
            <a:endParaRPr lang="sv-SE" dirty="0"/>
          </a:p>
        </p:txBody>
      </p:sp>
      <p:sp>
        <p:nvSpPr>
          <p:cNvPr id="5" name="Platshållare för bildnummer 4">
            <a:extLst>
              <a:ext uri="{FF2B5EF4-FFF2-40B4-BE49-F238E27FC236}">
                <a16:creationId xmlns:a16="http://schemas.microsoft.com/office/drawing/2014/main" id="{CCB4211C-E318-9577-0707-A7E53878E0EE}"/>
              </a:ext>
            </a:extLst>
          </p:cNvPr>
          <p:cNvSpPr>
            <a:spLocks noGrp="1"/>
          </p:cNvSpPr>
          <p:nvPr>
            <p:ph type="sldNum" sz="quarter" idx="12"/>
          </p:nvPr>
        </p:nvSpPr>
        <p:spPr/>
        <p:txBody>
          <a:bodyPr/>
          <a:lstStyle/>
          <a:p>
            <a:fld id="{1D05C8B6-EC5E-42D9-8D75-1E05D6428564}" type="slidenum">
              <a:rPr lang="sv-SE" smtClean="0"/>
              <a:t>44</a:t>
            </a:fld>
            <a:endParaRPr lang="sv-SE"/>
          </a:p>
        </p:txBody>
      </p:sp>
    </p:spTree>
    <p:extLst>
      <p:ext uri="{BB962C8B-B14F-4D97-AF65-F5344CB8AC3E}">
        <p14:creationId xmlns:p14="http://schemas.microsoft.com/office/powerpoint/2010/main" val="2585119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C7ABFF-B327-5E38-98AB-CE5F3E3B9DAD}"/>
              </a:ext>
            </a:extLst>
          </p:cNvPr>
          <p:cNvSpPr>
            <a:spLocks noGrp="1"/>
          </p:cNvSpPr>
          <p:nvPr>
            <p:ph type="title"/>
          </p:nvPr>
        </p:nvSpPr>
        <p:spPr>
          <a:xfrm>
            <a:off x="838200" y="365129"/>
            <a:ext cx="10515600" cy="1325563"/>
          </a:xfrm>
        </p:spPr>
        <p:txBody>
          <a:bodyPr anchor="ctr">
            <a:normAutofit/>
          </a:bodyPr>
          <a:lstStyle/>
          <a:p>
            <a:r>
              <a:rPr lang="sv-SE" dirty="0"/>
              <a:t>Motivation</a:t>
            </a:r>
          </a:p>
        </p:txBody>
      </p:sp>
      <p:sp>
        <p:nvSpPr>
          <p:cNvPr id="3" name="Platshållare för innehåll 2">
            <a:extLst>
              <a:ext uri="{FF2B5EF4-FFF2-40B4-BE49-F238E27FC236}">
                <a16:creationId xmlns:a16="http://schemas.microsoft.com/office/drawing/2014/main" id="{24DAF5BC-F825-EAFF-4DEF-B291453D6795}"/>
              </a:ext>
            </a:extLst>
          </p:cNvPr>
          <p:cNvSpPr>
            <a:spLocks noGrp="1"/>
          </p:cNvSpPr>
          <p:nvPr>
            <p:ph sz="half" idx="1"/>
          </p:nvPr>
        </p:nvSpPr>
        <p:spPr>
          <a:xfrm>
            <a:off x="838200" y="1825629"/>
            <a:ext cx="5181600" cy="4241481"/>
          </a:xfrm>
        </p:spPr>
        <p:txBody>
          <a:bodyPr>
            <a:normAutofit/>
          </a:bodyPr>
          <a:lstStyle/>
          <a:p>
            <a:pPr marL="342900" indent="-342900">
              <a:lnSpc>
                <a:spcPct val="90000"/>
              </a:lnSpc>
              <a:spcBef>
                <a:spcPts val="600"/>
              </a:spcBef>
              <a:spcAft>
                <a:spcPts val="600"/>
              </a:spcAft>
              <a:buFont typeface="Wingdings" pitchFamily="2" charset="2"/>
              <a:buChar char="§"/>
            </a:pPr>
            <a:r>
              <a:rPr lang="en-US" sz="1700" dirty="0"/>
              <a:t>Search for ‘</a:t>
            </a:r>
            <a:r>
              <a:rPr lang="en-US" sz="1700" dirty="0" err="1"/>
              <a:t>GaN</a:t>
            </a:r>
            <a:r>
              <a:rPr lang="en-US" sz="1700" dirty="0"/>
              <a:t>’ in Materials Project, OQMD, NOMAD</a:t>
            </a:r>
          </a:p>
          <a:p>
            <a:pPr marL="742950" lvl="1" indent="-285750">
              <a:lnSpc>
                <a:spcPct val="90000"/>
              </a:lnSpc>
              <a:spcBef>
                <a:spcPts val="600"/>
              </a:spcBef>
              <a:spcAft>
                <a:spcPts val="600"/>
              </a:spcAft>
              <a:buFont typeface="Arial" panose="020B0604020202020204" pitchFamily="34" charset="0"/>
              <a:buChar char="•"/>
            </a:pPr>
            <a:r>
              <a:rPr lang="en-US" sz="1700" dirty="0"/>
              <a:t>Different number of fields returned</a:t>
            </a:r>
          </a:p>
          <a:p>
            <a:pPr marL="742950" lvl="1" indent="-285750">
              <a:lnSpc>
                <a:spcPct val="90000"/>
              </a:lnSpc>
              <a:spcBef>
                <a:spcPts val="600"/>
              </a:spcBef>
              <a:spcAft>
                <a:spcPts val="600"/>
              </a:spcAft>
              <a:buFont typeface="Arial" panose="020B0604020202020204" pitchFamily="34" charset="0"/>
              <a:buChar char="•"/>
            </a:pPr>
            <a:r>
              <a:rPr lang="en-US" sz="1700" dirty="0"/>
              <a:t>Different terminology for the same concept</a:t>
            </a:r>
          </a:p>
          <a:p>
            <a:pPr marL="457200" lvl="1" indent="0">
              <a:lnSpc>
                <a:spcPct val="90000"/>
              </a:lnSpc>
              <a:spcBef>
                <a:spcPts val="600"/>
              </a:spcBef>
              <a:spcAft>
                <a:spcPts val="600"/>
              </a:spcAft>
              <a:buNone/>
            </a:pPr>
            <a:endParaRPr lang="en-US" sz="1700" dirty="0"/>
          </a:p>
          <a:p>
            <a:pPr marL="457200" lvl="1" indent="0">
              <a:lnSpc>
                <a:spcPct val="90000"/>
              </a:lnSpc>
              <a:spcBef>
                <a:spcPts val="600"/>
              </a:spcBef>
              <a:spcAft>
                <a:spcPts val="600"/>
              </a:spcAft>
              <a:buNone/>
            </a:pPr>
            <a:endParaRPr lang="en-US" sz="1700" dirty="0"/>
          </a:p>
          <a:p>
            <a:pPr marL="285784" indent="-285750">
              <a:lnSpc>
                <a:spcPct val="90000"/>
              </a:lnSpc>
              <a:spcBef>
                <a:spcPts val="600"/>
              </a:spcBef>
              <a:spcAft>
                <a:spcPts val="600"/>
              </a:spcAft>
            </a:pPr>
            <a:r>
              <a:rPr lang="en-US" sz="1800" dirty="0">
                <a:latin typeface="KorolevLiU Medium" pitchFamily="2" charset="77"/>
                <a:cs typeface="Times New Roman" panose="02020603050405020304" pitchFamily="18" charset="0"/>
              </a:rPr>
              <a:t>Semantic and integrated access needed</a:t>
            </a:r>
          </a:p>
          <a:p>
            <a:pPr marL="742950" lvl="1" indent="-285750">
              <a:lnSpc>
                <a:spcPct val="90000"/>
              </a:lnSpc>
              <a:spcBef>
                <a:spcPts val="600"/>
              </a:spcBef>
              <a:spcAft>
                <a:spcPts val="600"/>
              </a:spcAft>
            </a:pPr>
            <a:r>
              <a:rPr lang="en-US" sz="1800" dirty="0">
                <a:latin typeface="KorolevLiU Medium" pitchFamily="2" charset="77"/>
                <a:cs typeface="Times New Roman" panose="02020603050405020304" pitchFamily="18" charset="0"/>
              </a:rPr>
              <a:t>To query multiple databases</a:t>
            </a:r>
          </a:p>
          <a:p>
            <a:pPr marL="742950" lvl="1" indent="-285750">
              <a:lnSpc>
                <a:spcPct val="90000"/>
              </a:lnSpc>
              <a:spcBef>
                <a:spcPts val="600"/>
              </a:spcBef>
              <a:spcAft>
                <a:spcPts val="600"/>
              </a:spcAft>
            </a:pPr>
            <a:r>
              <a:rPr lang="en-US" sz="1800" dirty="0">
                <a:latin typeface="KorolevLiU Medium" pitchFamily="2" charset="77"/>
                <a:cs typeface="Times New Roman" panose="02020603050405020304" pitchFamily="18" charset="0"/>
              </a:rPr>
              <a:t>To deal with terminology issues</a:t>
            </a:r>
          </a:p>
          <a:p>
            <a:pPr marL="457200" lvl="1" indent="0">
              <a:lnSpc>
                <a:spcPct val="90000"/>
              </a:lnSpc>
              <a:spcBef>
                <a:spcPts val="600"/>
              </a:spcBef>
              <a:spcAft>
                <a:spcPts val="600"/>
              </a:spcAft>
              <a:buNone/>
            </a:pPr>
            <a:endParaRPr lang="en-US" sz="1700" dirty="0"/>
          </a:p>
          <a:p>
            <a:pPr marL="0" indent="0">
              <a:lnSpc>
                <a:spcPct val="90000"/>
              </a:lnSpc>
              <a:buNone/>
            </a:pPr>
            <a:endParaRPr lang="sv-SE" sz="1700" dirty="0"/>
          </a:p>
        </p:txBody>
      </p:sp>
      <p:pic>
        <p:nvPicPr>
          <p:cNvPr id="6" name="Picture 3" descr="Table&#10;&#10;Description automatically generated">
            <a:extLst>
              <a:ext uri="{FF2B5EF4-FFF2-40B4-BE49-F238E27FC236}">
                <a16:creationId xmlns:a16="http://schemas.microsoft.com/office/drawing/2014/main" id="{6628F8F1-A9C2-12E4-D86D-671FB6E1285E}"/>
              </a:ext>
            </a:extLst>
          </p:cNvPr>
          <p:cNvPicPr>
            <a:picLocks noGrp="1" noChangeAspect="1"/>
          </p:cNvPicPr>
          <p:nvPr>
            <p:ph sz="half" idx="2"/>
          </p:nvPr>
        </p:nvPicPr>
        <p:blipFill>
          <a:blip r:embed="rId2"/>
          <a:stretch>
            <a:fillRect/>
          </a:stretch>
        </p:blipFill>
        <p:spPr>
          <a:xfrm>
            <a:off x="6468935" y="1825629"/>
            <a:ext cx="5723065" cy="3505376"/>
          </a:xfrm>
          <a:prstGeom prst="rect">
            <a:avLst/>
          </a:prstGeom>
          <a:noFill/>
        </p:spPr>
      </p:pic>
      <p:sp>
        <p:nvSpPr>
          <p:cNvPr id="5" name="Platshållare för bildnummer 4">
            <a:extLst>
              <a:ext uri="{FF2B5EF4-FFF2-40B4-BE49-F238E27FC236}">
                <a16:creationId xmlns:a16="http://schemas.microsoft.com/office/drawing/2014/main" id="{4F56FA12-1C27-467C-5933-DE7D3C6FADA7}"/>
              </a:ext>
            </a:extLst>
          </p:cNvPr>
          <p:cNvSpPr>
            <a:spLocks noGrp="1"/>
          </p:cNvSpPr>
          <p:nvPr>
            <p:ph type="sldNum" sz="quarter" idx="12"/>
          </p:nvPr>
        </p:nvSpPr>
        <p:spPr>
          <a:xfrm>
            <a:off x="10812263" y="0"/>
            <a:ext cx="432000" cy="360000"/>
          </a:xfrm>
        </p:spPr>
        <p:txBody>
          <a:bodyPr wrap="none" anchor="t">
            <a:normAutofit/>
          </a:bodyPr>
          <a:lstStyle/>
          <a:p>
            <a:pPr>
              <a:spcAft>
                <a:spcPts val="600"/>
              </a:spcAft>
            </a:pPr>
            <a:fld id="{1D05C8B6-EC5E-42D9-8D75-1E05D6428564}" type="slidenum">
              <a:rPr lang="sv-SE" smtClean="0"/>
              <a:pPr>
                <a:spcAft>
                  <a:spcPts val="600"/>
                </a:spcAft>
              </a:pPr>
              <a:t>5</a:t>
            </a:fld>
            <a:endParaRPr lang="sv-SE"/>
          </a:p>
        </p:txBody>
      </p:sp>
    </p:spTree>
    <p:extLst>
      <p:ext uri="{BB962C8B-B14F-4D97-AF65-F5344CB8AC3E}">
        <p14:creationId xmlns:p14="http://schemas.microsoft.com/office/powerpoint/2010/main" val="1719029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D0E46E-A18E-DD2B-2121-90ADEF920A6F}"/>
              </a:ext>
            </a:extLst>
          </p:cNvPr>
          <p:cNvSpPr>
            <a:spLocks noGrp="1"/>
          </p:cNvSpPr>
          <p:nvPr>
            <p:ph type="title"/>
          </p:nvPr>
        </p:nvSpPr>
        <p:spPr/>
        <p:txBody>
          <a:bodyPr/>
          <a:lstStyle/>
          <a:p>
            <a:r>
              <a:rPr lang="sv-SE" dirty="0"/>
              <a:t>Motivation</a:t>
            </a:r>
          </a:p>
        </p:txBody>
      </p:sp>
      <p:sp>
        <p:nvSpPr>
          <p:cNvPr id="3" name="Platshållare för innehåll 2">
            <a:extLst>
              <a:ext uri="{FF2B5EF4-FFF2-40B4-BE49-F238E27FC236}">
                <a16:creationId xmlns:a16="http://schemas.microsoft.com/office/drawing/2014/main" id="{BC84E302-FCC1-4427-918D-F4B68D957EDD}"/>
              </a:ext>
            </a:extLst>
          </p:cNvPr>
          <p:cNvSpPr>
            <a:spLocks noGrp="1"/>
          </p:cNvSpPr>
          <p:nvPr>
            <p:ph idx="1"/>
          </p:nvPr>
        </p:nvSpPr>
        <p:spPr/>
        <p:txBody>
          <a:bodyPr/>
          <a:lstStyle/>
          <a:p>
            <a:pPr>
              <a:spcBef>
                <a:spcPts val="600"/>
              </a:spcBef>
              <a:spcAft>
                <a:spcPts val="600"/>
              </a:spcAft>
              <a:buFont typeface="Wingdings" pitchFamily="2" charset="2"/>
              <a:buChar char="§"/>
            </a:pPr>
            <a:r>
              <a:rPr lang="en-US" sz="2400" dirty="0">
                <a:latin typeface="KorolevLiU Medium" pitchFamily="2" charset="77"/>
                <a:cs typeface="Times New Roman" panose="02020603050405020304" pitchFamily="18" charset="0"/>
              </a:rPr>
              <a:t>Semantic and integrated access – first step</a:t>
            </a:r>
          </a:p>
          <a:p>
            <a:pPr marL="0" indent="0">
              <a:spcBef>
                <a:spcPts val="600"/>
              </a:spcBef>
              <a:spcAft>
                <a:spcPts val="600"/>
              </a:spcAft>
              <a:buNone/>
            </a:pPr>
            <a:endParaRPr lang="en-US" dirty="0">
              <a:latin typeface="KorolevLiU Medium" pitchFamily="2" charset="77"/>
              <a:cs typeface="Times New Roman" panose="02020603050405020304" pitchFamily="18" charset="0"/>
            </a:endParaRPr>
          </a:p>
          <a:p>
            <a:pPr marL="0" indent="0">
              <a:lnSpc>
                <a:spcPct val="90000"/>
              </a:lnSpc>
              <a:spcBef>
                <a:spcPts val="600"/>
              </a:spcBef>
              <a:spcAft>
                <a:spcPts val="600"/>
              </a:spcAft>
              <a:buNone/>
            </a:pPr>
            <a:r>
              <a:rPr lang="en-US" sz="1700" dirty="0"/>
              <a:t>OPTIMADE (Open Databases Integration for Materials Design)</a:t>
            </a:r>
          </a:p>
          <a:p>
            <a:pPr marL="742950" lvl="1" indent="-285750">
              <a:lnSpc>
                <a:spcPct val="90000"/>
              </a:lnSpc>
              <a:spcBef>
                <a:spcPts val="600"/>
              </a:spcBef>
              <a:spcAft>
                <a:spcPts val="600"/>
              </a:spcAft>
              <a:buFont typeface="Arial" panose="020B0604020202020204" pitchFamily="34" charset="0"/>
              <a:buChar char="•"/>
            </a:pPr>
            <a:r>
              <a:rPr lang="en-US" sz="1700" dirty="0"/>
              <a:t>Design a common API</a:t>
            </a:r>
          </a:p>
          <a:p>
            <a:pPr marL="742950" lvl="1" indent="-285750">
              <a:lnSpc>
                <a:spcPct val="90000"/>
              </a:lnSpc>
              <a:spcBef>
                <a:spcPts val="600"/>
              </a:spcBef>
              <a:spcAft>
                <a:spcPts val="600"/>
              </a:spcAft>
              <a:buFont typeface="Arial" panose="020B0604020202020204" pitchFamily="34" charset="0"/>
              <a:buChar char="•"/>
            </a:pPr>
            <a:r>
              <a:rPr lang="en-US" sz="1700" dirty="0"/>
              <a:t>Make materials databases interoperable </a:t>
            </a:r>
          </a:p>
          <a:p>
            <a:pPr marL="0" indent="0">
              <a:buNone/>
            </a:pPr>
            <a:endParaRPr lang="sv-SE" dirty="0"/>
          </a:p>
        </p:txBody>
      </p:sp>
      <p:sp>
        <p:nvSpPr>
          <p:cNvPr id="4" name="Platshållare för bildnummer 3">
            <a:extLst>
              <a:ext uri="{FF2B5EF4-FFF2-40B4-BE49-F238E27FC236}">
                <a16:creationId xmlns:a16="http://schemas.microsoft.com/office/drawing/2014/main" id="{D636F3A5-6EE0-CF59-5B3C-0AB2580FFD1A}"/>
              </a:ext>
            </a:extLst>
          </p:cNvPr>
          <p:cNvSpPr>
            <a:spLocks noGrp="1"/>
          </p:cNvSpPr>
          <p:nvPr>
            <p:ph type="sldNum" sz="quarter" idx="12"/>
          </p:nvPr>
        </p:nvSpPr>
        <p:spPr/>
        <p:txBody>
          <a:bodyPr/>
          <a:lstStyle/>
          <a:p>
            <a:fld id="{1D05C8B6-EC5E-42D9-8D75-1E05D6428564}" type="slidenum">
              <a:rPr lang="sv-SE" smtClean="0"/>
              <a:t>6</a:t>
            </a:fld>
            <a:endParaRPr lang="sv-SE"/>
          </a:p>
        </p:txBody>
      </p:sp>
    </p:spTree>
    <p:extLst>
      <p:ext uri="{BB962C8B-B14F-4D97-AF65-F5344CB8AC3E}">
        <p14:creationId xmlns:p14="http://schemas.microsoft.com/office/powerpoint/2010/main" val="3673534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D0E46E-A18E-DD2B-2121-90ADEF920A6F}"/>
              </a:ext>
            </a:extLst>
          </p:cNvPr>
          <p:cNvSpPr>
            <a:spLocks noGrp="1"/>
          </p:cNvSpPr>
          <p:nvPr>
            <p:ph type="title"/>
          </p:nvPr>
        </p:nvSpPr>
        <p:spPr/>
        <p:txBody>
          <a:bodyPr/>
          <a:lstStyle/>
          <a:p>
            <a:r>
              <a:rPr lang="sv-SE" dirty="0"/>
              <a:t>Motivation</a:t>
            </a:r>
          </a:p>
        </p:txBody>
      </p:sp>
      <p:sp>
        <p:nvSpPr>
          <p:cNvPr id="3" name="Platshållare för innehåll 2">
            <a:extLst>
              <a:ext uri="{FF2B5EF4-FFF2-40B4-BE49-F238E27FC236}">
                <a16:creationId xmlns:a16="http://schemas.microsoft.com/office/drawing/2014/main" id="{BC84E302-FCC1-4427-918D-F4B68D957EDD}"/>
              </a:ext>
            </a:extLst>
          </p:cNvPr>
          <p:cNvSpPr>
            <a:spLocks noGrp="1"/>
          </p:cNvSpPr>
          <p:nvPr>
            <p:ph idx="1"/>
          </p:nvPr>
        </p:nvSpPr>
        <p:spPr/>
        <p:txBody>
          <a:bodyPr>
            <a:normAutofit/>
          </a:bodyPr>
          <a:lstStyle/>
          <a:p>
            <a:pPr>
              <a:spcBef>
                <a:spcPts val="600"/>
              </a:spcBef>
              <a:spcAft>
                <a:spcPts val="600"/>
              </a:spcAft>
              <a:buFont typeface="Wingdings" pitchFamily="2" charset="2"/>
              <a:buChar char="§"/>
            </a:pPr>
            <a:r>
              <a:rPr lang="en-US" sz="2400" dirty="0">
                <a:latin typeface="KorolevLiU Medium" pitchFamily="2" charset="77"/>
                <a:cs typeface="Times New Roman" panose="02020603050405020304" pitchFamily="18" charset="0"/>
              </a:rPr>
              <a:t>Semantic and integrated access</a:t>
            </a:r>
          </a:p>
          <a:p>
            <a:pPr>
              <a:spcBef>
                <a:spcPts val="600"/>
              </a:spcBef>
              <a:spcAft>
                <a:spcPts val="600"/>
              </a:spcAft>
              <a:buFont typeface="Wingdings" pitchFamily="2" charset="2"/>
              <a:buChar char="§"/>
            </a:pPr>
            <a:endParaRPr lang="en-US" dirty="0">
              <a:latin typeface="KorolevLiU Medium" pitchFamily="2" charset="77"/>
              <a:cs typeface="Times New Roman" panose="02020603050405020304" pitchFamily="18" charset="0"/>
            </a:endParaRPr>
          </a:p>
          <a:p>
            <a:pPr>
              <a:spcBef>
                <a:spcPts val="600"/>
              </a:spcBef>
              <a:spcAft>
                <a:spcPts val="600"/>
              </a:spcAft>
              <a:buFont typeface="Wingdings" pitchFamily="2" charset="2"/>
              <a:buChar char="§"/>
            </a:pPr>
            <a:r>
              <a:rPr lang="en-US" dirty="0">
                <a:latin typeface="KorolevLiU Medium" pitchFamily="2" charset="77"/>
                <a:cs typeface="Times New Roman" panose="02020603050405020304" pitchFamily="18" charset="0"/>
              </a:rPr>
              <a:t>Inspired by OPTIMADE</a:t>
            </a:r>
          </a:p>
          <a:p>
            <a:pPr algn="just">
              <a:defRPr/>
            </a:pPr>
            <a:r>
              <a:rPr lang="en-US" dirty="0">
                <a:latin typeface="KorolevLiU Medium" pitchFamily="2" charset="77"/>
                <a:cs typeface="Times New Roman" panose="02020603050405020304" pitchFamily="18" charset="0"/>
              </a:rPr>
              <a:t>Use of ontologies </a:t>
            </a:r>
          </a:p>
          <a:p>
            <a:pPr lvl="2" algn="just">
              <a:defRPr/>
            </a:pPr>
            <a:r>
              <a:rPr lang="en-US" altLang="sv-SE" dirty="0">
                <a:latin typeface="Times New Roman" panose="02020603050405020304" pitchFamily="18" charset="0"/>
                <a:cs typeface="Times New Roman" panose="02020603050405020304" pitchFamily="18" charset="0"/>
              </a:rPr>
              <a:t>Ontologies as a means to make data FAIR</a:t>
            </a:r>
          </a:p>
          <a:p>
            <a:pPr marL="0" indent="0">
              <a:spcBef>
                <a:spcPts val="600"/>
              </a:spcBef>
              <a:spcAft>
                <a:spcPts val="600"/>
              </a:spcAft>
              <a:buNone/>
            </a:pPr>
            <a:endParaRPr lang="en-US" dirty="0">
              <a:latin typeface="KorolevLiU Medium" pitchFamily="2" charset="77"/>
              <a:cs typeface="Times New Roman" panose="02020603050405020304" pitchFamily="18" charset="0"/>
            </a:endParaRPr>
          </a:p>
          <a:p>
            <a:pPr marL="0" indent="0">
              <a:buNone/>
            </a:pPr>
            <a:endParaRPr lang="sv-SE" dirty="0"/>
          </a:p>
        </p:txBody>
      </p:sp>
      <p:sp>
        <p:nvSpPr>
          <p:cNvPr id="4" name="Platshållare för bildnummer 3">
            <a:extLst>
              <a:ext uri="{FF2B5EF4-FFF2-40B4-BE49-F238E27FC236}">
                <a16:creationId xmlns:a16="http://schemas.microsoft.com/office/drawing/2014/main" id="{D636F3A5-6EE0-CF59-5B3C-0AB2580FFD1A}"/>
              </a:ext>
            </a:extLst>
          </p:cNvPr>
          <p:cNvSpPr>
            <a:spLocks noGrp="1"/>
          </p:cNvSpPr>
          <p:nvPr>
            <p:ph type="sldNum" sz="quarter" idx="12"/>
          </p:nvPr>
        </p:nvSpPr>
        <p:spPr/>
        <p:txBody>
          <a:bodyPr/>
          <a:lstStyle/>
          <a:p>
            <a:fld id="{1D05C8B6-EC5E-42D9-8D75-1E05D6428564}" type="slidenum">
              <a:rPr lang="sv-SE" smtClean="0"/>
              <a:t>7</a:t>
            </a:fld>
            <a:endParaRPr lang="sv-SE"/>
          </a:p>
        </p:txBody>
      </p:sp>
    </p:spTree>
    <p:extLst>
      <p:ext uri="{BB962C8B-B14F-4D97-AF65-F5344CB8AC3E}">
        <p14:creationId xmlns:p14="http://schemas.microsoft.com/office/powerpoint/2010/main" val="174418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D804A-AE6E-4149-8719-796055B36CDC}"/>
              </a:ext>
            </a:extLst>
          </p:cNvPr>
          <p:cNvSpPr>
            <a:spLocks noGrp="1"/>
          </p:cNvSpPr>
          <p:nvPr>
            <p:ph type="title"/>
          </p:nvPr>
        </p:nvSpPr>
        <p:spPr/>
        <p:txBody>
          <a:bodyPr/>
          <a:lstStyle/>
          <a:p>
            <a:r>
              <a:rPr lang="sv-SE" dirty="0"/>
              <a:t>A </a:t>
            </a:r>
            <a:r>
              <a:rPr lang="sv-SE" dirty="0" err="1"/>
              <a:t>framework</a:t>
            </a:r>
            <a:r>
              <a:rPr lang="sv-SE" dirty="0"/>
              <a:t> for </a:t>
            </a:r>
            <a:r>
              <a:rPr lang="sv-SE" dirty="0" err="1"/>
              <a:t>semantic</a:t>
            </a:r>
            <a:r>
              <a:rPr lang="sv-SE" dirty="0"/>
              <a:t> and </a:t>
            </a:r>
            <a:r>
              <a:rPr lang="sv-SE" dirty="0" err="1"/>
              <a:t>integrated</a:t>
            </a:r>
            <a:r>
              <a:rPr lang="sv-SE" dirty="0"/>
              <a:t> access </a:t>
            </a:r>
            <a:br>
              <a:rPr lang="sv-SE" dirty="0"/>
            </a:br>
            <a:r>
              <a:rPr lang="sv-SE" dirty="0"/>
              <a:t>to materials </a:t>
            </a:r>
            <a:r>
              <a:rPr lang="sv-SE" dirty="0" err="1"/>
              <a:t>databases</a:t>
            </a:r>
            <a:endParaRPr lang="sv-SE" dirty="0"/>
          </a:p>
        </p:txBody>
      </p:sp>
      <p:sp>
        <p:nvSpPr>
          <p:cNvPr id="6" name="Platshållare för bildnummer 5">
            <a:extLst>
              <a:ext uri="{FF2B5EF4-FFF2-40B4-BE49-F238E27FC236}">
                <a16:creationId xmlns:a16="http://schemas.microsoft.com/office/drawing/2014/main" id="{AD044C1D-8701-AE8A-63C7-73B7F5186034}"/>
              </a:ext>
            </a:extLst>
          </p:cNvPr>
          <p:cNvSpPr>
            <a:spLocks noGrp="1"/>
          </p:cNvSpPr>
          <p:nvPr>
            <p:ph type="sldNum" sz="quarter" idx="12"/>
          </p:nvPr>
        </p:nvSpPr>
        <p:spPr/>
        <p:txBody>
          <a:bodyPr/>
          <a:lstStyle/>
          <a:p>
            <a:fld id="{1D05C8B6-EC5E-42D9-8D75-1E05D6428564}" type="slidenum">
              <a:rPr lang="sv-SE" smtClean="0"/>
              <a:t>8</a:t>
            </a:fld>
            <a:endParaRPr lang="sv-SE"/>
          </a:p>
        </p:txBody>
      </p:sp>
    </p:spTree>
    <p:extLst>
      <p:ext uri="{BB962C8B-B14F-4D97-AF65-F5344CB8AC3E}">
        <p14:creationId xmlns:p14="http://schemas.microsoft.com/office/powerpoint/2010/main" val="3475760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9DFF57-F946-1FCD-A95D-71F8E953F8EC}"/>
              </a:ext>
            </a:extLst>
          </p:cNvPr>
          <p:cNvSpPr>
            <a:spLocks noGrp="1"/>
          </p:cNvSpPr>
          <p:nvPr>
            <p:ph type="title"/>
          </p:nvPr>
        </p:nvSpPr>
        <p:spPr/>
        <p:txBody>
          <a:bodyPr/>
          <a:lstStyle/>
          <a:p>
            <a:r>
              <a:rPr lang="sv-SE" dirty="0" err="1"/>
              <a:t>Framework</a:t>
            </a:r>
            <a:endParaRPr lang="sv-SE" dirty="0"/>
          </a:p>
        </p:txBody>
      </p:sp>
      <p:pic>
        <p:nvPicPr>
          <p:cNvPr id="4" name="Picture 14">
            <a:extLst>
              <a:ext uri="{FF2B5EF4-FFF2-40B4-BE49-F238E27FC236}">
                <a16:creationId xmlns:a16="http://schemas.microsoft.com/office/drawing/2014/main" id="{12B78FD0-5F80-CA5B-0B97-00F33F93B8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4329" y="2541135"/>
            <a:ext cx="6469063" cy="23780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 name="TextBox 18">
            <a:extLst>
              <a:ext uri="{FF2B5EF4-FFF2-40B4-BE49-F238E27FC236}">
                <a16:creationId xmlns:a16="http://schemas.microsoft.com/office/drawing/2014/main" id="{E66C8A84-A87C-24BB-6FDF-78EF2EED0BFC}"/>
              </a:ext>
            </a:extLst>
          </p:cNvPr>
          <p:cNvSpPr txBox="1">
            <a:spLocks noChangeArrowheads="1"/>
          </p:cNvSpPr>
          <p:nvPr/>
        </p:nvSpPr>
        <p:spPr bwMode="auto">
          <a:xfrm>
            <a:off x="1762127" y="4148174"/>
            <a:ext cx="170497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ts val="450"/>
              </a:spcBef>
              <a:spcAft>
                <a:spcPts val="450"/>
              </a:spcAft>
              <a:buClrTx/>
              <a:buSzTx/>
              <a:buNone/>
            </a:pPr>
            <a:r>
              <a:rPr lang="en-US" altLang="sv-SE" sz="1500" dirty="0">
                <a:solidFill>
                  <a:srgbClr val="FF0000"/>
                </a:solidFill>
                <a:latin typeface="KorolevLiU Medium" panose="00000600000000000000" pitchFamily="50" charset="0"/>
                <a:cs typeface="Times New Roman" panose="02020603050405020304" pitchFamily="18" charset="0"/>
              </a:rPr>
              <a:t>Developers</a:t>
            </a:r>
          </a:p>
        </p:txBody>
      </p:sp>
      <p:sp>
        <p:nvSpPr>
          <p:cNvPr id="7" name="Rektangel 6">
            <a:extLst>
              <a:ext uri="{FF2B5EF4-FFF2-40B4-BE49-F238E27FC236}">
                <a16:creationId xmlns:a16="http://schemas.microsoft.com/office/drawing/2014/main" id="{96088FBE-AAA7-D0FE-C08C-B6DAF4A502B8}"/>
              </a:ext>
            </a:extLst>
          </p:cNvPr>
          <p:cNvSpPr/>
          <p:nvPr/>
        </p:nvSpPr>
        <p:spPr>
          <a:xfrm>
            <a:off x="3064329" y="2465798"/>
            <a:ext cx="4569370" cy="244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F0052D8C-7070-4B5E-82ED-430FCAFE32BE}"/>
              </a:ext>
            </a:extLst>
          </p:cNvPr>
          <p:cNvSpPr/>
          <p:nvPr/>
        </p:nvSpPr>
        <p:spPr>
          <a:xfrm>
            <a:off x="3282951" y="4685673"/>
            <a:ext cx="4569370" cy="244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D8D99675-6EE1-8C6C-87C1-5AFE3B96893E}"/>
              </a:ext>
            </a:extLst>
          </p:cNvPr>
          <p:cNvSpPr/>
          <p:nvPr/>
        </p:nvSpPr>
        <p:spPr>
          <a:xfrm>
            <a:off x="4376791" y="2815119"/>
            <a:ext cx="2722652" cy="7202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a:solidFill>
                  <a:schemeClr val="tx1"/>
                </a:solidFill>
                <a:latin typeface="+mj-lt"/>
              </a:rPr>
              <a:t>Query </a:t>
            </a:r>
            <a:r>
              <a:rPr lang="sv-SE" sz="1600" b="1" dirty="0" err="1">
                <a:solidFill>
                  <a:schemeClr val="tx1"/>
                </a:solidFill>
                <a:latin typeface="+mj-lt"/>
              </a:rPr>
              <a:t>answering</a:t>
            </a:r>
            <a:r>
              <a:rPr lang="sv-SE" sz="1600" b="1" dirty="0">
                <a:solidFill>
                  <a:schemeClr val="tx1"/>
                </a:solidFill>
                <a:latin typeface="+mj-lt"/>
              </a:rPr>
              <a:t> system</a:t>
            </a:r>
          </a:p>
        </p:txBody>
      </p:sp>
      <p:sp>
        <p:nvSpPr>
          <p:cNvPr id="14" name="Platshållare för bildnummer 13">
            <a:extLst>
              <a:ext uri="{FF2B5EF4-FFF2-40B4-BE49-F238E27FC236}">
                <a16:creationId xmlns:a16="http://schemas.microsoft.com/office/drawing/2014/main" id="{30A781AE-C123-52FB-66F8-3BE874292D5F}"/>
              </a:ext>
            </a:extLst>
          </p:cNvPr>
          <p:cNvSpPr>
            <a:spLocks noGrp="1"/>
          </p:cNvSpPr>
          <p:nvPr>
            <p:ph type="sldNum" sz="quarter" idx="12"/>
          </p:nvPr>
        </p:nvSpPr>
        <p:spPr/>
        <p:txBody>
          <a:bodyPr/>
          <a:lstStyle/>
          <a:p>
            <a:fld id="{1D05C8B6-EC5E-42D9-8D75-1E05D6428564}" type="slidenum">
              <a:rPr lang="sv-SE" smtClean="0"/>
              <a:t>9</a:t>
            </a:fld>
            <a:endParaRPr lang="sv-SE"/>
          </a:p>
        </p:txBody>
      </p:sp>
      <p:sp>
        <p:nvSpPr>
          <p:cNvPr id="3" name="TextBox 10">
            <a:extLst>
              <a:ext uri="{FF2B5EF4-FFF2-40B4-BE49-F238E27FC236}">
                <a16:creationId xmlns:a16="http://schemas.microsoft.com/office/drawing/2014/main" id="{2631A68C-9077-A7FA-D9B4-4637E0B80D5A}"/>
              </a:ext>
            </a:extLst>
          </p:cNvPr>
          <p:cNvSpPr txBox="1"/>
          <p:nvPr/>
        </p:nvSpPr>
        <p:spPr>
          <a:xfrm>
            <a:off x="1762127" y="3023414"/>
            <a:ext cx="1336675" cy="323850"/>
          </a:xfrm>
          <a:prstGeom prst="rect">
            <a:avLst/>
          </a:prstGeom>
          <a:noFill/>
        </p:spPr>
        <p:txBody>
          <a:bodyPr>
            <a:spAutoFit/>
          </a:bodyPr>
          <a:lstStyle/>
          <a:p>
            <a:pPr>
              <a:spcBef>
                <a:spcPts val="450"/>
              </a:spcBef>
              <a:spcAft>
                <a:spcPts val="450"/>
              </a:spcAft>
              <a:defRPr/>
            </a:pPr>
            <a:r>
              <a:rPr lang="en-US" sz="1500" dirty="0">
                <a:solidFill>
                  <a:srgbClr val="002060"/>
                </a:solidFill>
                <a:latin typeface="KorolevLiU Medium" pitchFamily="2" charset="77"/>
                <a:cs typeface="Times New Roman" panose="02020603050405020304" pitchFamily="18" charset="0"/>
              </a:rPr>
              <a:t>End Users</a:t>
            </a:r>
          </a:p>
        </p:txBody>
      </p:sp>
    </p:spTree>
    <p:extLst>
      <p:ext uri="{BB962C8B-B14F-4D97-AF65-F5344CB8AC3E}">
        <p14:creationId xmlns:p14="http://schemas.microsoft.com/office/powerpoint/2010/main" val="4057110410"/>
      </p:ext>
    </p:extLst>
  </p:cSld>
  <p:clrMapOvr>
    <a:masterClrMapping/>
  </p:clrMapOvr>
</p:sld>
</file>

<file path=ppt/theme/theme1.xml><?xml version="1.0" encoding="utf-8"?>
<a:theme xmlns:a="http://schemas.openxmlformats.org/drawingml/2006/main" name="LiU - WHITE">
  <a:themeElements>
    <a:clrScheme name="LiU-BLÅ">
      <a:dk1>
        <a:srgbClr val="000000"/>
      </a:dk1>
      <a:lt1>
        <a:srgbClr val="FFFFFF"/>
      </a:lt1>
      <a:dk2>
        <a:srgbClr val="00B9E7"/>
      </a:dk2>
      <a:lt2>
        <a:srgbClr val="FFFFFF"/>
      </a:lt2>
      <a:accent1>
        <a:srgbClr val="17C7D2"/>
      </a:accent1>
      <a:accent2>
        <a:srgbClr val="00CFB5"/>
      </a:accent2>
      <a:accent3>
        <a:srgbClr val="FF6442"/>
      </a:accent3>
      <a:accent4>
        <a:srgbClr val="8981D3"/>
      </a:accent4>
      <a:accent5>
        <a:srgbClr val="FDEF5D"/>
      </a:accent5>
      <a:accent6>
        <a:srgbClr val="6A7E91"/>
      </a:accent6>
      <a:hlink>
        <a:srgbClr val="0000FF"/>
      </a:hlink>
      <a:folHlink>
        <a:srgbClr val="800080"/>
      </a:folHlink>
    </a:clrScheme>
    <a:fontScheme name="LiU - ersättningstypsnitt">
      <a:majorFont>
        <a:latin typeface="Calibri"/>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U-BLÅ">
      <a:srgbClr val="00B9E7"/>
    </a:custClr>
    <a:custClr name="LiU-TURKOS">
      <a:srgbClr val="17C7D2"/>
    </a:custClr>
    <a:custClr name="LiU-GRÖN">
      <a:srgbClr val="00CFB5"/>
    </a:custClr>
    <a:custClr name="LiU-">
      <a:srgbClr val="FFFFFF"/>
    </a:custClr>
    <a:custClr name="LiU-ORANGE">
      <a:srgbClr val="FF6442"/>
    </a:custClr>
    <a:custClr name="LiU-LILA">
      <a:srgbClr val="8981D3"/>
    </a:custClr>
    <a:custClr name="LiU-GUL">
      <a:srgbClr val="FDEF5D"/>
    </a:custClr>
    <a:custClr name="LiU-GRÅ">
      <a:srgbClr val="6A7E91"/>
    </a:custClr>
    <a:custClr name="LiU-">
      <a:srgbClr val="FFFFFF"/>
    </a:custClr>
    <a:custClr name="LiU-">
      <a:srgbClr val="FFFFFF"/>
    </a:custClr>
    <a:custClr name="LiU-BLÅ 50%">
      <a:srgbClr val="80DCF3"/>
    </a:custClr>
    <a:custClr name="LiU-TURKOS 50%">
      <a:srgbClr val="8BE3E9"/>
    </a:custClr>
    <a:custClr name="LiU-GRÖN 50%">
      <a:srgbClr val="80E7DA"/>
    </a:custClr>
    <a:custClr name="LiU-">
      <a:srgbClr val="FFFFFF"/>
    </a:custClr>
    <a:custClr name="LiU-ORANGE 50%">
      <a:srgbClr val="FFB2A1"/>
    </a:custClr>
    <a:custClr name="LiU-LILA 50%">
      <a:srgbClr val="C4C0E9"/>
    </a:custClr>
    <a:custClr name="LiU-GUL 50%">
      <a:srgbClr val="FEF7AE"/>
    </a:custClr>
    <a:custClr name="LiU-GRÅ 50%">
      <a:srgbClr val="B5BFC8"/>
    </a:custClr>
    <a:custClr name="LiU-">
      <a:srgbClr val="FFFFFF"/>
    </a:custClr>
    <a:custClr name="LiU-">
      <a:srgbClr val="FFFFFF"/>
    </a:custClr>
    <a:custClr name="LiU-BLÅ 30%">
      <a:srgbClr val="B3EAF8"/>
    </a:custClr>
    <a:custClr name="LiU-TURKOS 30%">
      <a:srgbClr val="B9EEF2"/>
    </a:custClr>
    <a:custClr name="LiU-GRÖN 30%">
      <a:srgbClr val="B3F1E9"/>
    </a:custClr>
    <a:custClr name="LiU-">
      <a:srgbClr val="FFFFFF"/>
    </a:custClr>
    <a:custClr name="LiU-ORANGE 30%">
      <a:srgbClr val="FFD1C6"/>
    </a:custClr>
    <a:custClr name="LiU-LILA 30%">
      <a:srgbClr val="DCD9F2"/>
    </a:custClr>
    <a:custClr name="LiU-">
      <a:srgbClr val="FFFFFF"/>
    </a:custClr>
    <a:custClr name="LiU-GRÅ 30%">
      <a:srgbClr val="D2D8DE"/>
    </a:custClr>
    <a:custClr name="LiU-">
      <a:srgbClr val="FFFFFF"/>
    </a:custClr>
    <a:custClr name="LiU-">
      <a:srgbClr val="FFFFFF"/>
    </a:custClr>
  </a:custClrLst>
  <a:extLst>
    <a:ext uri="{05A4C25C-085E-4340-85A3-A5531E510DB2}">
      <thm15:themeFamily xmlns:thm15="http://schemas.microsoft.com/office/thememl/2012/main" name="LiU - English - Presentation Widescreen" id="{A8EE3795-23B3-0144-B180-FB35E8B653E1}" vid="{806D19F3-5410-5A46-99B0-493118C0DDC0}"/>
    </a:ext>
  </a:extLst>
</a:theme>
</file>

<file path=ppt/theme/theme2.xml><?xml version="1.0" encoding="utf-8"?>
<a:theme xmlns:a="http://schemas.openxmlformats.org/drawingml/2006/main" name="LiU - BLACK">
  <a:themeElements>
    <a:clrScheme name="LiU-BLÅ">
      <a:dk1>
        <a:srgbClr val="000000"/>
      </a:dk1>
      <a:lt1>
        <a:srgbClr val="FFFFFF"/>
      </a:lt1>
      <a:dk2>
        <a:srgbClr val="00B9E7"/>
      </a:dk2>
      <a:lt2>
        <a:srgbClr val="FFFFFF"/>
      </a:lt2>
      <a:accent1>
        <a:srgbClr val="17C7D2"/>
      </a:accent1>
      <a:accent2>
        <a:srgbClr val="00CFB5"/>
      </a:accent2>
      <a:accent3>
        <a:srgbClr val="FF6442"/>
      </a:accent3>
      <a:accent4>
        <a:srgbClr val="8981D3"/>
      </a:accent4>
      <a:accent5>
        <a:srgbClr val="FDEF5D"/>
      </a:accent5>
      <a:accent6>
        <a:srgbClr val="6A7E91"/>
      </a:accent6>
      <a:hlink>
        <a:srgbClr val="0000FF"/>
      </a:hlink>
      <a:folHlink>
        <a:srgbClr val="800080"/>
      </a:folHlink>
    </a:clrScheme>
    <a:fontScheme name="LiU - ersättningstypsnitt">
      <a:majorFont>
        <a:latin typeface="Calibri"/>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U-BLÅ">
      <a:srgbClr val="00B9E7"/>
    </a:custClr>
    <a:custClr name="LiU-TURKOS">
      <a:srgbClr val="17C7D2"/>
    </a:custClr>
    <a:custClr name="LiU-GRÖN">
      <a:srgbClr val="00CFB5"/>
    </a:custClr>
    <a:custClr name="LiU-">
      <a:srgbClr val="FFFFFF"/>
    </a:custClr>
    <a:custClr name="LiU-ORANGE">
      <a:srgbClr val="FF6442"/>
    </a:custClr>
    <a:custClr name="LiU-LILA">
      <a:srgbClr val="8981D3"/>
    </a:custClr>
    <a:custClr name="LiU-GUL">
      <a:srgbClr val="FDEF5D"/>
    </a:custClr>
    <a:custClr name="LiU-GRÅ">
      <a:srgbClr val="6A7E91"/>
    </a:custClr>
    <a:custClr name="LiU-">
      <a:srgbClr val="FFFFFF"/>
    </a:custClr>
    <a:custClr name="LiU-">
      <a:srgbClr val="FFFFFF"/>
    </a:custClr>
    <a:custClr name="LiU-BLÅ 50%">
      <a:srgbClr val="80DCF3"/>
    </a:custClr>
    <a:custClr name="LiU-TURKOS 50%">
      <a:srgbClr val="8BE3E9"/>
    </a:custClr>
    <a:custClr name="LiU-GRÖN 50%">
      <a:srgbClr val="80E7DA"/>
    </a:custClr>
    <a:custClr name="LiU-">
      <a:srgbClr val="FFFFFF"/>
    </a:custClr>
    <a:custClr name="LiU-ORANGE 50%">
      <a:srgbClr val="FFB2A1"/>
    </a:custClr>
    <a:custClr name="LiU-LILA 50%">
      <a:srgbClr val="C4C0E9"/>
    </a:custClr>
    <a:custClr name="LiU-GUL 50%">
      <a:srgbClr val="FEF7AE"/>
    </a:custClr>
    <a:custClr name="LiU-GRÅ 50%">
      <a:srgbClr val="B5BFC8"/>
    </a:custClr>
    <a:custClr name="LiU-">
      <a:srgbClr val="FFFFFF"/>
    </a:custClr>
    <a:custClr name="LiU-">
      <a:srgbClr val="FFFFFF"/>
    </a:custClr>
    <a:custClr name="LiU-BLÅ 30%">
      <a:srgbClr val="B3EAF8"/>
    </a:custClr>
    <a:custClr name="LiU-TURKOS 30%">
      <a:srgbClr val="B9EEF2"/>
    </a:custClr>
    <a:custClr name="LiU-GRÖN 30%">
      <a:srgbClr val="B3F1E9"/>
    </a:custClr>
    <a:custClr name="LiU-">
      <a:srgbClr val="FFFFFF"/>
    </a:custClr>
    <a:custClr name="LiU-ORANGE 30%">
      <a:srgbClr val="FFD1C6"/>
    </a:custClr>
    <a:custClr name="LiU-LILA 30%">
      <a:srgbClr val="DCD9F2"/>
    </a:custClr>
    <a:custClr name="LiU-">
      <a:srgbClr val="FFFFFF"/>
    </a:custClr>
    <a:custClr name="LiU-GRÅ 30%">
      <a:srgbClr val="D2D8DE"/>
    </a:custClr>
    <a:custClr name="LiU-">
      <a:srgbClr val="FFFFFF"/>
    </a:custClr>
    <a:custClr name="LiU-">
      <a:srgbClr val="FFFFFF"/>
    </a:custClr>
  </a:custClrLst>
  <a:extLst>
    <a:ext uri="{05A4C25C-085E-4340-85A3-A5531E510DB2}">
      <thm15:themeFamily xmlns:thm15="http://schemas.microsoft.com/office/thememl/2012/main" name="LiU - English - Presentation Widescreen" id="{A8EE3795-23B3-0144-B180-FB35E8B653E1}" vid="{E6C717DE-68C4-1C40-A5C8-54F625859397}"/>
    </a:ext>
  </a:extLst>
</a:theme>
</file>

<file path=ppt/theme/theme3.xml><?xml version="1.0" encoding="utf-8"?>
<a:theme xmlns:a="http://schemas.openxmlformats.org/drawingml/2006/main" name="LiU - BLUE">
  <a:themeElements>
    <a:clrScheme name="LiU-BLÅ">
      <a:dk1>
        <a:srgbClr val="000000"/>
      </a:dk1>
      <a:lt1>
        <a:srgbClr val="FFFFFF"/>
      </a:lt1>
      <a:dk2>
        <a:srgbClr val="00B9E7"/>
      </a:dk2>
      <a:lt2>
        <a:srgbClr val="FFFFFF"/>
      </a:lt2>
      <a:accent1>
        <a:srgbClr val="17C7D2"/>
      </a:accent1>
      <a:accent2>
        <a:srgbClr val="00CFB5"/>
      </a:accent2>
      <a:accent3>
        <a:srgbClr val="FF6442"/>
      </a:accent3>
      <a:accent4>
        <a:srgbClr val="8981D3"/>
      </a:accent4>
      <a:accent5>
        <a:srgbClr val="FDEF5D"/>
      </a:accent5>
      <a:accent6>
        <a:srgbClr val="6A7E91"/>
      </a:accent6>
      <a:hlink>
        <a:srgbClr val="0000FF"/>
      </a:hlink>
      <a:folHlink>
        <a:srgbClr val="800080"/>
      </a:folHlink>
    </a:clrScheme>
    <a:fontScheme name="LiU - ersättningstypsnitt">
      <a:majorFont>
        <a:latin typeface="Calibri"/>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U-BLÅ">
      <a:srgbClr val="00B9E7"/>
    </a:custClr>
    <a:custClr name="LiU-TURKOS">
      <a:srgbClr val="17C7D2"/>
    </a:custClr>
    <a:custClr name="LiU-GRÖN">
      <a:srgbClr val="00CFB5"/>
    </a:custClr>
    <a:custClr name="LiU-">
      <a:srgbClr val="FFFFFF"/>
    </a:custClr>
    <a:custClr name="LiU-ORANGE">
      <a:srgbClr val="FF6442"/>
    </a:custClr>
    <a:custClr name="LiU-LILA">
      <a:srgbClr val="8981D3"/>
    </a:custClr>
    <a:custClr name="LiU-GUL">
      <a:srgbClr val="FDEF5D"/>
    </a:custClr>
    <a:custClr name="LiU-GRÅ">
      <a:srgbClr val="6A7E91"/>
    </a:custClr>
    <a:custClr name="LiU-">
      <a:srgbClr val="FFFFFF"/>
    </a:custClr>
    <a:custClr name="LiU-">
      <a:srgbClr val="FFFFFF"/>
    </a:custClr>
    <a:custClr name="LiU-BLÅ 50%">
      <a:srgbClr val="80DCF3"/>
    </a:custClr>
    <a:custClr name="LiU-TURKOS 50%">
      <a:srgbClr val="8BE3E9"/>
    </a:custClr>
    <a:custClr name="LiU-GRÖN 50%">
      <a:srgbClr val="80E7DA"/>
    </a:custClr>
    <a:custClr name="LiU-">
      <a:srgbClr val="FFFFFF"/>
    </a:custClr>
    <a:custClr name="LiU-ORANGE 50%">
      <a:srgbClr val="FFB2A1"/>
    </a:custClr>
    <a:custClr name="LiU-LILA 50%">
      <a:srgbClr val="C4C0E9"/>
    </a:custClr>
    <a:custClr name="LiU-GUL 50%">
      <a:srgbClr val="FEF7AE"/>
    </a:custClr>
    <a:custClr name="LiU-GRÅ 50%">
      <a:srgbClr val="B5BFC8"/>
    </a:custClr>
    <a:custClr name="LiU-">
      <a:srgbClr val="FFFFFF"/>
    </a:custClr>
    <a:custClr name="LiU-">
      <a:srgbClr val="FFFFFF"/>
    </a:custClr>
    <a:custClr name="LiU-BLÅ 30%">
      <a:srgbClr val="B3EAF8"/>
    </a:custClr>
    <a:custClr name="LiU-TURKOS 30%">
      <a:srgbClr val="B9EEF2"/>
    </a:custClr>
    <a:custClr name="LiU-GRÖN 30%">
      <a:srgbClr val="B3F1E9"/>
    </a:custClr>
    <a:custClr name="LiU-">
      <a:srgbClr val="FFFFFF"/>
    </a:custClr>
    <a:custClr name="LiU-ORANGE 30%">
      <a:srgbClr val="FFD1C6"/>
    </a:custClr>
    <a:custClr name="LiU-LILA 30%">
      <a:srgbClr val="DCD9F2"/>
    </a:custClr>
    <a:custClr name="LiU-">
      <a:srgbClr val="FFFFFF"/>
    </a:custClr>
    <a:custClr name="LiU-GRÅ 30%">
      <a:srgbClr val="D2D8DE"/>
    </a:custClr>
    <a:custClr name="LiU-">
      <a:srgbClr val="FFFFFF"/>
    </a:custClr>
    <a:custClr name="LiU-">
      <a:srgbClr val="FFFFFF"/>
    </a:custClr>
  </a:custClrLst>
  <a:extLst>
    <a:ext uri="{05A4C25C-085E-4340-85A3-A5531E510DB2}">
      <thm15:themeFamily xmlns:thm15="http://schemas.microsoft.com/office/thememl/2012/main" name="LiU - English - Presentation Widescreen" id="{A8EE3795-23B3-0144-B180-FB35E8B653E1}" vid="{F52A93F6-A9DD-A64D-9FF6-AC613566F2CA}"/>
    </a:ext>
  </a:extLst>
</a:theme>
</file>

<file path=ppt/theme/theme4.xml><?xml version="1.0" encoding="utf-8"?>
<a:theme xmlns:a="http://schemas.openxmlformats.org/drawingml/2006/main" name="LiU - TURQUOISE">
  <a:themeElements>
    <a:clrScheme name="LiU-BLÅ">
      <a:dk1>
        <a:srgbClr val="000000"/>
      </a:dk1>
      <a:lt1>
        <a:srgbClr val="FFFFFF"/>
      </a:lt1>
      <a:dk2>
        <a:srgbClr val="00B9E7"/>
      </a:dk2>
      <a:lt2>
        <a:srgbClr val="FFFFFF"/>
      </a:lt2>
      <a:accent1>
        <a:srgbClr val="17C7D2"/>
      </a:accent1>
      <a:accent2>
        <a:srgbClr val="00CFB5"/>
      </a:accent2>
      <a:accent3>
        <a:srgbClr val="FF6442"/>
      </a:accent3>
      <a:accent4>
        <a:srgbClr val="8981D3"/>
      </a:accent4>
      <a:accent5>
        <a:srgbClr val="FDEF5D"/>
      </a:accent5>
      <a:accent6>
        <a:srgbClr val="6A7E91"/>
      </a:accent6>
      <a:hlink>
        <a:srgbClr val="0000FF"/>
      </a:hlink>
      <a:folHlink>
        <a:srgbClr val="800080"/>
      </a:folHlink>
    </a:clrScheme>
    <a:fontScheme name="LiU - ersättningstypsnitt">
      <a:majorFont>
        <a:latin typeface="Calibri"/>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U-BLÅ">
      <a:srgbClr val="00B9E7"/>
    </a:custClr>
    <a:custClr name="LiU-TURKOS">
      <a:srgbClr val="17C7D2"/>
    </a:custClr>
    <a:custClr name="LiU-GRÖN">
      <a:srgbClr val="00CFB5"/>
    </a:custClr>
    <a:custClr name="LiU-">
      <a:srgbClr val="FFFFFF"/>
    </a:custClr>
    <a:custClr name="LiU-ORANGE">
      <a:srgbClr val="FF6442"/>
    </a:custClr>
    <a:custClr name="LiU-LILA">
      <a:srgbClr val="8981D3"/>
    </a:custClr>
    <a:custClr name="LiU-GUL">
      <a:srgbClr val="FDEF5D"/>
    </a:custClr>
    <a:custClr name="LiU-GRÅ">
      <a:srgbClr val="6A7E91"/>
    </a:custClr>
    <a:custClr name="LiU-">
      <a:srgbClr val="FFFFFF"/>
    </a:custClr>
    <a:custClr name="LiU-">
      <a:srgbClr val="FFFFFF"/>
    </a:custClr>
    <a:custClr name="LiU-BLÅ 50%">
      <a:srgbClr val="80DCF3"/>
    </a:custClr>
    <a:custClr name="LiU-TURKOS 50%">
      <a:srgbClr val="8BE3E9"/>
    </a:custClr>
    <a:custClr name="LiU-GRÖN 50%">
      <a:srgbClr val="80E7DA"/>
    </a:custClr>
    <a:custClr name="LiU-">
      <a:srgbClr val="FFFFFF"/>
    </a:custClr>
    <a:custClr name="LiU-ORANGE 50%">
      <a:srgbClr val="FFB2A1"/>
    </a:custClr>
    <a:custClr name="LiU-LILA 50%">
      <a:srgbClr val="C4C0E9"/>
    </a:custClr>
    <a:custClr name="LiU-GUL 50%">
      <a:srgbClr val="FEF7AE"/>
    </a:custClr>
    <a:custClr name="LiU-GRÅ 50%">
      <a:srgbClr val="B5BFC8"/>
    </a:custClr>
    <a:custClr name="LiU-">
      <a:srgbClr val="FFFFFF"/>
    </a:custClr>
    <a:custClr name="LiU-">
      <a:srgbClr val="FFFFFF"/>
    </a:custClr>
    <a:custClr name="LiU-BLÅ 30%">
      <a:srgbClr val="B3EAF8"/>
    </a:custClr>
    <a:custClr name="LiU-TURKOS 30%">
      <a:srgbClr val="B9EEF2"/>
    </a:custClr>
    <a:custClr name="LiU-GRÖN 30%">
      <a:srgbClr val="B3F1E9"/>
    </a:custClr>
    <a:custClr name="LiU-">
      <a:srgbClr val="FFFFFF"/>
    </a:custClr>
    <a:custClr name="LiU-ORANGE 30%">
      <a:srgbClr val="FFD1C6"/>
    </a:custClr>
    <a:custClr name="LiU-LILA 30%">
      <a:srgbClr val="DCD9F2"/>
    </a:custClr>
    <a:custClr name="LiU-">
      <a:srgbClr val="FFFFFF"/>
    </a:custClr>
    <a:custClr name="LiU-GRÅ 30%">
      <a:srgbClr val="D2D8DE"/>
    </a:custClr>
    <a:custClr name="LiU-">
      <a:srgbClr val="FFFFFF"/>
    </a:custClr>
    <a:custClr name="LiU-">
      <a:srgbClr val="FFFFFF"/>
    </a:custClr>
  </a:custClrLst>
  <a:extLst>
    <a:ext uri="{05A4C25C-085E-4340-85A3-A5531E510DB2}">
      <thm15:themeFamily xmlns:thm15="http://schemas.microsoft.com/office/thememl/2012/main" name="LiU - English - Presentation Widescreen" id="{A8EE3795-23B3-0144-B180-FB35E8B653E1}" vid="{94F0EB4C-F36A-A647-A3AE-96EC376DADF5}"/>
    </a:ext>
  </a:extLst>
</a:theme>
</file>

<file path=ppt/theme/theme5.xml><?xml version="1.0" encoding="utf-8"?>
<a:theme xmlns:a="http://schemas.openxmlformats.org/drawingml/2006/main" name="LiU - GREEN">
  <a:themeElements>
    <a:clrScheme name="LiU-BLÅ">
      <a:dk1>
        <a:srgbClr val="000000"/>
      </a:dk1>
      <a:lt1>
        <a:srgbClr val="FFFFFF"/>
      </a:lt1>
      <a:dk2>
        <a:srgbClr val="00B9E7"/>
      </a:dk2>
      <a:lt2>
        <a:srgbClr val="FFFFFF"/>
      </a:lt2>
      <a:accent1>
        <a:srgbClr val="17C7D2"/>
      </a:accent1>
      <a:accent2>
        <a:srgbClr val="00CFB5"/>
      </a:accent2>
      <a:accent3>
        <a:srgbClr val="FF6442"/>
      </a:accent3>
      <a:accent4>
        <a:srgbClr val="8981D3"/>
      </a:accent4>
      <a:accent5>
        <a:srgbClr val="FDEF5D"/>
      </a:accent5>
      <a:accent6>
        <a:srgbClr val="6A7E91"/>
      </a:accent6>
      <a:hlink>
        <a:srgbClr val="0000FF"/>
      </a:hlink>
      <a:folHlink>
        <a:srgbClr val="800080"/>
      </a:folHlink>
    </a:clrScheme>
    <a:fontScheme name="LiU - ersättningstypsnitt">
      <a:majorFont>
        <a:latin typeface="Calibri"/>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U-BLÅ">
      <a:srgbClr val="00B9E7"/>
    </a:custClr>
    <a:custClr name="LiU-TURKOS">
      <a:srgbClr val="17C7D2"/>
    </a:custClr>
    <a:custClr name="LiU-GRÖN">
      <a:srgbClr val="00CFB5"/>
    </a:custClr>
    <a:custClr name="LiU-">
      <a:srgbClr val="FFFFFF"/>
    </a:custClr>
    <a:custClr name="LiU-ORANGE">
      <a:srgbClr val="FF6442"/>
    </a:custClr>
    <a:custClr name="LiU-LILA">
      <a:srgbClr val="8981D3"/>
    </a:custClr>
    <a:custClr name="LiU-GUL">
      <a:srgbClr val="FDEF5D"/>
    </a:custClr>
    <a:custClr name="LiU-GRÅ">
      <a:srgbClr val="6A7E91"/>
    </a:custClr>
    <a:custClr name="LiU-">
      <a:srgbClr val="FFFFFF"/>
    </a:custClr>
    <a:custClr name="LiU-">
      <a:srgbClr val="FFFFFF"/>
    </a:custClr>
    <a:custClr name="LiU-BLÅ 50%">
      <a:srgbClr val="80DCF3"/>
    </a:custClr>
    <a:custClr name="LiU-TURKOS 50%">
      <a:srgbClr val="8BE3E9"/>
    </a:custClr>
    <a:custClr name="LiU-GRÖN 50%">
      <a:srgbClr val="80E7DA"/>
    </a:custClr>
    <a:custClr name="LiU-">
      <a:srgbClr val="FFFFFF"/>
    </a:custClr>
    <a:custClr name="LiU-ORANGE 50%">
      <a:srgbClr val="FFB2A1"/>
    </a:custClr>
    <a:custClr name="LiU-LILA 50%">
      <a:srgbClr val="C4C0E9"/>
    </a:custClr>
    <a:custClr name="LiU-GUL 50%">
      <a:srgbClr val="FEF7AE"/>
    </a:custClr>
    <a:custClr name="LiU-GRÅ 50%">
      <a:srgbClr val="B5BFC8"/>
    </a:custClr>
    <a:custClr name="LiU-">
      <a:srgbClr val="FFFFFF"/>
    </a:custClr>
    <a:custClr name="LiU-">
      <a:srgbClr val="FFFFFF"/>
    </a:custClr>
    <a:custClr name="LiU-BLÅ 30%">
      <a:srgbClr val="B3EAF8"/>
    </a:custClr>
    <a:custClr name="LiU-TURKOS 30%">
      <a:srgbClr val="B9EEF2"/>
    </a:custClr>
    <a:custClr name="LiU-GRÖN 30%">
      <a:srgbClr val="B3F1E9"/>
    </a:custClr>
    <a:custClr name="LiU-">
      <a:srgbClr val="FFFFFF"/>
    </a:custClr>
    <a:custClr name="LiU-ORANGE 30%">
      <a:srgbClr val="FFD1C6"/>
    </a:custClr>
    <a:custClr name="LiU-LILA 30%">
      <a:srgbClr val="DCD9F2"/>
    </a:custClr>
    <a:custClr name="LiU-">
      <a:srgbClr val="FFFFFF"/>
    </a:custClr>
    <a:custClr name="LiU-GRÅ 30%">
      <a:srgbClr val="D2D8DE"/>
    </a:custClr>
    <a:custClr name="LiU-">
      <a:srgbClr val="FFFFFF"/>
    </a:custClr>
    <a:custClr name="LiU-">
      <a:srgbClr val="FFFFFF"/>
    </a:custClr>
  </a:custClrLst>
  <a:extLst>
    <a:ext uri="{05A4C25C-085E-4340-85A3-A5531E510DB2}">
      <thm15:themeFamily xmlns:thm15="http://schemas.microsoft.com/office/thememl/2012/main" name="LiU - English - Presentation Widescreen" id="{A8EE3795-23B3-0144-B180-FB35E8B653E1}" vid="{CBA5E7AD-D01C-4E46-AE2F-705E3F9D41BF}"/>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FF031C3207A044E9EC9C4231C161E8E" ma:contentTypeVersion="15" ma:contentTypeDescription="Skapa ett nytt dokument." ma:contentTypeScope="" ma:versionID="f701567b37881ed90a76b5d428700eb6">
  <xsd:schema xmlns:xsd="http://www.w3.org/2001/XMLSchema" xmlns:xs="http://www.w3.org/2001/XMLSchema" xmlns:p="http://schemas.microsoft.com/office/2006/metadata/properties" xmlns:ns2="484986f3-affb-4909-aac7-6cbe78376350" xmlns:ns3="f6351e9a-ea34-4ad9-b922-25ec9d06a7c5" targetNamespace="http://schemas.microsoft.com/office/2006/metadata/properties" ma:root="true" ma:fieldsID="ed9465ae80ed573949761c8a8d373d55" ns2:_="" ns3:_="">
    <xsd:import namespace="484986f3-affb-4909-aac7-6cbe78376350"/>
    <xsd:import namespace="f6351e9a-ea34-4ad9-b922-25ec9d06a7c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Pers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4986f3-affb-4909-aac7-6cbe78376350"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6351e9a-ea34-4ad9-b922-25ec9d06a7c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Person" ma:index="20" nillable="true" ma:displayName="Person" ma:list="UserInfo" ma:SharePointGroup="5" ma:internalName="Person"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erson xmlns="f6351e9a-ea34-4ad9-b922-25ec9d06a7c5">
      <UserInfo>
        <DisplayName/>
        <AccountId xsi:nil="true"/>
        <AccountType/>
      </UserInfo>
    </Person>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A781C0-C740-47E3-BBBC-CF185D75EC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4986f3-affb-4909-aac7-6cbe78376350"/>
    <ds:schemaRef ds:uri="f6351e9a-ea34-4ad9-b922-25ec9d06a7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A58BF02-2FD4-48FE-839B-4585173BA8BF}">
  <ds:schemaRefs>
    <ds:schemaRef ds:uri="http://schemas.microsoft.com/office/infopath/2007/PartnerControls"/>
    <ds:schemaRef ds:uri="http://www.w3.org/XML/1998/namespace"/>
    <ds:schemaRef ds:uri="http://schemas.microsoft.com/office/2006/documentManagement/types"/>
    <ds:schemaRef ds:uri="http://purl.org/dc/elements/1.1/"/>
    <ds:schemaRef ds:uri="http://purl.org/dc/dcmitype/"/>
    <ds:schemaRef ds:uri="484986f3-affb-4909-aac7-6cbe78376350"/>
    <ds:schemaRef ds:uri="http://purl.org/dc/terms/"/>
    <ds:schemaRef ds:uri="http://schemas.openxmlformats.org/package/2006/metadata/core-properties"/>
    <ds:schemaRef ds:uri="f6351e9a-ea34-4ad9-b922-25ec9d06a7c5"/>
    <ds:schemaRef ds:uri="http://schemas.microsoft.com/office/2006/metadata/properties"/>
  </ds:schemaRefs>
</ds:datastoreItem>
</file>

<file path=customXml/itemProps3.xml><?xml version="1.0" encoding="utf-8"?>
<ds:datastoreItem xmlns:ds="http://schemas.openxmlformats.org/officeDocument/2006/customXml" ds:itemID="{79494F70-4955-4DB6-BD54-74471D0903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 Widescreen</Template>
  <TotalTime>968</TotalTime>
  <Words>1352</Words>
  <Application>Microsoft Office PowerPoint</Application>
  <PresentationFormat>Bredbild</PresentationFormat>
  <Paragraphs>226</Paragraphs>
  <Slides>44</Slides>
  <Notes>9</Notes>
  <HiddenSlides>0</HiddenSlides>
  <MMClips>0</MMClips>
  <ScaleCrop>false</ScaleCrop>
  <HeadingPairs>
    <vt:vector size="6" baseType="variant">
      <vt:variant>
        <vt:lpstr>Använt teckensnitt</vt:lpstr>
      </vt:variant>
      <vt:variant>
        <vt:i4>8</vt:i4>
      </vt:variant>
      <vt:variant>
        <vt:lpstr>Tema</vt:lpstr>
      </vt:variant>
      <vt:variant>
        <vt:i4>5</vt:i4>
      </vt:variant>
      <vt:variant>
        <vt:lpstr>Bildrubriker</vt:lpstr>
      </vt:variant>
      <vt:variant>
        <vt:i4>44</vt:i4>
      </vt:variant>
    </vt:vector>
  </HeadingPairs>
  <TitlesOfParts>
    <vt:vector size="57" baseType="lpstr">
      <vt:lpstr>inherit</vt:lpstr>
      <vt:lpstr>Arial</vt:lpstr>
      <vt:lpstr>Calibri</vt:lpstr>
      <vt:lpstr>Georgia</vt:lpstr>
      <vt:lpstr>KorolevLiU Medium</vt:lpstr>
      <vt:lpstr>Times New Roman</vt:lpstr>
      <vt:lpstr>Verdana</vt:lpstr>
      <vt:lpstr>Wingdings</vt:lpstr>
      <vt:lpstr>LiU - WHITE</vt:lpstr>
      <vt:lpstr>LiU - BLACK</vt:lpstr>
      <vt:lpstr>LiU - BLUE</vt:lpstr>
      <vt:lpstr>LiU - TURQUOISE</vt:lpstr>
      <vt:lpstr>LiU - GREEN</vt:lpstr>
      <vt:lpstr>Semantic access to materials databases using the   Materials Design Ontology</vt:lpstr>
      <vt:lpstr>Outline</vt:lpstr>
      <vt:lpstr>Motivation</vt:lpstr>
      <vt:lpstr>Motivation</vt:lpstr>
      <vt:lpstr>Motivation</vt:lpstr>
      <vt:lpstr>Motivation</vt:lpstr>
      <vt:lpstr>Motivation</vt:lpstr>
      <vt:lpstr>A framework for semantic and integrated access  to materials databases</vt:lpstr>
      <vt:lpstr>Framework</vt:lpstr>
      <vt:lpstr>Framework</vt:lpstr>
      <vt:lpstr>Framework</vt:lpstr>
      <vt:lpstr>Materials Design Ontology (MDO)</vt:lpstr>
      <vt:lpstr>Note </vt:lpstr>
      <vt:lpstr>Methodology</vt:lpstr>
      <vt:lpstr>Use cases</vt:lpstr>
      <vt:lpstr>Competency questions</vt:lpstr>
      <vt:lpstr>Additional restrictions</vt:lpstr>
      <vt:lpstr>PowerPoint-presentation</vt:lpstr>
      <vt:lpstr>PowerPoint-presentation</vt:lpstr>
      <vt:lpstr>Core</vt:lpstr>
      <vt:lpstr>PowerPoint-presentation</vt:lpstr>
      <vt:lpstr>Structure</vt:lpstr>
      <vt:lpstr>PowerPoint-presentation</vt:lpstr>
      <vt:lpstr>Calculation</vt:lpstr>
      <vt:lpstr>PowerPoint-presentation</vt:lpstr>
      <vt:lpstr>Provenance</vt:lpstr>
      <vt:lpstr>PowerPoint-presentation</vt:lpstr>
      <vt:lpstr>Instantiated calculation</vt:lpstr>
      <vt:lpstr>Current work – extending MDO</vt:lpstr>
      <vt:lpstr>Current work – extending MDO</vt:lpstr>
      <vt:lpstr>Prototype implementation of system for semantic and integrated access  to materials databases</vt:lpstr>
      <vt:lpstr>Prototype</vt:lpstr>
      <vt:lpstr>Prototype</vt:lpstr>
      <vt:lpstr>Prototype</vt:lpstr>
      <vt:lpstr>Generation of GraphQL schema for server</vt:lpstr>
      <vt:lpstr>Mapping </vt:lpstr>
      <vt:lpstr>Prototype evaluation</vt:lpstr>
      <vt:lpstr>Q1</vt:lpstr>
      <vt:lpstr>Q6</vt:lpstr>
      <vt:lpstr>Query execution times</vt:lpstr>
      <vt:lpstr>Prototype evaluation</vt:lpstr>
      <vt:lpstr>Conclusion</vt:lpstr>
      <vt:lpstr>Conclusion</vt:lpstr>
      <vt:lpstr>Thanks 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Widescreen presentation with MS Office fonts</dc:title>
  <dc:creator>Patrick Lambrix</dc:creator>
  <cp:lastModifiedBy>Patrick Lambrix</cp:lastModifiedBy>
  <cp:revision>11</cp:revision>
  <dcterms:created xsi:type="dcterms:W3CDTF">2022-08-14T12:27:40Z</dcterms:created>
  <dcterms:modified xsi:type="dcterms:W3CDTF">2022-08-28T09:34:19Z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0x010100EFF031C3207A044E9EC9C4231C161E8E</vt:lpwstr>
  </property>
</Properties>
</file>