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9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4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4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5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1780B-DE60-48F9-8536-B1864E8D8A2A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50D2-75A1-487D-A58B-04FFB14B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Setting up CDT </a:t>
            </a:r>
            <a:r>
              <a:rPr lang="en-US" sz="5400" dirty="0" err="1" smtClean="0"/>
              <a:t>Makefile</a:t>
            </a:r>
            <a:r>
              <a:rPr lang="en-US" sz="5400" dirty="0" smtClean="0"/>
              <a:t> project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Eclipse Version: Neon.3 Release (4.6.3)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7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39" y="0"/>
            <a:ext cx="7573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6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1751"/>
            <a:ext cx="1783080" cy="4351338"/>
          </a:xfrm>
        </p:spPr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Makefile</a:t>
            </a:r>
            <a:r>
              <a:rPr lang="en-US" dirty="0" smtClean="0"/>
              <a:t> and write the targets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78" y="2472"/>
            <a:ext cx="1024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" y="1832156"/>
            <a:ext cx="3008811" cy="4351338"/>
          </a:xfr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buid</a:t>
            </a:r>
            <a:r>
              <a:rPr lang="en-US" dirty="0" smtClean="0"/>
              <a:t> targets to the project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0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6" y="0"/>
            <a:ext cx="1024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3374"/>
            <a:ext cx="3801291" cy="4351338"/>
          </a:xfrm>
        </p:spPr>
        <p:txBody>
          <a:bodyPr/>
          <a:lstStyle/>
          <a:p>
            <a:r>
              <a:rPr lang="en-US" dirty="0" smtClean="0"/>
              <a:t>Window-&gt;Preferences-&gt;C/C++-&gt;GDB, uncheck: Use aggressive breakpoint filtering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1" y="-162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85" y="0"/>
            <a:ext cx="9370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5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85" y="0"/>
            <a:ext cx="9370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2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8"/>
            <a:ext cx="12192000" cy="68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OpenModelica</a:t>
            </a:r>
            <a:r>
              <a:rPr lang="en-US" dirty="0" smtClean="0"/>
              <a:t> compile with -g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Make sure the </a:t>
            </a:r>
            <a:r>
              <a:rPr lang="en-US" dirty="0" err="1" smtClean="0"/>
              <a:t>OpenModelica</a:t>
            </a:r>
            <a:r>
              <a:rPr lang="en-US" dirty="0" smtClean="0"/>
              <a:t> runtime is compiled with -g</a:t>
            </a:r>
          </a:p>
          <a:p>
            <a:pPr marL="0" indent="0">
              <a:buNone/>
            </a:pPr>
            <a:r>
              <a:rPr lang="en-US" dirty="0" smtClean="0"/>
              <a:t>&gt; cd </a:t>
            </a:r>
            <a:r>
              <a:rPr lang="en-US" dirty="0" err="1" smtClean="0"/>
              <a:t>OpenModelica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cd </a:t>
            </a:r>
            <a:r>
              <a:rPr lang="en-US" dirty="0" err="1" smtClean="0"/>
              <a:t>OMCompiler</a:t>
            </a:r>
            <a:r>
              <a:rPr lang="en-US" dirty="0" smtClean="0"/>
              <a:t>/</a:t>
            </a:r>
            <a:r>
              <a:rPr lang="en-US" dirty="0" err="1" smtClean="0"/>
              <a:t>SimulationRuntime</a:t>
            </a:r>
            <a:r>
              <a:rPr lang="en-US" dirty="0" smtClean="0"/>
              <a:t>/c</a:t>
            </a:r>
          </a:p>
          <a:p>
            <a:pPr marL="0" indent="0">
              <a:buNone/>
            </a:pPr>
            <a:r>
              <a:rPr lang="en-US" dirty="0" smtClean="0"/>
              <a:t>&gt; make –f </a:t>
            </a:r>
            <a:r>
              <a:rPr lang="en-US" dirty="0" err="1" smtClean="0"/>
              <a:t>Makefile.omdev.mingw</a:t>
            </a:r>
            <a:r>
              <a:rPr lang="en-US" dirty="0" smtClean="0"/>
              <a:t> clean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smtClean="0"/>
              <a:t>cd </a:t>
            </a:r>
            <a:r>
              <a:rPr lang="en-US" dirty="0" err="1" smtClean="0"/>
              <a:t>OpenModelica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&gt; make –f </a:t>
            </a:r>
            <a:r>
              <a:rPr lang="en-US" dirty="0" err="1" smtClean="0"/>
              <a:t>Makefile.omdev.mingw</a:t>
            </a:r>
            <a:r>
              <a:rPr lang="en-US" dirty="0" smtClean="0"/>
              <a:t> CFLAGS=-g –j4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22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8"/>
            <a:ext cx="12192000" cy="6834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68" y="3383280"/>
            <a:ext cx="6093834" cy="346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837"/>
            <a:ext cx="12192000" cy="62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5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774"/>
            <a:ext cx="12192000" cy="62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845" y="3082245"/>
            <a:ext cx="3969909" cy="35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11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4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711"/>
            <a:ext cx="12192000" cy="62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1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Eclipse Workspace (if you don’t have it already)</a:t>
            </a:r>
          </a:p>
          <a:p>
            <a:r>
              <a:rPr lang="en-US" dirty="0" smtClean="0"/>
              <a:t>Create a </a:t>
            </a:r>
            <a:r>
              <a:rPr lang="en-US" dirty="0" err="1" smtClean="0"/>
              <a:t>SimulationDbg</a:t>
            </a:r>
            <a:r>
              <a:rPr lang="en-US" dirty="0" smtClean="0"/>
              <a:t> directory in the workspace (any name is OK)</a:t>
            </a:r>
          </a:p>
          <a:p>
            <a:r>
              <a:rPr lang="en-US" dirty="0" smtClean="0"/>
              <a:t>Add the generated Model files and C files to the new directory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adrpo33@ida-0030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MINGW64 /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c/home/adrpo33/debug/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SimulationDebug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EMTSim.Examples.Circuit_RLC_sans_Switch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 /e/dev/workspace/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SimulationDbg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mtClean="0"/>
          </a:p>
          <a:p>
            <a:r>
              <a:rPr lang="en-US" smtClean="0"/>
              <a:t>Start </a:t>
            </a:r>
            <a:r>
              <a:rPr lang="en-US" dirty="0" smtClean="0"/>
              <a:t>Eclipse, switch to the </a:t>
            </a:r>
            <a:r>
              <a:rPr lang="en-US" smtClean="0"/>
              <a:t>new workspace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2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63" y="0"/>
            <a:ext cx="829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6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" y="0"/>
            <a:ext cx="12029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5463" y="62140"/>
            <a:ext cx="10515600" cy="4351338"/>
          </a:xfrm>
        </p:spPr>
        <p:txBody>
          <a:bodyPr/>
          <a:lstStyle/>
          <a:p>
            <a:r>
              <a:rPr lang="en-US" dirty="0" smtClean="0"/>
              <a:t>Add environment variables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059177"/>
            <a:ext cx="12192000" cy="5798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469" y="62140"/>
            <a:ext cx="6426925" cy="16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139</Words>
  <Application>Microsoft Office PowerPoint</Application>
  <PresentationFormat>Widescreen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Office Theme</vt:lpstr>
      <vt:lpstr>Setting up CDT Makefile project</vt:lpstr>
      <vt:lpstr>OpenModelica compile with -g</vt:lpstr>
      <vt:lpstr>Setup workspace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Linköpings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CDT Makefile project</dc:title>
  <dc:creator>Adrian Pop</dc:creator>
  <cp:lastModifiedBy>Adrian Pop</cp:lastModifiedBy>
  <cp:revision>7</cp:revision>
  <dcterms:created xsi:type="dcterms:W3CDTF">2018-08-22T13:21:02Z</dcterms:created>
  <dcterms:modified xsi:type="dcterms:W3CDTF">2018-08-22T14:05:44Z</dcterms:modified>
</cp:coreProperties>
</file>