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8"/>
  </p:notesMasterIdLst>
  <p:handoutMasterIdLst>
    <p:handoutMasterId r:id="rId19"/>
  </p:handoutMasterIdLst>
  <p:sldIdLst>
    <p:sldId id="388" r:id="rId2"/>
    <p:sldId id="479" r:id="rId3"/>
    <p:sldId id="480" r:id="rId4"/>
    <p:sldId id="481" r:id="rId5"/>
    <p:sldId id="482" r:id="rId6"/>
    <p:sldId id="483" r:id="rId7"/>
    <p:sldId id="484" r:id="rId8"/>
    <p:sldId id="485" r:id="rId9"/>
    <p:sldId id="486" r:id="rId10"/>
    <p:sldId id="487" r:id="rId11"/>
    <p:sldId id="488" r:id="rId12"/>
    <p:sldId id="489" r:id="rId13"/>
    <p:sldId id="490" r:id="rId14"/>
    <p:sldId id="491" r:id="rId15"/>
    <p:sldId id="492" r:id="rId16"/>
    <p:sldId id="493" r:id="rId1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388"/>
            <p14:sldId id="479"/>
            <p14:sldId id="480"/>
            <p14:sldId id="481"/>
            <p14:sldId id="482"/>
            <p14:sldId id="483"/>
            <p14:sldId id="484"/>
            <p14:sldId id="485"/>
            <p14:sldId id="486"/>
            <p14:sldId id="487"/>
            <p14:sldId id="488"/>
            <p14:sldId id="489"/>
            <p14:sldId id="490"/>
            <p14:sldId id="491"/>
            <p14:sldId id="492"/>
            <p14:sldId id="49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84" autoAdjust="0"/>
    <p:restoredTop sz="89587" autoAdjust="0"/>
  </p:normalViewPr>
  <p:slideViewPr>
    <p:cSldViewPr snapToGrid="0">
      <p:cViewPr>
        <p:scale>
          <a:sx n="71" d="100"/>
          <a:sy n="71" d="100"/>
        </p:scale>
        <p:origin x="-1482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6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 smtClean="0">
              <a:latin typeface="Times New Roman" pitchFamily="18" charset="0"/>
            </a:endParaRP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10483" indent="-273263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093051" indent="-218610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530271" indent="-218610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1967492" indent="-218610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404712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841932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279153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716373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883EF2C6-E2F4-4965-9837-56069F78A485}" type="slidenum">
              <a:rPr lang="en-US" altLang="sv-SE" sz="1200" b="0">
                <a:latin typeface="Times New Roman" pitchFamily="18" charset="0"/>
              </a:rPr>
              <a:pPr eaLnBrk="1" hangingPunct="1"/>
              <a:t>6</a:t>
            </a:fld>
            <a:endParaRPr lang="en-US" altLang="sv-SE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sv-SE" smtClean="0">
                <a:latin typeface="Times New Roman" pitchFamily="18" charset="0"/>
              </a:rPr>
              <a:t>This is the very first thing that comes to mind with multipath TCP, and it</a:t>
            </a:r>
            <a:r>
              <a:rPr lang="en-GB" altLang="en-US" smtClean="0">
                <a:latin typeface="Times New Roman" pitchFamily="18" charset="0"/>
              </a:rPr>
              <a:t>’</a:t>
            </a:r>
            <a:r>
              <a:rPr lang="en-GB" altLang="sv-SE" smtClean="0">
                <a:latin typeface="Times New Roman" pitchFamily="18" charset="0"/>
              </a:rPr>
              <a:t>s something that many other people have solved in different ways.</a:t>
            </a:r>
          </a:p>
          <a:p>
            <a:endParaRPr lang="en-GB" altLang="sv-SE" smtClean="0">
              <a:latin typeface="Times New Roman" pitchFamily="18" charset="0"/>
            </a:endParaRPr>
          </a:p>
          <a:p>
            <a:r>
              <a:rPr lang="en-GB" altLang="sv-SE" smtClean="0">
                <a:latin typeface="Times New Roman" pitchFamily="18" charset="0"/>
              </a:rPr>
              <a:t>This is just a warm-up... Design Goal 3 is a much </a:t>
            </a:r>
            <a:r>
              <a:rPr lang="en-GB" altLang="en-US" smtClean="0">
                <a:latin typeface="Times New Roman" pitchFamily="18" charset="0"/>
              </a:rPr>
              <a:t>“</a:t>
            </a:r>
            <a:r>
              <a:rPr lang="en-GB" altLang="sv-SE" smtClean="0">
                <a:latin typeface="Times New Roman" pitchFamily="18" charset="0"/>
              </a:rPr>
              <a:t>richer</a:t>
            </a:r>
            <a:r>
              <a:rPr lang="en-GB" altLang="en-US" smtClean="0">
                <a:latin typeface="Times New Roman" pitchFamily="18" charset="0"/>
              </a:rPr>
              <a:t>”</a:t>
            </a:r>
            <a:r>
              <a:rPr lang="en-GB" altLang="sv-SE" smtClean="0">
                <a:latin typeface="Times New Roman" pitchFamily="18" charset="0"/>
              </a:rPr>
              <a:t> generalization of this goal, which accommodates different topologies, different RTTs. So there</a:t>
            </a:r>
            <a:r>
              <a:rPr lang="en-GB" altLang="en-US" smtClean="0">
                <a:latin typeface="Times New Roman" pitchFamily="18" charset="0"/>
              </a:rPr>
              <a:t>’</a:t>
            </a:r>
            <a:r>
              <a:rPr lang="en-GB" altLang="sv-SE" smtClean="0">
                <a:latin typeface="Times New Roman" pitchFamily="18" charset="0"/>
              </a:rPr>
              <a:t>s no point giving an evaluation here.</a:t>
            </a: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10483" indent="-273263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093051" indent="-218610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530271" indent="-218610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1967492" indent="-218610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404712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841932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279153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716373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D351CCD8-F3DB-4164-899A-1A74F6E46663}" type="slidenum">
              <a:rPr lang="en-GB" altLang="sv-SE" sz="1200" b="0">
                <a:latin typeface="Times New Roman" pitchFamily="18" charset="0"/>
              </a:rPr>
              <a:pPr eaLnBrk="1" hangingPunct="1"/>
              <a:t>10</a:t>
            </a:fld>
            <a:endParaRPr lang="en-GB" altLang="sv-SE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sv-SE" smtClean="0">
                <a:latin typeface="Times New Roman" pitchFamily="18" charset="0"/>
              </a:rPr>
              <a:t>I</a:t>
            </a:r>
            <a:r>
              <a:rPr lang="en-GB" altLang="en-US" smtClean="0">
                <a:latin typeface="Times New Roman" pitchFamily="18" charset="0"/>
              </a:rPr>
              <a:t>’</a:t>
            </a:r>
            <a:r>
              <a:rPr lang="en-GB" altLang="sv-SE" smtClean="0">
                <a:latin typeface="Times New Roman" pitchFamily="18" charset="0"/>
              </a:rPr>
              <a:t>m thinking of the paths as given. MPTCP has the choice of how to split its traffic over those given paths.</a:t>
            </a: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10483" indent="-273263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093051" indent="-218610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530271" indent="-218610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1967492" indent="-218610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404712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841932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279153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716373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357CD639-8B8F-460D-8913-DC9064104288}" type="slidenum">
              <a:rPr lang="en-GB" altLang="sv-SE" sz="1200" b="0">
                <a:latin typeface="Times New Roman" pitchFamily="18" charset="0"/>
              </a:rPr>
              <a:pPr eaLnBrk="1" hangingPunct="1"/>
              <a:t>11</a:t>
            </a:fld>
            <a:endParaRPr lang="en-GB" altLang="sv-SE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sv-SE" smtClean="0">
              <a:latin typeface="Times New Roman" pitchFamily="18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10483" indent="-273263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093051" indent="-218610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530271" indent="-218610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1967492" indent="-218610" defTabSz="915431" eaLnBrk="0" hangingPunct="0"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404712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841932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279153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716373" indent="-218610" algn="ctr" defTabSz="9154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ADDB03D1-6A0B-45B7-AA22-B86E32B77D73}" type="slidenum">
              <a:rPr lang="en-GB" altLang="sv-SE" sz="1200" b="0">
                <a:latin typeface="Times New Roman" pitchFamily="18" charset="0"/>
              </a:rPr>
              <a:pPr eaLnBrk="1" hangingPunct="1"/>
              <a:t>12</a:t>
            </a:fld>
            <a:endParaRPr lang="en-GB" altLang="sv-SE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533400" cy="304800"/>
          </a:xfrm>
        </p:spPr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5105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286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3048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572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52400" y="1600200"/>
            <a:ext cx="88392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-4634" y="1257917"/>
            <a:ext cx="595184" cy="26072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800" b="1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941" y="1143000"/>
            <a:ext cx="8633012" cy="1828800"/>
          </a:xfrm>
        </p:spPr>
        <p:txBody>
          <a:bodyPr>
            <a:normAutofit fontScale="90000"/>
          </a:bodyPr>
          <a:lstStyle/>
          <a:p>
            <a:r>
              <a:rPr lang="en-US" sz="6000" cap="none" dirty="0" smtClean="0"/>
              <a:t>TDTS21 Advanced Networking</a:t>
            </a:r>
            <a:endParaRPr lang="en-US" sz="4900" cap="none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798" y="3496235"/>
            <a:ext cx="8202707" cy="2133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chemeClr val="tx1"/>
                </a:solidFill>
              </a:rPr>
              <a:t>Lecture </a:t>
            </a:r>
            <a:r>
              <a:rPr lang="en-US" sz="3600" b="1" dirty="0">
                <a:solidFill>
                  <a:schemeClr val="tx1"/>
                </a:solidFill>
              </a:rPr>
              <a:t>5</a:t>
            </a:r>
            <a:r>
              <a:rPr lang="en-US" sz="3600" b="1" dirty="0" smtClean="0">
                <a:solidFill>
                  <a:schemeClr val="tx1"/>
                </a:solidFill>
              </a:rPr>
              <a:t>: Multipath TCP </a:t>
            </a:r>
            <a:r>
              <a:rPr lang="en-US" sz="3600" b="1" dirty="0" smtClean="0">
                <a:solidFill>
                  <a:schemeClr val="tx1"/>
                </a:solidFill>
              </a:rPr>
              <a:t>…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Based on slides from </a:t>
            </a:r>
            <a:r>
              <a:rPr lang="en-US" dirty="0" smtClean="0">
                <a:solidFill>
                  <a:schemeClr val="tx1"/>
                </a:solidFill>
              </a:rPr>
              <a:t>J</a:t>
            </a:r>
            <a:r>
              <a:rPr lang="en-US" dirty="0" smtClean="0">
                <a:solidFill>
                  <a:schemeClr val="tx1"/>
                </a:solidFill>
              </a:rPr>
              <a:t>. Rexford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Revised Spring 2015 </a:t>
            </a:r>
            <a:r>
              <a:rPr lang="en-US" dirty="0">
                <a:solidFill>
                  <a:schemeClr val="tx1"/>
                </a:solidFill>
              </a:rPr>
              <a:t>by </a:t>
            </a:r>
            <a:r>
              <a:rPr lang="en-US" dirty="0" smtClean="0">
                <a:solidFill>
                  <a:schemeClr val="tx1"/>
                </a:solidFill>
              </a:rPr>
              <a:t>N. </a:t>
            </a:r>
            <a:r>
              <a:rPr lang="en-US" dirty="0" err="1" smtClean="0">
                <a:solidFill>
                  <a:schemeClr val="tx1"/>
                </a:solidFill>
              </a:rPr>
              <a:t>Carlsson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50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Goal #1: Fair at Shared Bottlenecks</a:t>
            </a:r>
            <a:endParaRPr lang="en-GB" dirty="0">
              <a:ea typeface="ＭＳ Ｐゴシック" charset="-128"/>
            </a:endParaRPr>
          </a:p>
        </p:txBody>
      </p:sp>
      <p:sp>
        <p:nvSpPr>
          <p:cNvPr id="58370" name="Slide Number Placeholder 1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8F7BBEA5-ED59-4AC6-A9CA-423661BDF67C}" type="slidenum">
              <a:rPr lang="en-GB" altLang="sv-SE" sz="1400" b="0">
                <a:latin typeface="Times New Roman" pitchFamily="18" charset="0"/>
              </a:rPr>
              <a:pPr eaLnBrk="1" hangingPunct="1"/>
              <a:t>10</a:t>
            </a:fld>
            <a:endParaRPr lang="en-GB" altLang="sv-SE" sz="1400" b="0">
              <a:latin typeface="Times New Roman" pitchFamily="18" charset="0"/>
            </a:endParaRPr>
          </a:p>
        </p:txBody>
      </p:sp>
      <p:sp>
        <p:nvSpPr>
          <p:cNvPr id="58371" name="Content Placeholder 4"/>
          <p:cNvSpPr>
            <a:spLocks noGrp="1"/>
          </p:cNvSpPr>
          <p:nvPr>
            <p:ph idx="4294967295"/>
          </p:nvPr>
        </p:nvSpPr>
        <p:spPr>
          <a:xfrm>
            <a:off x="539750" y="1854200"/>
            <a:ext cx="7775575" cy="4041775"/>
          </a:xfrm>
        </p:spPr>
        <p:txBody>
          <a:bodyPr anchor="b"/>
          <a:lstStyle/>
          <a:p>
            <a:pPr marL="0" indent="0">
              <a:buFontTx/>
              <a:buNone/>
            </a:pPr>
            <a:r>
              <a:rPr lang="en-US" altLang="sv-SE" sz="2400" i="1" smtClean="0"/>
              <a:t>To be fair, Multipath TCP should take as much capacity as TCP at a bottleneck link, no matter how many paths it is using.</a:t>
            </a:r>
            <a:endParaRPr lang="en-GB" altLang="sv-SE" sz="2400" i="1" smtClean="0"/>
          </a:p>
        </p:txBody>
      </p:sp>
      <p:grpSp>
        <p:nvGrpSpPr>
          <p:cNvPr id="58372" name="Group 14"/>
          <p:cNvGrpSpPr>
            <a:grpSpLocks/>
          </p:cNvGrpSpPr>
          <p:nvPr/>
        </p:nvGrpSpPr>
        <p:grpSpPr bwMode="auto">
          <a:xfrm>
            <a:off x="2674938" y="2276475"/>
            <a:ext cx="4273550" cy="1511300"/>
            <a:chOff x="2259807" y="2492896"/>
            <a:chExt cx="4273550" cy="1511300"/>
          </a:xfrm>
        </p:grpSpPr>
        <p:sp>
          <p:nvSpPr>
            <p:cNvPr id="6" name="Oval 18"/>
            <p:cNvSpPr>
              <a:spLocks noChangeArrowheads="1"/>
            </p:cNvSpPr>
            <p:nvPr/>
          </p:nvSpPr>
          <p:spPr bwMode="auto">
            <a:xfrm rot="16200000" flipV="1">
              <a:off x="3440113" y="2874690"/>
              <a:ext cx="987425" cy="34766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>
                <a:latin typeface="+mn-lt"/>
                <a:ea typeface="+mn-ea"/>
              </a:endParaRPr>
            </a:p>
          </p:txBody>
        </p:sp>
        <p:sp>
          <p:nvSpPr>
            <p:cNvPr id="7" name="Freeform 6"/>
            <p:cNvSpPr/>
            <p:nvPr/>
          </p:nvSpPr>
          <p:spPr bwMode="auto">
            <a:xfrm flipV="1">
              <a:off x="2259807" y="2834209"/>
              <a:ext cx="3998912" cy="506412"/>
            </a:xfrm>
            <a:custGeom>
              <a:avLst/>
              <a:gdLst>
                <a:gd name="connsiteX0" fmla="*/ 0 w 2328530"/>
                <a:gd name="connsiteY0" fmla="*/ 411125 h 517451"/>
                <a:gd name="connsiteX1" fmla="*/ 446567 w 2328530"/>
                <a:gd name="connsiteY1" fmla="*/ 464288 h 517451"/>
                <a:gd name="connsiteX2" fmla="*/ 659219 w 2328530"/>
                <a:gd name="connsiteY2" fmla="*/ 92149 h 517451"/>
                <a:gd name="connsiteX3" fmla="*/ 1690577 w 2328530"/>
                <a:gd name="connsiteY3" fmla="*/ 60251 h 517451"/>
                <a:gd name="connsiteX4" fmla="*/ 1977656 w 2328530"/>
                <a:gd name="connsiteY4" fmla="*/ 453656 h 517451"/>
                <a:gd name="connsiteX5" fmla="*/ 2328530 w 2328530"/>
                <a:gd name="connsiteY5" fmla="*/ 443023 h 517451"/>
                <a:gd name="connsiteX6" fmla="*/ 2328530 w 2328530"/>
                <a:gd name="connsiteY6" fmla="*/ 443023 h 517451"/>
                <a:gd name="connsiteX0" fmla="*/ 0 w 2328530"/>
                <a:gd name="connsiteY0" fmla="*/ 411125 h 517451"/>
                <a:gd name="connsiteX1" fmla="*/ 511338 w 2328530"/>
                <a:gd name="connsiteY1" fmla="*/ 413116 h 517451"/>
                <a:gd name="connsiteX2" fmla="*/ 659219 w 2328530"/>
                <a:gd name="connsiteY2" fmla="*/ 92149 h 517451"/>
                <a:gd name="connsiteX3" fmla="*/ 1690577 w 2328530"/>
                <a:gd name="connsiteY3" fmla="*/ 60251 h 517451"/>
                <a:gd name="connsiteX4" fmla="*/ 1977656 w 2328530"/>
                <a:gd name="connsiteY4" fmla="*/ 453656 h 517451"/>
                <a:gd name="connsiteX5" fmla="*/ 2328530 w 2328530"/>
                <a:gd name="connsiteY5" fmla="*/ 443023 h 517451"/>
                <a:gd name="connsiteX6" fmla="*/ 2328530 w 2328530"/>
                <a:gd name="connsiteY6" fmla="*/ 443023 h 517451"/>
                <a:gd name="connsiteX0" fmla="*/ 0 w 2328530"/>
                <a:gd name="connsiteY0" fmla="*/ 405256 h 511582"/>
                <a:gd name="connsiteX1" fmla="*/ 511338 w 2328530"/>
                <a:gd name="connsiteY1" fmla="*/ 407247 h 511582"/>
                <a:gd name="connsiteX2" fmla="*/ 725652 w 2328530"/>
                <a:gd name="connsiteY2" fmla="*/ 121495 h 511582"/>
                <a:gd name="connsiteX3" fmla="*/ 1690577 w 2328530"/>
                <a:gd name="connsiteY3" fmla="*/ 54382 h 511582"/>
                <a:gd name="connsiteX4" fmla="*/ 1977656 w 2328530"/>
                <a:gd name="connsiteY4" fmla="*/ 447787 h 511582"/>
                <a:gd name="connsiteX5" fmla="*/ 2328530 w 2328530"/>
                <a:gd name="connsiteY5" fmla="*/ 437154 h 511582"/>
                <a:gd name="connsiteX6" fmla="*/ 2328530 w 2328530"/>
                <a:gd name="connsiteY6" fmla="*/ 437154 h 511582"/>
                <a:gd name="connsiteX0" fmla="*/ 0 w 2328530"/>
                <a:gd name="connsiteY0" fmla="*/ 405256 h 511582"/>
                <a:gd name="connsiteX1" fmla="*/ 368462 w 2328530"/>
                <a:gd name="connsiteY1" fmla="*/ 407246 h 511582"/>
                <a:gd name="connsiteX2" fmla="*/ 725652 w 2328530"/>
                <a:gd name="connsiteY2" fmla="*/ 121495 h 511582"/>
                <a:gd name="connsiteX3" fmla="*/ 1690577 w 2328530"/>
                <a:gd name="connsiteY3" fmla="*/ 54382 h 511582"/>
                <a:gd name="connsiteX4" fmla="*/ 1977656 w 2328530"/>
                <a:gd name="connsiteY4" fmla="*/ 447787 h 511582"/>
                <a:gd name="connsiteX5" fmla="*/ 2328530 w 2328530"/>
                <a:gd name="connsiteY5" fmla="*/ 437154 h 511582"/>
                <a:gd name="connsiteX6" fmla="*/ 2328530 w 2328530"/>
                <a:gd name="connsiteY6" fmla="*/ 437154 h 511582"/>
                <a:gd name="connsiteX0" fmla="*/ 0 w 2328530"/>
                <a:gd name="connsiteY0" fmla="*/ 405256 h 511582"/>
                <a:gd name="connsiteX1" fmla="*/ 368462 w 2328530"/>
                <a:gd name="connsiteY1" fmla="*/ 407246 h 511582"/>
                <a:gd name="connsiteX2" fmla="*/ 725652 w 2328530"/>
                <a:gd name="connsiteY2" fmla="*/ 121495 h 511582"/>
                <a:gd name="connsiteX3" fmla="*/ 1690577 w 2328530"/>
                <a:gd name="connsiteY3" fmla="*/ 54382 h 511582"/>
                <a:gd name="connsiteX4" fmla="*/ 1977656 w 2328530"/>
                <a:gd name="connsiteY4" fmla="*/ 447787 h 511582"/>
                <a:gd name="connsiteX5" fmla="*/ 2328530 w 2328530"/>
                <a:gd name="connsiteY5" fmla="*/ 437154 h 511582"/>
                <a:gd name="connsiteX6" fmla="*/ 2328530 w 2328530"/>
                <a:gd name="connsiteY6" fmla="*/ 437154 h 511582"/>
                <a:gd name="connsiteX0" fmla="*/ 0 w 2328530"/>
                <a:gd name="connsiteY0" fmla="*/ 398499 h 464284"/>
                <a:gd name="connsiteX1" fmla="*/ 368462 w 2328530"/>
                <a:gd name="connsiteY1" fmla="*/ 400489 h 464284"/>
                <a:gd name="connsiteX2" fmla="*/ 725652 w 2328530"/>
                <a:gd name="connsiteY2" fmla="*/ 114738 h 464284"/>
                <a:gd name="connsiteX3" fmla="*/ 1690577 w 2328530"/>
                <a:gd name="connsiteY3" fmla="*/ 47625 h 464284"/>
                <a:gd name="connsiteX4" fmla="*/ 1940098 w 2328530"/>
                <a:gd name="connsiteY4" fmla="*/ 400489 h 464284"/>
                <a:gd name="connsiteX5" fmla="*/ 2328530 w 2328530"/>
                <a:gd name="connsiteY5" fmla="*/ 430397 h 464284"/>
                <a:gd name="connsiteX6" fmla="*/ 2328530 w 2328530"/>
                <a:gd name="connsiteY6" fmla="*/ 430397 h 464284"/>
                <a:gd name="connsiteX0" fmla="*/ 0 w 2328530"/>
                <a:gd name="connsiteY0" fmla="*/ 331387 h 385987"/>
                <a:gd name="connsiteX1" fmla="*/ 368462 w 2328530"/>
                <a:gd name="connsiteY1" fmla="*/ 333377 h 385987"/>
                <a:gd name="connsiteX2" fmla="*/ 725652 w 2328530"/>
                <a:gd name="connsiteY2" fmla="*/ 47626 h 385987"/>
                <a:gd name="connsiteX3" fmla="*/ 1654346 w 2328530"/>
                <a:gd name="connsiteY3" fmla="*/ 47625 h 385987"/>
                <a:gd name="connsiteX4" fmla="*/ 1940098 w 2328530"/>
                <a:gd name="connsiteY4" fmla="*/ 333377 h 385987"/>
                <a:gd name="connsiteX5" fmla="*/ 2328530 w 2328530"/>
                <a:gd name="connsiteY5" fmla="*/ 363285 h 385987"/>
                <a:gd name="connsiteX6" fmla="*/ 2328530 w 2328530"/>
                <a:gd name="connsiteY6" fmla="*/ 363285 h 385987"/>
                <a:gd name="connsiteX0" fmla="*/ 50138 w 2378668"/>
                <a:gd name="connsiteY0" fmla="*/ 331387 h 405148"/>
                <a:gd name="connsiteX1" fmla="*/ 61410 w 2378668"/>
                <a:gd name="connsiteY1" fmla="*/ 404816 h 405148"/>
                <a:gd name="connsiteX2" fmla="*/ 418600 w 2378668"/>
                <a:gd name="connsiteY2" fmla="*/ 333377 h 405148"/>
                <a:gd name="connsiteX3" fmla="*/ 775790 w 2378668"/>
                <a:gd name="connsiteY3" fmla="*/ 47626 h 405148"/>
                <a:gd name="connsiteX4" fmla="*/ 1704484 w 2378668"/>
                <a:gd name="connsiteY4" fmla="*/ 47625 h 405148"/>
                <a:gd name="connsiteX5" fmla="*/ 1990236 w 2378668"/>
                <a:gd name="connsiteY5" fmla="*/ 333377 h 405148"/>
                <a:gd name="connsiteX6" fmla="*/ 2378668 w 2378668"/>
                <a:gd name="connsiteY6" fmla="*/ 363285 h 405148"/>
                <a:gd name="connsiteX7" fmla="*/ 2378668 w 2378668"/>
                <a:gd name="connsiteY7" fmla="*/ 363285 h 405148"/>
                <a:gd name="connsiteX0" fmla="*/ 0 w 2317258"/>
                <a:gd name="connsiteY0" fmla="*/ 404816 h 405148"/>
                <a:gd name="connsiteX1" fmla="*/ 357190 w 2317258"/>
                <a:gd name="connsiteY1" fmla="*/ 333377 h 405148"/>
                <a:gd name="connsiteX2" fmla="*/ 714380 w 2317258"/>
                <a:gd name="connsiteY2" fmla="*/ 47626 h 405148"/>
                <a:gd name="connsiteX3" fmla="*/ 1643074 w 2317258"/>
                <a:gd name="connsiteY3" fmla="*/ 47625 h 405148"/>
                <a:gd name="connsiteX4" fmla="*/ 1928826 w 2317258"/>
                <a:gd name="connsiteY4" fmla="*/ 333377 h 405148"/>
                <a:gd name="connsiteX5" fmla="*/ 2317258 w 2317258"/>
                <a:gd name="connsiteY5" fmla="*/ 363285 h 405148"/>
                <a:gd name="connsiteX6" fmla="*/ 2317258 w 2317258"/>
                <a:gd name="connsiteY6" fmla="*/ 363285 h 405148"/>
                <a:gd name="connsiteX0" fmla="*/ 0 w 2284006"/>
                <a:gd name="connsiteY0" fmla="*/ 379349 h 388664"/>
                <a:gd name="connsiteX1" fmla="*/ 323938 w 2284006"/>
                <a:gd name="connsiteY1" fmla="*/ 333377 h 388664"/>
                <a:gd name="connsiteX2" fmla="*/ 681128 w 2284006"/>
                <a:gd name="connsiteY2" fmla="*/ 47626 h 388664"/>
                <a:gd name="connsiteX3" fmla="*/ 1609822 w 2284006"/>
                <a:gd name="connsiteY3" fmla="*/ 47625 h 388664"/>
                <a:gd name="connsiteX4" fmla="*/ 1895574 w 2284006"/>
                <a:gd name="connsiteY4" fmla="*/ 333377 h 388664"/>
                <a:gd name="connsiteX5" fmla="*/ 2284006 w 2284006"/>
                <a:gd name="connsiteY5" fmla="*/ 363285 h 388664"/>
                <a:gd name="connsiteX6" fmla="*/ 2284006 w 2284006"/>
                <a:gd name="connsiteY6" fmla="*/ 363285 h 388664"/>
                <a:gd name="connsiteX0" fmla="*/ 0 w 6434934"/>
                <a:gd name="connsiteY0" fmla="*/ 379349 h 388664"/>
                <a:gd name="connsiteX1" fmla="*/ 323938 w 6434934"/>
                <a:gd name="connsiteY1" fmla="*/ 333377 h 388664"/>
                <a:gd name="connsiteX2" fmla="*/ 681128 w 6434934"/>
                <a:gd name="connsiteY2" fmla="*/ 47626 h 388664"/>
                <a:gd name="connsiteX3" fmla="*/ 1609822 w 6434934"/>
                <a:gd name="connsiteY3" fmla="*/ 47625 h 388664"/>
                <a:gd name="connsiteX4" fmla="*/ 1895574 w 6434934"/>
                <a:gd name="connsiteY4" fmla="*/ 333377 h 388664"/>
                <a:gd name="connsiteX5" fmla="*/ 2284006 w 6434934"/>
                <a:gd name="connsiteY5" fmla="*/ 363285 h 388664"/>
                <a:gd name="connsiteX6" fmla="*/ 6434934 w 6434934"/>
                <a:gd name="connsiteY6" fmla="*/ 317754 h 388664"/>
                <a:gd name="connsiteX0" fmla="*/ 0 w 6434934"/>
                <a:gd name="connsiteY0" fmla="*/ 379348 h 388663"/>
                <a:gd name="connsiteX1" fmla="*/ 323938 w 6434934"/>
                <a:gd name="connsiteY1" fmla="*/ 333376 h 388663"/>
                <a:gd name="connsiteX2" fmla="*/ 681128 w 6434934"/>
                <a:gd name="connsiteY2" fmla="*/ 47625 h 388663"/>
                <a:gd name="connsiteX3" fmla="*/ 1609822 w 6434934"/>
                <a:gd name="connsiteY3" fmla="*/ 47624 h 388663"/>
                <a:gd name="connsiteX4" fmla="*/ 1930479 w 6434934"/>
                <a:gd name="connsiteY4" fmla="*/ 254202 h 388663"/>
                <a:gd name="connsiteX5" fmla="*/ 2284006 w 6434934"/>
                <a:gd name="connsiteY5" fmla="*/ 363284 h 388663"/>
                <a:gd name="connsiteX6" fmla="*/ 6434934 w 6434934"/>
                <a:gd name="connsiteY6" fmla="*/ 317753 h 388663"/>
                <a:gd name="connsiteX0" fmla="*/ 0 w 6434934"/>
                <a:gd name="connsiteY0" fmla="*/ 379348 h 388663"/>
                <a:gd name="connsiteX1" fmla="*/ 323938 w 6434934"/>
                <a:gd name="connsiteY1" fmla="*/ 333376 h 388663"/>
                <a:gd name="connsiteX2" fmla="*/ 681128 w 6434934"/>
                <a:gd name="connsiteY2" fmla="*/ 47625 h 388663"/>
                <a:gd name="connsiteX3" fmla="*/ 1609822 w 6434934"/>
                <a:gd name="connsiteY3" fmla="*/ 47624 h 388663"/>
                <a:gd name="connsiteX4" fmla="*/ 1930479 w 6434934"/>
                <a:gd name="connsiteY4" fmla="*/ 254202 h 388663"/>
                <a:gd name="connsiteX5" fmla="*/ 2298189 w 6434934"/>
                <a:gd name="connsiteY5" fmla="*/ 254201 h 388663"/>
                <a:gd name="connsiteX6" fmla="*/ 6434934 w 6434934"/>
                <a:gd name="connsiteY6" fmla="*/ 317753 h 388663"/>
                <a:gd name="connsiteX0" fmla="*/ 0 w 6434934"/>
                <a:gd name="connsiteY0" fmla="*/ 379348 h 388663"/>
                <a:gd name="connsiteX1" fmla="*/ 323938 w 6434934"/>
                <a:gd name="connsiteY1" fmla="*/ 333376 h 388663"/>
                <a:gd name="connsiteX2" fmla="*/ 681128 w 6434934"/>
                <a:gd name="connsiteY2" fmla="*/ 47625 h 388663"/>
                <a:gd name="connsiteX3" fmla="*/ 1609822 w 6434934"/>
                <a:gd name="connsiteY3" fmla="*/ 47624 h 388663"/>
                <a:gd name="connsiteX4" fmla="*/ 1930479 w 6434934"/>
                <a:gd name="connsiteY4" fmla="*/ 254202 h 388663"/>
                <a:gd name="connsiteX5" fmla="*/ 2298189 w 6434934"/>
                <a:gd name="connsiteY5" fmla="*/ 317752 h 388663"/>
                <a:gd name="connsiteX6" fmla="*/ 6434934 w 6434934"/>
                <a:gd name="connsiteY6" fmla="*/ 317753 h 388663"/>
                <a:gd name="connsiteX0" fmla="*/ 0 w 6434934"/>
                <a:gd name="connsiteY0" fmla="*/ 379348 h 388663"/>
                <a:gd name="connsiteX1" fmla="*/ 323938 w 6434934"/>
                <a:gd name="connsiteY1" fmla="*/ 333376 h 388663"/>
                <a:gd name="connsiteX2" fmla="*/ 681128 w 6434934"/>
                <a:gd name="connsiteY2" fmla="*/ 47625 h 388663"/>
                <a:gd name="connsiteX3" fmla="*/ 1609822 w 6434934"/>
                <a:gd name="connsiteY3" fmla="*/ 47624 h 388663"/>
                <a:gd name="connsiteX4" fmla="*/ 1930479 w 6434934"/>
                <a:gd name="connsiteY4" fmla="*/ 254202 h 388663"/>
                <a:gd name="connsiteX5" fmla="*/ 2298189 w 6434934"/>
                <a:gd name="connsiteY5" fmla="*/ 317752 h 388663"/>
                <a:gd name="connsiteX6" fmla="*/ 5483670 w 6434934"/>
                <a:gd name="connsiteY6" fmla="*/ 326716 h 388663"/>
                <a:gd name="connsiteX7" fmla="*/ 6434934 w 6434934"/>
                <a:gd name="connsiteY7" fmla="*/ 317753 h 388663"/>
                <a:gd name="connsiteX0" fmla="*/ 0 w 6434934"/>
                <a:gd name="connsiteY0" fmla="*/ 379348 h 445163"/>
                <a:gd name="connsiteX1" fmla="*/ 323938 w 6434934"/>
                <a:gd name="connsiteY1" fmla="*/ 333376 h 445163"/>
                <a:gd name="connsiteX2" fmla="*/ 681128 w 6434934"/>
                <a:gd name="connsiteY2" fmla="*/ 47625 h 445163"/>
                <a:gd name="connsiteX3" fmla="*/ 1609822 w 6434934"/>
                <a:gd name="connsiteY3" fmla="*/ 47624 h 445163"/>
                <a:gd name="connsiteX4" fmla="*/ 1930479 w 6434934"/>
                <a:gd name="connsiteY4" fmla="*/ 254202 h 445163"/>
                <a:gd name="connsiteX5" fmla="*/ 2298189 w 6434934"/>
                <a:gd name="connsiteY5" fmla="*/ 317752 h 445163"/>
                <a:gd name="connsiteX6" fmla="*/ 5483670 w 6434934"/>
                <a:gd name="connsiteY6" fmla="*/ 326716 h 445163"/>
                <a:gd name="connsiteX7" fmla="*/ 6434934 w 6434934"/>
                <a:gd name="connsiteY7" fmla="*/ 317753 h 445163"/>
                <a:gd name="connsiteX0" fmla="*/ 0 w 6322175"/>
                <a:gd name="connsiteY0" fmla="*/ 379348 h 445163"/>
                <a:gd name="connsiteX1" fmla="*/ 323938 w 6322175"/>
                <a:gd name="connsiteY1" fmla="*/ 333376 h 445163"/>
                <a:gd name="connsiteX2" fmla="*/ 681128 w 6322175"/>
                <a:gd name="connsiteY2" fmla="*/ 47625 h 445163"/>
                <a:gd name="connsiteX3" fmla="*/ 1609822 w 6322175"/>
                <a:gd name="connsiteY3" fmla="*/ 47624 h 445163"/>
                <a:gd name="connsiteX4" fmla="*/ 1930479 w 6322175"/>
                <a:gd name="connsiteY4" fmla="*/ 254202 h 445163"/>
                <a:gd name="connsiteX5" fmla="*/ 2298189 w 6322175"/>
                <a:gd name="connsiteY5" fmla="*/ 317752 h 445163"/>
                <a:gd name="connsiteX6" fmla="*/ 5483670 w 6322175"/>
                <a:gd name="connsiteY6" fmla="*/ 326716 h 445163"/>
                <a:gd name="connsiteX7" fmla="*/ 6322175 w 6322175"/>
                <a:gd name="connsiteY7" fmla="*/ 433933 h 445163"/>
                <a:gd name="connsiteX0" fmla="*/ 0 w 6322175"/>
                <a:gd name="connsiteY0" fmla="*/ 379348 h 436921"/>
                <a:gd name="connsiteX1" fmla="*/ 323938 w 6322175"/>
                <a:gd name="connsiteY1" fmla="*/ 333376 h 436921"/>
                <a:gd name="connsiteX2" fmla="*/ 681128 w 6322175"/>
                <a:gd name="connsiteY2" fmla="*/ 47625 h 436921"/>
                <a:gd name="connsiteX3" fmla="*/ 1609822 w 6322175"/>
                <a:gd name="connsiteY3" fmla="*/ 47624 h 436921"/>
                <a:gd name="connsiteX4" fmla="*/ 1930479 w 6322175"/>
                <a:gd name="connsiteY4" fmla="*/ 254202 h 436921"/>
                <a:gd name="connsiteX5" fmla="*/ 2298189 w 6322175"/>
                <a:gd name="connsiteY5" fmla="*/ 317752 h 436921"/>
                <a:gd name="connsiteX6" fmla="*/ 5483670 w 6322175"/>
                <a:gd name="connsiteY6" fmla="*/ 326716 h 436921"/>
                <a:gd name="connsiteX7" fmla="*/ 6322175 w 6322175"/>
                <a:gd name="connsiteY7" fmla="*/ 433933 h 436921"/>
                <a:gd name="connsiteX0" fmla="*/ 0 w 6322175"/>
                <a:gd name="connsiteY0" fmla="*/ 379348 h 451286"/>
                <a:gd name="connsiteX1" fmla="*/ 323938 w 6322175"/>
                <a:gd name="connsiteY1" fmla="*/ 333376 h 451286"/>
                <a:gd name="connsiteX2" fmla="*/ 681128 w 6322175"/>
                <a:gd name="connsiteY2" fmla="*/ 47625 h 451286"/>
                <a:gd name="connsiteX3" fmla="*/ 1609822 w 6322175"/>
                <a:gd name="connsiteY3" fmla="*/ 47624 h 451286"/>
                <a:gd name="connsiteX4" fmla="*/ 1930479 w 6322175"/>
                <a:gd name="connsiteY4" fmla="*/ 254202 h 451286"/>
                <a:gd name="connsiteX5" fmla="*/ 2298189 w 6322175"/>
                <a:gd name="connsiteY5" fmla="*/ 317752 h 451286"/>
                <a:gd name="connsiteX6" fmla="*/ 5483670 w 6322175"/>
                <a:gd name="connsiteY6" fmla="*/ 326716 h 451286"/>
                <a:gd name="connsiteX7" fmla="*/ 6322175 w 6322175"/>
                <a:gd name="connsiteY7" fmla="*/ 433933 h 451286"/>
                <a:gd name="connsiteX0" fmla="*/ 0 w 6322175"/>
                <a:gd name="connsiteY0" fmla="*/ 379348 h 451286"/>
                <a:gd name="connsiteX1" fmla="*/ 323938 w 6322175"/>
                <a:gd name="connsiteY1" fmla="*/ 333376 h 451286"/>
                <a:gd name="connsiteX2" fmla="*/ 681128 w 6322175"/>
                <a:gd name="connsiteY2" fmla="*/ 47625 h 451286"/>
                <a:gd name="connsiteX3" fmla="*/ 1609822 w 6322175"/>
                <a:gd name="connsiteY3" fmla="*/ 47624 h 451286"/>
                <a:gd name="connsiteX4" fmla="*/ 1930479 w 6322175"/>
                <a:gd name="connsiteY4" fmla="*/ 254202 h 451286"/>
                <a:gd name="connsiteX5" fmla="*/ 2298189 w 6322175"/>
                <a:gd name="connsiteY5" fmla="*/ 317752 h 451286"/>
                <a:gd name="connsiteX6" fmla="*/ 5483670 w 6322175"/>
                <a:gd name="connsiteY6" fmla="*/ 326716 h 451286"/>
                <a:gd name="connsiteX7" fmla="*/ 6322175 w 6322175"/>
                <a:gd name="connsiteY7" fmla="*/ 433933 h 451286"/>
                <a:gd name="connsiteX0" fmla="*/ 0 w 6210342"/>
                <a:gd name="connsiteY0" fmla="*/ 379348 h 451287"/>
                <a:gd name="connsiteX1" fmla="*/ 323938 w 6210342"/>
                <a:gd name="connsiteY1" fmla="*/ 333376 h 451287"/>
                <a:gd name="connsiteX2" fmla="*/ 681128 w 6210342"/>
                <a:gd name="connsiteY2" fmla="*/ 47625 h 451287"/>
                <a:gd name="connsiteX3" fmla="*/ 1609822 w 6210342"/>
                <a:gd name="connsiteY3" fmla="*/ 47624 h 451287"/>
                <a:gd name="connsiteX4" fmla="*/ 1930479 w 6210342"/>
                <a:gd name="connsiteY4" fmla="*/ 254202 h 451287"/>
                <a:gd name="connsiteX5" fmla="*/ 2298189 w 6210342"/>
                <a:gd name="connsiteY5" fmla="*/ 317752 h 451287"/>
                <a:gd name="connsiteX6" fmla="*/ 5483670 w 6210342"/>
                <a:gd name="connsiteY6" fmla="*/ 326716 h 451287"/>
                <a:gd name="connsiteX7" fmla="*/ 6210342 w 6210342"/>
                <a:gd name="connsiteY7" fmla="*/ 433934 h 451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10342" h="451287">
                  <a:moveTo>
                    <a:pt x="0" y="379348"/>
                  </a:moveTo>
                  <a:cubicBezTo>
                    <a:pt x="61410" y="379680"/>
                    <a:pt x="210417" y="388663"/>
                    <a:pt x="323938" y="333376"/>
                  </a:cubicBezTo>
                  <a:cubicBezTo>
                    <a:pt x="437459" y="278089"/>
                    <a:pt x="466814" y="95250"/>
                    <a:pt x="681128" y="47625"/>
                  </a:cubicBezTo>
                  <a:cubicBezTo>
                    <a:pt x="895442" y="0"/>
                    <a:pt x="1401597" y="13195"/>
                    <a:pt x="1609822" y="47624"/>
                  </a:cubicBezTo>
                  <a:cubicBezTo>
                    <a:pt x="1818047" y="82054"/>
                    <a:pt x="1815751" y="209181"/>
                    <a:pt x="1930479" y="254202"/>
                  </a:cubicBezTo>
                  <a:cubicBezTo>
                    <a:pt x="2045207" y="299223"/>
                    <a:pt x="2132876" y="316090"/>
                    <a:pt x="2298189" y="317752"/>
                  </a:cubicBezTo>
                  <a:lnTo>
                    <a:pt x="5483670" y="326716"/>
                  </a:lnTo>
                  <a:cubicBezTo>
                    <a:pt x="5869146" y="327373"/>
                    <a:pt x="5583901" y="451287"/>
                    <a:pt x="6210342" y="433934"/>
                  </a:cubicBezTo>
                </a:path>
              </a:pathLst>
            </a:custGeom>
            <a:ln w="1016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2267744" y="2492896"/>
              <a:ext cx="4135438" cy="438150"/>
            </a:xfrm>
            <a:custGeom>
              <a:avLst/>
              <a:gdLst>
                <a:gd name="connsiteX0" fmla="*/ 0 w 2328530"/>
                <a:gd name="connsiteY0" fmla="*/ 411125 h 517451"/>
                <a:gd name="connsiteX1" fmla="*/ 446567 w 2328530"/>
                <a:gd name="connsiteY1" fmla="*/ 464288 h 517451"/>
                <a:gd name="connsiteX2" fmla="*/ 659219 w 2328530"/>
                <a:gd name="connsiteY2" fmla="*/ 92149 h 517451"/>
                <a:gd name="connsiteX3" fmla="*/ 1690577 w 2328530"/>
                <a:gd name="connsiteY3" fmla="*/ 60251 h 517451"/>
                <a:gd name="connsiteX4" fmla="*/ 1977656 w 2328530"/>
                <a:gd name="connsiteY4" fmla="*/ 453656 h 517451"/>
                <a:gd name="connsiteX5" fmla="*/ 2328530 w 2328530"/>
                <a:gd name="connsiteY5" fmla="*/ 443023 h 517451"/>
                <a:gd name="connsiteX6" fmla="*/ 2328530 w 2328530"/>
                <a:gd name="connsiteY6" fmla="*/ 443023 h 517451"/>
                <a:gd name="connsiteX0" fmla="*/ 0 w 2328530"/>
                <a:gd name="connsiteY0" fmla="*/ 411125 h 517451"/>
                <a:gd name="connsiteX1" fmla="*/ 511338 w 2328530"/>
                <a:gd name="connsiteY1" fmla="*/ 413116 h 517451"/>
                <a:gd name="connsiteX2" fmla="*/ 659219 w 2328530"/>
                <a:gd name="connsiteY2" fmla="*/ 92149 h 517451"/>
                <a:gd name="connsiteX3" fmla="*/ 1690577 w 2328530"/>
                <a:gd name="connsiteY3" fmla="*/ 60251 h 517451"/>
                <a:gd name="connsiteX4" fmla="*/ 1977656 w 2328530"/>
                <a:gd name="connsiteY4" fmla="*/ 453656 h 517451"/>
                <a:gd name="connsiteX5" fmla="*/ 2328530 w 2328530"/>
                <a:gd name="connsiteY5" fmla="*/ 443023 h 517451"/>
                <a:gd name="connsiteX6" fmla="*/ 2328530 w 2328530"/>
                <a:gd name="connsiteY6" fmla="*/ 443023 h 517451"/>
                <a:gd name="connsiteX0" fmla="*/ 0 w 2328530"/>
                <a:gd name="connsiteY0" fmla="*/ 405256 h 511582"/>
                <a:gd name="connsiteX1" fmla="*/ 511338 w 2328530"/>
                <a:gd name="connsiteY1" fmla="*/ 407247 h 511582"/>
                <a:gd name="connsiteX2" fmla="*/ 725652 w 2328530"/>
                <a:gd name="connsiteY2" fmla="*/ 121495 h 511582"/>
                <a:gd name="connsiteX3" fmla="*/ 1690577 w 2328530"/>
                <a:gd name="connsiteY3" fmla="*/ 54382 h 511582"/>
                <a:gd name="connsiteX4" fmla="*/ 1977656 w 2328530"/>
                <a:gd name="connsiteY4" fmla="*/ 447787 h 511582"/>
                <a:gd name="connsiteX5" fmla="*/ 2328530 w 2328530"/>
                <a:gd name="connsiteY5" fmla="*/ 437154 h 511582"/>
                <a:gd name="connsiteX6" fmla="*/ 2328530 w 2328530"/>
                <a:gd name="connsiteY6" fmla="*/ 437154 h 511582"/>
                <a:gd name="connsiteX0" fmla="*/ 0 w 2328530"/>
                <a:gd name="connsiteY0" fmla="*/ 405256 h 511582"/>
                <a:gd name="connsiteX1" fmla="*/ 368462 w 2328530"/>
                <a:gd name="connsiteY1" fmla="*/ 407246 h 511582"/>
                <a:gd name="connsiteX2" fmla="*/ 725652 w 2328530"/>
                <a:gd name="connsiteY2" fmla="*/ 121495 h 511582"/>
                <a:gd name="connsiteX3" fmla="*/ 1690577 w 2328530"/>
                <a:gd name="connsiteY3" fmla="*/ 54382 h 511582"/>
                <a:gd name="connsiteX4" fmla="*/ 1977656 w 2328530"/>
                <a:gd name="connsiteY4" fmla="*/ 447787 h 511582"/>
                <a:gd name="connsiteX5" fmla="*/ 2328530 w 2328530"/>
                <a:gd name="connsiteY5" fmla="*/ 437154 h 511582"/>
                <a:gd name="connsiteX6" fmla="*/ 2328530 w 2328530"/>
                <a:gd name="connsiteY6" fmla="*/ 437154 h 511582"/>
                <a:gd name="connsiteX0" fmla="*/ 0 w 2328530"/>
                <a:gd name="connsiteY0" fmla="*/ 405256 h 511582"/>
                <a:gd name="connsiteX1" fmla="*/ 368462 w 2328530"/>
                <a:gd name="connsiteY1" fmla="*/ 407246 h 511582"/>
                <a:gd name="connsiteX2" fmla="*/ 725652 w 2328530"/>
                <a:gd name="connsiteY2" fmla="*/ 121495 h 511582"/>
                <a:gd name="connsiteX3" fmla="*/ 1690577 w 2328530"/>
                <a:gd name="connsiteY3" fmla="*/ 54382 h 511582"/>
                <a:gd name="connsiteX4" fmla="*/ 1977656 w 2328530"/>
                <a:gd name="connsiteY4" fmla="*/ 447787 h 511582"/>
                <a:gd name="connsiteX5" fmla="*/ 2328530 w 2328530"/>
                <a:gd name="connsiteY5" fmla="*/ 437154 h 511582"/>
                <a:gd name="connsiteX6" fmla="*/ 2328530 w 2328530"/>
                <a:gd name="connsiteY6" fmla="*/ 437154 h 511582"/>
                <a:gd name="connsiteX0" fmla="*/ 0 w 2328530"/>
                <a:gd name="connsiteY0" fmla="*/ 398499 h 464284"/>
                <a:gd name="connsiteX1" fmla="*/ 368462 w 2328530"/>
                <a:gd name="connsiteY1" fmla="*/ 400489 h 464284"/>
                <a:gd name="connsiteX2" fmla="*/ 725652 w 2328530"/>
                <a:gd name="connsiteY2" fmla="*/ 114738 h 464284"/>
                <a:gd name="connsiteX3" fmla="*/ 1690577 w 2328530"/>
                <a:gd name="connsiteY3" fmla="*/ 47625 h 464284"/>
                <a:gd name="connsiteX4" fmla="*/ 1940098 w 2328530"/>
                <a:gd name="connsiteY4" fmla="*/ 400489 h 464284"/>
                <a:gd name="connsiteX5" fmla="*/ 2328530 w 2328530"/>
                <a:gd name="connsiteY5" fmla="*/ 430397 h 464284"/>
                <a:gd name="connsiteX6" fmla="*/ 2328530 w 2328530"/>
                <a:gd name="connsiteY6" fmla="*/ 430397 h 464284"/>
                <a:gd name="connsiteX0" fmla="*/ 0 w 2328530"/>
                <a:gd name="connsiteY0" fmla="*/ 331387 h 385987"/>
                <a:gd name="connsiteX1" fmla="*/ 368462 w 2328530"/>
                <a:gd name="connsiteY1" fmla="*/ 333377 h 385987"/>
                <a:gd name="connsiteX2" fmla="*/ 725652 w 2328530"/>
                <a:gd name="connsiteY2" fmla="*/ 47626 h 385987"/>
                <a:gd name="connsiteX3" fmla="*/ 1654346 w 2328530"/>
                <a:gd name="connsiteY3" fmla="*/ 47625 h 385987"/>
                <a:gd name="connsiteX4" fmla="*/ 1940098 w 2328530"/>
                <a:gd name="connsiteY4" fmla="*/ 333377 h 385987"/>
                <a:gd name="connsiteX5" fmla="*/ 2328530 w 2328530"/>
                <a:gd name="connsiteY5" fmla="*/ 363285 h 385987"/>
                <a:gd name="connsiteX6" fmla="*/ 2328530 w 2328530"/>
                <a:gd name="connsiteY6" fmla="*/ 363285 h 385987"/>
                <a:gd name="connsiteX0" fmla="*/ 0 w 2328530"/>
                <a:gd name="connsiteY0" fmla="*/ 331387 h 389771"/>
                <a:gd name="connsiteX1" fmla="*/ 71438 w 2328530"/>
                <a:gd name="connsiteY1" fmla="*/ 385987 h 389771"/>
                <a:gd name="connsiteX2" fmla="*/ 368462 w 2328530"/>
                <a:gd name="connsiteY2" fmla="*/ 333377 h 389771"/>
                <a:gd name="connsiteX3" fmla="*/ 725652 w 2328530"/>
                <a:gd name="connsiteY3" fmla="*/ 47626 h 389771"/>
                <a:gd name="connsiteX4" fmla="*/ 1654346 w 2328530"/>
                <a:gd name="connsiteY4" fmla="*/ 47625 h 389771"/>
                <a:gd name="connsiteX5" fmla="*/ 1940098 w 2328530"/>
                <a:gd name="connsiteY5" fmla="*/ 333377 h 389771"/>
                <a:gd name="connsiteX6" fmla="*/ 2328530 w 2328530"/>
                <a:gd name="connsiteY6" fmla="*/ 363285 h 389771"/>
                <a:gd name="connsiteX7" fmla="*/ 2328530 w 2328530"/>
                <a:gd name="connsiteY7" fmla="*/ 363285 h 389771"/>
                <a:gd name="connsiteX0" fmla="*/ 0 w 2257092"/>
                <a:gd name="connsiteY0" fmla="*/ 385987 h 389771"/>
                <a:gd name="connsiteX1" fmla="*/ 297024 w 2257092"/>
                <a:gd name="connsiteY1" fmla="*/ 333377 h 389771"/>
                <a:gd name="connsiteX2" fmla="*/ 654214 w 2257092"/>
                <a:gd name="connsiteY2" fmla="*/ 47626 h 389771"/>
                <a:gd name="connsiteX3" fmla="*/ 1582908 w 2257092"/>
                <a:gd name="connsiteY3" fmla="*/ 47625 h 389771"/>
                <a:gd name="connsiteX4" fmla="*/ 1868660 w 2257092"/>
                <a:gd name="connsiteY4" fmla="*/ 333377 h 389771"/>
                <a:gd name="connsiteX5" fmla="*/ 2257092 w 2257092"/>
                <a:gd name="connsiteY5" fmla="*/ 363285 h 389771"/>
                <a:gd name="connsiteX6" fmla="*/ 2257092 w 2257092"/>
                <a:gd name="connsiteY6" fmla="*/ 363285 h 389771"/>
                <a:gd name="connsiteX0" fmla="*/ 0 w 6421916"/>
                <a:gd name="connsiteY0" fmla="*/ 385987 h 389771"/>
                <a:gd name="connsiteX1" fmla="*/ 297024 w 6421916"/>
                <a:gd name="connsiteY1" fmla="*/ 333377 h 389771"/>
                <a:gd name="connsiteX2" fmla="*/ 654214 w 6421916"/>
                <a:gd name="connsiteY2" fmla="*/ 47626 h 389771"/>
                <a:gd name="connsiteX3" fmla="*/ 1582908 w 6421916"/>
                <a:gd name="connsiteY3" fmla="*/ 47625 h 389771"/>
                <a:gd name="connsiteX4" fmla="*/ 1868660 w 6421916"/>
                <a:gd name="connsiteY4" fmla="*/ 333377 h 389771"/>
                <a:gd name="connsiteX5" fmla="*/ 2257092 w 6421916"/>
                <a:gd name="connsiteY5" fmla="*/ 363285 h 389771"/>
                <a:gd name="connsiteX6" fmla="*/ 6421916 w 6421916"/>
                <a:gd name="connsiteY6" fmla="*/ 309610 h 389771"/>
                <a:gd name="connsiteX0" fmla="*/ 0 w 6421916"/>
                <a:gd name="connsiteY0" fmla="*/ 385987 h 389771"/>
                <a:gd name="connsiteX1" fmla="*/ 297024 w 6421916"/>
                <a:gd name="connsiteY1" fmla="*/ 333377 h 389771"/>
                <a:gd name="connsiteX2" fmla="*/ 654214 w 6421916"/>
                <a:gd name="connsiteY2" fmla="*/ 47626 h 389771"/>
                <a:gd name="connsiteX3" fmla="*/ 1582908 w 6421916"/>
                <a:gd name="connsiteY3" fmla="*/ 47625 h 389771"/>
                <a:gd name="connsiteX4" fmla="*/ 1868660 w 6421916"/>
                <a:gd name="connsiteY4" fmla="*/ 333377 h 389771"/>
                <a:gd name="connsiteX5" fmla="*/ 2192971 w 6421916"/>
                <a:gd name="connsiteY5" fmla="*/ 309610 h 389771"/>
                <a:gd name="connsiteX6" fmla="*/ 6421916 w 6421916"/>
                <a:gd name="connsiteY6" fmla="*/ 309610 h 389771"/>
                <a:gd name="connsiteX0" fmla="*/ 0 w 6421916"/>
                <a:gd name="connsiteY0" fmla="*/ 385986 h 389770"/>
                <a:gd name="connsiteX1" fmla="*/ 297024 w 6421916"/>
                <a:gd name="connsiteY1" fmla="*/ 333376 h 389770"/>
                <a:gd name="connsiteX2" fmla="*/ 654214 w 6421916"/>
                <a:gd name="connsiteY2" fmla="*/ 47625 h 389770"/>
                <a:gd name="connsiteX3" fmla="*/ 1582908 w 6421916"/>
                <a:gd name="connsiteY3" fmla="*/ 47624 h 389770"/>
                <a:gd name="connsiteX4" fmla="*/ 1825237 w 6421916"/>
                <a:gd name="connsiteY4" fmla="*/ 309609 h 389770"/>
                <a:gd name="connsiteX5" fmla="*/ 2192971 w 6421916"/>
                <a:gd name="connsiteY5" fmla="*/ 309609 h 389770"/>
                <a:gd name="connsiteX6" fmla="*/ 6421916 w 6421916"/>
                <a:gd name="connsiteY6" fmla="*/ 309609 h 389770"/>
                <a:gd name="connsiteX0" fmla="*/ 0 w 6421916"/>
                <a:gd name="connsiteY0" fmla="*/ 385986 h 389770"/>
                <a:gd name="connsiteX1" fmla="*/ 297024 w 6421916"/>
                <a:gd name="connsiteY1" fmla="*/ 333376 h 389770"/>
                <a:gd name="connsiteX2" fmla="*/ 654214 w 6421916"/>
                <a:gd name="connsiteY2" fmla="*/ 47625 h 389770"/>
                <a:gd name="connsiteX3" fmla="*/ 1582908 w 6421916"/>
                <a:gd name="connsiteY3" fmla="*/ 47624 h 389770"/>
                <a:gd name="connsiteX4" fmla="*/ 1825237 w 6421916"/>
                <a:gd name="connsiteY4" fmla="*/ 245974 h 389770"/>
                <a:gd name="connsiteX5" fmla="*/ 2192971 w 6421916"/>
                <a:gd name="connsiteY5" fmla="*/ 309609 h 389770"/>
                <a:gd name="connsiteX6" fmla="*/ 6421916 w 6421916"/>
                <a:gd name="connsiteY6" fmla="*/ 309609 h 389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21916" h="389770">
                  <a:moveTo>
                    <a:pt x="0" y="385986"/>
                  </a:moveTo>
                  <a:cubicBezTo>
                    <a:pt x="61410" y="386318"/>
                    <a:pt x="187988" y="389770"/>
                    <a:pt x="297024" y="333376"/>
                  </a:cubicBezTo>
                  <a:cubicBezTo>
                    <a:pt x="406060" y="276983"/>
                    <a:pt x="439900" y="95250"/>
                    <a:pt x="654214" y="47625"/>
                  </a:cubicBezTo>
                  <a:cubicBezTo>
                    <a:pt x="868528" y="0"/>
                    <a:pt x="1387738" y="14566"/>
                    <a:pt x="1582908" y="47624"/>
                  </a:cubicBezTo>
                  <a:cubicBezTo>
                    <a:pt x="1778079" y="80682"/>
                    <a:pt x="1723560" y="202310"/>
                    <a:pt x="1825237" y="245974"/>
                  </a:cubicBezTo>
                  <a:cubicBezTo>
                    <a:pt x="1926914" y="289638"/>
                    <a:pt x="2128232" y="304624"/>
                    <a:pt x="2192971" y="309609"/>
                  </a:cubicBezTo>
                  <a:lnTo>
                    <a:pt x="6421916" y="309609"/>
                  </a:lnTo>
                </a:path>
              </a:pathLst>
            </a:custGeom>
            <a:ln w="101600">
              <a:solidFill>
                <a:schemeClr val="bg1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/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2616994" y="3197746"/>
              <a:ext cx="3590925" cy="806450"/>
            </a:xfrm>
            <a:custGeom>
              <a:avLst/>
              <a:gdLst>
                <a:gd name="connsiteX0" fmla="*/ 0 w 2328530"/>
                <a:gd name="connsiteY0" fmla="*/ 411125 h 517451"/>
                <a:gd name="connsiteX1" fmla="*/ 446567 w 2328530"/>
                <a:gd name="connsiteY1" fmla="*/ 464288 h 517451"/>
                <a:gd name="connsiteX2" fmla="*/ 659219 w 2328530"/>
                <a:gd name="connsiteY2" fmla="*/ 92149 h 517451"/>
                <a:gd name="connsiteX3" fmla="*/ 1690577 w 2328530"/>
                <a:gd name="connsiteY3" fmla="*/ 60251 h 517451"/>
                <a:gd name="connsiteX4" fmla="*/ 1977656 w 2328530"/>
                <a:gd name="connsiteY4" fmla="*/ 453656 h 517451"/>
                <a:gd name="connsiteX5" fmla="*/ 2328530 w 2328530"/>
                <a:gd name="connsiteY5" fmla="*/ 443023 h 517451"/>
                <a:gd name="connsiteX6" fmla="*/ 2328530 w 2328530"/>
                <a:gd name="connsiteY6" fmla="*/ 443023 h 517451"/>
                <a:gd name="connsiteX0" fmla="*/ 0 w 2328530"/>
                <a:gd name="connsiteY0" fmla="*/ 411125 h 517451"/>
                <a:gd name="connsiteX1" fmla="*/ 511338 w 2328530"/>
                <a:gd name="connsiteY1" fmla="*/ 413116 h 517451"/>
                <a:gd name="connsiteX2" fmla="*/ 659219 w 2328530"/>
                <a:gd name="connsiteY2" fmla="*/ 92149 h 517451"/>
                <a:gd name="connsiteX3" fmla="*/ 1690577 w 2328530"/>
                <a:gd name="connsiteY3" fmla="*/ 60251 h 517451"/>
                <a:gd name="connsiteX4" fmla="*/ 1977656 w 2328530"/>
                <a:gd name="connsiteY4" fmla="*/ 453656 h 517451"/>
                <a:gd name="connsiteX5" fmla="*/ 2328530 w 2328530"/>
                <a:gd name="connsiteY5" fmla="*/ 443023 h 517451"/>
                <a:gd name="connsiteX6" fmla="*/ 2328530 w 2328530"/>
                <a:gd name="connsiteY6" fmla="*/ 443023 h 517451"/>
                <a:gd name="connsiteX0" fmla="*/ 0 w 2328530"/>
                <a:gd name="connsiteY0" fmla="*/ 405256 h 511582"/>
                <a:gd name="connsiteX1" fmla="*/ 511338 w 2328530"/>
                <a:gd name="connsiteY1" fmla="*/ 407247 h 511582"/>
                <a:gd name="connsiteX2" fmla="*/ 725652 w 2328530"/>
                <a:gd name="connsiteY2" fmla="*/ 121495 h 511582"/>
                <a:gd name="connsiteX3" fmla="*/ 1690577 w 2328530"/>
                <a:gd name="connsiteY3" fmla="*/ 54382 h 511582"/>
                <a:gd name="connsiteX4" fmla="*/ 1977656 w 2328530"/>
                <a:gd name="connsiteY4" fmla="*/ 447787 h 511582"/>
                <a:gd name="connsiteX5" fmla="*/ 2328530 w 2328530"/>
                <a:gd name="connsiteY5" fmla="*/ 437154 h 511582"/>
                <a:gd name="connsiteX6" fmla="*/ 2328530 w 2328530"/>
                <a:gd name="connsiteY6" fmla="*/ 437154 h 511582"/>
                <a:gd name="connsiteX0" fmla="*/ 0 w 2328530"/>
                <a:gd name="connsiteY0" fmla="*/ 405256 h 511582"/>
                <a:gd name="connsiteX1" fmla="*/ 368462 w 2328530"/>
                <a:gd name="connsiteY1" fmla="*/ 407246 h 511582"/>
                <a:gd name="connsiteX2" fmla="*/ 725652 w 2328530"/>
                <a:gd name="connsiteY2" fmla="*/ 121495 h 511582"/>
                <a:gd name="connsiteX3" fmla="*/ 1690577 w 2328530"/>
                <a:gd name="connsiteY3" fmla="*/ 54382 h 511582"/>
                <a:gd name="connsiteX4" fmla="*/ 1977656 w 2328530"/>
                <a:gd name="connsiteY4" fmla="*/ 447787 h 511582"/>
                <a:gd name="connsiteX5" fmla="*/ 2328530 w 2328530"/>
                <a:gd name="connsiteY5" fmla="*/ 437154 h 511582"/>
                <a:gd name="connsiteX6" fmla="*/ 2328530 w 2328530"/>
                <a:gd name="connsiteY6" fmla="*/ 437154 h 511582"/>
                <a:gd name="connsiteX0" fmla="*/ 0 w 2328530"/>
                <a:gd name="connsiteY0" fmla="*/ 405256 h 511582"/>
                <a:gd name="connsiteX1" fmla="*/ 368462 w 2328530"/>
                <a:gd name="connsiteY1" fmla="*/ 407246 h 511582"/>
                <a:gd name="connsiteX2" fmla="*/ 725652 w 2328530"/>
                <a:gd name="connsiteY2" fmla="*/ 121495 h 511582"/>
                <a:gd name="connsiteX3" fmla="*/ 1690577 w 2328530"/>
                <a:gd name="connsiteY3" fmla="*/ 54382 h 511582"/>
                <a:gd name="connsiteX4" fmla="*/ 1977656 w 2328530"/>
                <a:gd name="connsiteY4" fmla="*/ 447787 h 511582"/>
                <a:gd name="connsiteX5" fmla="*/ 2328530 w 2328530"/>
                <a:gd name="connsiteY5" fmla="*/ 437154 h 511582"/>
                <a:gd name="connsiteX6" fmla="*/ 2328530 w 2328530"/>
                <a:gd name="connsiteY6" fmla="*/ 437154 h 511582"/>
                <a:gd name="connsiteX0" fmla="*/ 0 w 2328530"/>
                <a:gd name="connsiteY0" fmla="*/ 398499 h 464284"/>
                <a:gd name="connsiteX1" fmla="*/ 368462 w 2328530"/>
                <a:gd name="connsiteY1" fmla="*/ 400489 h 464284"/>
                <a:gd name="connsiteX2" fmla="*/ 725652 w 2328530"/>
                <a:gd name="connsiteY2" fmla="*/ 114738 h 464284"/>
                <a:gd name="connsiteX3" fmla="*/ 1690577 w 2328530"/>
                <a:gd name="connsiteY3" fmla="*/ 47625 h 464284"/>
                <a:gd name="connsiteX4" fmla="*/ 1940098 w 2328530"/>
                <a:gd name="connsiteY4" fmla="*/ 400489 h 464284"/>
                <a:gd name="connsiteX5" fmla="*/ 2328530 w 2328530"/>
                <a:gd name="connsiteY5" fmla="*/ 430397 h 464284"/>
                <a:gd name="connsiteX6" fmla="*/ 2328530 w 2328530"/>
                <a:gd name="connsiteY6" fmla="*/ 430397 h 464284"/>
                <a:gd name="connsiteX0" fmla="*/ 0 w 2328530"/>
                <a:gd name="connsiteY0" fmla="*/ 331387 h 385987"/>
                <a:gd name="connsiteX1" fmla="*/ 368462 w 2328530"/>
                <a:gd name="connsiteY1" fmla="*/ 333377 h 385987"/>
                <a:gd name="connsiteX2" fmla="*/ 725652 w 2328530"/>
                <a:gd name="connsiteY2" fmla="*/ 47626 h 385987"/>
                <a:gd name="connsiteX3" fmla="*/ 1654346 w 2328530"/>
                <a:gd name="connsiteY3" fmla="*/ 47625 h 385987"/>
                <a:gd name="connsiteX4" fmla="*/ 1940098 w 2328530"/>
                <a:gd name="connsiteY4" fmla="*/ 333377 h 385987"/>
                <a:gd name="connsiteX5" fmla="*/ 2328530 w 2328530"/>
                <a:gd name="connsiteY5" fmla="*/ 363285 h 385987"/>
                <a:gd name="connsiteX6" fmla="*/ 2328530 w 2328530"/>
                <a:gd name="connsiteY6" fmla="*/ 363285 h 385987"/>
                <a:gd name="connsiteX0" fmla="*/ 0 w 2328530"/>
                <a:gd name="connsiteY0" fmla="*/ 331387 h 389771"/>
                <a:gd name="connsiteX1" fmla="*/ 71438 w 2328530"/>
                <a:gd name="connsiteY1" fmla="*/ 385987 h 389771"/>
                <a:gd name="connsiteX2" fmla="*/ 368462 w 2328530"/>
                <a:gd name="connsiteY2" fmla="*/ 333377 h 389771"/>
                <a:gd name="connsiteX3" fmla="*/ 725652 w 2328530"/>
                <a:gd name="connsiteY3" fmla="*/ 47626 h 389771"/>
                <a:gd name="connsiteX4" fmla="*/ 1654346 w 2328530"/>
                <a:gd name="connsiteY4" fmla="*/ 47625 h 389771"/>
                <a:gd name="connsiteX5" fmla="*/ 1940098 w 2328530"/>
                <a:gd name="connsiteY5" fmla="*/ 333377 h 389771"/>
                <a:gd name="connsiteX6" fmla="*/ 2328530 w 2328530"/>
                <a:gd name="connsiteY6" fmla="*/ 363285 h 389771"/>
                <a:gd name="connsiteX7" fmla="*/ 2328530 w 2328530"/>
                <a:gd name="connsiteY7" fmla="*/ 363285 h 389771"/>
                <a:gd name="connsiteX0" fmla="*/ 0 w 2257092"/>
                <a:gd name="connsiteY0" fmla="*/ 385987 h 389771"/>
                <a:gd name="connsiteX1" fmla="*/ 297024 w 2257092"/>
                <a:gd name="connsiteY1" fmla="*/ 333377 h 389771"/>
                <a:gd name="connsiteX2" fmla="*/ 654214 w 2257092"/>
                <a:gd name="connsiteY2" fmla="*/ 47626 h 389771"/>
                <a:gd name="connsiteX3" fmla="*/ 1582908 w 2257092"/>
                <a:gd name="connsiteY3" fmla="*/ 47625 h 389771"/>
                <a:gd name="connsiteX4" fmla="*/ 1868660 w 2257092"/>
                <a:gd name="connsiteY4" fmla="*/ 333377 h 389771"/>
                <a:gd name="connsiteX5" fmla="*/ 2257092 w 2257092"/>
                <a:gd name="connsiteY5" fmla="*/ 363285 h 389771"/>
                <a:gd name="connsiteX6" fmla="*/ 2257092 w 2257092"/>
                <a:gd name="connsiteY6" fmla="*/ 363285 h 389771"/>
                <a:gd name="connsiteX0" fmla="*/ 0 w 2257092"/>
                <a:gd name="connsiteY0" fmla="*/ 385987 h 389771"/>
                <a:gd name="connsiteX1" fmla="*/ 297024 w 2257092"/>
                <a:gd name="connsiteY1" fmla="*/ 333377 h 389771"/>
                <a:gd name="connsiteX2" fmla="*/ 654214 w 2257092"/>
                <a:gd name="connsiteY2" fmla="*/ 47626 h 389771"/>
                <a:gd name="connsiteX3" fmla="*/ 1582908 w 2257092"/>
                <a:gd name="connsiteY3" fmla="*/ 47625 h 389771"/>
                <a:gd name="connsiteX4" fmla="*/ 1868660 w 2257092"/>
                <a:gd name="connsiteY4" fmla="*/ 333377 h 389771"/>
                <a:gd name="connsiteX5" fmla="*/ 2257092 w 2257092"/>
                <a:gd name="connsiteY5" fmla="*/ 363285 h 389771"/>
                <a:gd name="connsiteX6" fmla="*/ 2071841 w 2257092"/>
                <a:gd name="connsiteY6" fmla="*/ 370094 h 389771"/>
                <a:gd name="connsiteX0" fmla="*/ 0 w 2257092"/>
                <a:gd name="connsiteY0" fmla="*/ 385987 h 389771"/>
                <a:gd name="connsiteX1" fmla="*/ 297024 w 2257092"/>
                <a:gd name="connsiteY1" fmla="*/ 333377 h 389771"/>
                <a:gd name="connsiteX2" fmla="*/ 654214 w 2257092"/>
                <a:gd name="connsiteY2" fmla="*/ 47626 h 389771"/>
                <a:gd name="connsiteX3" fmla="*/ 1582908 w 2257092"/>
                <a:gd name="connsiteY3" fmla="*/ 47625 h 389771"/>
                <a:gd name="connsiteX4" fmla="*/ 1868660 w 2257092"/>
                <a:gd name="connsiteY4" fmla="*/ 333377 h 389771"/>
                <a:gd name="connsiteX5" fmla="*/ 2257092 w 2257092"/>
                <a:gd name="connsiteY5" fmla="*/ 363285 h 389771"/>
                <a:gd name="connsiteX0" fmla="*/ 0 w 2154763"/>
                <a:gd name="connsiteY0" fmla="*/ 385987 h 435030"/>
                <a:gd name="connsiteX1" fmla="*/ 297024 w 2154763"/>
                <a:gd name="connsiteY1" fmla="*/ 333377 h 435030"/>
                <a:gd name="connsiteX2" fmla="*/ 654214 w 2154763"/>
                <a:gd name="connsiteY2" fmla="*/ 47626 h 435030"/>
                <a:gd name="connsiteX3" fmla="*/ 1582908 w 2154763"/>
                <a:gd name="connsiteY3" fmla="*/ 47625 h 435030"/>
                <a:gd name="connsiteX4" fmla="*/ 1868660 w 2154763"/>
                <a:gd name="connsiteY4" fmla="*/ 333377 h 435030"/>
                <a:gd name="connsiteX5" fmla="*/ 2154763 w 2154763"/>
                <a:gd name="connsiteY5" fmla="*/ 435030 h 435030"/>
                <a:gd name="connsiteX0" fmla="*/ 0 w 2130886"/>
                <a:gd name="connsiteY0" fmla="*/ 385987 h 389771"/>
                <a:gd name="connsiteX1" fmla="*/ 297024 w 2130886"/>
                <a:gd name="connsiteY1" fmla="*/ 333377 h 389771"/>
                <a:gd name="connsiteX2" fmla="*/ 654214 w 2130886"/>
                <a:gd name="connsiteY2" fmla="*/ 47626 h 389771"/>
                <a:gd name="connsiteX3" fmla="*/ 1582908 w 2130886"/>
                <a:gd name="connsiteY3" fmla="*/ 47625 h 389771"/>
                <a:gd name="connsiteX4" fmla="*/ 1868660 w 2130886"/>
                <a:gd name="connsiteY4" fmla="*/ 333377 h 389771"/>
                <a:gd name="connsiteX5" fmla="*/ 2130886 w 2130886"/>
                <a:gd name="connsiteY5" fmla="*/ 374765 h 389771"/>
                <a:gd name="connsiteX0" fmla="*/ 0 w 2062667"/>
                <a:gd name="connsiteY0" fmla="*/ 385987 h 389771"/>
                <a:gd name="connsiteX1" fmla="*/ 297024 w 2062667"/>
                <a:gd name="connsiteY1" fmla="*/ 333377 h 389771"/>
                <a:gd name="connsiteX2" fmla="*/ 654214 w 2062667"/>
                <a:gd name="connsiteY2" fmla="*/ 47626 h 389771"/>
                <a:gd name="connsiteX3" fmla="*/ 1582908 w 2062667"/>
                <a:gd name="connsiteY3" fmla="*/ 47625 h 389771"/>
                <a:gd name="connsiteX4" fmla="*/ 1868660 w 2062667"/>
                <a:gd name="connsiteY4" fmla="*/ 333377 h 389771"/>
                <a:gd name="connsiteX5" fmla="*/ 2062667 w 2062667"/>
                <a:gd name="connsiteY5" fmla="*/ 374765 h 389771"/>
                <a:gd name="connsiteX0" fmla="*/ 0 w 2062667"/>
                <a:gd name="connsiteY0" fmla="*/ 385987 h 389771"/>
                <a:gd name="connsiteX1" fmla="*/ 297024 w 2062667"/>
                <a:gd name="connsiteY1" fmla="*/ 333377 h 389771"/>
                <a:gd name="connsiteX2" fmla="*/ 654214 w 2062667"/>
                <a:gd name="connsiteY2" fmla="*/ 47626 h 389771"/>
                <a:gd name="connsiteX3" fmla="*/ 1582908 w 2062667"/>
                <a:gd name="connsiteY3" fmla="*/ 47625 h 389771"/>
                <a:gd name="connsiteX4" fmla="*/ 1868660 w 2062667"/>
                <a:gd name="connsiteY4" fmla="*/ 333377 h 389771"/>
                <a:gd name="connsiteX5" fmla="*/ 2062667 w 2062667"/>
                <a:gd name="connsiteY5" fmla="*/ 366156 h 389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62667" h="389771">
                  <a:moveTo>
                    <a:pt x="0" y="385987"/>
                  </a:moveTo>
                  <a:cubicBezTo>
                    <a:pt x="61410" y="386319"/>
                    <a:pt x="187988" y="389771"/>
                    <a:pt x="297024" y="333377"/>
                  </a:cubicBezTo>
                  <a:cubicBezTo>
                    <a:pt x="406060" y="276984"/>
                    <a:pt x="439900" y="95251"/>
                    <a:pt x="654214" y="47626"/>
                  </a:cubicBezTo>
                  <a:cubicBezTo>
                    <a:pt x="868528" y="1"/>
                    <a:pt x="1380500" y="0"/>
                    <a:pt x="1582908" y="47625"/>
                  </a:cubicBezTo>
                  <a:cubicBezTo>
                    <a:pt x="1785316" y="95250"/>
                    <a:pt x="1788700" y="280289"/>
                    <a:pt x="1868660" y="333377"/>
                  </a:cubicBezTo>
                  <a:cubicBezTo>
                    <a:pt x="1948620" y="386465"/>
                    <a:pt x="1997928" y="361171"/>
                    <a:pt x="2062667" y="366156"/>
                  </a:cubicBezTo>
                </a:path>
              </a:pathLst>
            </a:custGeom>
            <a:ln w="241300">
              <a:solidFill>
                <a:schemeClr val="accent3">
                  <a:lumMod val="75000"/>
                </a:schemeClr>
              </a:solidFill>
              <a:headEnd type="none" w="med" len="med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/>
            </a:p>
          </p:txBody>
        </p:sp>
        <p:sp>
          <p:nvSpPr>
            <p:cNvPr id="10" name="Freeform 9"/>
            <p:cNvSpPr/>
            <p:nvPr/>
          </p:nvSpPr>
          <p:spPr bwMode="auto">
            <a:xfrm flipV="1">
              <a:off x="3955257" y="2554809"/>
              <a:ext cx="1662112" cy="984250"/>
            </a:xfrm>
            <a:custGeom>
              <a:avLst/>
              <a:gdLst>
                <a:gd name="connsiteX0" fmla="*/ 480237 w 4150242"/>
                <a:gd name="connsiteY0" fmla="*/ 145312 h 2691810"/>
                <a:gd name="connsiteX1" fmla="*/ 3584944 w 4150242"/>
                <a:gd name="connsiteY1" fmla="*/ 145312 h 2691810"/>
                <a:gd name="connsiteX2" fmla="*/ 3872023 w 4150242"/>
                <a:gd name="connsiteY2" fmla="*/ 1017182 h 2691810"/>
                <a:gd name="connsiteX3" fmla="*/ 3797595 w 4150242"/>
                <a:gd name="connsiteY3" fmla="*/ 2006010 h 2691810"/>
                <a:gd name="connsiteX4" fmla="*/ 3584944 w 4150242"/>
                <a:gd name="connsiteY4" fmla="*/ 2590801 h 2691810"/>
                <a:gd name="connsiteX5" fmla="*/ 480237 w 4150242"/>
                <a:gd name="connsiteY5" fmla="*/ 2558903 h 2691810"/>
                <a:gd name="connsiteX6" fmla="*/ 714153 w 4150242"/>
                <a:gd name="connsiteY6" fmla="*/ 1793359 h 2691810"/>
                <a:gd name="connsiteX7" fmla="*/ 703521 w 4150242"/>
                <a:gd name="connsiteY7" fmla="*/ 762001 h 2691810"/>
                <a:gd name="connsiteX8" fmla="*/ 480237 w 4150242"/>
                <a:gd name="connsiteY8" fmla="*/ 145312 h 2691810"/>
                <a:gd name="connsiteX0" fmla="*/ 480237 w 4152201"/>
                <a:gd name="connsiteY0" fmla="*/ 195710 h 2681730"/>
                <a:gd name="connsiteX1" fmla="*/ 3586623 w 4152201"/>
                <a:gd name="connsiteY1" fmla="*/ 135232 h 2681730"/>
                <a:gd name="connsiteX2" fmla="*/ 3873702 w 4152201"/>
                <a:gd name="connsiteY2" fmla="*/ 1007102 h 2681730"/>
                <a:gd name="connsiteX3" fmla="*/ 3799274 w 4152201"/>
                <a:gd name="connsiteY3" fmla="*/ 1995930 h 2681730"/>
                <a:gd name="connsiteX4" fmla="*/ 3586623 w 4152201"/>
                <a:gd name="connsiteY4" fmla="*/ 2580721 h 2681730"/>
                <a:gd name="connsiteX5" fmla="*/ 481916 w 4152201"/>
                <a:gd name="connsiteY5" fmla="*/ 2548823 h 2681730"/>
                <a:gd name="connsiteX6" fmla="*/ 715832 w 4152201"/>
                <a:gd name="connsiteY6" fmla="*/ 1783279 h 2681730"/>
                <a:gd name="connsiteX7" fmla="*/ 705200 w 4152201"/>
                <a:gd name="connsiteY7" fmla="*/ 751921 h 2681730"/>
                <a:gd name="connsiteX8" fmla="*/ 480237 w 4152201"/>
                <a:gd name="connsiteY8" fmla="*/ 195710 h 2681730"/>
                <a:gd name="connsiteX0" fmla="*/ 480237 w 4152199"/>
                <a:gd name="connsiteY0" fmla="*/ 255242 h 2669824"/>
                <a:gd name="connsiteX1" fmla="*/ 3586622 w 4152199"/>
                <a:gd name="connsiteY1" fmla="*/ 123326 h 2669824"/>
                <a:gd name="connsiteX2" fmla="*/ 3873701 w 4152199"/>
                <a:gd name="connsiteY2" fmla="*/ 995196 h 2669824"/>
                <a:gd name="connsiteX3" fmla="*/ 3799273 w 4152199"/>
                <a:gd name="connsiteY3" fmla="*/ 1984024 h 2669824"/>
                <a:gd name="connsiteX4" fmla="*/ 3586622 w 4152199"/>
                <a:gd name="connsiteY4" fmla="*/ 2568815 h 2669824"/>
                <a:gd name="connsiteX5" fmla="*/ 481915 w 4152199"/>
                <a:gd name="connsiteY5" fmla="*/ 2536917 h 2669824"/>
                <a:gd name="connsiteX6" fmla="*/ 715831 w 4152199"/>
                <a:gd name="connsiteY6" fmla="*/ 1771373 h 2669824"/>
                <a:gd name="connsiteX7" fmla="*/ 705199 w 4152199"/>
                <a:gd name="connsiteY7" fmla="*/ 740015 h 2669824"/>
                <a:gd name="connsiteX8" fmla="*/ 480237 w 4152199"/>
                <a:gd name="connsiteY8" fmla="*/ 255242 h 2669824"/>
                <a:gd name="connsiteX0" fmla="*/ 480237 w 4152199"/>
                <a:gd name="connsiteY0" fmla="*/ 255242 h 2669824"/>
                <a:gd name="connsiteX1" fmla="*/ 3586622 w 4152199"/>
                <a:gd name="connsiteY1" fmla="*/ 123326 h 2669824"/>
                <a:gd name="connsiteX2" fmla="*/ 3873701 w 4152199"/>
                <a:gd name="connsiteY2" fmla="*/ 995196 h 2669824"/>
                <a:gd name="connsiteX3" fmla="*/ 3799273 w 4152199"/>
                <a:gd name="connsiteY3" fmla="*/ 1984024 h 2669824"/>
                <a:gd name="connsiteX4" fmla="*/ 3586622 w 4152199"/>
                <a:gd name="connsiteY4" fmla="*/ 2568815 h 2669824"/>
                <a:gd name="connsiteX5" fmla="*/ 481915 w 4152199"/>
                <a:gd name="connsiteY5" fmla="*/ 2536917 h 2669824"/>
                <a:gd name="connsiteX6" fmla="*/ 715831 w 4152199"/>
                <a:gd name="connsiteY6" fmla="*/ 1771373 h 2669824"/>
                <a:gd name="connsiteX7" fmla="*/ 705199 w 4152199"/>
                <a:gd name="connsiteY7" fmla="*/ 740015 h 2669824"/>
                <a:gd name="connsiteX8" fmla="*/ 480237 w 4152199"/>
                <a:gd name="connsiteY8" fmla="*/ 255242 h 2669824"/>
                <a:gd name="connsiteX0" fmla="*/ 480237 w 4152199"/>
                <a:gd name="connsiteY0" fmla="*/ 136178 h 2693636"/>
                <a:gd name="connsiteX1" fmla="*/ 3586622 w 4152199"/>
                <a:gd name="connsiteY1" fmla="*/ 147138 h 2693636"/>
                <a:gd name="connsiteX2" fmla="*/ 3873701 w 4152199"/>
                <a:gd name="connsiteY2" fmla="*/ 1019008 h 2693636"/>
                <a:gd name="connsiteX3" fmla="*/ 3799273 w 4152199"/>
                <a:gd name="connsiteY3" fmla="*/ 2007836 h 2693636"/>
                <a:gd name="connsiteX4" fmla="*/ 3586622 w 4152199"/>
                <a:gd name="connsiteY4" fmla="*/ 2592627 h 2693636"/>
                <a:gd name="connsiteX5" fmla="*/ 481915 w 4152199"/>
                <a:gd name="connsiteY5" fmla="*/ 2560729 h 2693636"/>
                <a:gd name="connsiteX6" fmla="*/ 715831 w 4152199"/>
                <a:gd name="connsiteY6" fmla="*/ 1795185 h 2693636"/>
                <a:gd name="connsiteX7" fmla="*/ 705199 w 4152199"/>
                <a:gd name="connsiteY7" fmla="*/ 763827 h 2693636"/>
                <a:gd name="connsiteX8" fmla="*/ 480237 w 4152199"/>
                <a:gd name="connsiteY8" fmla="*/ 136178 h 2693636"/>
                <a:gd name="connsiteX0" fmla="*/ 480237 w 4152199"/>
                <a:gd name="connsiteY0" fmla="*/ 136178 h 2693636"/>
                <a:gd name="connsiteX1" fmla="*/ 3586622 w 4152199"/>
                <a:gd name="connsiteY1" fmla="*/ 147138 h 2693636"/>
                <a:gd name="connsiteX2" fmla="*/ 3873701 w 4152199"/>
                <a:gd name="connsiteY2" fmla="*/ 1019008 h 2693636"/>
                <a:gd name="connsiteX3" fmla="*/ 3799273 w 4152199"/>
                <a:gd name="connsiteY3" fmla="*/ 2007836 h 2693636"/>
                <a:gd name="connsiteX4" fmla="*/ 3586622 w 4152199"/>
                <a:gd name="connsiteY4" fmla="*/ 2592627 h 2693636"/>
                <a:gd name="connsiteX5" fmla="*/ 481915 w 4152199"/>
                <a:gd name="connsiteY5" fmla="*/ 2560729 h 2693636"/>
                <a:gd name="connsiteX6" fmla="*/ 715831 w 4152199"/>
                <a:gd name="connsiteY6" fmla="*/ 1795185 h 2693636"/>
                <a:gd name="connsiteX7" fmla="*/ 705199 w 4152199"/>
                <a:gd name="connsiteY7" fmla="*/ 763827 h 2693636"/>
                <a:gd name="connsiteX8" fmla="*/ 480237 w 4152199"/>
                <a:gd name="connsiteY8" fmla="*/ 136178 h 2693636"/>
                <a:gd name="connsiteX0" fmla="*/ 480237 w 4152199"/>
                <a:gd name="connsiteY0" fmla="*/ 136178 h 2693636"/>
                <a:gd name="connsiteX1" fmla="*/ 3586622 w 4152199"/>
                <a:gd name="connsiteY1" fmla="*/ 147138 h 2693636"/>
                <a:gd name="connsiteX2" fmla="*/ 3873701 w 4152199"/>
                <a:gd name="connsiteY2" fmla="*/ 1019008 h 2693636"/>
                <a:gd name="connsiteX3" fmla="*/ 3799273 w 4152199"/>
                <a:gd name="connsiteY3" fmla="*/ 2007836 h 2693636"/>
                <a:gd name="connsiteX4" fmla="*/ 3586622 w 4152199"/>
                <a:gd name="connsiteY4" fmla="*/ 2592627 h 2693636"/>
                <a:gd name="connsiteX5" fmla="*/ 481915 w 4152199"/>
                <a:gd name="connsiteY5" fmla="*/ 2560729 h 2693636"/>
                <a:gd name="connsiteX6" fmla="*/ 715831 w 4152199"/>
                <a:gd name="connsiteY6" fmla="*/ 1795185 h 2693636"/>
                <a:gd name="connsiteX7" fmla="*/ 705199 w 4152199"/>
                <a:gd name="connsiteY7" fmla="*/ 763827 h 2693636"/>
                <a:gd name="connsiteX8" fmla="*/ 480237 w 4152199"/>
                <a:gd name="connsiteY8" fmla="*/ 136178 h 2693636"/>
                <a:gd name="connsiteX0" fmla="*/ 480237 w 4152199"/>
                <a:gd name="connsiteY0" fmla="*/ 136178 h 2693636"/>
                <a:gd name="connsiteX1" fmla="*/ 3586622 w 4152199"/>
                <a:gd name="connsiteY1" fmla="*/ 147138 h 2693636"/>
                <a:gd name="connsiteX2" fmla="*/ 3873701 w 4152199"/>
                <a:gd name="connsiteY2" fmla="*/ 1019008 h 2693636"/>
                <a:gd name="connsiteX3" fmla="*/ 3799273 w 4152199"/>
                <a:gd name="connsiteY3" fmla="*/ 2007836 h 2693636"/>
                <a:gd name="connsiteX4" fmla="*/ 3586622 w 4152199"/>
                <a:gd name="connsiteY4" fmla="*/ 2592627 h 2693636"/>
                <a:gd name="connsiteX5" fmla="*/ 481915 w 4152199"/>
                <a:gd name="connsiteY5" fmla="*/ 2560729 h 2693636"/>
                <a:gd name="connsiteX6" fmla="*/ 715831 w 4152199"/>
                <a:gd name="connsiteY6" fmla="*/ 1795185 h 2693636"/>
                <a:gd name="connsiteX7" fmla="*/ 705199 w 4152199"/>
                <a:gd name="connsiteY7" fmla="*/ 763827 h 2693636"/>
                <a:gd name="connsiteX8" fmla="*/ 480237 w 4152199"/>
                <a:gd name="connsiteY8" fmla="*/ 136178 h 2693636"/>
                <a:gd name="connsiteX0" fmla="*/ 480237 w 4152199"/>
                <a:gd name="connsiteY0" fmla="*/ 136178 h 2693636"/>
                <a:gd name="connsiteX1" fmla="*/ 3586622 w 4152199"/>
                <a:gd name="connsiteY1" fmla="*/ 147138 h 2693636"/>
                <a:gd name="connsiteX2" fmla="*/ 3873701 w 4152199"/>
                <a:gd name="connsiteY2" fmla="*/ 1019008 h 2693636"/>
                <a:gd name="connsiteX3" fmla="*/ 3799273 w 4152199"/>
                <a:gd name="connsiteY3" fmla="*/ 2007836 h 2693636"/>
                <a:gd name="connsiteX4" fmla="*/ 3586622 w 4152199"/>
                <a:gd name="connsiteY4" fmla="*/ 2592627 h 2693636"/>
                <a:gd name="connsiteX5" fmla="*/ 481915 w 4152199"/>
                <a:gd name="connsiteY5" fmla="*/ 2560729 h 2693636"/>
                <a:gd name="connsiteX6" fmla="*/ 715831 w 4152199"/>
                <a:gd name="connsiteY6" fmla="*/ 1795185 h 2693636"/>
                <a:gd name="connsiteX7" fmla="*/ 705199 w 4152199"/>
                <a:gd name="connsiteY7" fmla="*/ 763827 h 2693636"/>
                <a:gd name="connsiteX8" fmla="*/ 480237 w 4152199"/>
                <a:gd name="connsiteY8" fmla="*/ 136178 h 2693636"/>
                <a:gd name="connsiteX0" fmla="*/ 480237 w 4152199"/>
                <a:gd name="connsiteY0" fmla="*/ 136178 h 2592627"/>
                <a:gd name="connsiteX1" fmla="*/ 3586622 w 4152199"/>
                <a:gd name="connsiteY1" fmla="*/ 147138 h 2592627"/>
                <a:gd name="connsiteX2" fmla="*/ 3873701 w 4152199"/>
                <a:gd name="connsiteY2" fmla="*/ 1019008 h 2592627"/>
                <a:gd name="connsiteX3" fmla="*/ 3799273 w 4152199"/>
                <a:gd name="connsiteY3" fmla="*/ 2007836 h 2592627"/>
                <a:gd name="connsiteX4" fmla="*/ 3586622 w 4152199"/>
                <a:gd name="connsiteY4" fmla="*/ 2592627 h 2592627"/>
                <a:gd name="connsiteX5" fmla="*/ 481915 w 4152199"/>
                <a:gd name="connsiteY5" fmla="*/ 2560729 h 2592627"/>
                <a:gd name="connsiteX6" fmla="*/ 715831 w 4152199"/>
                <a:gd name="connsiteY6" fmla="*/ 1795185 h 2592627"/>
                <a:gd name="connsiteX7" fmla="*/ 705199 w 4152199"/>
                <a:gd name="connsiteY7" fmla="*/ 763827 h 2592627"/>
                <a:gd name="connsiteX8" fmla="*/ 480237 w 4152199"/>
                <a:gd name="connsiteY8" fmla="*/ 136178 h 2592627"/>
                <a:gd name="connsiteX0" fmla="*/ 480237 w 4152199"/>
                <a:gd name="connsiteY0" fmla="*/ 0 h 2456449"/>
                <a:gd name="connsiteX1" fmla="*/ 3586622 w 4152199"/>
                <a:gd name="connsiteY1" fmla="*/ 10960 h 2456449"/>
                <a:gd name="connsiteX2" fmla="*/ 3873701 w 4152199"/>
                <a:gd name="connsiteY2" fmla="*/ 882830 h 2456449"/>
                <a:gd name="connsiteX3" fmla="*/ 3799273 w 4152199"/>
                <a:gd name="connsiteY3" fmla="*/ 1871658 h 2456449"/>
                <a:gd name="connsiteX4" fmla="*/ 3586622 w 4152199"/>
                <a:gd name="connsiteY4" fmla="*/ 2456449 h 2456449"/>
                <a:gd name="connsiteX5" fmla="*/ 481915 w 4152199"/>
                <a:gd name="connsiteY5" fmla="*/ 2424551 h 2456449"/>
                <a:gd name="connsiteX6" fmla="*/ 715831 w 4152199"/>
                <a:gd name="connsiteY6" fmla="*/ 1659007 h 2456449"/>
                <a:gd name="connsiteX7" fmla="*/ 705199 w 4152199"/>
                <a:gd name="connsiteY7" fmla="*/ 627649 h 2456449"/>
                <a:gd name="connsiteX8" fmla="*/ 480237 w 4152199"/>
                <a:gd name="connsiteY8" fmla="*/ 0 h 2456449"/>
                <a:gd name="connsiteX0" fmla="*/ 480237 w 4139515"/>
                <a:gd name="connsiteY0" fmla="*/ 0 h 2456449"/>
                <a:gd name="connsiteX1" fmla="*/ 3586622 w 4139515"/>
                <a:gd name="connsiteY1" fmla="*/ 10960 h 2456449"/>
                <a:gd name="connsiteX2" fmla="*/ 3873701 w 4139515"/>
                <a:gd name="connsiteY2" fmla="*/ 882830 h 2456449"/>
                <a:gd name="connsiteX3" fmla="*/ 3799273 w 4139515"/>
                <a:gd name="connsiteY3" fmla="*/ 1871658 h 2456449"/>
                <a:gd name="connsiteX4" fmla="*/ 3586622 w 4139515"/>
                <a:gd name="connsiteY4" fmla="*/ 2456449 h 2456449"/>
                <a:gd name="connsiteX5" fmla="*/ 481915 w 4139515"/>
                <a:gd name="connsiteY5" fmla="*/ 2424551 h 2456449"/>
                <a:gd name="connsiteX6" fmla="*/ 715831 w 4139515"/>
                <a:gd name="connsiteY6" fmla="*/ 1659007 h 2456449"/>
                <a:gd name="connsiteX7" fmla="*/ 705199 w 4139515"/>
                <a:gd name="connsiteY7" fmla="*/ 627649 h 2456449"/>
                <a:gd name="connsiteX8" fmla="*/ 480237 w 4139515"/>
                <a:gd name="connsiteY8" fmla="*/ 0 h 2456449"/>
                <a:gd name="connsiteX0" fmla="*/ 480237 w 4139515"/>
                <a:gd name="connsiteY0" fmla="*/ 0 h 2456449"/>
                <a:gd name="connsiteX1" fmla="*/ 3586622 w 4139515"/>
                <a:gd name="connsiteY1" fmla="*/ 10960 h 2456449"/>
                <a:gd name="connsiteX2" fmla="*/ 3837823 w 4139515"/>
                <a:gd name="connsiteY2" fmla="*/ 1285885 h 2456449"/>
                <a:gd name="connsiteX3" fmla="*/ 3799273 w 4139515"/>
                <a:gd name="connsiteY3" fmla="*/ 1871658 h 2456449"/>
                <a:gd name="connsiteX4" fmla="*/ 3586622 w 4139515"/>
                <a:gd name="connsiteY4" fmla="*/ 2456449 h 2456449"/>
                <a:gd name="connsiteX5" fmla="*/ 481915 w 4139515"/>
                <a:gd name="connsiteY5" fmla="*/ 2424551 h 2456449"/>
                <a:gd name="connsiteX6" fmla="*/ 715831 w 4139515"/>
                <a:gd name="connsiteY6" fmla="*/ 1659007 h 2456449"/>
                <a:gd name="connsiteX7" fmla="*/ 705199 w 4139515"/>
                <a:gd name="connsiteY7" fmla="*/ 627649 h 2456449"/>
                <a:gd name="connsiteX8" fmla="*/ 480237 w 4139515"/>
                <a:gd name="connsiteY8" fmla="*/ 0 h 2456449"/>
                <a:gd name="connsiteX0" fmla="*/ 480237 w 4145940"/>
                <a:gd name="connsiteY0" fmla="*/ 0 h 2456449"/>
                <a:gd name="connsiteX1" fmla="*/ 3586622 w 4145940"/>
                <a:gd name="connsiteY1" fmla="*/ 10960 h 2456449"/>
                <a:gd name="connsiteX2" fmla="*/ 3837823 w 4145940"/>
                <a:gd name="connsiteY2" fmla="*/ 1285885 h 2456449"/>
                <a:gd name="connsiteX3" fmla="*/ 3586622 w 4145940"/>
                <a:gd name="connsiteY3" fmla="*/ 2456449 h 2456449"/>
                <a:gd name="connsiteX4" fmla="*/ 481915 w 4145940"/>
                <a:gd name="connsiteY4" fmla="*/ 2424551 h 2456449"/>
                <a:gd name="connsiteX5" fmla="*/ 715831 w 4145940"/>
                <a:gd name="connsiteY5" fmla="*/ 1659007 h 2456449"/>
                <a:gd name="connsiteX6" fmla="*/ 705199 w 4145940"/>
                <a:gd name="connsiteY6" fmla="*/ 627649 h 2456449"/>
                <a:gd name="connsiteX7" fmla="*/ 480237 w 4145940"/>
                <a:gd name="connsiteY7" fmla="*/ 0 h 2456449"/>
                <a:gd name="connsiteX0" fmla="*/ 480237 w 3987386"/>
                <a:gd name="connsiteY0" fmla="*/ 0 h 2456449"/>
                <a:gd name="connsiteX1" fmla="*/ 3586622 w 3987386"/>
                <a:gd name="connsiteY1" fmla="*/ 10960 h 2456449"/>
                <a:gd name="connsiteX2" fmla="*/ 3837823 w 3987386"/>
                <a:gd name="connsiteY2" fmla="*/ 1285885 h 2456449"/>
                <a:gd name="connsiteX3" fmla="*/ 3586622 w 3987386"/>
                <a:gd name="connsiteY3" fmla="*/ 2456449 h 2456449"/>
                <a:gd name="connsiteX4" fmla="*/ 481915 w 3987386"/>
                <a:gd name="connsiteY4" fmla="*/ 2424551 h 2456449"/>
                <a:gd name="connsiteX5" fmla="*/ 715831 w 3987386"/>
                <a:gd name="connsiteY5" fmla="*/ 1659007 h 2456449"/>
                <a:gd name="connsiteX6" fmla="*/ 705199 w 3987386"/>
                <a:gd name="connsiteY6" fmla="*/ 627649 h 2456449"/>
                <a:gd name="connsiteX7" fmla="*/ 480237 w 3987386"/>
                <a:gd name="connsiteY7" fmla="*/ 0 h 2456449"/>
                <a:gd name="connsiteX0" fmla="*/ 480237 w 3987386"/>
                <a:gd name="connsiteY0" fmla="*/ 0 h 2456449"/>
                <a:gd name="connsiteX1" fmla="*/ 3586622 w 3987386"/>
                <a:gd name="connsiteY1" fmla="*/ 10960 h 2456449"/>
                <a:gd name="connsiteX2" fmla="*/ 3837823 w 3987386"/>
                <a:gd name="connsiteY2" fmla="*/ 1285885 h 2456449"/>
                <a:gd name="connsiteX3" fmla="*/ 3586622 w 3987386"/>
                <a:gd name="connsiteY3" fmla="*/ 2456449 h 2456449"/>
                <a:gd name="connsiteX4" fmla="*/ 481915 w 3987386"/>
                <a:gd name="connsiteY4" fmla="*/ 2424551 h 2456449"/>
                <a:gd name="connsiteX5" fmla="*/ 715831 w 3987386"/>
                <a:gd name="connsiteY5" fmla="*/ 1659007 h 2456449"/>
                <a:gd name="connsiteX6" fmla="*/ 705199 w 3987386"/>
                <a:gd name="connsiteY6" fmla="*/ 627649 h 2456449"/>
                <a:gd name="connsiteX7" fmla="*/ 480237 w 3987386"/>
                <a:gd name="connsiteY7" fmla="*/ 0 h 2456449"/>
                <a:gd name="connsiteX0" fmla="*/ 480237 w 3837823"/>
                <a:gd name="connsiteY0" fmla="*/ 0 h 2456449"/>
                <a:gd name="connsiteX1" fmla="*/ 3586622 w 3837823"/>
                <a:gd name="connsiteY1" fmla="*/ 10960 h 2456449"/>
                <a:gd name="connsiteX2" fmla="*/ 3837823 w 3837823"/>
                <a:gd name="connsiteY2" fmla="*/ 1285885 h 2456449"/>
                <a:gd name="connsiteX3" fmla="*/ 3586622 w 3837823"/>
                <a:gd name="connsiteY3" fmla="*/ 2456449 h 2456449"/>
                <a:gd name="connsiteX4" fmla="*/ 481915 w 3837823"/>
                <a:gd name="connsiteY4" fmla="*/ 2424551 h 2456449"/>
                <a:gd name="connsiteX5" fmla="*/ 715831 w 3837823"/>
                <a:gd name="connsiteY5" fmla="*/ 1659007 h 2456449"/>
                <a:gd name="connsiteX6" fmla="*/ 705199 w 3837823"/>
                <a:gd name="connsiteY6" fmla="*/ 627649 h 2456449"/>
                <a:gd name="connsiteX7" fmla="*/ 480237 w 3837823"/>
                <a:gd name="connsiteY7" fmla="*/ 0 h 2456449"/>
                <a:gd name="connsiteX0" fmla="*/ 480237 w 3837823"/>
                <a:gd name="connsiteY0" fmla="*/ 0 h 2456449"/>
                <a:gd name="connsiteX1" fmla="*/ 3586622 w 3837823"/>
                <a:gd name="connsiteY1" fmla="*/ 10960 h 2456449"/>
                <a:gd name="connsiteX2" fmla="*/ 3837823 w 3837823"/>
                <a:gd name="connsiteY2" fmla="*/ 1285885 h 2456449"/>
                <a:gd name="connsiteX3" fmla="*/ 3586622 w 3837823"/>
                <a:gd name="connsiteY3" fmla="*/ 2456449 h 2456449"/>
                <a:gd name="connsiteX4" fmla="*/ 481915 w 3837823"/>
                <a:gd name="connsiteY4" fmla="*/ 2424551 h 2456449"/>
                <a:gd name="connsiteX5" fmla="*/ 715831 w 3837823"/>
                <a:gd name="connsiteY5" fmla="*/ 1659007 h 2456449"/>
                <a:gd name="connsiteX6" fmla="*/ 705199 w 3837823"/>
                <a:gd name="connsiteY6" fmla="*/ 627649 h 2456449"/>
                <a:gd name="connsiteX7" fmla="*/ 480237 w 3837823"/>
                <a:gd name="connsiteY7" fmla="*/ 0 h 2456449"/>
                <a:gd name="connsiteX0" fmla="*/ 480237 w 3837823"/>
                <a:gd name="connsiteY0" fmla="*/ 0 h 2456449"/>
                <a:gd name="connsiteX1" fmla="*/ 3586622 w 3837823"/>
                <a:gd name="connsiteY1" fmla="*/ 10960 h 2456449"/>
                <a:gd name="connsiteX2" fmla="*/ 3837823 w 3837823"/>
                <a:gd name="connsiteY2" fmla="*/ 1285885 h 2456449"/>
                <a:gd name="connsiteX3" fmla="*/ 3586622 w 3837823"/>
                <a:gd name="connsiteY3" fmla="*/ 2456449 h 2456449"/>
                <a:gd name="connsiteX4" fmla="*/ 481915 w 3837823"/>
                <a:gd name="connsiteY4" fmla="*/ 2424551 h 2456449"/>
                <a:gd name="connsiteX5" fmla="*/ 705199 w 3837823"/>
                <a:gd name="connsiteY5" fmla="*/ 627649 h 2456449"/>
                <a:gd name="connsiteX6" fmla="*/ 480237 w 3837823"/>
                <a:gd name="connsiteY6" fmla="*/ 0 h 2456449"/>
                <a:gd name="connsiteX0" fmla="*/ 480237 w 3837823"/>
                <a:gd name="connsiteY0" fmla="*/ 0 h 2456449"/>
                <a:gd name="connsiteX1" fmla="*/ 3586622 w 3837823"/>
                <a:gd name="connsiteY1" fmla="*/ 10960 h 2456449"/>
                <a:gd name="connsiteX2" fmla="*/ 3837823 w 3837823"/>
                <a:gd name="connsiteY2" fmla="*/ 1285885 h 2456449"/>
                <a:gd name="connsiteX3" fmla="*/ 3586622 w 3837823"/>
                <a:gd name="connsiteY3" fmla="*/ 2456449 h 2456449"/>
                <a:gd name="connsiteX4" fmla="*/ 481915 w 3837823"/>
                <a:gd name="connsiteY4" fmla="*/ 2424551 h 2456449"/>
                <a:gd name="connsiteX5" fmla="*/ 765989 w 3837823"/>
                <a:gd name="connsiteY5" fmla="*/ 1214447 h 2456449"/>
                <a:gd name="connsiteX6" fmla="*/ 480237 w 3837823"/>
                <a:gd name="connsiteY6" fmla="*/ 0 h 2456449"/>
                <a:gd name="connsiteX0" fmla="*/ 480237 w 3837823"/>
                <a:gd name="connsiteY0" fmla="*/ 0 h 2456449"/>
                <a:gd name="connsiteX1" fmla="*/ 3586622 w 3837823"/>
                <a:gd name="connsiteY1" fmla="*/ 10960 h 2456449"/>
                <a:gd name="connsiteX2" fmla="*/ 3837823 w 3837823"/>
                <a:gd name="connsiteY2" fmla="*/ 1285885 h 2456449"/>
                <a:gd name="connsiteX3" fmla="*/ 3586622 w 3837823"/>
                <a:gd name="connsiteY3" fmla="*/ 2456449 h 2456449"/>
                <a:gd name="connsiteX4" fmla="*/ 481915 w 3837823"/>
                <a:gd name="connsiteY4" fmla="*/ 2424551 h 2456449"/>
                <a:gd name="connsiteX5" fmla="*/ 765989 w 3837823"/>
                <a:gd name="connsiteY5" fmla="*/ 1214447 h 2456449"/>
                <a:gd name="connsiteX6" fmla="*/ 480237 w 3837823"/>
                <a:gd name="connsiteY6" fmla="*/ 0 h 2456449"/>
                <a:gd name="connsiteX0" fmla="*/ 480237 w 3837823"/>
                <a:gd name="connsiteY0" fmla="*/ 0 h 2456449"/>
                <a:gd name="connsiteX1" fmla="*/ 3586622 w 3837823"/>
                <a:gd name="connsiteY1" fmla="*/ 10960 h 2456449"/>
                <a:gd name="connsiteX2" fmla="*/ 3837823 w 3837823"/>
                <a:gd name="connsiteY2" fmla="*/ 1285885 h 2456449"/>
                <a:gd name="connsiteX3" fmla="*/ 3586622 w 3837823"/>
                <a:gd name="connsiteY3" fmla="*/ 2456449 h 2456449"/>
                <a:gd name="connsiteX4" fmla="*/ 481915 w 3837823"/>
                <a:gd name="connsiteY4" fmla="*/ 2424551 h 2456449"/>
                <a:gd name="connsiteX5" fmla="*/ 765989 w 3837823"/>
                <a:gd name="connsiteY5" fmla="*/ 1285885 h 2456449"/>
                <a:gd name="connsiteX6" fmla="*/ 480237 w 3837823"/>
                <a:gd name="connsiteY6" fmla="*/ 0 h 2456449"/>
                <a:gd name="connsiteX0" fmla="*/ 0 w 3357586"/>
                <a:gd name="connsiteY0" fmla="*/ 0 h 2456449"/>
                <a:gd name="connsiteX1" fmla="*/ 3106385 w 3357586"/>
                <a:gd name="connsiteY1" fmla="*/ 10960 h 2456449"/>
                <a:gd name="connsiteX2" fmla="*/ 3357586 w 3357586"/>
                <a:gd name="connsiteY2" fmla="*/ 1285885 h 2456449"/>
                <a:gd name="connsiteX3" fmla="*/ 3106385 w 3357586"/>
                <a:gd name="connsiteY3" fmla="*/ 2456449 h 2456449"/>
                <a:gd name="connsiteX4" fmla="*/ 1678 w 3357586"/>
                <a:gd name="connsiteY4" fmla="*/ 2424551 h 2456449"/>
                <a:gd name="connsiteX5" fmla="*/ 285752 w 3357586"/>
                <a:gd name="connsiteY5" fmla="*/ 1285885 h 2456449"/>
                <a:gd name="connsiteX6" fmla="*/ 0 w 3357586"/>
                <a:gd name="connsiteY6" fmla="*/ 0 h 2456449"/>
                <a:gd name="connsiteX0" fmla="*/ 0 w 3357586"/>
                <a:gd name="connsiteY0" fmla="*/ 0 h 2456449"/>
                <a:gd name="connsiteX1" fmla="*/ 3106385 w 3357586"/>
                <a:gd name="connsiteY1" fmla="*/ 10960 h 2456449"/>
                <a:gd name="connsiteX2" fmla="*/ 3357586 w 3357586"/>
                <a:gd name="connsiteY2" fmla="*/ 1285885 h 2456449"/>
                <a:gd name="connsiteX3" fmla="*/ 3106385 w 3357586"/>
                <a:gd name="connsiteY3" fmla="*/ 2456449 h 2456449"/>
                <a:gd name="connsiteX4" fmla="*/ 1678 w 3357586"/>
                <a:gd name="connsiteY4" fmla="*/ 2424551 h 2456449"/>
                <a:gd name="connsiteX5" fmla="*/ 285752 w 3357586"/>
                <a:gd name="connsiteY5" fmla="*/ 1285885 h 2456449"/>
                <a:gd name="connsiteX6" fmla="*/ 0 w 3357586"/>
                <a:gd name="connsiteY6" fmla="*/ 0 h 2456449"/>
                <a:gd name="connsiteX0" fmla="*/ 0 w 3357586"/>
                <a:gd name="connsiteY0" fmla="*/ 0 h 2456449"/>
                <a:gd name="connsiteX1" fmla="*/ 3106385 w 3357586"/>
                <a:gd name="connsiteY1" fmla="*/ 10960 h 2456449"/>
                <a:gd name="connsiteX2" fmla="*/ 3357586 w 3357586"/>
                <a:gd name="connsiteY2" fmla="*/ 1285885 h 2456449"/>
                <a:gd name="connsiteX3" fmla="*/ 3106385 w 3357586"/>
                <a:gd name="connsiteY3" fmla="*/ 2456449 h 2456449"/>
                <a:gd name="connsiteX4" fmla="*/ 1678 w 3357586"/>
                <a:gd name="connsiteY4" fmla="*/ 2424551 h 2456449"/>
                <a:gd name="connsiteX5" fmla="*/ 285751 w 3357586"/>
                <a:gd name="connsiteY5" fmla="*/ 1214447 h 2456449"/>
                <a:gd name="connsiteX6" fmla="*/ 0 w 3357586"/>
                <a:gd name="connsiteY6" fmla="*/ 0 h 2456449"/>
                <a:gd name="connsiteX0" fmla="*/ 0 w 3357586"/>
                <a:gd name="connsiteY0" fmla="*/ 0 h 2456449"/>
                <a:gd name="connsiteX1" fmla="*/ 3106385 w 3357586"/>
                <a:gd name="connsiteY1" fmla="*/ 10960 h 2456449"/>
                <a:gd name="connsiteX2" fmla="*/ 3357586 w 3357586"/>
                <a:gd name="connsiteY2" fmla="*/ 1285885 h 2456449"/>
                <a:gd name="connsiteX3" fmla="*/ 3106385 w 3357586"/>
                <a:gd name="connsiteY3" fmla="*/ 2456449 h 2456449"/>
                <a:gd name="connsiteX4" fmla="*/ 1678 w 3357586"/>
                <a:gd name="connsiteY4" fmla="*/ 2424551 h 2456449"/>
                <a:gd name="connsiteX5" fmla="*/ 285751 w 3357586"/>
                <a:gd name="connsiteY5" fmla="*/ 1214447 h 2456449"/>
                <a:gd name="connsiteX6" fmla="*/ 0 w 3357586"/>
                <a:gd name="connsiteY6" fmla="*/ 0 h 2456449"/>
                <a:gd name="connsiteX0" fmla="*/ 0 w 3357586"/>
                <a:gd name="connsiteY0" fmla="*/ 0 h 2456449"/>
                <a:gd name="connsiteX1" fmla="*/ 3106385 w 3357586"/>
                <a:gd name="connsiteY1" fmla="*/ 10960 h 2456449"/>
                <a:gd name="connsiteX2" fmla="*/ 3357586 w 3357586"/>
                <a:gd name="connsiteY2" fmla="*/ 1285885 h 2456449"/>
                <a:gd name="connsiteX3" fmla="*/ 3106385 w 3357586"/>
                <a:gd name="connsiteY3" fmla="*/ 2456449 h 2456449"/>
                <a:gd name="connsiteX4" fmla="*/ 1678 w 3357586"/>
                <a:gd name="connsiteY4" fmla="*/ 2424551 h 2456449"/>
                <a:gd name="connsiteX5" fmla="*/ 285751 w 3357586"/>
                <a:gd name="connsiteY5" fmla="*/ 1214447 h 2456449"/>
                <a:gd name="connsiteX6" fmla="*/ 0 w 3357586"/>
                <a:gd name="connsiteY6" fmla="*/ 0 h 2456449"/>
                <a:gd name="connsiteX0" fmla="*/ 0 w 3357586"/>
                <a:gd name="connsiteY0" fmla="*/ 0 h 2456449"/>
                <a:gd name="connsiteX1" fmla="*/ 3106385 w 3357586"/>
                <a:gd name="connsiteY1" fmla="*/ 10960 h 2456449"/>
                <a:gd name="connsiteX2" fmla="*/ 3357586 w 3357586"/>
                <a:gd name="connsiteY2" fmla="*/ 1285885 h 2456449"/>
                <a:gd name="connsiteX3" fmla="*/ 3106385 w 3357586"/>
                <a:gd name="connsiteY3" fmla="*/ 2456449 h 2456449"/>
                <a:gd name="connsiteX4" fmla="*/ 1678 w 3357586"/>
                <a:gd name="connsiteY4" fmla="*/ 2424551 h 2456449"/>
                <a:gd name="connsiteX5" fmla="*/ 285751 w 3357586"/>
                <a:gd name="connsiteY5" fmla="*/ 1214447 h 2456449"/>
                <a:gd name="connsiteX6" fmla="*/ 0 w 3357586"/>
                <a:gd name="connsiteY6" fmla="*/ 0 h 2456449"/>
                <a:gd name="connsiteX0" fmla="*/ 0 w 3357586"/>
                <a:gd name="connsiteY0" fmla="*/ 0 h 2456449"/>
                <a:gd name="connsiteX1" fmla="*/ 3106385 w 3357586"/>
                <a:gd name="connsiteY1" fmla="*/ 10960 h 2456449"/>
                <a:gd name="connsiteX2" fmla="*/ 3357586 w 3357586"/>
                <a:gd name="connsiteY2" fmla="*/ 1285885 h 2456449"/>
                <a:gd name="connsiteX3" fmla="*/ 3106385 w 3357586"/>
                <a:gd name="connsiteY3" fmla="*/ 2456449 h 2456449"/>
                <a:gd name="connsiteX4" fmla="*/ 1678 w 3357586"/>
                <a:gd name="connsiteY4" fmla="*/ 2424551 h 2456449"/>
                <a:gd name="connsiteX5" fmla="*/ 285751 w 3357586"/>
                <a:gd name="connsiteY5" fmla="*/ 1214447 h 2456449"/>
                <a:gd name="connsiteX6" fmla="*/ 0 w 3357586"/>
                <a:gd name="connsiteY6" fmla="*/ 0 h 2456449"/>
                <a:gd name="connsiteX0" fmla="*/ 0 w 3357586"/>
                <a:gd name="connsiteY0" fmla="*/ 0 h 2456449"/>
                <a:gd name="connsiteX1" fmla="*/ 3106385 w 3357586"/>
                <a:gd name="connsiteY1" fmla="*/ 10960 h 2456449"/>
                <a:gd name="connsiteX2" fmla="*/ 3357586 w 3357586"/>
                <a:gd name="connsiteY2" fmla="*/ 1285885 h 2456449"/>
                <a:gd name="connsiteX3" fmla="*/ 3106385 w 3357586"/>
                <a:gd name="connsiteY3" fmla="*/ 2456449 h 2456449"/>
                <a:gd name="connsiteX4" fmla="*/ 1678 w 3357586"/>
                <a:gd name="connsiteY4" fmla="*/ 2424551 h 2456449"/>
                <a:gd name="connsiteX5" fmla="*/ 285751 w 3357586"/>
                <a:gd name="connsiteY5" fmla="*/ 1214447 h 2456449"/>
                <a:gd name="connsiteX6" fmla="*/ 0 w 3357586"/>
                <a:gd name="connsiteY6" fmla="*/ 0 h 2456449"/>
                <a:gd name="connsiteX0" fmla="*/ 0 w 3357586"/>
                <a:gd name="connsiteY0" fmla="*/ 0 h 2456449"/>
                <a:gd name="connsiteX1" fmla="*/ 3106385 w 3357586"/>
                <a:gd name="connsiteY1" fmla="*/ 10960 h 2456449"/>
                <a:gd name="connsiteX2" fmla="*/ 3357586 w 3357586"/>
                <a:gd name="connsiteY2" fmla="*/ 1285885 h 2456449"/>
                <a:gd name="connsiteX3" fmla="*/ 3106385 w 3357586"/>
                <a:gd name="connsiteY3" fmla="*/ 2456449 h 2456449"/>
                <a:gd name="connsiteX4" fmla="*/ 1678 w 3357586"/>
                <a:gd name="connsiteY4" fmla="*/ 2424551 h 2456449"/>
                <a:gd name="connsiteX5" fmla="*/ 285751 w 3357586"/>
                <a:gd name="connsiteY5" fmla="*/ 1214447 h 2456449"/>
                <a:gd name="connsiteX6" fmla="*/ 0 w 3357586"/>
                <a:gd name="connsiteY6" fmla="*/ 0 h 2456449"/>
                <a:gd name="connsiteX0" fmla="*/ 0 w 3357586"/>
                <a:gd name="connsiteY0" fmla="*/ 0 h 2456449"/>
                <a:gd name="connsiteX1" fmla="*/ 3106385 w 3357586"/>
                <a:gd name="connsiteY1" fmla="*/ 10960 h 2456449"/>
                <a:gd name="connsiteX2" fmla="*/ 3357586 w 3357586"/>
                <a:gd name="connsiteY2" fmla="*/ 1285885 h 2456449"/>
                <a:gd name="connsiteX3" fmla="*/ 3106385 w 3357586"/>
                <a:gd name="connsiteY3" fmla="*/ 2456449 h 2456449"/>
                <a:gd name="connsiteX4" fmla="*/ 1678 w 3357586"/>
                <a:gd name="connsiteY4" fmla="*/ 2424551 h 2456449"/>
                <a:gd name="connsiteX5" fmla="*/ 285751 w 3357586"/>
                <a:gd name="connsiteY5" fmla="*/ 1214447 h 2456449"/>
                <a:gd name="connsiteX6" fmla="*/ 0 w 3357586"/>
                <a:gd name="connsiteY6" fmla="*/ 0 h 2456449"/>
                <a:gd name="connsiteX0" fmla="*/ 0 w 3357586"/>
                <a:gd name="connsiteY0" fmla="*/ 0 h 2456449"/>
                <a:gd name="connsiteX1" fmla="*/ 3106385 w 3357586"/>
                <a:gd name="connsiteY1" fmla="*/ 10960 h 2456449"/>
                <a:gd name="connsiteX2" fmla="*/ 3357586 w 3357586"/>
                <a:gd name="connsiteY2" fmla="*/ 1285885 h 2456449"/>
                <a:gd name="connsiteX3" fmla="*/ 3106385 w 3357586"/>
                <a:gd name="connsiteY3" fmla="*/ 2456449 h 2456449"/>
                <a:gd name="connsiteX4" fmla="*/ 1678 w 3357586"/>
                <a:gd name="connsiteY4" fmla="*/ 2424551 h 2456449"/>
                <a:gd name="connsiteX5" fmla="*/ 285751 w 3357586"/>
                <a:gd name="connsiteY5" fmla="*/ 1214447 h 2456449"/>
                <a:gd name="connsiteX6" fmla="*/ 0 w 3357586"/>
                <a:gd name="connsiteY6" fmla="*/ 0 h 2456449"/>
                <a:gd name="connsiteX0" fmla="*/ 0 w 3357586"/>
                <a:gd name="connsiteY0" fmla="*/ 0 h 2456449"/>
                <a:gd name="connsiteX1" fmla="*/ 3106385 w 3357586"/>
                <a:gd name="connsiteY1" fmla="*/ 10960 h 2456449"/>
                <a:gd name="connsiteX2" fmla="*/ 3357586 w 3357586"/>
                <a:gd name="connsiteY2" fmla="*/ 1285885 h 2456449"/>
                <a:gd name="connsiteX3" fmla="*/ 3106385 w 3357586"/>
                <a:gd name="connsiteY3" fmla="*/ 2456449 h 2456449"/>
                <a:gd name="connsiteX4" fmla="*/ 1678 w 3357586"/>
                <a:gd name="connsiteY4" fmla="*/ 2424551 h 2456449"/>
                <a:gd name="connsiteX5" fmla="*/ 214313 w 3357586"/>
                <a:gd name="connsiteY5" fmla="*/ 1214447 h 2456449"/>
                <a:gd name="connsiteX6" fmla="*/ 0 w 3357586"/>
                <a:gd name="connsiteY6" fmla="*/ 0 h 2456449"/>
                <a:gd name="connsiteX0" fmla="*/ 0 w 3357586"/>
                <a:gd name="connsiteY0" fmla="*/ 0 h 2456449"/>
                <a:gd name="connsiteX1" fmla="*/ 3106385 w 3357586"/>
                <a:gd name="connsiteY1" fmla="*/ 10960 h 2456449"/>
                <a:gd name="connsiteX2" fmla="*/ 3357586 w 3357586"/>
                <a:gd name="connsiteY2" fmla="*/ 1285885 h 2456449"/>
                <a:gd name="connsiteX3" fmla="*/ 3106385 w 3357586"/>
                <a:gd name="connsiteY3" fmla="*/ 2456449 h 2456449"/>
                <a:gd name="connsiteX4" fmla="*/ 1678 w 3357586"/>
                <a:gd name="connsiteY4" fmla="*/ 2424551 h 2456449"/>
                <a:gd name="connsiteX5" fmla="*/ 246210 w 3357586"/>
                <a:gd name="connsiteY5" fmla="*/ 1246345 h 2456449"/>
                <a:gd name="connsiteX6" fmla="*/ 0 w 3357586"/>
                <a:gd name="connsiteY6" fmla="*/ 0 h 2456449"/>
                <a:gd name="connsiteX0" fmla="*/ 0 w 3357586"/>
                <a:gd name="connsiteY0" fmla="*/ 0 h 2456449"/>
                <a:gd name="connsiteX1" fmla="*/ 3106385 w 3357586"/>
                <a:gd name="connsiteY1" fmla="*/ 10960 h 2456449"/>
                <a:gd name="connsiteX2" fmla="*/ 3357586 w 3357586"/>
                <a:gd name="connsiteY2" fmla="*/ 1285885 h 2456449"/>
                <a:gd name="connsiteX3" fmla="*/ 3106385 w 3357586"/>
                <a:gd name="connsiteY3" fmla="*/ 2456449 h 2456449"/>
                <a:gd name="connsiteX4" fmla="*/ 1678 w 3357586"/>
                <a:gd name="connsiteY4" fmla="*/ 2424551 h 2456449"/>
                <a:gd name="connsiteX5" fmla="*/ 246210 w 3357586"/>
                <a:gd name="connsiteY5" fmla="*/ 1246345 h 2456449"/>
                <a:gd name="connsiteX6" fmla="*/ 0 w 3357586"/>
                <a:gd name="connsiteY6" fmla="*/ 0 h 2456449"/>
                <a:gd name="connsiteX0" fmla="*/ 0 w 3363734"/>
                <a:gd name="connsiteY0" fmla="*/ 0 h 2428893"/>
                <a:gd name="connsiteX1" fmla="*/ 3106385 w 3363734"/>
                <a:gd name="connsiteY1" fmla="*/ 10960 h 2428893"/>
                <a:gd name="connsiteX2" fmla="*/ 3357586 w 3363734"/>
                <a:gd name="connsiteY2" fmla="*/ 1285885 h 2428893"/>
                <a:gd name="connsiteX3" fmla="*/ 3143271 w 3363734"/>
                <a:gd name="connsiteY3" fmla="*/ 2428893 h 2428893"/>
                <a:gd name="connsiteX4" fmla="*/ 1678 w 3363734"/>
                <a:gd name="connsiteY4" fmla="*/ 2424551 h 2428893"/>
                <a:gd name="connsiteX5" fmla="*/ 246210 w 3363734"/>
                <a:gd name="connsiteY5" fmla="*/ 1246345 h 2428893"/>
                <a:gd name="connsiteX6" fmla="*/ 0 w 3363734"/>
                <a:gd name="connsiteY6" fmla="*/ 0 h 2428893"/>
                <a:gd name="connsiteX0" fmla="*/ 0 w 3363734"/>
                <a:gd name="connsiteY0" fmla="*/ 0 h 2428893"/>
                <a:gd name="connsiteX1" fmla="*/ 3106385 w 3363734"/>
                <a:gd name="connsiteY1" fmla="*/ 10960 h 2428893"/>
                <a:gd name="connsiteX2" fmla="*/ 3357586 w 3363734"/>
                <a:gd name="connsiteY2" fmla="*/ 1285885 h 2428893"/>
                <a:gd name="connsiteX3" fmla="*/ 3143271 w 3363734"/>
                <a:gd name="connsiteY3" fmla="*/ 2428893 h 2428893"/>
                <a:gd name="connsiteX4" fmla="*/ 1678 w 3363734"/>
                <a:gd name="connsiteY4" fmla="*/ 2424551 h 2428893"/>
                <a:gd name="connsiteX5" fmla="*/ 246210 w 3363734"/>
                <a:gd name="connsiteY5" fmla="*/ 1246345 h 2428893"/>
                <a:gd name="connsiteX6" fmla="*/ 0 w 3363734"/>
                <a:gd name="connsiteY6" fmla="*/ 0 h 2428893"/>
                <a:gd name="connsiteX0" fmla="*/ 0 w 3399613"/>
                <a:gd name="connsiteY0" fmla="*/ 0 h 2428893"/>
                <a:gd name="connsiteX1" fmla="*/ 3106385 w 3399613"/>
                <a:gd name="connsiteY1" fmla="*/ 10960 h 2428893"/>
                <a:gd name="connsiteX2" fmla="*/ 3393465 w 3399613"/>
                <a:gd name="connsiteY2" fmla="*/ 1244338 h 2428893"/>
                <a:gd name="connsiteX3" fmla="*/ 3143271 w 3399613"/>
                <a:gd name="connsiteY3" fmla="*/ 2428893 h 2428893"/>
                <a:gd name="connsiteX4" fmla="*/ 1678 w 3399613"/>
                <a:gd name="connsiteY4" fmla="*/ 2424551 h 2428893"/>
                <a:gd name="connsiteX5" fmla="*/ 246210 w 3399613"/>
                <a:gd name="connsiteY5" fmla="*/ 1246345 h 2428893"/>
                <a:gd name="connsiteX6" fmla="*/ 0 w 3399613"/>
                <a:gd name="connsiteY6" fmla="*/ 0 h 242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99613" h="2428893">
                  <a:moveTo>
                    <a:pt x="0" y="0"/>
                  </a:moveTo>
                  <a:lnTo>
                    <a:pt x="3106385" y="10960"/>
                  </a:lnTo>
                  <a:cubicBezTo>
                    <a:pt x="3325724" y="102265"/>
                    <a:pt x="3387317" y="841349"/>
                    <a:pt x="3393465" y="1244338"/>
                  </a:cubicBezTo>
                  <a:cubicBezTo>
                    <a:pt x="3399613" y="1647327"/>
                    <a:pt x="3360333" y="2202172"/>
                    <a:pt x="3143271" y="2428893"/>
                  </a:cubicBezTo>
                  <a:lnTo>
                    <a:pt x="1678" y="2424551"/>
                  </a:lnTo>
                  <a:cubicBezTo>
                    <a:pt x="214572" y="2273571"/>
                    <a:pt x="233519" y="1692739"/>
                    <a:pt x="246210" y="1246345"/>
                  </a:cubicBezTo>
                  <a:cubicBezTo>
                    <a:pt x="209662" y="797020"/>
                    <a:pt x="223526" y="15162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58824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/>
            </a:p>
          </p:txBody>
        </p:sp>
        <p:cxnSp>
          <p:nvCxnSpPr>
            <p:cNvPr id="11" name="Straight Connector 10"/>
            <p:cNvCxnSpPr>
              <a:stCxn id="9" idx="5"/>
            </p:cNvCxnSpPr>
            <p:nvPr/>
          </p:nvCxnSpPr>
          <p:spPr>
            <a:xfrm>
              <a:off x="6207919" y="3954984"/>
              <a:ext cx="325438" cy="4762"/>
            </a:xfrm>
            <a:prstGeom prst="line">
              <a:avLst/>
            </a:prstGeom>
            <a:ln w="101600">
              <a:solidFill>
                <a:schemeClr val="accent3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373" name="TextBox 11"/>
          <p:cNvSpPr txBox="1">
            <a:spLocks noChangeArrowheads="1"/>
          </p:cNvSpPr>
          <p:nvPr/>
        </p:nvSpPr>
        <p:spPr bwMode="auto">
          <a:xfrm>
            <a:off x="577850" y="2217738"/>
            <a:ext cx="20494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altLang="sv-SE">
                <a:solidFill>
                  <a:srgbClr val="000000"/>
                </a:solidFill>
              </a:rPr>
              <a:t>A multipath TCP flow with two subflows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6138" y="3544888"/>
            <a:ext cx="17811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accent3">
                    <a:lumMod val="50000"/>
                  </a:schemeClr>
                </a:solidFill>
                <a:latin typeface="Helvetica" charset="0"/>
                <a:ea typeface="ＭＳ Ｐゴシック" charset="0"/>
                <a:cs typeface="ＭＳ Ｐゴシック" charset="0"/>
              </a:rPr>
              <a:t>Regular TCP</a:t>
            </a:r>
          </a:p>
        </p:txBody>
      </p:sp>
    </p:spTree>
    <p:extLst>
      <p:ext uri="{BB962C8B-B14F-4D97-AF65-F5344CB8AC3E}">
        <p14:creationId xmlns:p14="http://schemas.microsoft.com/office/powerpoint/2010/main" val="24159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Use Efficient Paths</a:t>
            </a:r>
            <a:endParaRPr lang="en-GB" dirty="0">
              <a:ea typeface="ＭＳ Ｐゴシック" charset="-128"/>
            </a:endParaRPr>
          </a:p>
        </p:txBody>
      </p:sp>
      <p:sp>
        <p:nvSpPr>
          <p:cNvPr id="60418" name="Slide Number Placeholder 2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E9F370F8-E120-499D-A175-E1631D69E02C}" type="slidenum">
              <a:rPr lang="en-GB" altLang="sv-SE" sz="1400" b="0">
                <a:latin typeface="Times New Roman" pitchFamily="18" charset="0"/>
              </a:rPr>
              <a:pPr eaLnBrk="1" hangingPunct="1"/>
              <a:t>11</a:t>
            </a:fld>
            <a:endParaRPr lang="en-GB" altLang="sv-SE" sz="1400" b="0">
              <a:latin typeface="Times New Roman" pitchFamily="18" charset="0"/>
            </a:endParaRPr>
          </a:p>
        </p:txBody>
      </p:sp>
      <p:sp>
        <p:nvSpPr>
          <p:cNvPr id="60419" name="Content Placeholder 4"/>
          <p:cNvSpPr>
            <a:spLocks noGrp="1"/>
          </p:cNvSpPr>
          <p:nvPr>
            <p:ph idx="4294967295"/>
          </p:nvPr>
        </p:nvSpPr>
        <p:spPr>
          <a:xfrm>
            <a:off x="769938" y="1854200"/>
            <a:ext cx="7775575" cy="3313113"/>
          </a:xfrm>
        </p:spPr>
        <p:txBody>
          <a:bodyPr anchor="b"/>
          <a:lstStyle/>
          <a:p>
            <a:pPr marL="0" indent="0">
              <a:buFontTx/>
              <a:buNone/>
            </a:pPr>
            <a:r>
              <a:rPr lang="en-US" altLang="sv-SE" sz="2400" i="1" smtClean="0"/>
              <a:t>Each flow has a choice of a 1-hop and a 2-hop path. </a:t>
            </a:r>
          </a:p>
          <a:p>
            <a:pPr marL="0" indent="0">
              <a:buFontTx/>
              <a:buNone/>
            </a:pPr>
            <a:r>
              <a:rPr lang="en-US" altLang="sv-SE" sz="2400" i="1" smtClean="0"/>
              <a:t>How should split its traffic?</a:t>
            </a:r>
          </a:p>
        </p:txBody>
      </p:sp>
      <p:sp>
        <p:nvSpPr>
          <p:cNvPr id="4" name="Oval 18"/>
          <p:cNvSpPr>
            <a:spLocks noChangeArrowheads="1"/>
          </p:cNvSpPr>
          <p:nvPr/>
        </p:nvSpPr>
        <p:spPr bwMode="auto">
          <a:xfrm rot="16200000" flipV="1">
            <a:off x="5289550" y="3319463"/>
            <a:ext cx="485775" cy="171450"/>
          </a:xfrm>
          <a:prstGeom prst="ellipse">
            <a:avLst/>
          </a:prstGeom>
          <a:solidFill>
            <a:srgbClr val="6792C5"/>
          </a:solidFill>
          <a:ln w="19050">
            <a:solidFill>
              <a:srgbClr val="95B3D7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latin typeface="+mn-lt"/>
              <a:ea typeface="+mn-ea"/>
            </a:endParaRPr>
          </a:p>
        </p:txBody>
      </p:sp>
      <p:sp>
        <p:nvSpPr>
          <p:cNvPr id="6" name="Oval 18"/>
          <p:cNvSpPr>
            <a:spLocks noChangeArrowheads="1"/>
          </p:cNvSpPr>
          <p:nvPr/>
        </p:nvSpPr>
        <p:spPr bwMode="auto">
          <a:xfrm rot="16200000" flipV="1">
            <a:off x="2127250" y="2557463"/>
            <a:ext cx="485775" cy="171450"/>
          </a:xfrm>
          <a:prstGeom prst="ellipse">
            <a:avLst/>
          </a:prstGeom>
          <a:solidFill>
            <a:srgbClr val="6792C5"/>
          </a:solidFill>
          <a:ln w="19050">
            <a:solidFill>
              <a:srgbClr val="95B3D7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latin typeface="+mn-lt"/>
              <a:ea typeface="+mn-ea"/>
            </a:endParaRPr>
          </a:p>
        </p:txBody>
      </p:sp>
      <p:sp>
        <p:nvSpPr>
          <p:cNvPr id="7" name="Oval 18"/>
          <p:cNvSpPr>
            <a:spLocks noChangeArrowheads="1"/>
          </p:cNvSpPr>
          <p:nvPr/>
        </p:nvSpPr>
        <p:spPr bwMode="auto">
          <a:xfrm rot="16200000" flipV="1">
            <a:off x="3727450" y="2938463"/>
            <a:ext cx="485775" cy="171450"/>
          </a:xfrm>
          <a:prstGeom prst="ellipse">
            <a:avLst/>
          </a:prstGeom>
          <a:solidFill>
            <a:srgbClr val="6792C5"/>
          </a:solidFill>
          <a:ln w="19050">
            <a:solidFill>
              <a:srgbClr val="95B3D7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latin typeface="+mn-lt"/>
              <a:ea typeface="+mn-ea"/>
            </a:endParaRPr>
          </a:p>
        </p:txBody>
      </p: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1525588" y="2762250"/>
            <a:ext cx="5851525" cy="785813"/>
            <a:chOff x="661958" y="1428960"/>
            <a:chExt cx="5852026" cy="786106"/>
          </a:xfrm>
        </p:grpSpPr>
        <p:sp>
          <p:nvSpPr>
            <p:cNvPr id="9" name="Line 1066"/>
            <p:cNvSpPr>
              <a:spLocks noChangeShapeType="1"/>
            </p:cNvSpPr>
            <p:nvPr/>
          </p:nvSpPr>
          <p:spPr bwMode="auto">
            <a:xfrm>
              <a:off x="684185" y="2205537"/>
              <a:ext cx="5829799" cy="0"/>
            </a:xfrm>
            <a:prstGeom prst="line">
              <a:avLst/>
            </a:prstGeom>
            <a:noFill/>
            <a:ln w="76200">
              <a:solidFill>
                <a:schemeClr val="accent3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Helvetic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661958" y="1428960"/>
              <a:ext cx="5777407" cy="786106"/>
            </a:xfrm>
            <a:custGeom>
              <a:avLst/>
              <a:gdLst>
                <a:gd name="connsiteX0" fmla="*/ 0 w 5778111"/>
                <a:gd name="connsiteY0" fmla="*/ 792853 h 834927"/>
                <a:gd name="connsiteX1" fmla="*/ 224393 w 5778111"/>
                <a:gd name="connsiteY1" fmla="*/ 792853 h 834927"/>
                <a:gd name="connsiteX2" fmla="*/ 353419 w 5778111"/>
                <a:gd name="connsiteY2" fmla="*/ 697487 h 834927"/>
                <a:gd name="connsiteX3" fmla="*/ 645129 w 5778111"/>
                <a:gd name="connsiteY3" fmla="*/ 170164 h 834927"/>
                <a:gd name="connsiteX4" fmla="*/ 841473 w 5778111"/>
                <a:gd name="connsiteY4" fmla="*/ 24309 h 834927"/>
                <a:gd name="connsiteX5" fmla="*/ 1918557 w 5778111"/>
                <a:gd name="connsiteY5" fmla="*/ 24309 h 834927"/>
                <a:gd name="connsiteX6" fmla="*/ 2098071 w 5778111"/>
                <a:gd name="connsiteY6" fmla="*/ 97236 h 834927"/>
                <a:gd name="connsiteX7" fmla="*/ 2294415 w 5778111"/>
                <a:gd name="connsiteY7" fmla="*/ 102846 h 834927"/>
                <a:gd name="connsiteX8" fmla="*/ 4689806 w 5778111"/>
                <a:gd name="connsiteY8" fmla="*/ 108456 h 834927"/>
                <a:gd name="connsiteX9" fmla="*/ 5127372 w 5778111"/>
                <a:gd name="connsiteY9" fmla="*/ 316019 h 834927"/>
                <a:gd name="connsiteX10" fmla="*/ 5458351 w 5778111"/>
                <a:gd name="connsiteY10" fmla="*/ 753585 h 834927"/>
                <a:gd name="connsiteX11" fmla="*/ 5778111 w 5778111"/>
                <a:gd name="connsiteY11" fmla="*/ 804073 h 834927"/>
                <a:gd name="connsiteX12" fmla="*/ 5778111 w 5778111"/>
                <a:gd name="connsiteY12" fmla="*/ 804073 h 834927"/>
                <a:gd name="connsiteX0" fmla="*/ 0 w 5778111"/>
                <a:gd name="connsiteY0" fmla="*/ 794394 h 836468"/>
                <a:gd name="connsiteX1" fmla="*/ 224393 w 5778111"/>
                <a:gd name="connsiteY1" fmla="*/ 794394 h 836468"/>
                <a:gd name="connsiteX2" fmla="*/ 353419 w 5778111"/>
                <a:gd name="connsiteY2" fmla="*/ 699028 h 836468"/>
                <a:gd name="connsiteX3" fmla="*/ 645129 w 5778111"/>
                <a:gd name="connsiteY3" fmla="*/ 171705 h 836468"/>
                <a:gd name="connsiteX4" fmla="*/ 885706 w 5778111"/>
                <a:gd name="connsiteY4" fmla="*/ 24309 h 836468"/>
                <a:gd name="connsiteX5" fmla="*/ 1918557 w 5778111"/>
                <a:gd name="connsiteY5" fmla="*/ 25850 h 836468"/>
                <a:gd name="connsiteX6" fmla="*/ 2098071 w 5778111"/>
                <a:gd name="connsiteY6" fmla="*/ 98777 h 836468"/>
                <a:gd name="connsiteX7" fmla="*/ 2294415 w 5778111"/>
                <a:gd name="connsiteY7" fmla="*/ 104387 h 836468"/>
                <a:gd name="connsiteX8" fmla="*/ 4689806 w 5778111"/>
                <a:gd name="connsiteY8" fmla="*/ 109997 h 836468"/>
                <a:gd name="connsiteX9" fmla="*/ 5127372 w 5778111"/>
                <a:gd name="connsiteY9" fmla="*/ 317560 h 836468"/>
                <a:gd name="connsiteX10" fmla="*/ 5458351 w 5778111"/>
                <a:gd name="connsiteY10" fmla="*/ 755126 h 836468"/>
                <a:gd name="connsiteX11" fmla="*/ 5778111 w 5778111"/>
                <a:gd name="connsiteY11" fmla="*/ 805614 h 836468"/>
                <a:gd name="connsiteX12" fmla="*/ 5778111 w 5778111"/>
                <a:gd name="connsiteY12" fmla="*/ 805614 h 836468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645129 w 5778111"/>
                <a:gd name="connsiteY3" fmla="*/ 14739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645129 w 5778111"/>
                <a:gd name="connsiteY3" fmla="*/ 14739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597674 w 5778111"/>
                <a:gd name="connsiteY3" fmla="*/ 14401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4914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4914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4886 h 816960"/>
                <a:gd name="connsiteX1" fmla="*/ 205542 w 5778111"/>
                <a:gd name="connsiteY1" fmla="*/ 769713 h 816960"/>
                <a:gd name="connsiteX2" fmla="*/ 375676 w 5778111"/>
                <a:gd name="connsiteY2" fmla="*/ 627629 h 816960"/>
                <a:gd name="connsiteX3" fmla="*/ 628300 w 5778111"/>
                <a:gd name="connsiteY3" fmla="*/ 157807 h 816960"/>
                <a:gd name="connsiteX4" fmla="*/ 885706 w 5778111"/>
                <a:gd name="connsiteY4" fmla="*/ 4801 h 816960"/>
                <a:gd name="connsiteX5" fmla="*/ 1918557 w 5778111"/>
                <a:gd name="connsiteY5" fmla="*/ 6342 h 816960"/>
                <a:gd name="connsiteX6" fmla="*/ 2109842 w 5778111"/>
                <a:gd name="connsiteY6" fmla="*/ 53949 h 816960"/>
                <a:gd name="connsiteX7" fmla="*/ 2294415 w 5778111"/>
                <a:gd name="connsiteY7" fmla="*/ 84879 h 816960"/>
                <a:gd name="connsiteX8" fmla="*/ 4689806 w 5778111"/>
                <a:gd name="connsiteY8" fmla="*/ 90489 h 816960"/>
                <a:gd name="connsiteX9" fmla="*/ 5127372 w 5778111"/>
                <a:gd name="connsiteY9" fmla="*/ 298052 h 816960"/>
                <a:gd name="connsiteX10" fmla="*/ 5458351 w 5778111"/>
                <a:gd name="connsiteY10" fmla="*/ 735618 h 816960"/>
                <a:gd name="connsiteX11" fmla="*/ 5778111 w 5778111"/>
                <a:gd name="connsiteY11" fmla="*/ 786106 h 816960"/>
                <a:gd name="connsiteX12" fmla="*/ 5778111 w 5778111"/>
                <a:gd name="connsiteY12" fmla="*/ 786106 h 816960"/>
                <a:gd name="connsiteX0" fmla="*/ 0 w 5778111"/>
                <a:gd name="connsiteY0" fmla="*/ 774886 h 816960"/>
                <a:gd name="connsiteX1" fmla="*/ 205542 w 5778111"/>
                <a:gd name="connsiteY1" fmla="*/ 769713 h 816960"/>
                <a:gd name="connsiteX2" fmla="*/ 375676 w 5778111"/>
                <a:gd name="connsiteY2" fmla="*/ 627629 h 816960"/>
                <a:gd name="connsiteX3" fmla="*/ 628300 w 5778111"/>
                <a:gd name="connsiteY3" fmla="*/ 157807 h 816960"/>
                <a:gd name="connsiteX4" fmla="*/ 885706 w 5778111"/>
                <a:gd name="connsiteY4" fmla="*/ 4801 h 816960"/>
                <a:gd name="connsiteX5" fmla="*/ 1918557 w 5778111"/>
                <a:gd name="connsiteY5" fmla="*/ 6342 h 816960"/>
                <a:gd name="connsiteX6" fmla="*/ 2109842 w 5778111"/>
                <a:gd name="connsiteY6" fmla="*/ 53949 h 816960"/>
                <a:gd name="connsiteX7" fmla="*/ 2294415 w 5778111"/>
                <a:gd name="connsiteY7" fmla="*/ 84879 h 816960"/>
                <a:gd name="connsiteX8" fmla="*/ 4689806 w 5778111"/>
                <a:gd name="connsiteY8" fmla="*/ 90489 h 816960"/>
                <a:gd name="connsiteX9" fmla="*/ 5127372 w 5778111"/>
                <a:gd name="connsiteY9" fmla="*/ 298052 h 816960"/>
                <a:gd name="connsiteX10" fmla="*/ 5458351 w 5778111"/>
                <a:gd name="connsiteY10" fmla="*/ 735618 h 816960"/>
                <a:gd name="connsiteX11" fmla="*/ 5778111 w 5778111"/>
                <a:gd name="connsiteY11" fmla="*/ 786106 h 816960"/>
                <a:gd name="connsiteX12" fmla="*/ 5778111 w 5778111"/>
                <a:gd name="connsiteY12" fmla="*/ 786106 h 816960"/>
                <a:gd name="connsiteX0" fmla="*/ 0 w 5778111"/>
                <a:gd name="connsiteY0" fmla="*/ 774886 h 818250"/>
                <a:gd name="connsiteX1" fmla="*/ 205542 w 5778111"/>
                <a:gd name="connsiteY1" fmla="*/ 769713 h 818250"/>
                <a:gd name="connsiteX2" fmla="*/ 375676 w 5778111"/>
                <a:gd name="connsiteY2" fmla="*/ 627629 h 818250"/>
                <a:gd name="connsiteX3" fmla="*/ 628300 w 5778111"/>
                <a:gd name="connsiteY3" fmla="*/ 157807 h 818250"/>
                <a:gd name="connsiteX4" fmla="*/ 885706 w 5778111"/>
                <a:gd name="connsiteY4" fmla="*/ 4801 h 818250"/>
                <a:gd name="connsiteX5" fmla="*/ 1918557 w 5778111"/>
                <a:gd name="connsiteY5" fmla="*/ 6342 h 818250"/>
                <a:gd name="connsiteX6" fmla="*/ 2109842 w 5778111"/>
                <a:gd name="connsiteY6" fmla="*/ 53949 h 818250"/>
                <a:gd name="connsiteX7" fmla="*/ 2294415 w 5778111"/>
                <a:gd name="connsiteY7" fmla="*/ 84879 h 818250"/>
                <a:gd name="connsiteX8" fmla="*/ 4689806 w 5778111"/>
                <a:gd name="connsiteY8" fmla="*/ 90489 h 818250"/>
                <a:gd name="connsiteX9" fmla="*/ 5127372 w 5778111"/>
                <a:gd name="connsiteY9" fmla="*/ 298052 h 818250"/>
                <a:gd name="connsiteX10" fmla="*/ 5458351 w 5778111"/>
                <a:gd name="connsiteY10" fmla="*/ 735618 h 818250"/>
                <a:gd name="connsiteX11" fmla="*/ 5651212 w 5778111"/>
                <a:gd name="connsiteY11" fmla="*/ 793843 h 818250"/>
                <a:gd name="connsiteX12" fmla="*/ 5778111 w 5778111"/>
                <a:gd name="connsiteY12" fmla="*/ 786106 h 818250"/>
                <a:gd name="connsiteX13" fmla="*/ 5778111 w 5778111"/>
                <a:gd name="connsiteY13" fmla="*/ 786106 h 818250"/>
                <a:gd name="connsiteX0" fmla="*/ 0 w 5778111"/>
                <a:gd name="connsiteY0" fmla="*/ 774886 h 818250"/>
                <a:gd name="connsiteX1" fmla="*/ 205542 w 5778111"/>
                <a:gd name="connsiteY1" fmla="*/ 769713 h 818250"/>
                <a:gd name="connsiteX2" fmla="*/ 375676 w 5778111"/>
                <a:gd name="connsiteY2" fmla="*/ 627629 h 818250"/>
                <a:gd name="connsiteX3" fmla="*/ 628300 w 5778111"/>
                <a:gd name="connsiteY3" fmla="*/ 157807 h 818250"/>
                <a:gd name="connsiteX4" fmla="*/ 885706 w 5778111"/>
                <a:gd name="connsiteY4" fmla="*/ 4801 h 818250"/>
                <a:gd name="connsiteX5" fmla="*/ 1918557 w 5778111"/>
                <a:gd name="connsiteY5" fmla="*/ 6342 h 818250"/>
                <a:gd name="connsiteX6" fmla="*/ 2109842 w 5778111"/>
                <a:gd name="connsiteY6" fmla="*/ 53949 h 818250"/>
                <a:gd name="connsiteX7" fmla="*/ 2294415 w 5778111"/>
                <a:gd name="connsiteY7" fmla="*/ 84879 h 818250"/>
                <a:gd name="connsiteX8" fmla="*/ 4689806 w 5778111"/>
                <a:gd name="connsiteY8" fmla="*/ 90489 h 818250"/>
                <a:gd name="connsiteX9" fmla="*/ 5127372 w 5778111"/>
                <a:gd name="connsiteY9" fmla="*/ 298052 h 818250"/>
                <a:gd name="connsiteX10" fmla="*/ 5458351 w 5778111"/>
                <a:gd name="connsiteY10" fmla="*/ 735618 h 818250"/>
                <a:gd name="connsiteX11" fmla="*/ 5651212 w 5778111"/>
                <a:gd name="connsiteY11" fmla="*/ 793843 h 818250"/>
                <a:gd name="connsiteX12" fmla="*/ 5778111 w 5778111"/>
                <a:gd name="connsiteY12" fmla="*/ 786106 h 818250"/>
                <a:gd name="connsiteX13" fmla="*/ 5778111 w 5778111"/>
                <a:gd name="connsiteY13" fmla="*/ 786106 h 818250"/>
                <a:gd name="connsiteX0" fmla="*/ 0 w 5778111"/>
                <a:gd name="connsiteY0" fmla="*/ 774886 h 818757"/>
                <a:gd name="connsiteX1" fmla="*/ 205542 w 5778111"/>
                <a:gd name="connsiteY1" fmla="*/ 769713 h 818757"/>
                <a:gd name="connsiteX2" fmla="*/ 375676 w 5778111"/>
                <a:gd name="connsiteY2" fmla="*/ 627629 h 818757"/>
                <a:gd name="connsiteX3" fmla="*/ 628300 w 5778111"/>
                <a:gd name="connsiteY3" fmla="*/ 157807 h 818757"/>
                <a:gd name="connsiteX4" fmla="*/ 885706 w 5778111"/>
                <a:gd name="connsiteY4" fmla="*/ 4801 h 818757"/>
                <a:gd name="connsiteX5" fmla="*/ 1918557 w 5778111"/>
                <a:gd name="connsiteY5" fmla="*/ 6342 h 818757"/>
                <a:gd name="connsiteX6" fmla="*/ 2109842 w 5778111"/>
                <a:gd name="connsiteY6" fmla="*/ 53949 h 818757"/>
                <a:gd name="connsiteX7" fmla="*/ 2294415 w 5778111"/>
                <a:gd name="connsiteY7" fmla="*/ 84879 h 818757"/>
                <a:gd name="connsiteX8" fmla="*/ 4689806 w 5778111"/>
                <a:gd name="connsiteY8" fmla="*/ 90489 h 818757"/>
                <a:gd name="connsiteX9" fmla="*/ 5127372 w 5778111"/>
                <a:gd name="connsiteY9" fmla="*/ 298052 h 818757"/>
                <a:gd name="connsiteX10" fmla="*/ 5458351 w 5778111"/>
                <a:gd name="connsiteY10" fmla="*/ 735618 h 818757"/>
                <a:gd name="connsiteX11" fmla="*/ 5638234 w 5778111"/>
                <a:gd name="connsiteY11" fmla="*/ 796889 h 818757"/>
                <a:gd name="connsiteX12" fmla="*/ 5778111 w 5778111"/>
                <a:gd name="connsiteY12" fmla="*/ 786106 h 818757"/>
                <a:gd name="connsiteX13" fmla="*/ 5778111 w 5778111"/>
                <a:gd name="connsiteY13" fmla="*/ 786106 h 818757"/>
                <a:gd name="connsiteX0" fmla="*/ 0 w 5778111"/>
                <a:gd name="connsiteY0" fmla="*/ 774886 h 826759"/>
                <a:gd name="connsiteX1" fmla="*/ 205542 w 5778111"/>
                <a:gd name="connsiteY1" fmla="*/ 769713 h 826759"/>
                <a:gd name="connsiteX2" fmla="*/ 375676 w 5778111"/>
                <a:gd name="connsiteY2" fmla="*/ 627629 h 826759"/>
                <a:gd name="connsiteX3" fmla="*/ 628300 w 5778111"/>
                <a:gd name="connsiteY3" fmla="*/ 157807 h 826759"/>
                <a:gd name="connsiteX4" fmla="*/ 885706 w 5778111"/>
                <a:gd name="connsiteY4" fmla="*/ 4801 h 826759"/>
                <a:gd name="connsiteX5" fmla="*/ 1918557 w 5778111"/>
                <a:gd name="connsiteY5" fmla="*/ 6342 h 826759"/>
                <a:gd name="connsiteX6" fmla="*/ 2109842 w 5778111"/>
                <a:gd name="connsiteY6" fmla="*/ 53949 h 826759"/>
                <a:gd name="connsiteX7" fmla="*/ 2294415 w 5778111"/>
                <a:gd name="connsiteY7" fmla="*/ 84879 h 826759"/>
                <a:gd name="connsiteX8" fmla="*/ 4689806 w 5778111"/>
                <a:gd name="connsiteY8" fmla="*/ 90489 h 826759"/>
                <a:gd name="connsiteX9" fmla="*/ 5127372 w 5778111"/>
                <a:gd name="connsiteY9" fmla="*/ 298052 h 826759"/>
                <a:gd name="connsiteX10" fmla="*/ 5493043 w 5778111"/>
                <a:gd name="connsiteY10" fmla="*/ 743620 h 826759"/>
                <a:gd name="connsiteX11" fmla="*/ 5638234 w 5778111"/>
                <a:gd name="connsiteY11" fmla="*/ 796889 h 826759"/>
                <a:gd name="connsiteX12" fmla="*/ 5778111 w 5778111"/>
                <a:gd name="connsiteY12" fmla="*/ 786106 h 826759"/>
                <a:gd name="connsiteX13" fmla="*/ 5778111 w 5778111"/>
                <a:gd name="connsiteY13" fmla="*/ 786106 h 826759"/>
                <a:gd name="connsiteX0" fmla="*/ 0 w 5778111"/>
                <a:gd name="connsiteY0" fmla="*/ 774886 h 824219"/>
                <a:gd name="connsiteX1" fmla="*/ 205542 w 5778111"/>
                <a:gd name="connsiteY1" fmla="*/ 769713 h 824219"/>
                <a:gd name="connsiteX2" fmla="*/ 375676 w 5778111"/>
                <a:gd name="connsiteY2" fmla="*/ 627629 h 824219"/>
                <a:gd name="connsiteX3" fmla="*/ 628300 w 5778111"/>
                <a:gd name="connsiteY3" fmla="*/ 157807 h 824219"/>
                <a:gd name="connsiteX4" fmla="*/ 885706 w 5778111"/>
                <a:gd name="connsiteY4" fmla="*/ 4801 h 824219"/>
                <a:gd name="connsiteX5" fmla="*/ 1918557 w 5778111"/>
                <a:gd name="connsiteY5" fmla="*/ 6342 h 824219"/>
                <a:gd name="connsiteX6" fmla="*/ 2109842 w 5778111"/>
                <a:gd name="connsiteY6" fmla="*/ 53949 h 824219"/>
                <a:gd name="connsiteX7" fmla="*/ 2294415 w 5778111"/>
                <a:gd name="connsiteY7" fmla="*/ 84879 h 824219"/>
                <a:gd name="connsiteX8" fmla="*/ 4689806 w 5778111"/>
                <a:gd name="connsiteY8" fmla="*/ 90489 h 824219"/>
                <a:gd name="connsiteX9" fmla="*/ 5127372 w 5778111"/>
                <a:gd name="connsiteY9" fmla="*/ 298052 h 824219"/>
                <a:gd name="connsiteX10" fmla="*/ 5493043 w 5778111"/>
                <a:gd name="connsiteY10" fmla="*/ 743620 h 824219"/>
                <a:gd name="connsiteX11" fmla="*/ 5653474 w 5778111"/>
                <a:gd name="connsiteY11" fmla="*/ 781649 h 824219"/>
                <a:gd name="connsiteX12" fmla="*/ 5778111 w 5778111"/>
                <a:gd name="connsiteY12" fmla="*/ 786106 h 824219"/>
                <a:gd name="connsiteX13" fmla="*/ 5778111 w 5778111"/>
                <a:gd name="connsiteY13" fmla="*/ 786106 h 824219"/>
                <a:gd name="connsiteX0" fmla="*/ 0 w 5789541"/>
                <a:gd name="connsiteY0" fmla="*/ 774886 h 824219"/>
                <a:gd name="connsiteX1" fmla="*/ 205542 w 5789541"/>
                <a:gd name="connsiteY1" fmla="*/ 769713 h 824219"/>
                <a:gd name="connsiteX2" fmla="*/ 375676 w 5789541"/>
                <a:gd name="connsiteY2" fmla="*/ 627629 h 824219"/>
                <a:gd name="connsiteX3" fmla="*/ 628300 w 5789541"/>
                <a:gd name="connsiteY3" fmla="*/ 157807 h 824219"/>
                <a:gd name="connsiteX4" fmla="*/ 885706 w 5789541"/>
                <a:gd name="connsiteY4" fmla="*/ 4801 h 824219"/>
                <a:gd name="connsiteX5" fmla="*/ 1918557 w 5789541"/>
                <a:gd name="connsiteY5" fmla="*/ 6342 h 824219"/>
                <a:gd name="connsiteX6" fmla="*/ 2109842 w 5789541"/>
                <a:gd name="connsiteY6" fmla="*/ 53949 h 824219"/>
                <a:gd name="connsiteX7" fmla="*/ 2294415 w 5789541"/>
                <a:gd name="connsiteY7" fmla="*/ 84879 h 824219"/>
                <a:gd name="connsiteX8" fmla="*/ 4689806 w 5789541"/>
                <a:gd name="connsiteY8" fmla="*/ 90489 h 824219"/>
                <a:gd name="connsiteX9" fmla="*/ 5127372 w 5789541"/>
                <a:gd name="connsiteY9" fmla="*/ 298052 h 824219"/>
                <a:gd name="connsiteX10" fmla="*/ 5493043 w 5789541"/>
                <a:gd name="connsiteY10" fmla="*/ 743620 h 824219"/>
                <a:gd name="connsiteX11" fmla="*/ 5653474 w 5789541"/>
                <a:gd name="connsiteY11" fmla="*/ 781649 h 824219"/>
                <a:gd name="connsiteX12" fmla="*/ 5778111 w 5789541"/>
                <a:gd name="connsiteY12" fmla="*/ 786106 h 824219"/>
                <a:gd name="connsiteX13" fmla="*/ 5789541 w 5789541"/>
                <a:gd name="connsiteY13" fmla="*/ 782296 h 824219"/>
                <a:gd name="connsiteX0" fmla="*/ 0 w 5789541"/>
                <a:gd name="connsiteY0" fmla="*/ 774886 h 824219"/>
                <a:gd name="connsiteX1" fmla="*/ 205542 w 5789541"/>
                <a:gd name="connsiteY1" fmla="*/ 769713 h 824219"/>
                <a:gd name="connsiteX2" fmla="*/ 375676 w 5789541"/>
                <a:gd name="connsiteY2" fmla="*/ 627629 h 824219"/>
                <a:gd name="connsiteX3" fmla="*/ 628300 w 5789541"/>
                <a:gd name="connsiteY3" fmla="*/ 157807 h 824219"/>
                <a:gd name="connsiteX4" fmla="*/ 885706 w 5789541"/>
                <a:gd name="connsiteY4" fmla="*/ 4801 h 824219"/>
                <a:gd name="connsiteX5" fmla="*/ 1918557 w 5789541"/>
                <a:gd name="connsiteY5" fmla="*/ 6342 h 824219"/>
                <a:gd name="connsiteX6" fmla="*/ 2109842 w 5789541"/>
                <a:gd name="connsiteY6" fmla="*/ 53949 h 824219"/>
                <a:gd name="connsiteX7" fmla="*/ 2294415 w 5789541"/>
                <a:gd name="connsiteY7" fmla="*/ 84879 h 824219"/>
                <a:gd name="connsiteX8" fmla="*/ 4689806 w 5789541"/>
                <a:gd name="connsiteY8" fmla="*/ 90489 h 824219"/>
                <a:gd name="connsiteX9" fmla="*/ 5127372 w 5789541"/>
                <a:gd name="connsiteY9" fmla="*/ 298052 h 824219"/>
                <a:gd name="connsiteX10" fmla="*/ 5493043 w 5789541"/>
                <a:gd name="connsiteY10" fmla="*/ 743620 h 824219"/>
                <a:gd name="connsiteX11" fmla="*/ 5653474 w 5789541"/>
                <a:gd name="connsiteY11" fmla="*/ 781649 h 824219"/>
                <a:gd name="connsiteX12" fmla="*/ 5778111 w 5789541"/>
                <a:gd name="connsiteY12" fmla="*/ 786106 h 824219"/>
                <a:gd name="connsiteX13" fmla="*/ 5789541 w 5789541"/>
                <a:gd name="connsiteY13" fmla="*/ 782296 h 824219"/>
                <a:gd name="connsiteX0" fmla="*/ 0 w 5789541"/>
                <a:gd name="connsiteY0" fmla="*/ 774886 h 824219"/>
                <a:gd name="connsiteX1" fmla="*/ 205542 w 5789541"/>
                <a:gd name="connsiteY1" fmla="*/ 769713 h 824219"/>
                <a:gd name="connsiteX2" fmla="*/ 375676 w 5789541"/>
                <a:gd name="connsiteY2" fmla="*/ 627629 h 824219"/>
                <a:gd name="connsiteX3" fmla="*/ 628300 w 5789541"/>
                <a:gd name="connsiteY3" fmla="*/ 157807 h 824219"/>
                <a:gd name="connsiteX4" fmla="*/ 885706 w 5789541"/>
                <a:gd name="connsiteY4" fmla="*/ 4801 h 824219"/>
                <a:gd name="connsiteX5" fmla="*/ 1918557 w 5789541"/>
                <a:gd name="connsiteY5" fmla="*/ 6342 h 824219"/>
                <a:gd name="connsiteX6" fmla="*/ 2109842 w 5789541"/>
                <a:gd name="connsiteY6" fmla="*/ 53949 h 824219"/>
                <a:gd name="connsiteX7" fmla="*/ 2294415 w 5789541"/>
                <a:gd name="connsiteY7" fmla="*/ 84879 h 824219"/>
                <a:gd name="connsiteX8" fmla="*/ 4689806 w 5789541"/>
                <a:gd name="connsiteY8" fmla="*/ 90489 h 824219"/>
                <a:gd name="connsiteX9" fmla="*/ 5127372 w 5789541"/>
                <a:gd name="connsiteY9" fmla="*/ 298052 h 824219"/>
                <a:gd name="connsiteX10" fmla="*/ 5493043 w 5789541"/>
                <a:gd name="connsiteY10" fmla="*/ 743620 h 824219"/>
                <a:gd name="connsiteX11" fmla="*/ 5653474 w 5789541"/>
                <a:gd name="connsiteY11" fmla="*/ 781649 h 824219"/>
                <a:gd name="connsiteX12" fmla="*/ 5778111 w 5789541"/>
                <a:gd name="connsiteY12" fmla="*/ 786106 h 824219"/>
                <a:gd name="connsiteX13" fmla="*/ 5789541 w 5789541"/>
                <a:gd name="connsiteY13" fmla="*/ 782296 h 824219"/>
                <a:gd name="connsiteX0" fmla="*/ 0 w 5789541"/>
                <a:gd name="connsiteY0" fmla="*/ 774886 h 789929"/>
                <a:gd name="connsiteX1" fmla="*/ 205542 w 5789541"/>
                <a:gd name="connsiteY1" fmla="*/ 769713 h 789929"/>
                <a:gd name="connsiteX2" fmla="*/ 375676 w 5789541"/>
                <a:gd name="connsiteY2" fmla="*/ 627629 h 789929"/>
                <a:gd name="connsiteX3" fmla="*/ 628300 w 5789541"/>
                <a:gd name="connsiteY3" fmla="*/ 157807 h 789929"/>
                <a:gd name="connsiteX4" fmla="*/ 885706 w 5789541"/>
                <a:gd name="connsiteY4" fmla="*/ 4801 h 789929"/>
                <a:gd name="connsiteX5" fmla="*/ 1918557 w 5789541"/>
                <a:gd name="connsiteY5" fmla="*/ 6342 h 789929"/>
                <a:gd name="connsiteX6" fmla="*/ 2109842 w 5789541"/>
                <a:gd name="connsiteY6" fmla="*/ 53949 h 789929"/>
                <a:gd name="connsiteX7" fmla="*/ 2294415 w 5789541"/>
                <a:gd name="connsiteY7" fmla="*/ 84879 h 789929"/>
                <a:gd name="connsiteX8" fmla="*/ 4689806 w 5789541"/>
                <a:gd name="connsiteY8" fmla="*/ 90489 h 789929"/>
                <a:gd name="connsiteX9" fmla="*/ 5127372 w 5789541"/>
                <a:gd name="connsiteY9" fmla="*/ 298052 h 789929"/>
                <a:gd name="connsiteX10" fmla="*/ 5473993 w 5789541"/>
                <a:gd name="connsiteY10" fmla="*/ 709330 h 789929"/>
                <a:gd name="connsiteX11" fmla="*/ 5653474 w 5789541"/>
                <a:gd name="connsiteY11" fmla="*/ 781649 h 789929"/>
                <a:gd name="connsiteX12" fmla="*/ 5778111 w 5789541"/>
                <a:gd name="connsiteY12" fmla="*/ 786106 h 789929"/>
                <a:gd name="connsiteX13" fmla="*/ 5789541 w 5789541"/>
                <a:gd name="connsiteY13" fmla="*/ 782296 h 789929"/>
                <a:gd name="connsiteX0" fmla="*/ 0 w 5789541"/>
                <a:gd name="connsiteY0" fmla="*/ 774886 h 790799"/>
                <a:gd name="connsiteX1" fmla="*/ 205542 w 5789541"/>
                <a:gd name="connsiteY1" fmla="*/ 769713 h 790799"/>
                <a:gd name="connsiteX2" fmla="*/ 375676 w 5789541"/>
                <a:gd name="connsiteY2" fmla="*/ 627629 h 790799"/>
                <a:gd name="connsiteX3" fmla="*/ 628300 w 5789541"/>
                <a:gd name="connsiteY3" fmla="*/ 157807 h 790799"/>
                <a:gd name="connsiteX4" fmla="*/ 885706 w 5789541"/>
                <a:gd name="connsiteY4" fmla="*/ 4801 h 790799"/>
                <a:gd name="connsiteX5" fmla="*/ 1918557 w 5789541"/>
                <a:gd name="connsiteY5" fmla="*/ 6342 h 790799"/>
                <a:gd name="connsiteX6" fmla="*/ 2109842 w 5789541"/>
                <a:gd name="connsiteY6" fmla="*/ 53949 h 790799"/>
                <a:gd name="connsiteX7" fmla="*/ 2294415 w 5789541"/>
                <a:gd name="connsiteY7" fmla="*/ 84879 h 790799"/>
                <a:gd name="connsiteX8" fmla="*/ 4689806 w 5789541"/>
                <a:gd name="connsiteY8" fmla="*/ 90489 h 790799"/>
                <a:gd name="connsiteX9" fmla="*/ 5134178 w 5789541"/>
                <a:gd name="connsiteY9" fmla="*/ 292833 h 790799"/>
                <a:gd name="connsiteX10" fmla="*/ 5473993 w 5789541"/>
                <a:gd name="connsiteY10" fmla="*/ 709330 h 790799"/>
                <a:gd name="connsiteX11" fmla="*/ 5653474 w 5789541"/>
                <a:gd name="connsiteY11" fmla="*/ 781649 h 790799"/>
                <a:gd name="connsiteX12" fmla="*/ 5778111 w 5789541"/>
                <a:gd name="connsiteY12" fmla="*/ 786106 h 790799"/>
                <a:gd name="connsiteX13" fmla="*/ 5789541 w 5789541"/>
                <a:gd name="connsiteY13" fmla="*/ 782296 h 790799"/>
                <a:gd name="connsiteX0" fmla="*/ 0 w 5789541"/>
                <a:gd name="connsiteY0" fmla="*/ 774886 h 792704"/>
                <a:gd name="connsiteX1" fmla="*/ 205542 w 5789541"/>
                <a:gd name="connsiteY1" fmla="*/ 769713 h 792704"/>
                <a:gd name="connsiteX2" fmla="*/ 375676 w 5789541"/>
                <a:gd name="connsiteY2" fmla="*/ 627629 h 792704"/>
                <a:gd name="connsiteX3" fmla="*/ 628300 w 5789541"/>
                <a:gd name="connsiteY3" fmla="*/ 157807 h 792704"/>
                <a:gd name="connsiteX4" fmla="*/ 885706 w 5789541"/>
                <a:gd name="connsiteY4" fmla="*/ 4801 h 792704"/>
                <a:gd name="connsiteX5" fmla="*/ 1918557 w 5789541"/>
                <a:gd name="connsiteY5" fmla="*/ 6342 h 792704"/>
                <a:gd name="connsiteX6" fmla="*/ 2109842 w 5789541"/>
                <a:gd name="connsiteY6" fmla="*/ 53949 h 792704"/>
                <a:gd name="connsiteX7" fmla="*/ 2294415 w 5789541"/>
                <a:gd name="connsiteY7" fmla="*/ 84879 h 792704"/>
                <a:gd name="connsiteX8" fmla="*/ 4689806 w 5789541"/>
                <a:gd name="connsiteY8" fmla="*/ 90489 h 792704"/>
                <a:gd name="connsiteX9" fmla="*/ 5164658 w 5789541"/>
                <a:gd name="connsiteY9" fmla="*/ 281403 h 792704"/>
                <a:gd name="connsiteX10" fmla="*/ 5473993 w 5789541"/>
                <a:gd name="connsiteY10" fmla="*/ 709330 h 792704"/>
                <a:gd name="connsiteX11" fmla="*/ 5653474 w 5789541"/>
                <a:gd name="connsiteY11" fmla="*/ 781649 h 792704"/>
                <a:gd name="connsiteX12" fmla="*/ 5778111 w 5789541"/>
                <a:gd name="connsiteY12" fmla="*/ 786106 h 792704"/>
                <a:gd name="connsiteX13" fmla="*/ 5789541 w 5789541"/>
                <a:gd name="connsiteY13" fmla="*/ 782296 h 792704"/>
                <a:gd name="connsiteX0" fmla="*/ 0 w 5789541"/>
                <a:gd name="connsiteY0" fmla="*/ 774886 h 792704"/>
                <a:gd name="connsiteX1" fmla="*/ 205542 w 5789541"/>
                <a:gd name="connsiteY1" fmla="*/ 769713 h 792704"/>
                <a:gd name="connsiteX2" fmla="*/ 375676 w 5789541"/>
                <a:gd name="connsiteY2" fmla="*/ 627629 h 792704"/>
                <a:gd name="connsiteX3" fmla="*/ 628300 w 5789541"/>
                <a:gd name="connsiteY3" fmla="*/ 157807 h 792704"/>
                <a:gd name="connsiteX4" fmla="*/ 885706 w 5789541"/>
                <a:gd name="connsiteY4" fmla="*/ 4801 h 792704"/>
                <a:gd name="connsiteX5" fmla="*/ 1918557 w 5789541"/>
                <a:gd name="connsiteY5" fmla="*/ 6342 h 792704"/>
                <a:gd name="connsiteX6" fmla="*/ 2109842 w 5789541"/>
                <a:gd name="connsiteY6" fmla="*/ 53949 h 792704"/>
                <a:gd name="connsiteX7" fmla="*/ 2294415 w 5789541"/>
                <a:gd name="connsiteY7" fmla="*/ 84879 h 792704"/>
                <a:gd name="connsiteX8" fmla="*/ 4689806 w 5789541"/>
                <a:gd name="connsiteY8" fmla="*/ 90489 h 792704"/>
                <a:gd name="connsiteX9" fmla="*/ 5164658 w 5789541"/>
                <a:gd name="connsiteY9" fmla="*/ 281403 h 792704"/>
                <a:gd name="connsiteX10" fmla="*/ 5473993 w 5789541"/>
                <a:gd name="connsiteY10" fmla="*/ 709330 h 792704"/>
                <a:gd name="connsiteX11" fmla="*/ 5653474 w 5789541"/>
                <a:gd name="connsiteY11" fmla="*/ 781649 h 792704"/>
                <a:gd name="connsiteX12" fmla="*/ 5778111 w 5789541"/>
                <a:gd name="connsiteY12" fmla="*/ 786106 h 792704"/>
                <a:gd name="connsiteX13" fmla="*/ 5789541 w 5789541"/>
                <a:gd name="connsiteY13" fmla="*/ 782296 h 792704"/>
                <a:gd name="connsiteX0" fmla="*/ 0 w 5789541"/>
                <a:gd name="connsiteY0" fmla="*/ 774886 h 792704"/>
                <a:gd name="connsiteX1" fmla="*/ 205542 w 5789541"/>
                <a:gd name="connsiteY1" fmla="*/ 769713 h 792704"/>
                <a:gd name="connsiteX2" fmla="*/ 375676 w 5789541"/>
                <a:gd name="connsiteY2" fmla="*/ 627629 h 792704"/>
                <a:gd name="connsiteX3" fmla="*/ 628300 w 5789541"/>
                <a:gd name="connsiteY3" fmla="*/ 157807 h 792704"/>
                <a:gd name="connsiteX4" fmla="*/ 885706 w 5789541"/>
                <a:gd name="connsiteY4" fmla="*/ 4801 h 792704"/>
                <a:gd name="connsiteX5" fmla="*/ 1918557 w 5789541"/>
                <a:gd name="connsiteY5" fmla="*/ 6342 h 792704"/>
                <a:gd name="connsiteX6" fmla="*/ 2109842 w 5789541"/>
                <a:gd name="connsiteY6" fmla="*/ 53949 h 792704"/>
                <a:gd name="connsiteX7" fmla="*/ 2294415 w 5789541"/>
                <a:gd name="connsiteY7" fmla="*/ 84879 h 792704"/>
                <a:gd name="connsiteX8" fmla="*/ 4689806 w 5789541"/>
                <a:gd name="connsiteY8" fmla="*/ 90489 h 792704"/>
                <a:gd name="connsiteX9" fmla="*/ 5164658 w 5789541"/>
                <a:gd name="connsiteY9" fmla="*/ 281403 h 792704"/>
                <a:gd name="connsiteX10" fmla="*/ 5473993 w 5789541"/>
                <a:gd name="connsiteY10" fmla="*/ 709330 h 792704"/>
                <a:gd name="connsiteX11" fmla="*/ 5653474 w 5789541"/>
                <a:gd name="connsiteY11" fmla="*/ 781649 h 792704"/>
                <a:gd name="connsiteX12" fmla="*/ 5778111 w 5789541"/>
                <a:gd name="connsiteY12" fmla="*/ 786106 h 792704"/>
                <a:gd name="connsiteX13" fmla="*/ 5789541 w 5789541"/>
                <a:gd name="connsiteY13" fmla="*/ 782296 h 792704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73993 w 5789541"/>
                <a:gd name="connsiteY10" fmla="*/ 709330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32867 w 5789541"/>
                <a:gd name="connsiteY10" fmla="*/ 694472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32867 w 5789541"/>
                <a:gd name="connsiteY10" fmla="*/ 694472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51917 w 5789541"/>
                <a:gd name="connsiteY10" fmla="*/ 690662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78111"/>
                <a:gd name="connsiteY0" fmla="*/ 774886 h 786106"/>
                <a:gd name="connsiteX1" fmla="*/ 205542 w 5778111"/>
                <a:gd name="connsiteY1" fmla="*/ 769713 h 786106"/>
                <a:gd name="connsiteX2" fmla="*/ 375676 w 5778111"/>
                <a:gd name="connsiteY2" fmla="*/ 627629 h 786106"/>
                <a:gd name="connsiteX3" fmla="*/ 628300 w 5778111"/>
                <a:gd name="connsiteY3" fmla="*/ 157807 h 786106"/>
                <a:gd name="connsiteX4" fmla="*/ 885706 w 5778111"/>
                <a:gd name="connsiteY4" fmla="*/ 4801 h 786106"/>
                <a:gd name="connsiteX5" fmla="*/ 1918557 w 5778111"/>
                <a:gd name="connsiteY5" fmla="*/ 6342 h 786106"/>
                <a:gd name="connsiteX6" fmla="*/ 2109842 w 5778111"/>
                <a:gd name="connsiteY6" fmla="*/ 53949 h 786106"/>
                <a:gd name="connsiteX7" fmla="*/ 2294415 w 5778111"/>
                <a:gd name="connsiteY7" fmla="*/ 84879 h 786106"/>
                <a:gd name="connsiteX8" fmla="*/ 4689806 w 5778111"/>
                <a:gd name="connsiteY8" fmla="*/ 90489 h 786106"/>
                <a:gd name="connsiteX9" fmla="*/ 5164658 w 5778111"/>
                <a:gd name="connsiteY9" fmla="*/ 281403 h 786106"/>
                <a:gd name="connsiteX10" fmla="*/ 5451917 w 5778111"/>
                <a:gd name="connsiteY10" fmla="*/ 690662 h 786106"/>
                <a:gd name="connsiteX11" fmla="*/ 5653474 w 5778111"/>
                <a:gd name="connsiteY11" fmla="*/ 781649 h 786106"/>
                <a:gd name="connsiteX12" fmla="*/ 5778111 w 5778111"/>
                <a:gd name="connsiteY12" fmla="*/ 786106 h 786106"/>
                <a:gd name="connsiteX0" fmla="*/ 0 w 5778111"/>
                <a:gd name="connsiteY0" fmla="*/ 774886 h 786106"/>
                <a:gd name="connsiteX1" fmla="*/ 205542 w 5778111"/>
                <a:gd name="connsiteY1" fmla="*/ 769713 h 786106"/>
                <a:gd name="connsiteX2" fmla="*/ 375676 w 5778111"/>
                <a:gd name="connsiteY2" fmla="*/ 627629 h 786106"/>
                <a:gd name="connsiteX3" fmla="*/ 628300 w 5778111"/>
                <a:gd name="connsiteY3" fmla="*/ 157807 h 786106"/>
                <a:gd name="connsiteX4" fmla="*/ 885706 w 5778111"/>
                <a:gd name="connsiteY4" fmla="*/ 4801 h 786106"/>
                <a:gd name="connsiteX5" fmla="*/ 1918557 w 5778111"/>
                <a:gd name="connsiteY5" fmla="*/ 6342 h 786106"/>
                <a:gd name="connsiteX6" fmla="*/ 2109842 w 5778111"/>
                <a:gd name="connsiteY6" fmla="*/ 53949 h 786106"/>
                <a:gd name="connsiteX7" fmla="*/ 2294415 w 5778111"/>
                <a:gd name="connsiteY7" fmla="*/ 84879 h 786106"/>
                <a:gd name="connsiteX8" fmla="*/ 4689806 w 5778111"/>
                <a:gd name="connsiteY8" fmla="*/ 90489 h 786106"/>
                <a:gd name="connsiteX9" fmla="*/ 5164658 w 5778111"/>
                <a:gd name="connsiteY9" fmla="*/ 281403 h 786106"/>
                <a:gd name="connsiteX10" fmla="*/ 5451917 w 5778111"/>
                <a:gd name="connsiteY10" fmla="*/ 690662 h 786106"/>
                <a:gd name="connsiteX11" fmla="*/ 5653474 w 5778111"/>
                <a:gd name="connsiteY11" fmla="*/ 781649 h 786106"/>
                <a:gd name="connsiteX12" fmla="*/ 5778111 w 5778111"/>
                <a:gd name="connsiteY12" fmla="*/ 786106 h 786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778111" h="786106">
                  <a:moveTo>
                    <a:pt x="0" y="774886"/>
                  </a:moveTo>
                  <a:lnTo>
                    <a:pt x="205542" y="769713"/>
                  </a:lnTo>
                  <a:cubicBezTo>
                    <a:pt x="268155" y="745170"/>
                    <a:pt x="305216" y="729613"/>
                    <a:pt x="375676" y="627629"/>
                  </a:cubicBezTo>
                  <a:cubicBezTo>
                    <a:pt x="446136" y="525645"/>
                    <a:pt x="543295" y="261612"/>
                    <a:pt x="628300" y="157807"/>
                  </a:cubicBezTo>
                  <a:cubicBezTo>
                    <a:pt x="713305" y="54002"/>
                    <a:pt x="673468" y="29110"/>
                    <a:pt x="885706" y="4801"/>
                  </a:cubicBezTo>
                  <a:lnTo>
                    <a:pt x="1918557" y="6342"/>
                  </a:lnTo>
                  <a:cubicBezTo>
                    <a:pt x="1975838" y="11133"/>
                    <a:pt x="2039024" y="0"/>
                    <a:pt x="2109842" y="53949"/>
                  </a:cubicBezTo>
                  <a:cubicBezTo>
                    <a:pt x="2172990" y="88074"/>
                    <a:pt x="2241963" y="83353"/>
                    <a:pt x="2294415" y="84879"/>
                  </a:cubicBezTo>
                  <a:lnTo>
                    <a:pt x="4689806" y="90489"/>
                  </a:lnTo>
                  <a:cubicBezTo>
                    <a:pt x="4890329" y="89054"/>
                    <a:pt x="5053242" y="160042"/>
                    <a:pt x="5164658" y="281403"/>
                  </a:cubicBezTo>
                  <a:cubicBezTo>
                    <a:pt x="5276074" y="402764"/>
                    <a:pt x="5391358" y="632812"/>
                    <a:pt x="5451917" y="690662"/>
                  </a:cubicBezTo>
                  <a:cubicBezTo>
                    <a:pt x="5512476" y="748512"/>
                    <a:pt x="5559819" y="785428"/>
                    <a:pt x="5653474" y="781649"/>
                  </a:cubicBezTo>
                  <a:lnTo>
                    <a:pt x="5778111" y="786106"/>
                  </a:lnTo>
                </a:path>
              </a:pathLst>
            </a:custGeom>
            <a:ln w="762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GB" sz="1800"/>
            </a:p>
          </p:txBody>
        </p:sp>
      </p:grpSp>
      <p:grpSp>
        <p:nvGrpSpPr>
          <p:cNvPr id="60424" name="Group 35"/>
          <p:cNvGrpSpPr>
            <a:grpSpLocks/>
          </p:cNvGrpSpPr>
          <p:nvPr/>
        </p:nvGrpSpPr>
        <p:grpSpPr bwMode="auto">
          <a:xfrm>
            <a:off x="1549400" y="2503488"/>
            <a:ext cx="5867400" cy="935037"/>
            <a:chOff x="685800" y="1170688"/>
            <a:chExt cx="5867400" cy="934872"/>
          </a:xfrm>
        </p:grpSpPr>
        <p:sp>
          <p:nvSpPr>
            <p:cNvPr id="12" name="Line 1064"/>
            <p:cNvSpPr>
              <a:spLocks noChangeShapeType="1"/>
            </p:cNvSpPr>
            <p:nvPr/>
          </p:nvSpPr>
          <p:spPr bwMode="auto">
            <a:xfrm>
              <a:off x="685800" y="1172275"/>
              <a:ext cx="5867400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Helvetic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777875" y="1170688"/>
              <a:ext cx="5684838" cy="934872"/>
            </a:xfrm>
            <a:custGeom>
              <a:avLst/>
              <a:gdLst>
                <a:gd name="connsiteX0" fmla="*/ 0 w 5684293"/>
                <a:gd name="connsiteY0" fmla="*/ 31845 h 972403"/>
                <a:gd name="connsiteX1" fmla="*/ 225188 w 5684293"/>
                <a:gd name="connsiteY1" fmla="*/ 38669 h 972403"/>
                <a:gd name="connsiteX2" fmla="*/ 429905 w 5684293"/>
                <a:gd name="connsiteY2" fmla="*/ 181971 h 972403"/>
                <a:gd name="connsiteX3" fmla="*/ 668741 w 5684293"/>
                <a:gd name="connsiteY3" fmla="*/ 570932 h 972403"/>
                <a:gd name="connsiteX4" fmla="*/ 887105 w 5684293"/>
                <a:gd name="connsiteY4" fmla="*/ 680114 h 972403"/>
                <a:gd name="connsiteX5" fmla="*/ 3330054 w 5684293"/>
                <a:gd name="connsiteY5" fmla="*/ 707409 h 972403"/>
                <a:gd name="connsiteX6" fmla="*/ 3521123 w 5684293"/>
                <a:gd name="connsiteY6" fmla="*/ 782472 h 972403"/>
                <a:gd name="connsiteX7" fmla="*/ 3623481 w 5684293"/>
                <a:gd name="connsiteY7" fmla="*/ 912126 h 972403"/>
                <a:gd name="connsiteX8" fmla="*/ 3841845 w 5684293"/>
                <a:gd name="connsiteY8" fmla="*/ 946245 h 972403"/>
                <a:gd name="connsiteX9" fmla="*/ 4892723 w 5684293"/>
                <a:gd name="connsiteY9" fmla="*/ 953069 h 972403"/>
                <a:gd name="connsiteX10" fmla="*/ 5227093 w 5684293"/>
                <a:gd name="connsiteY10" fmla="*/ 830239 h 972403"/>
                <a:gd name="connsiteX11" fmla="*/ 5377218 w 5684293"/>
                <a:gd name="connsiteY11" fmla="*/ 181971 h 972403"/>
                <a:gd name="connsiteX12" fmla="*/ 5534168 w 5684293"/>
                <a:gd name="connsiteY12" fmla="*/ 25021 h 972403"/>
                <a:gd name="connsiteX13" fmla="*/ 5684293 w 5684293"/>
                <a:gd name="connsiteY13" fmla="*/ 31845 h 972403"/>
                <a:gd name="connsiteX0" fmla="*/ 0 w 5684293"/>
                <a:gd name="connsiteY0" fmla="*/ 31845 h 972403"/>
                <a:gd name="connsiteX1" fmla="*/ 225188 w 5684293"/>
                <a:gd name="connsiteY1" fmla="*/ 38669 h 972403"/>
                <a:gd name="connsiteX2" fmla="*/ 429905 w 5684293"/>
                <a:gd name="connsiteY2" fmla="*/ 181971 h 972403"/>
                <a:gd name="connsiteX3" fmla="*/ 668741 w 5684293"/>
                <a:gd name="connsiteY3" fmla="*/ 570932 h 972403"/>
                <a:gd name="connsiteX4" fmla="*/ 887105 w 5684293"/>
                <a:gd name="connsiteY4" fmla="*/ 680114 h 972403"/>
                <a:gd name="connsiteX5" fmla="*/ 3330054 w 5684293"/>
                <a:gd name="connsiteY5" fmla="*/ 707409 h 972403"/>
                <a:gd name="connsiteX6" fmla="*/ 3521123 w 5684293"/>
                <a:gd name="connsiteY6" fmla="*/ 782472 h 972403"/>
                <a:gd name="connsiteX7" fmla="*/ 3623481 w 5684293"/>
                <a:gd name="connsiteY7" fmla="*/ 912126 h 972403"/>
                <a:gd name="connsiteX8" fmla="*/ 3841845 w 5684293"/>
                <a:gd name="connsiteY8" fmla="*/ 946245 h 972403"/>
                <a:gd name="connsiteX9" fmla="*/ 4892723 w 5684293"/>
                <a:gd name="connsiteY9" fmla="*/ 953069 h 972403"/>
                <a:gd name="connsiteX10" fmla="*/ 5227093 w 5684293"/>
                <a:gd name="connsiteY10" fmla="*/ 830239 h 972403"/>
                <a:gd name="connsiteX11" fmla="*/ 5377218 w 5684293"/>
                <a:gd name="connsiteY11" fmla="*/ 181971 h 972403"/>
                <a:gd name="connsiteX12" fmla="*/ 5534168 w 5684293"/>
                <a:gd name="connsiteY12" fmla="*/ 25021 h 972403"/>
                <a:gd name="connsiteX13" fmla="*/ 5684293 w 5684293"/>
                <a:gd name="connsiteY13" fmla="*/ 31845 h 972403"/>
                <a:gd name="connsiteX0" fmla="*/ 0 w 5684293"/>
                <a:gd name="connsiteY0" fmla="*/ 31845 h 958755"/>
                <a:gd name="connsiteX1" fmla="*/ 225188 w 5684293"/>
                <a:gd name="connsiteY1" fmla="*/ 38669 h 958755"/>
                <a:gd name="connsiteX2" fmla="*/ 429905 w 5684293"/>
                <a:gd name="connsiteY2" fmla="*/ 181971 h 958755"/>
                <a:gd name="connsiteX3" fmla="*/ 668741 w 5684293"/>
                <a:gd name="connsiteY3" fmla="*/ 570932 h 958755"/>
                <a:gd name="connsiteX4" fmla="*/ 887105 w 5684293"/>
                <a:gd name="connsiteY4" fmla="*/ 680114 h 958755"/>
                <a:gd name="connsiteX5" fmla="*/ 3330054 w 5684293"/>
                <a:gd name="connsiteY5" fmla="*/ 707409 h 958755"/>
                <a:gd name="connsiteX6" fmla="*/ 3521123 w 5684293"/>
                <a:gd name="connsiteY6" fmla="*/ 782472 h 958755"/>
                <a:gd name="connsiteX7" fmla="*/ 3623481 w 5684293"/>
                <a:gd name="connsiteY7" fmla="*/ 912126 h 958755"/>
                <a:gd name="connsiteX8" fmla="*/ 3841845 w 5684293"/>
                <a:gd name="connsiteY8" fmla="*/ 946245 h 958755"/>
                <a:gd name="connsiteX9" fmla="*/ 4892723 w 5684293"/>
                <a:gd name="connsiteY9" fmla="*/ 953069 h 958755"/>
                <a:gd name="connsiteX10" fmla="*/ 5227093 w 5684293"/>
                <a:gd name="connsiteY10" fmla="*/ 830239 h 958755"/>
                <a:gd name="connsiteX11" fmla="*/ 5377218 w 5684293"/>
                <a:gd name="connsiteY11" fmla="*/ 181971 h 958755"/>
                <a:gd name="connsiteX12" fmla="*/ 5534168 w 5684293"/>
                <a:gd name="connsiteY12" fmla="*/ 25021 h 958755"/>
                <a:gd name="connsiteX13" fmla="*/ 5684293 w 5684293"/>
                <a:gd name="connsiteY13" fmla="*/ 31845 h 958755"/>
                <a:gd name="connsiteX0" fmla="*/ 0 w 5684293"/>
                <a:gd name="connsiteY0" fmla="*/ 31845 h 958755"/>
                <a:gd name="connsiteX1" fmla="*/ 225188 w 5684293"/>
                <a:gd name="connsiteY1" fmla="*/ 38669 h 958755"/>
                <a:gd name="connsiteX2" fmla="*/ 429905 w 5684293"/>
                <a:gd name="connsiteY2" fmla="*/ 181971 h 958755"/>
                <a:gd name="connsiteX3" fmla="*/ 668741 w 5684293"/>
                <a:gd name="connsiteY3" fmla="*/ 570932 h 958755"/>
                <a:gd name="connsiteX4" fmla="*/ 887105 w 5684293"/>
                <a:gd name="connsiteY4" fmla="*/ 680114 h 958755"/>
                <a:gd name="connsiteX5" fmla="*/ 3330054 w 5684293"/>
                <a:gd name="connsiteY5" fmla="*/ 707409 h 958755"/>
                <a:gd name="connsiteX6" fmla="*/ 3521123 w 5684293"/>
                <a:gd name="connsiteY6" fmla="*/ 782472 h 958755"/>
                <a:gd name="connsiteX7" fmla="*/ 3623481 w 5684293"/>
                <a:gd name="connsiteY7" fmla="*/ 912126 h 958755"/>
                <a:gd name="connsiteX8" fmla="*/ 3841845 w 5684293"/>
                <a:gd name="connsiteY8" fmla="*/ 946245 h 958755"/>
                <a:gd name="connsiteX9" fmla="*/ 4892723 w 5684293"/>
                <a:gd name="connsiteY9" fmla="*/ 953069 h 958755"/>
                <a:gd name="connsiteX10" fmla="*/ 5227093 w 5684293"/>
                <a:gd name="connsiteY10" fmla="*/ 830239 h 958755"/>
                <a:gd name="connsiteX11" fmla="*/ 5377218 w 5684293"/>
                <a:gd name="connsiteY11" fmla="*/ 181971 h 958755"/>
                <a:gd name="connsiteX12" fmla="*/ 5534168 w 5684293"/>
                <a:gd name="connsiteY12" fmla="*/ 25021 h 958755"/>
                <a:gd name="connsiteX13" fmla="*/ 5684293 w 5684293"/>
                <a:gd name="connsiteY13" fmla="*/ 31845 h 958755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9712"/>
                <a:gd name="connsiteX1" fmla="*/ 225188 w 5684293"/>
                <a:gd name="connsiteY1" fmla="*/ 13648 h 939712"/>
                <a:gd name="connsiteX2" fmla="*/ 429905 w 5684293"/>
                <a:gd name="connsiteY2" fmla="*/ 156950 h 939712"/>
                <a:gd name="connsiteX3" fmla="*/ 668741 w 5684293"/>
                <a:gd name="connsiteY3" fmla="*/ 545911 h 939712"/>
                <a:gd name="connsiteX4" fmla="*/ 887105 w 5684293"/>
                <a:gd name="connsiteY4" fmla="*/ 655093 h 939712"/>
                <a:gd name="connsiteX5" fmla="*/ 3330054 w 5684293"/>
                <a:gd name="connsiteY5" fmla="*/ 682388 h 939712"/>
                <a:gd name="connsiteX6" fmla="*/ 3521123 w 5684293"/>
                <a:gd name="connsiteY6" fmla="*/ 757451 h 939712"/>
                <a:gd name="connsiteX7" fmla="*/ 3623481 w 5684293"/>
                <a:gd name="connsiteY7" fmla="*/ 887105 h 939712"/>
                <a:gd name="connsiteX8" fmla="*/ 3841845 w 5684293"/>
                <a:gd name="connsiteY8" fmla="*/ 921224 h 939712"/>
                <a:gd name="connsiteX9" fmla="*/ 4946206 w 5684293"/>
                <a:gd name="connsiteY9" fmla="*/ 939712 h 939712"/>
                <a:gd name="connsiteX10" fmla="*/ 5227093 w 5684293"/>
                <a:gd name="connsiteY10" fmla="*/ 805218 h 939712"/>
                <a:gd name="connsiteX11" fmla="*/ 5377218 w 5684293"/>
                <a:gd name="connsiteY11" fmla="*/ 156950 h 939712"/>
                <a:gd name="connsiteX12" fmla="*/ 5534168 w 5684293"/>
                <a:gd name="connsiteY12" fmla="*/ 0 h 939712"/>
                <a:gd name="connsiteX13" fmla="*/ 5684293 w 5684293"/>
                <a:gd name="connsiteY13" fmla="*/ 6824 h 939712"/>
                <a:gd name="connsiteX0" fmla="*/ 0 w 5684293"/>
                <a:gd name="connsiteY0" fmla="*/ 6824 h 939712"/>
                <a:gd name="connsiteX1" fmla="*/ 225188 w 5684293"/>
                <a:gd name="connsiteY1" fmla="*/ 13648 h 939712"/>
                <a:gd name="connsiteX2" fmla="*/ 429905 w 5684293"/>
                <a:gd name="connsiteY2" fmla="*/ 156950 h 939712"/>
                <a:gd name="connsiteX3" fmla="*/ 668741 w 5684293"/>
                <a:gd name="connsiteY3" fmla="*/ 545911 h 939712"/>
                <a:gd name="connsiteX4" fmla="*/ 887105 w 5684293"/>
                <a:gd name="connsiteY4" fmla="*/ 655093 h 939712"/>
                <a:gd name="connsiteX5" fmla="*/ 3330054 w 5684293"/>
                <a:gd name="connsiteY5" fmla="*/ 682388 h 939712"/>
                <a:gd name="connsiteX6" fmla="*/ 3521123 w 5684293"/>
                <a:gd name="connsiteY6" fmla="*/ 757451 h 939712"/>
                <a:gd name="connsiteX7" fmla="*/ 3623481 w 5684293"/>
                <a:gd name="connsiteY7" fmla="*/ 887105 h 939712"/>
                <a:gd name="connsiteX8" fmla="*/ 3841845 w 5684293"/>
                <a:gd name="connsiteY8" fmla="*/ 921224 h 939712"/>
                <a:gd name="connsiteX9" fmla="*/ 4946206 w 5684293"/>
                <a:gd name="connsiteY9" fmla="*/ 939712 h 939712"/>
                <a:gd name="connsiteX10" fmla="*/ 5227093 w 5684293"/>
                <a:gd name="connsiteY10" fmla="*/ 805218 h 939712"/>
                <a:gd name="connsiteX11" fmla="*/ 5377218 w 5684293"/>
                <a:gd name="connsiteY11" fmla="*/ 156950 h 939712"/>
                <a:gd name="connsiteX12" fmla="*/ 5534168 w 5684293"/>
                <a:gd name="connsiteY12" fmla="*/ 0 h 939712"/>
                <a:gd name="connsiteX13" fmla="*/ 5684293 w 5684293"/>
                <a:gd name="connsiteY13" fmla="*/ 6824 h 93971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21123 w 5684293"/>
                <a:gd name="connsiteY6" fmla="*/ 757451 h 934872"/>
                <a:gd name="connsiteX7" fmla="*/ 3623481 w 5684293"/>
                <a:gd name="connsiteY7" fmla="*/ 88710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21123 w 5684293"/>
                <a:gd name="connsiteY6" fmla="*/ 757451 h 934872"/>
                <a:gd name="connsiteX7" fmla="*/ 3643953 w 5684293"/>
                <a:gd name="connsiteY7" fmla="*/ 85298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21123 w 5684293"/>
                <a:gd name="connsiteY6" fmla="*/ 757451 h 934872"/>
                <a:gd name="connsiteX7" fmla="*/ 3643953 w 5684293"/>
                <a:gd name="connsiteY7" fmla="*/ 85298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36200 w 5684293"/>
                <a:gd name="connsiteY6" fmla="*/ 726029 h 934872"/>
                <a:gd name="connsiteX7" fmla="*/ 3643953 w 5684293"/>
                <a:gd name="connsiteY7" fmla="*/ 85298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84293" h="934872">
                  <a:moveTo>
                    <a:pt x="0" y="6824"/>
                  </a:moveTo>
                  <a:lnTo>
                    <a:pt x="225188" y="13648"/>
                  </a:lnTo>
                  <a:cubicBezTo>
                    <a:pt x="296839" y="38669"/>
                    <a:pt x="355980" y="68240"/>
                    <a:pt x="429905" y="156950"/>
                  </a:cubicBezTo>
                  <a:cubicBezTo>
                    <a:pt x="503830" y="245660"/>
                    <a:pt x="592541" y="462887"/>
                    <a:pt x="668741" y="545911"/>
                  </a:cubicBezTo>
                  <a:cubicBezTo>
                    <a:pt x="744941" y="628935"/>
                    <a:pt x="798126" y="649407"/>
                    <a:pt x="887105" y="655093"/>
                  </a:cubicBezTo>
                  <a:lnTo>
                    <a:pt x="3330054" y="682388"/>
                  </a:lnTo>
                  <a:cubicBezTo>
                    <a:pt x="3461982" y="678619"/>
                    <a:pt x="3483884" y="697596"/>
                    <a:pt x="3536200" y="726029"/>
                  </a:cubicBezTo>
                  <a:cubicBezTo>
                    <a:pt x="3588516" y="754462"/>
                    <a:pt x="3593012" y="820453"/>
                    <a:pt x="3643953" y="852985"/>
                  </a:cubicBezTo>
                  <a:cubicBezTo>
                    <a:pt x="3694894" y="885517"/>
                    <a:pt x="3685611" y="916383"/>
                    <a:pt x="3841845" y="921224"/>
                  </a:cubicBezTo>
                  <a:lnTo>
                    <a:pt x="4960962" y="934871"/>
                  </a:lnTo>
                  <a:cubicBezTo>
                    <a:pt x="5147518" y="917520"/>
                    <a:pt x="5157717" y="934872"/>
                    <a:pt x="5227093" y="805218"/>
                  </a:cubicBezTo>
                  <a:cubicBezTo>
                    <a:pt x="5296469" y="675565"/>
                    <a:pt x="5326039" y="291153"/>
                    <a:pt x="5377218" y="156950"/>
                  </a:cubicBezTo>
                  <a:cubicBezTo>
                    <a:pt x="5428397" y="22747"/>
                    <a:pt x="5482989" y="25021"/>
                    <a:pt x="5534168" y="0"/>
                  </a:cubicBezTo>
                  <a:lnTo>
                    <a:pt x="5684293" y="6824"/>
                  </a:lnTo>
                </a:path>
              </a:pathLst>
            </a:cu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GB" sz="1800"/>
            </a:p>
          </p:txBody>
        </p:sp>
      </p:grpSp>
      <p:grpSp>
        <p:nvGrpSpPr>
          <p:cNvPr id="14" name="Group 34"/>
          <p:cNvGrpSpPr>
            <a:grpSpLocks/>
          </p:cNvGrpSpPr>
          <p:nvPr/>
        </p:nvGrpSpPr>
        <p:grpSpPr bwMode="auto">
          <a:xfrm>
            <a:off x="1547813" y="2646363"/>
            <a:ext cx="5868987" cy="603250"/>
            <a:chOff x="683568" y="1312117"/>
            <a:chExt cx="5869632" cy="604715"/>
          </a:xfrm>
        </p:grpSpPr>
        <p:sp>
          <p:nvSpPr>
            <p:cNvPr id="15" name="Line 1065"/>
            <p:cNvSpPr>
              <a:spLocks noChangeShapeType="1"/>
            </p:cNvSpPr>
            <p:nvPr/>
          </p:nvSpPr>
          <p:spPr bwMode="auto">
            <a:xfrm>
              <a:off x="683568" y="1700408"/>
              <a:ext cx="5869632" cy="0"/>
            </a:xfrm>
            <a:prstGeom prst="line">
              <a:avLst/>
            </a:prstGeom>
            <a:noFill/>
            <a:ln w="76200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Helvetic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707383" y="1312117"/>
              <a:ext cx="5483828" cy="604715"/>
            </a:xfrm>
            <a:custGeom>
              <a:avLst/>
              <a:gdLst>
                <a:gd name="connsiteX0" fmla="*/ 0 w 5493224"/>
                <a:gd name="connsiteY0" fmla="*/ 385549 h 644856"/>
                <a:gd name="connsiteX1" fmla="*/ 204717 w 5493224"/>
                <a:gd name="connsiteY1" fmla="*/ 406020 h 644856"/>
                <a:gd name="connsiteX2" fmla="*/ 341194 w 5493224"/>
                <a:gd name="connsiteY2" fmla="*/ 344605 h 644856"/>
                <a:gd name="connsiteX3" fmla="*/ 566383 w 5493224"/>
                <a:gd name="connsiteY3" fmla="*/ 78474 h 644856"/>
                <a:gd name="connsiteX4" fmla="*/ 825690 w 5493224"/>
                <a:gd name="connsiteY4" fmla="*/ 30707 h 644856"/>
                <a:gd name="connsiteX5" fmla="*/ 3330054 w 5493224"/>
                <a:gd name="connsiteY5" fmla="*/ 23883 h 644856"/>
                <a:gd name="connsiteX6" fmla="*/ 3575714 w 5493224"/>
                <a:gd name="connsiteY6" fmla="*/ 174008 h 644856"/>
                <a:gd name="connsiteX7" fmla="*/ 3698544 w 5493224"/>
                <a:gd name="connsiteY7" fmla="*/ 501555 h 644856"/>
                <a:gd name="connsiteX8" fmla="*/ 3869141 w 5493224"/>
                <a:gd name="connsiteY8" fmla="*/ 624384 h 644856"/>
                <a:gd name="connsiteX9" fmla="*/ 5015553 w 5493224"/>
                <a:gd name="connsiteY9" fmla="*/ 624384 h 644856"/>
                <a:gd name="connsiteX10" fmla="*/ 5138383 w 5493224"/>
                <a:gd name="connsiteY10" fmla="*/ 556146 h 644856"/>
                <a:gd name="connsiteX11" fmla="*/ 5220269 w 5493224"/>
                <a:gd name="connsiteY11" fmla="*/ 433316 h 644856"/>
                <a:gd name="connsiteX12" fmla="*/ 5302156 w 5493224"/>
                <a:gd name="connsiteY12" fmla="*/ 412844 h 644856"/>
                <a:gd name="connsiteX13" fmla="*/ 5486400 w 5493224"/>
                <a:gd name="connsiteY13" fmla="*/ 412844 h 644856"/>
                <a:gd name="connsiteX14" fmla="*/ 5486400 w 5493224"/>
                <a:gd name="connsiteY14" fmla="*/ 412844 h 644856"/>
                <a:gd name="connsiteX15" fmla="*/ 5493224 w 5493224"/>
                <a:gd name="connsiteY15" fmla="*/ 399196 h 644856"/>
                <a:gd name="connsiteX0" fmla="*/ 0 w 5493224"/>
                <a:gd name="connsiteY0" fmla="*/ 385549 h 644856"/>
                <a:gd name="connsiteX1" fmla="*/ 37595 w 5493224"/>
                <a:gd name="connsiteY1" fmla="*/ 432701 h 644856"/>
                <a:gd name="connsiteX2" fmla="*/ 204717 w 5493224"/>
                <a:gd name="connsiteY2" fmla="*/ 406020 h 644856"/>
                <a:gd name="connsiteX3" fmla="*/ 341194 w 5493224"/>
                <a:gd name="connsiteY3" fmla="*/ 344605 h 644856"/>
                <a:gd name="connsiteX4" fmla="*/ 566383 w 5493224"/>
                <a:gd name="connsiteY4" fmla="*/ 78474 h 644856"/>
                <a:gd name="connsiteX5" fmla="*/ 825690 w 5493224"/>
                <a:gd name="connsiteY5" fmla="*/ 30707 h 644856"/>
                <a:gd name="connsiteX6" fmla="*/ 3330054 w 5493224"/>
                <a:gd name="connsiteY6" fmla="*/ 23883 h 644856"/>
                <a:gd name="connsiteX7" fmla="*/ 3575714 w 5493224"/>
                <a:gd name="connsiteY7" fmla="*/ 174008 h 644856"/>
                <a:gd name="connsiteX8" fmla="*/ 3698544 w 5493224"/>
                <a:gd name="connsiteY8" fmla="*/ 501555 h 644856"/>
                <a:gd name="connsiteX9" fmla="*/ 3869141 w 5493224"/>
                <a:gd name="connsiteY9" fmla="*/ 624384 h 644856"/>
                <a:gd name="connsiteX10" fmla="*/ 5015553 w 5493224"/>
                <a:gd name="connsiteY10" fmla="*/ 624384 h 644856"/>
                <a:gd name="connsiteX11" fmla="*/ 5138383 w 5493224"/>
                <a:gd name="connsiteY11" fmla="*/ 556146 h 644856"/>
                <a:gd name="connsiteX12" fmla="*/ 5220269 w 5493224"/>
                <a:gd name="connsiteY12" fmla="*/ 433316 h 644856"/>
                <a:gd name="connsiteX13" fmla="*/ 5302156 w 5493224"/>
                <a:gd name="connsiteY13" fmla="*/ 412844 h 644856"/>
                <a:gd name="connsiteX14" fmla="*/ 5486400 w 5493224"/>
                <a:gd name="connsiteY14" fmla="*/ 412844 h 644856"/>
                <a:gd name="connsiteX15" fmla="*/ 5486400 w 5493224"/>
                <a:gd name="connsiteY15" fmla="*/ 412844 h 644856"/>
                <a:gd name="connsiteX16" fmla="*/ 5493224 w 5493224"/>
                <a:gd name="connsiteY16" fmla="*/ 399196 h 644856"/>
                <a:gd name="connsiteX0" fmla="*/ 0 w 5493224"/>
                <a:gd name="connsiteY0" fmla="*/ 385549 h 644856"/>
                <a:gd name="connsiteX1" fmla="*/ 204717 w 5493224"/>
                <a:gd name="connsiteY1" fmla="*/ 406020 h 644856"/>
                <a:gd name="connsiteX2" fmla="*/ 341194 w 5493224"/>
                <a:gd name="connsiteY2" fmla="*/ 344605 h 644856"/>
                <a:gd name="connsiteX3" fmla="*/ 566383 w 5493224"/>
                <a:gd name="connsiteY3" fmla="*/ 78474 h 644856"/>
                <a:gd name="connsiteX4" fmla="*/ 825690 w 5493224"/>
                <a:gd name="connsiteY4" fmla="*/ 30707 h 644856"/>
                <a:gd name="connsiteX5" fmla="*/ 3330054 w 5493224"/>
                <a:gd name="connsiteY5" fmla="*/ 23883 h 644856"/>
                <a:gd name="connsiteX6" fmla="*/ 3575714 w 5493224"/>
                <a:gd name="connsiteY6" fmla="*/ 174008 h 644856"/>
                <a:gd name="connsiteX7" fmla="*/ 3698544 w 5493224"/>
                <a:gd name="connsiteY7" fmla="*/ 501555 h 644856"/>
                <a:gd name="connsiteX8" fmla="*/ 3869141 w 5493224"/>
                <a:gd name="connsiteY8" fmla="*/ 624384 h 644856"/>
                <a:gd name="connsiteX9" fmla="*/ 5015553 w 5493224"/>
                <a:gd name="connsiteY9" fmla="*/ 624384 h 644856"/>
                <a:gd name="connsiteX10" fmla="*/ 5138383 w 5493224"/>
                <a:gd name="connsiteY10" fmla="*/ 556146 h 644856"/>
                <a:gd name="connsiteX11" fmla="*/ 5220269 w 5493224"/>
                <a:gd name="connsiteY11" fmla="*/ 433316 h 644856"/>
                <a:gd name="connsiteX12" fmla="*/ 5302156 w 5493224"/>
                <a:gd name="connsiteY12" fmla="*/ 412844 h 644856"/>
                <a:gd name="connsiteX13" fmla="*/ 5486400 w 5493224"/>
                <a:gd name="connsiteY13" fmla="*/ 412844 h 644856"/>
                <a:gd name="connsiteX14" fmla="*/ 5486400 w 5493224"/>
                <a:gd name="connsiteY14" fmla="*/ 412844 h 644856"/>
                <a:gd name="connsiteX15" fmla="*/ 5493224 w 5493224"/>
                <a:gd name="connsiteY15" fmla="*/ 399196 h 644856"/>
                <a:gd name="connsiteX0" fmla="*/ 0 w 5454155"/>
                <a:gd name="connsiteY0" fmla="*/ 432048 h 644856"/>
                <a:gd name="connsiteX1" fmla="*/ 165648 w 5454155"/>
                <a:gd name="connsiteY1" fmla="*/ 406020 h 644856"/>
                <a:gd name="connsiteX2" fmla="*/ 302125 w 5454155"/>
                <a:gd name="connsiteY2" fmla="*/ 344605 h 644856"/>
                <a:gd name="connsiteX3" fmla="*/ 527314 w 5454155"/>
                <a:gd name="connsiteY3" fmla="*/ 78474 h 644856"/>
                <a:gd name="connsiteX4" fmla="*/ 786621 w 5454155"/>
                <a:gd name="connsiteY4" fmla="*/ 30707 h 644856"/>
                <a:gd name="connsiteX5" fmla="*/ 3290985 w 5454155"/>
                <a:gd name="connsiteY5" fmla="*/ 23883 h 644856"/>
                <a:gd name="connsiteX6" fmla="*/ 3536645 w 5454155"/>
                <a:gd name="connsiteY6" fmla="*/ 174008 h 644856"/>
                <a:gd name="connsiteX7" fmla="*/ 3659475 w 5454155"/>
                <a:gd name="connsiteY7" fmla="*/ 501555 h 644856"/>
                <a:gd name="connsiteX8" fmla="*/ 3830072 w 5454155"/>
                <a:gd name="connsiteY8" fmla="*/ 624384 h 644856"/>
                <a:gd name="connsiteX9" fmla="*/ 4976484 w 5454155"/>
                <a:gd name="connsiteY9" fmla="*/ 624384 h 644856"/>
                <a:gd name="connsiteX10" fmla="*/ 5099314 w 5454155"/>
                <a:gd name="connsiteY10" fmla="*/ 556146 h 644856"/>
                <a:gd name="connsiteX11" fmla="*/ 5181200 w 5454155"/>
                <a:gd name="connsiteY11" fmla="*/ 433316 h 644856"/>
                <a:gd name="connsiteX12" fmla="*/ 5263087 w 5454155"/>
                <a:gd name="connsiteY12" fmla="*/ 412844 h 644856"/>
                <a:gd name="connsiteX13" fmla="*/ 5447331 w 5454155"/>
                <a:gd name="connsiteY13" fmla="*/ 412844 h 644856"/>
                <a:gd name="connsiteX14" fmla="*/ 5447331 w 5454155"/>
                <a:gd name="connsiteY14" fmla="*/ 412844 h 644856"/>
                <a:gd name="connsiteX15" fmla="*/ 5454155 w 5454155"/>
                <a:gd name="connsiteY15" fmla="*/ 399196 h 644856"/>
                <a:gd name="connsiteX0" fmla="*/ 0 w 5454155"/>
                <a:gd name="connsiteY0" fmla="*/ 432048 h 644856"/>
                <a:gd name="connsiteX1" fmla="*/ 165648 w 5454155"/>
                <a:gd name="connsiteY1" fmla="*/ 406020 h 644856"/>
                <a:gd name="connsiteX2" fmla="*/ 302125 w 5454155"/>
                <a:gd name="connsiteY2" fmla="*/ 344605 h 644856"/>
                <a:gd name="connsiteX3" fmla="*/ 527314 w 5454155"/>
                <a:gd name="connsiteY3" fmla="*/ 78474 h 644856"/>
                <a:gd name="connsiteX4" fmla="*/ 786621 w 5454155"/>
                <a:gd name="connsiteY4" fmla="*/ 30707 h 644856"/>
                <a:gd name="connsiteX5" fmla="*/ 3290985 w 5454155"/>
                <a:gd name="connsiteY5" fmla="*/ 23883 h 644856"/>
                <a:gd name="connsiteX6" fmla="*/ 3536645 w 5454155"/>
                <a:gd name="connsiteY6" fmla="*/ 174008 h 644856"/>
                <a:gd name="connsiteX7" fmla="*/ 3659475 w 5454155"/>
                <a:gd name="connsiteY7" fmla="*/ 501555 h 644856"/>
                <a:gd name="connsiteX8" fmla="*/ 3830072 w 5454155"/>
                <a:gd name="connsiteY8" fmla="*/ 624384 h 644856"/>
                <a:gd name="connsiteX9" fmla="*/ 4976484 w 5454155"/>
                <a:gd name="connsiteY9" fmla="*/ 624384 h 644856"/>
                <a:gd name="connsiteX10" fmla="*/ 5099314 w 5454155"/>
                <a:gd name="connsiteY10" fmla="*/ 556146 h 644856"/>
                <a:gd name="connsiteX11" fmla="*/ 5181200 w 5454155"/>
                <a:gd name="connsiteY11" fmla="*/ 433316 h 644856"/>
                <a:gd name="connsiteX12" fmla="*/ 5263087 w 5454155"/>
                <a:gd name="connsiteY12" fmla="*/ 412844 h 644856"/>
                <a:gd name="connsiteX13" fmla="*/ 5447331 w 5454155"/>
                <a:gd name="connsiteY13" fmla="*/ 412844 h 644856"/>
                <a:gd name="connsiteX14" fmla="*/ 5447331 w 5454155"/>
                <a:gd name="connsiteY14" fmla="*/ 412844 h 644856"/>
                <a:gd name="connsiteX15" fmla="*/ 5454155 w 5454155"/>
                <a:gd name="connsiteY15" fmla="*/ 399196 h 644856"/>
                <a:gd name="connsiteX0" fmla="*/ 0 w 5501725"/>
                <a:gd name="connsiteY0" fmla="*/ 421477 h 644856"/>
                <a:gd name="connsiteX1" fmla="*/ 213218 w 5501725"/>
                <a:gd name="connsiteY1" fmla="*/ 406020 h 644856"/>
                <a:gd name="connsiteX2" fmla="*/ 349695 w 5501725"/>
                <a:gd name="connsiteY2" fmla="*/ 344605 h 644856"/>
                <a:gd name="connsiteX3" fmla="*/ 574884 w 5501725"/>
                <a:gd name="connsiteY3" fmla="*/ 78474 h 644856"/>
                <a:gd name="connsiteX4" fmla="*/ 834191 w 5501725"/>
                <a:gd name="connsiteY4" fmla="*/ 30707 h 644856"/>
                <a:gd name="connsiteX5" fmla="*/ 3338555 w 5501725"/>
                <a:gd name="connsiteY5" fmla="*/ 23883 h 644856"/>
                <a:gd name="connsiteX6" fmla="*/ 3584215 w 5501725"/>
                <a:gd name="connsiteY6" fmla="*/ 174008 h 644856"/>
                <a:gd name="connsiteX7" fmla="*/ 3707045 w 5501725"/>
                <a:gd name="connsiteY7" fmla="*/ 501555 h 644856"/>
                <a:gd name="connsiteX8" fmla="*/ 3877642 w 5501725"/>
                <a:gd name="connsiteY8" fmla="*/ 624384 h 644856"/>
                <a:gd name="connsiteX9" fmla="*/ 5024054 w 5501725"/>
                <a:gd name="connsiteY9" fmla="*/ 624384 h 644856"/>
                <a:gd name="connsiteX10" fmla="*/ 5146884 w 5501725"/>
                <a:gd name="connsiteY10" fmla="*/ 556146 h 644856"/>
                <a:gd name="connsiteX11" fmla="*/ 5228770 w 5501725"/>
                <a:gd name="connsiteY11" fmla="*/ 433316 h 644856"/>
                <a:gd name="connsiteX12" fmla="*/ 5310657 w 5501725"/>
                <a:gd name="connsiteY12" fmla="*/ 412844 h 644856"/>
                <a:gd name="connsiteX13" fmla="*/ 5494901 w 5501725"/>
                <a:gd name="connsiteY13" fmla="*/ 412844 h 644856"/>
                <a:gd name="connsiteX14" fmla="*/ 5494901 w 5501725"/>
                <a:gd name="connsiteY14" fmla="*/ 412844 h 644856"/>
                <a:gd name="connsiteX15" fmla="*/ 5501725 w 5501725"/>
                <a:gd name="connsiteY15" fmla="*/ 399196 h 644856"/>
                <a:gd name="connsiteX0" fmla="*/ 0 w 5501725"/>
                <a:gd name="connsiteY0" fmla="*/ 397594 h 620973"/>
                <a:gd name="connsiteX1" fmla="*/ 213218 w 5501725"/>
                <a:gd name="connsiteY1" fmla="*/ 382137 h 620973"/>
                <a:gd name="connsiteX2" fmla="*/ 349695 w 5501725"/>
                <a:gd name="connsiteY2" fmla="*/ 320722 h 620973"/>
                <a:gd name="connsiteX3" fmla="*/ 574884 w 5501725"/>
                <a:gd name="connsiteY3" fmla="*/ 54591 h 620973"/>
                <a:gd name="connsiteX4" fmla="*/ 834191 w 5501725"/>
                <a:gd name="connsiteY4" fmla="*/ 6824 h 620973"/>
                <a:gd name="connsiteX5" fmla="*/ 3338555 w 5501725"/>
                <a:gd name="connsiteY5" fmla="*/ 0 h 620973"/>
                <a:gd name="connsiteX6" fmla="*/ 3584215 w 5501725"/>
                <a:gd name="connsiteY6" fmla="*/ 150125 h 620973"/>
                <a:gd name="connsiteX7" fmla="*/ 3707045 w 5501725"/>
                <a:gd name="connsiteY7" fmla="*/ 477672 h 620973"/>
                <a:gd name="connsiteX8" fmla="*/ 3877642 w 5501725"/>
                <a:gd name="connsiteY8" fmla="*/ 600501 h 620973"/>
                <a:gd name="connsiteX9" fmla="*/ 5024054 w 5501725"/>
                <a:gd name="connsiteY9" fmla="*/ 600501 h 620973"/>
                <a:gd name="connsiteX10" fmla="*/ 5146884 w 5501725"/>
                <a:gd name="connsiteY10" fmla="*/ 532263 h 620973"/>
                <a:gd name="connsiteX11" fmla="*/ 5228770 w 5501725"/>
                <a:gd name="connsiteY11" fmla="*/ 409433 h 620973"/>
                <a:gd name="connsiteX12" fmla="*/ 5310657 w 5501725"/>
                <a:gd name="connsiteY12" fmla="*/ 388961 h 620973"/>
                <a:gd name="connsiteX13" fmla="*/ 5494901 w 5501725"/>
                <a:gd name="connsiteY13" fmla="*/ 388961 h 620973"/>
                <a:gd name="connsiteX14" fmla="*/ 5494901 w 5501725"/>
                <a:gd name="connsiteY14" fmla="*/ 388961 h 620973"/>
                <a:gd name="connsiteX15" fmla="*/ 5501725 w 5501725"/>
                <a:gd name="connsiteY15" fmla="*/ 375313 h 620973"/>
                <a:gd name="connsiteX0" fmla="*/ 0 w 5501725"/>
                <a:gd name="connsiteY0" fmla="*/ 397594 h 600501"/>
                <a:gd name="connsiteX1" fmla="*/ 213218 w 5501725"/>
                <a:gd name="connsiteY1" fmla="*/ 382137 h 600501"/>
                <a:gd name="connsiteX2" fmla="*/ 349695 w 5501725"/>
                <a:gd name="connsiteY2" fmla="*/ 320722 h 600501"/>
                <a:gd name="connsiteX3" fmla="*/ 574884 w 5501725"/>
                <a:gd name="connsiteY3" fmla="*/ 54591 h 600501"/>
                <a:gd name="connsiteX4" fmla="*/ 834191 w 5501725"/>
                <a:gd name="connsiteY4" fmla="*/ 6824 h 600501"/>
                <a:gd name="connsiteX5" fmla="*/ 3338555 w 5501725"/>
                <a:gd name="connsiteY5" fmla="*/ 0 h 600501"/>
                <a:gd name="connsiteX6" fmla="*/ 3584215 w 5501725"/>
                <a:gd name="connsiteY6" fmla="*/ 150125 h 600501"/>
                <a:gd name="connsiteX7" fmla="*/ 3707045 w 5501725"/>
                <a:gd name="connsiteY7" fmla="*/ 477672 h 600501"/>
                <a:gd name="connsiteX8" fmla="*/ 3877642 w 5501725"/>
                <a:gd name="connsiteY8" fmla="*/ 600501 h 600501"/>
                <a:gd name="connsiteX9" fmla="*/ 5024054 w 5501725"/>
                <a:gd name="connsiteY9" fmla="*/ 600501 h 600501"/>
                <a:gd name="connsiteX10" fmla="*/ 5146884 w 5501725"/>
                <a:gd name="connsiteY10" fmla="*/ 532263 h 600501"/>
                <a:gd name="connsiteX11" fmla="*/ 5228770 w 5501725"/>
                <a:gd name="connsiteY11" fmla="*/ 409433 h 600501"/>
                <a:gd name="connsiteX12" fmla="*/ 5310657 w 5501725"/>
                <a:gd name="connsiteY12" fmla="*/ 388961 h 600501"/>
                <a:gd name="connsiteX13" fmla="*/ 5494901 w 5501725"/>
                <a:gd name="connsiteY13" fmla="*/ 388961 h 600501"/>
                <a:gd name="connsiteX14" fmla="*/ 5494901 w 5501725"/>
                <a:gd name="connsiteY14" fmla="*/ 388961 h 600501"/>
                <a:gd name="connsiteX15" fmla="*/ 5501725 w 5501725"/>
                <a:gd name="connsiteY15" fmla="*/ 375313 h 600501"/>
                <a:gd name="connsiteX0" fmla="*/ 0 w 5501725"/>
                <a:gd name="connsiteY0" fmla="*/ 397594 h 600501"/>
                <a:gd name="connsiteX1" fmla="*/ 213218 w 5501725"/>
                <a:gd name="connsiteY1" fmla="*/ 382137 h 600501"/>
                <a:gd name="connsiteX2" fmla="*/ 349695 w 5501725"/>
                <a:gd name="connsiteY2" fmla="*/ 320722 h 600501"/>
                <a:gd name="connsiteX3" fmla="*/ 574884 w 5501725"/>
                <a:gd name="connsiteY3" fmla="*/ 54591 h 600501"/>
                <a:gd name="connsiteX4" fmla="*/ 834191 w 5501725"/>
                <a:gd name="connsiteY4" fmla="*/ 6824 h 600501"/>
                <a:gd name="connsiteX5" fmla="*/ 3338555 w 5501725"/>
                <a:gd name="connsiteY5" fmla="*/ 0 h 600501"/>
                <a:gd name="connsiteX6" fmla="*/ 3584215 w 5501725"/>
                <a:gd name="connsiteY6" fmla="*/ 150125 h 600501"/>
                <a:gd name="connsiteX7" fmla="*/ 3707045 w 5501725"/>
                <a:gd name="connsiteY7" fmla="*/ 477672 h 600501"/>
                <a:gd name="connsiteX8" fmla="*/ 3877642 w 5501725"/>
                <a:gd name="connsiteY8" fmla="*/ 600501 h 600501"/>
                <a:gd name="connsiteX9" fmla="*/ 5024054 w 5501725"/>
                <a:gd name="connsiteY9" fmla="*/ 600501 h 600501"/>
                <a:gd name="connsiteX10" fmla="*/ 5146884 w 5501725"/>
                <a:gd name="connsiteY10" fmla="*/ 532263 h 600501"/>
                <a:gd name="connsiteX11" fmla="*/ 5228770 w 5501725"/>
                <a:gd name="connsiteY11" fmla="*/ 409433 h 600501"/>
                <a:gd name="connsiteX12" fmla="*/ 5310657 w 5501725"/>
                <a:gd name="connsiteY12" fmla="*/ 388961 h 600501"/>
                <a:gd name="connsiteX13" fmla="*/ 5494901 w 5501725"/>
                <a:gd name="connsiteY13" fmla="*/ 388961 h 600501"/>
                <a:gd name="connsiteX14" fmla="*/ 5494901 w 5501725"/>
                <a:gd name="connsiteY14" fmla="*/ 388961 h 600501"/>
                <a:gd name="connsiteX15" fmla="*/ 5501725 w 5501725"/>
                <a:gd name="connsiteY15" fmla="*/ 375313 h 600501"/>
                <a:gd name="connsiteX0" fmla="*/ 0 w 5494901"/>
                <a:gd name="connsiteY0" fmla="*/ 397594 h 600501"/>
                <a:gd name="connsiteX1" fmla="*/ 213218 w 5494901"/>
                <a:gd name="connsiteY1" fmla="*/ 382137 h 600501"/>
                <a:gd name="connsiteX2" fmla="*/ 349695 w 5494901"/>
                <a:gd name="connsiteY2" fmla="*/ 320722 h 600501"/>
                <a:gd name="connsiteX3" fmla="*/ 574884 w 5494901"/>
                <a:gd name="connsiteY3" fmla="*/ 54591 h 600501"/>
                <a:gd name="connsiteX4" fmla="*/ 834191 w 5494901"/>
                <a:gd name="connsiteY4" fmla="*/ 6824 h 600501"/>
                <a:gd name="connsiteX5" fmla="*/ 3338555 w 5494901"/>
                <a:gd name="connsiteY5" fmla="*/ 0 h 600501"/>
                <a:gd name="connsiteX6" fmla="*/ 3584215 w 5494901"/>
                <a:gd name="connsiteY6" fmla="*/ 150125 h 600501"/>
                <a:gd name="connsiteX7" fmla="*/ 3707045 w 5494901"/>
                <a:gd name="connsiteY7" fmla="*/ 477672 h 600501"/>
                <a:gd name="connsiteX8" fmla="*/ 3877642 w 5494901"/>
                <a:gd name="connsiteY8" fmla="*/ 600501 h 600501"/>
                <a:gd name="connsiteX9" fmla="*/ 5024054 w 5494901"/>
                <a:gd name="connsiteY9" fmla="*/ 600501 h 600501"/>
                <a:gd name="connsiteX10" fmla="*/ 5146884 w 5494901"/>
                <a:gd name="connsiteY10" fmla="*/ 532263 h 600501"/>
                <a:gd name="connsiteX11" fmla="*/ 5228770 w 5494901"/>
                <a:gd name="connsiteY11" fmla="*/ 409433 h 600501"/>
                <a:gd name="connsiteX12" fmla="*/ 5310657 w 5494901"/>
                <a:gd name="connsiteY12" fmla="*/ 388961 h 600501"/>
                <a:gd name="connsiteX13" fmla="*/ 5494901 w 5494901"/>
                <a:gd name="connsiteY13" fmla="*/ 388961 h 600501"/>
                <a:gd name="connsiteX14" fmla="*/ 5494901 w 5494901"/>
                <a:gd name="connsiteY14" fmla="*/ 388961 h 600501"/>
                <a:gd name="connsiteX0" fmla="*/ 0 w 5494901"/>
                <a:gd name="connsiteY0" fmla="*/ 397594 h 600501"/>
                <a:gd name="connsiteX1" fmla="*/ 213218 w 5494901"/>
                <a:gd name="connsiteY1" fmla="*/ 382137 h 600501"/>
                <a:gd name="connsiteX2" fmla="*/ 349695 w 5494901"/>
                <a:gd name="connsiteY2" fmla="*/ 320722 h 600501"/>
                <a:gd name="connsiteX3" fmla="*/ 574884 w 5494901"/>
                <a:gd name="connsiteY3" fmla="*/ 54591 h 600501"/>
                <a:gd name="connsiteX4" fmla="*/ 834191 w 5494901"/>
                <a:gd name="connsiteY4" fmla="*/ 6824 h 600501"/>
                <a:gd name="connsiteX5" fmla="*/ 3338555 w 5494901"/>
                <a:gd name="connsiteY5" fmla="*/ 0 h 600501"/>
                <a:gd name="connsiteX6" fmla="*/ 3584215 w 5494901"/>
                <a:gd name="connsiteY6" fmla="*/ 150125 h 600501"/>
                <a:gd name="connsiteX7" fmla="*/ 3707045 w 5494901"/>
                <a:gd name="connsiteY7" fmla="*/ 477672 h 600501"/>
                <a:gd name="connsiteX8" fmla="*/ 3877642 w 5494901"/>
                <a:gd name="connsiteY8" fmla="*/ 600501 h 600501"/>
                <a:gd name="connsiteX9" fmla="*/ 5024054 w 5494901"/>
                <a:gd name="connsiteY9" fmla="*/ 600501 h 600501"/>
                <a:gd name="connsiteX10" fmla="*/ 5146884 w 5494901"/>
                <a:gd name="connsiteY10" fmla="*/ 532263 h 600501"/>
                <a:gd name="connsiteX11" fmla="*/ 5228770 w 5494901"/>
                <a:gd name="connsiteY11" fmla="*/ 409433 h 600501"/>
                <a:gd name="connsiteX12" fmla="*/ 5310657 w 5494901"/>
                <a:gd name="connsiteY12" fmla="*/ 388961 h 600501"/>
                <a:gd name="connsiteX13" fmla="*/ 5494901 w 5494901"/>
                <a:gd name="connsiteY13" fmla="*/ 388961 h 600501"/>
                <a:gd name="connsiteX14" fmla="*/ 5494901 w 5494901"/>
                <a:gd name="connsiteY14" fmla="*/ 388961 h 600501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119578 w 5494901"/>
                <a:gd name="connsiteY1" fmla="*/ 552782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119578 w 5494901"/>
                <a:gd name="connsiteY1" fmla="*/ 552782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119578 w 5494901"/>
                <a:gd name="connsiteY1" fmla="*/ 552782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120093 w 5494901"/>
                <a:gd name="connsiteY1" fmla="*/ 316269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238597 w 5494901"/>
                <a:gd name="connsiteY1" fmla="*/ 389345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5319 h 598226"/>
                <a:gd name="connsiteX1" fmla="*/ 238597 w 5494901"/>
                <a:gd name="connsiteY1" fmla="*/ 386469 h 598226"/>
                <a:gd name="connsiteX2" fmla="*/ 349695 w 5494901"/>
                <a:gd name="connsiteY2" fmla="*/ 318447 h 598226"/>
                <a:gd name="connsiteX3" fmla="*/ 574884 w 5494901"/>
                <a:gd name="connsiteY3" fmla="*/ 52316 h 598226"/>
                <a:gd name="connsiteX4" fmla="*/ 834191 w 5494901"/>
                <a:gd name="connsiteY4" fmla="*/ 4549 h 598226"/>
                <a:gd name="connsiteX5" fmla="*/ 3213631 w 5494901"/>
                <a:gd name="connsiteY5" fmla="*/ 8250 h 598226"/>
                <a:gd name="connsiteX6" fmla="*/ 3584215 w 5494901"/>
                <a:gd name="connsiteY6" fmla="*/ 147850 h 598226"/>
                <a:gd name="connsiteX7" fmla="*/ 3707045 w 5494901"/>
                <a:gd name="connsiteY7" fmla="*/ 475397 h 598226"/>
                <a:gd name="connsiteX8" fmla="*/ 3877642 w 5494901"/>
                <a:gd name="connsiteY8" fmla="*/ 598226 h 598226"/>
                <a:gd name="connsiteX9" fmla="*/ 5024054 w 5494901"/>
                <a:gd name="connsiteY9" fmla="*/ 598226 h 598226"/>
                <a:gd name="connsiteX10" fmla="*/ 5146884 w 5494901"/>
                <a:gd name="connsiteY10" fmla="*/ 529988 h 598226"/>
                <a:gd name="connsiteX11" fmla="*/ 5228770 w 5494901"/>
                <a:gd name="connsiteY11" fmla="*/ 407158 h 598226"/>
                <a:gd name="connsiteX12" fmla="*/ 5310657 w 5494901"/>
                <a:gd name="connsiteY12" fmla="*/ 386686 h 598226"/>
                <a:gd name="connsiteX13" fmla="*/ 5494901 w 5494901"/>
                <a:gd name="connsiteY13" fmla="*/ 386686 h 598226"/>
                <a:gd name="connsiteX14" fmla="*/ 5494901 w 5494901"/>
                <a:gd name="connsiteY14" fmla="*/ 386686 h 598226"/>
                <a:gd name="connsiteX0" fmla="*/ 0 w 5494901"/>
                <a:gd name="connsiteY0" fmla="*/ 395319 h 598226"/>
                <a:gd name="connsiteX1" fmla="*/ 238597 w 5494901"/>
                <a:gd name="connsiteY1" fmla="*/ 386469 h 598226"/>
                <a:gd name="connsiteX2" fmla="*/ 349695 w 5494901"/>
                <a:gd name="connsiteY2" fmla="*/ 318447 h 598226"/>
                <a:gd name="connsiteX3" fmla="*/ 574884 w 5494901"/>
                <a:gd name="connsiteY3" fmla="*/ 52316 h 598226"/>
                <a:gd name="connsiteX4" fmla="*/ 834191 w 5494901"/>
                <a:gd name="connsiteY4" fmla="*/ 4549 h 598226"/>
                <a:gd name="connsiteX5" fmla="*/ 3213631 w 5494901"/>
                <a:gd name="connsiteY5" fmla="*/ 8250 h 598226"/>
                <a:gd name="connsiteX6" fmla="*/ 3584215 w 5494901"/>
                <a:gd name="connsiteY6" fmla="*/ 147850 h 598226"/>
                <a:gd name="connsiteX7" fmla="*/ 3707045 w 5494901"/>
                <a:gd name="connsiteY7" fmla="*/ 475397 h 598226"/>
                <a:gd name="connsiteX8" fmla="*/ 3877642 w 5494901"/>
                <a:gd name="connsiteY8" fmla="*/ 598226 h 598226"/>
                <a:gd name="connsiteX9" fmla="*/ 5024054 w 5494901"/>
                <a:gd name="connsiteY9" fmla="*/ 598226 h 598226"/>
                <a:gd name="connsiteX10" fmla="*/ 5146884 w 5494901"/>
                <a:gd name="connsiteY10" fmla="*/ 529988 h 598226"/>
                <a:gd name="connsiteX11" fmla="*/ 5228770 w 5494901"/>
                <a:gd name="connsiteY11" fmla="*/ 407158 h 598226"/>
                <a:gd name="connsiteX12" fmla="*/ 5310657 w 5494901"/>
                <a:gd name="connsiteY12" fmla="*/ 386686 h 598226"/>
                <a:gd name="connsiteX13" fmla="*/ 5494901 w 5494901"/>
                <a:gd name="connsiteY13" fmla="*/ 386686 h 598226"/>
                <a:gd name="connsiteX14" fmla="*/ 5494901 w 5494901"/>
                <a:gd name="connsiteY14" fmla="*/ 386686 h 598226"/>
                <a:gd name="connsiteX0" fmla="*/ 0 w 5494901"/>
                <a:gd name="connsiteY0" fmla="*/ 395319 h 598912"/>
                <a:gd name="connsiteX1" fmla="*/ 238597 w 5494901"/>
                <a:gd name="connsiteY1" fmla="*/ 386469 h 598912"/>
                <a:gd name="connsiteX2" fmla="*/ 349695 w 5494901"/>
                <a:gd name="connsiteY2" fmla="*/ 318447 h 598912"/>
                <a:gd name="connsiteX3" fmla="*/ 574884 w 5494901"/>
                <a:gd name="connsiteY3" fmla="*/ 52316 h 598912"/>
                <a:gd name="connsiteX4" fmla="*/ 834191 w 5494901"/>
                <a:gd name="connsiteY4" fmla="*/ 4549 h 598912"/>
                <a:gd name="connsiteX5" fmla="*/ 3213631 w 5494901"/>
                <a:gd name="connsiteY5" fmla="*/ 8250 h 598912"/>
                <a:gd name="connsiteX6" fmla="*/ 3584215 w 5494901"/>
                <a:gd name="connsiteY6" fmla="*/ 147850 h 598912"/>
                <a:gd name="connsiteX7" fmla="*/ 3707045 w 5494901"/>
                <a:gd name="connsiteY7" fmla="*/ 475397 h 598912"/>
                <a:gd name="connsiteX8" fmla="*/ 3877642 w 5494901"/>
                <a:gd name="connsiteY8" fmla="*/ 598226 h 598912"/>
                <a:gd name="connsiteX9" fmla="*/ 5024054 w 5494901"/>
                <a:gd name="connsiteY9" fmla="*/ 598226 h 598912"/>
                <a:gd name="connsiteX10" fmla="*/ 5146884 w 5494901"/>
                <a:gd name="connsiteY10" fmla="*/ 529988 h 598912"/>
                <a:gd name="connsiteX11" fmla="*/ 5228770 w 5494901"/>
                <a:gd name="connsiteY11" fmla="*/ 407158 h 598912"/>
                <a:gd name="connsiteX12" fmla="*/ 5310657 w 5494901"/>
                <a:gd name="connsiteY12" fmla="*/ 386686 h 598912"/>
                <a:gd name="connsiteX13" fmla="*/ 5494901 w 5494901"/>
                <a:gd name="connsiteY13" fmla="*/ 386686 h 598912"/>
                <a:gd name="connsiteX14" fmla="*/ 5494901 w 5494901"/>
                <a:gd name="connsiteY14" fmla="*/ 386686 h 598912"/>
                <a:gd name="connsiteX0" fmla="*/ 0 w 5494901"/>
                <a:gd name="connsiteY0" fmla="*/ 395319 h 598912"/>
                <a:gd name="connsiteX1" fmla="*/ 238597 w 5494901"/>
                <a:gd name="connsiteY1" fmla="*/ 386469 h 598912"/>
                <a:gd name="connsiteX2" fmla="*/ 349695 w 5494901"/>
                <a:gd name="connsiteY2" fmla="*/ 318447 h 598912"/>
                <a:gd name="connsiteX3" fmla="*/ 574884 w 5494901"/>
                <a:gd name="connsiteY3" fmla="*/ 52316 h 598912"/>
                <a:gd name="connsiteX4" fmla="*/ 834191 w 5494901"/>
                <a:gd name="connsiteY4" fmla="*/ 4549 h 598912"/>
                <a:gd name="connsiteX5" fmla="*/ 3213631 w 5494901"/>
                <a:gd name="connsiteY5" fmla="*/ 8250 h 598912"/>
                <a:gd name="connsiteX6" fmla="*/ 3584215 w 5494901"/>
                <a:gd name="connsiteY6" fmla="*/ 147850 h 598912"/>
                <a:gd name="connsiteX7" fmla="*/ 3707045 w 5494901"/>
                <a:gd name="connsiteY7" fmla="*/ 475397 h 598912"/>
                <a:gd name="connsiteX8" fmla="*/ 3877642 w 5494901"/>
                <a:gd name="connsiteY8" fmla="*/ 598226 h 598912"/>
                <a:gd name="connsiteX9" fmla="*/ 5024054 w 5494901"/>
                <a:gd name="connsiteY9" fmla="*/ 598226 h 598912"/>
                <a:gd name="connsiteX10" fmla="*/ 5146884 w 5494901"/>
                <a:gd name="connsiteY10" fmla="*/ 529988 h 598912"/>
                <a:gd name="connsiteX11" fmla="*/ 5228770 w 5494901"/>
                <a:gd name="connsiteY11" fmla="*/ 407158 h 598912"/>
                <a:gd name="connsiteX12" fmla="*/ 5310657 w 5494901"/>
                <a:gd name="connsiteY12" fmla="*/ 386686 h 598912"/>
                <a:gd name="connsiteX13" fmla="*/ 5494901 w 5494901"/>
                <a:gd name="connsiteY13" fmla="*/ 386686 h 598912"/>
                <a:gd name="connsiteX14" fmla="*/ 5494901 w 5494901"/>
                <a:gd name="connsiteY14" fmla="*/ 386686 h 598912"/>
                <a:gd name="connsiteX0" fmla="*/ 0 w 5494901"/>
                <a:gd name="connsiteY0" fmla="*/ 395319 h 598912"/>
                <a:gd name="connsiteX1" fmla="*/ 238597 w 5494901"/>
                <a:gd name="connsiteY1" fmla="*/ 386469 h 598912"/>
                <a:gd name="connsiteX2" fmla="*/ 349695 w 5494901"/>
                <a:gd name="connsiteY2" fmla="*/ 318447 h 598912"/>
                <a:gd name="connsiteX3" fmla="*/ 574884 w 5494901"/>
                <a:gd name="connsiteY3" fmla="*/ 52316 h 598912"/>
                <a:gd name="connsiteX4" fmla="*/ 834191 w 5494901"/>
                <a:gd name="connsiteY4" fmla="*/ 4549 h 598912"/>
                <a:gd name="connsiteX5" fmla="*/ 3213631 w 5494901"/>
                <a:gd name="connsiteY5" fmla="*/ 8250 h 598912"/>
                <a:gd name="connsiteX6" fmla="*/ 3584215 w 5494901"/>
                <a:gd name="connsiteY6" fmla="*/ 147850 h 598912"/>
                <a:gd name="connsiteX7" fmla="*/ 3692495 w 5494901"/>
                <a:gd name="connsiteY7" fmla="*/ 499850 h 598912"/>
                <a:gd name="connsiteX8" fmla="*/ 3877642 w 5494901"/>
                <a:gd name="connsiteY8" fmla="*/ 598226 h 598912"/>
                <a:gd name="connsiteX9" fmla="*/ 5024054 w 5494901"/>
                <a:gd name="connsiteY9" fmla="*/ 598226 h 598912"/>
                <a:gd name="connsiteX10" fmla="*/ 5146884 w 5494901"/>
                <a:gd name="connsiteY10" fmla="*/ 529988 h 598912"/>
                <a:gd name="connsiteX11" fmla="*/ 5228770 w 5494901"/>
                <a:gd name="connsiteY11" fmla="*/ 407158 h 598912"/>
                <a:gd name="connsiteX12" fmla="*/ 5310657 w 5494901"/>
                <a:gd name="connsiteY12" fmla="*/ 386686 h 598912"/>
                <a:gd name="connsiteX13" fmla="*/ 5494901 w 5494901"/>
                <a:gd name="connsiteY13" fmla="*/ 386686 h 598912"/>
                <a:gd name="connsiteX14" fmla="*/ 5494901 w 5494901"/>
                <a:gd name="connsiteY14" fmla="*/ 386686 h 598912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46884 w 5494901"/>
                <a:gd name="connsiteY10" fmla="*/ 529988 h 604715"/>
                <a:gd name="connsiteX11" fmla="*/ 5228770 w 5494901"/>
                <a:gd name="connsiteY11" fmla="*/ 407158 h 604715"/>
                <a:gd name="connsiteX12" fmla="*/ 5310657 w 5494901"/>
                <a:gd name="connsiteY12" fmla="*/ 386686 h 604715"/>
                <a:gd name="connsiteX13" fmla="*/ 5494901 w 5494901"/>
                <a:gd name="connsiteY13" fmla="*/ 386686 h 604715"/>
                <a:gd name="connsiteX14" fmla="*/ 5494901 w 5494901"/>
                <a:gd name="connsiteY14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60138 w 5494901"/>
                <a:gd name="connsiteY10" fmla="*/ 477898 h 604715"/>
                <a:gd name="connsiteX11" fmla="*/ 5228770 w 5494901"/>
                <a:gd name="connsiteY11" fmla="*/ 407158 h 604715"/>
                <a:gd name="connsiteX12" fmla="*/ 5310657 w 5494901"/>
                <a:gd name="connsiteY12" fmla="*/ 386686 h 604715"/>
                <a:gd name="connsiteX13" fmla="*/ 5494901 w 5494901"/>
                <a:gd name="connsiteY13" fmla="*/ 386686 h 604715"/>
                <a:gd name="connsiteX14" fmla="*/ 5494901 w 5494901"/>
                <a:gd name="connsiteY14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60138 w 5494901"/>
                <a:gd name="connsiteY10" fmla="*/ 477898 h 604715"/>
                <a:gd name="connsiteX11" fmla="*/ 5310657 w 5494901"/>
                <a:gd name="connsiteY11" fmla="*/ 386686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310657 w 5494901"/>
                <a:gd name="connsiteY11" fmla="*/ 386686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310657 w 5494901"/>
                <a:gd name="connsiteY11" fmla="*/ 386686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297595 w 5494901"/>
                <a:gd name="connsiteY11" fmla="*/ 403864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297595 w 5494901"/>
                <a:gd name="connsiteY11" fmla="*/ 403864 h 604715"/>
                <a:gd name="connsiteX12" fmla="*/ 5494901 w 5494901"/>
                <a:gd name="connsiteY12" fmla="*/ 386686 h 604715"/>
                <a:gd name="connsiteX13" fmla="*/ 5494901 w 5494901"/>
                <a:gd name="connsiteY13" fmla="*/ 402542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297595 w 5494901"/>
                <a:gd name="connsiteY11" fmla="*/ 403864 h 604715"/>
                <a:gd name="connsiteX12" fmla="*/ 5494901 w 5494901"/>
                <a:gd name="connsiteY12" fmla="*/ 386686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482523" h="604715">
                  <a:moveTo>
                    <a:pt x="0" y="395319"/>
                  </a:moveTo>
                  <a:lnTo>
                    <a:pt x="238597" y="386469"/>
                  </a:lnTo>
                  <a:cubicBezTo>
                    <a:pt x="288951" y="371895"/>
                    <a:pt x="293647" y="374139"/>
                    <a:pt x="349695" y="318447"/>
                  </a:cubicBezTo>
                  <a:cubicBezTo>
                    <a:pt x="405743" y="262755"/>
                    <a:pt x="494135" y="104632"/>
                    <a:pt x="574884" y="52316"/>
                  </a:cubicBezTo>
                  <a:cubicBezTo>
                    <a:pt x="655633" y="0"/>
                    <a:pt x="695632" y="5020"/>
                    <a:pt x="834191" y="4549"/>
                  </a:cubicBezTo>
                  <a:lnTo>
                    <a:pt x="3213631" y="8250"/>
                  </a:lnTo>
                  <a:cubicBezTo>
                    <a:pt x="3389844" y="7649"/>
                    <a:pt x="3504405" y="65917"/>
                    <a:pt x="3584215" y="147850"/>
                  </a:cubicBezTo>
                  <a:cubicBezTo>
                    <a:pt x="3664025" y="229783"/>
                    <a:pt x="3661438" y="417496"/>
                    <a:pt x="3692495" y="499850"/>
                  </a:cubicBezTo>
                  <a:cubicBezTo>
                    <a:pt x="3723552" y="582204"/>
                    <a:pt x="3779025" y="598912"/>
                    <a:pt x="3877642" y="598226"/>
                  </a:cubicBezTo>
                  <a:lnTo>
                    <a:pt x="5024054" y="598226"/>
                  </a:lnTo>
                  <a:cubicBezTo>
                    <a:pt x="5114832" y="604715"/>
                    <a:pt x="5144272" y="563147"/>
                    <a:pt x="5180096" y="512922"/>
                  </a:cubicBezTo>
                  <a:cubicBezTo>
                    <a:pt x="5215920" y="462697"/>
                    <a:pt x="5252873" y="407174"/>
                    <a:pt x="5297595" y="403864"/>
                  </a:cubicBezTo>
                  <a:cubicBezTo>
                    <a:pt x="5342317" y="400554"/>
                    <a:pt x="5420880" y="400340"/>
                    <a:pt x="5482523" y="398578"/>
                  </a:cubicBezTo>
                </a:path>
              </a:pathLst>
            </a:cu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GB" sz="1800"/>
            </a:p>
          </p:txBody>
        </p:sp>
      </p:grpSp>
      <p:sp>
        <p:nvSpPr>
          <p:cNvPr id="17" name="Freeform 16"/>
          <p:cNvSpPr>
            <a:spLocks noChangeArrowheads="1"/>
          </p:cNvSpPr>
          <p:nvPr/>
        </p:nvSpPr>
        <p:spPr bwMode="auto">
          <a:xfrm flipV="1">
            <a:off x="2387600" y="2400300"/>
            <a:ext cx="1096963" cy="484188"/>
          </a:xfrm>
          <a:custGeom>
            <a:avLst/>
            <a:gdLst>
              <a:gd name="T0" fmla="*/ 0 w 3399613"/>
              <a:gd name="T1" fmla="*/ 0 h 2428893"/>
              <a:gd name="T2" fmla="*/ 1003054 w 3399613"/>
              <a:gd name="T3" fmla="*/ 2183 h 2428893"/>
              <a:gd name="T4" fmla="*/ 1095753 w 3399613"/>
              <a:gd name="T5" fmla="*/ 247814 h 2428893"/>
              <a:gd name="T6" fmla="*/ 1014965 w 3399613"/>
              <a:gd name="T7" fmla="*/ 483722 h 2428893"/>
              <a:gd name="T8" fmla="*/ 542 w 3399613"/>
              <a:gd name="T9" fmla="*/ 482857 h 2428893"/>
              <a:gd name="T10" fmla="*/ 79501 w 3399613"/>
              <a:gd name="T11" fmla="*/ 248214 h 2428893"/>
              <a:gd name="T12" fmla="*/ 0 w 3399613"/>
              <a:gd name="T13" fmla="*/ 0 h 24288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99613"/>
              <a:gd name="T22" fmla="*/ 0 h 2428893"/>
              <a:gd name="T23" fmla="*/ 3399613 w 3399613"/>
              <a:gd name="T24" fmla="*/ 2428893 h 24288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99613" h="2428893">
                <a:moveTo>
                  <a:pt x="0" y="0"/>
                </a:moveTo>
                <a:lnTo>
                  <a:pt x="3106385" y="10960"/>
                </a:lnTo>
                <a:cubicBezTo>
                  <a:pt x="3325724" y="102265"/>
                  <a:pt x="3387317" y="841349"/>
                  <a:pt x="3393465" y="1244338"/>
                </a:cubicBezTo>
                <a:cubicBezTo>
                  <a:pt x="3399613" y="1647327"/>
                  <a:pt x="3360333" y="2202172"/>
                  <a:pt x="3143271" y="2428893"/>
                </a:cubicBezTo>
                <a:lnTo>
                  <a:pt x="1678" y="2424551"/>
                </a:lnTo>
                <a:cubicBezTo>
                  <a:pt x="214572" y="2273571"/>
                  <a:pt x="233519" y="1692739"/>
                  <a:pt x="246210" y="1246345"/>
                </a:cubicBezTo>
                <a:cubicBezTo>
                  <a:pt x="209662" y="797020"/>
                  <a:pt x="223526" y="151620"/>
                  <a:pt x="0" y="0"/>
                </a:cubicBezTo>
                <a:close/>
              </a:path>
            </a:pathLst>
          </a:custGeom>
          <a:solidFill>
            <a:srgbClr val="B9CDE5">
              <a:alpha val="40000"/>
            </a:srgbClr>
          </a:solidFill>
          <a:ln w="25400">
            <a:solidFill>
              <a:srgbClr val="95B3D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8" name="Freeform 16"/>
          <p:cNvSpPr>
            <a:spLocks noChangeArrowheads="1"/>
          </p:cNvSpPr>
          <p:nvPr/>
        </p:nvSpPr>
        <p:spPr bwMode="auto">
          <a:xfrm flipV="1">
            <a:off x="3995738" y="2781300"/>
            <a:ext cx="1096962" cy="484188"/>
          </a:xfrm>
          <a:custGeom>
            <a:avLst/>
            <a:gdLst>
              <a:gd name="T0" fmla="*/ 0 w 3399613"/>
              <a:gd name="T1" fmla="*/ 0 h 2428893"/>
              <a:gd name="T2" fmla="*/ 1003054 w 3399613"/>
              <a:gd name="T3" fmla="*/ 2183 h 2428893"/>
              <a:gd name="T4" fmla="*/ 1095753 w 3399613"/>
              <a:gd name="T5" fmla="*/ 247814 h 2428893"/>
              <a:gd name="T6" fmla="*/ 1014965 w 3399613"/>
              <a:gd name="T7" fmla="*/ 483722 h 2428893"/>
              <a:gd name="T8" fmla="*/ 542 w 3399613"/>
              <a:gd name="T9" fmla="*/ 482857 h 2428893"/>
              <a:gd name="T10" fmla="*/ 79501 w 3399613"/>
              <a:gd name="T11" fmla="*/ 248214 h 2428893"/>
              <a:gd name="T12" fmla="*/ 0 w 3399613"/>
              <a:gd name="T13" fmla="*/ 0 h 24288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99613"/>
              <a:gd name="T22" fmla="*/ 0 h 2428893"/>
              <a:gd name="T23" fmla="*/ 3399613 w 3399613"/>
              <a:gd name="T24" fmla="*/ 2428893 h 24288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99613" h="2428893">
                <a:moveTo>
                  <a:pt x="0" y="0"/>
                </a:moveTo>
                <a:lnTo>
                  <a:pt x="3106385" y="10960"/>
                </a:lnTo>
                <a:cubicBezTo>
                  <a:pt x="3325724" y="102265"/>
                  <a:pt x="3387317" y="841349"/>
                  <a:pt x="3393465" y="1244338"/>
                </a:cubicBezTo>
                <a:cubicBezTo>
                  <a:pt x="3399613" y="1647327"/>
                  <a:pt x="3360333" y="2202172"/>
                  <a:pt x="3143271" y="2428893"/>
                </a:cubicBezTo>
                <a:lnTo>
                  <a:pt x="1678" y="2424551"/>
                </a:lnTo>
                <a:cubicBezTo>
                  <a:pt x="214572" y="2273571"/>
                  <a:pt x="233519" y="1692739"/>
                  <a:pt x="246210" y="1246345"/>
                </a:cubicBezTo>
                <a:cubicBezTo>
                  <a:pt x="209662" y="797020"/>
                  <a:pt x="223526" y="151620"/>
                  <a:pt x="0" y="0"/>
                </a:cubicBezTo>
                <a:close/>
              </a:path>
            </a:pathLst>
          </a:custGeom>
          <a:solidFill>
            <a:srgbClr val="B9CDE5">
              <a:alpha val="40000"/>
            </a:srgbClr>
          </a:solidFill>
          <a:ln w="25400">
            <a:solidFill>
              <a:srgbClr val="95B3D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9" name="Freeform 16"/>
          <p:cNvSpPr>
            <a:spLocks noChangeArrowheads="1"/>
          </p:cNvSpPr>
          <p:nvPr/>
        </p:nvSpPr>
        <p:spPr bwMode="auto">
          <a:xfrm flipV="1">
            <a:off x="5557838" y="3162300"/>
            <a:ext cx="1096962" cy="484188"/>
          </a:xfrm>
          <a:custGeom>
            <a:avLst/>
            <a:gdLst>
              <a:gd name="T0" fmla="*/ 0 w 3399613"/>
              <a:gd name="T1" fmla="*/ 0 h 2428893"/>
              <a:gd name="T2" fmla="*/ 1003054 w 3399613"/>
              <a:gd name="T3" fmla="*/ 2183 h 2428893"/>
              <a:gd name="T4" fmla="*/ 1095753 w 3399613"/>
              <a:gd name="T5" fmla="*/ 247814 h 2428893"/>
              <a:gd name="T6" fmla="*/ 1014965 w 3399613"/>
              <a:gd name="T7" fmla="*/ 483722 h 2428893"/>
              <a:gd name="T8" fmla="*/ 542 w 3399613"/>
              <a:gd name="T9" fmla="*/ 482857 h 2428893"/>
              <a:gd name="T10" fmla="*/ 79501 w 3399613"/>
              <a:gd name="T11" fmla="*/ 248214 h 2428893"/>
              <a:gd name="T12" fmla="*/ 0 w 3399613"/>
              <a:gd name="T13" fmla="*/ 0 h 24288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99613"/>
              <a:gd name="T22" fmla="*/ 0 h 2428893"/>
              <a:gd name="T23" fmla="*/ 3399613 w 3399613"/>
              <a:gd name="T24" fmla="*/ 2428893 h 24288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99613" h="2428893">
                <a:moveTo>
                  <a:pt x="0" y="0"/>
                </a:moveTo>
                <a:lnTo>
                  <a:pt x="3106385" y="10960"/>
                </a:lnTo>
                <a:cubicBezTo>
                  <a:pt x="3325724" y="102265"/>
                  <a:pt x="3387317" y="841349"/>
                  <a:pt x="3393465" y="1244338"/>
                </a:cubicBezTo>
                <a:cubicBezTo>
                  <a:pt x="3399613" y="1647327"/>
                  <a:pt x="3360333" y="2202172"/>
                  <a:pt x="3143271" y="2428893"/>
                </a:cubicBezTo>
                <a:lnTo>
                  <a:pt x="1678" y="2424551"/>
                </a:lnTo>
                <a:cubicBezTo>
                  <a:pt x="214572" y="2273571"/>
                  <a:pt x="233519" y="1692739"/>
                  <a:pt x="246210" y="1246345"/>
                </a:cubicBezTo>
                <a:cubicBezTo>
                  <a:pt x="209662" y="797020"/>
                  <a:pt x="223526" y="151620"/>
                  <a:pt x="0" y="0"/>
                </a:cubicBezTo>
                <a:close/>
              </a:path>
            </a:pathLst>
          </a:custGeom>
          <a:solidFill>
            <a:srgbClr val="B9CDE5">
              <a:alpha val="40000"/>
            </a:srgbClr>
          </a:solidFill>
          <a:ln w="25400">
            <a:solidFill>
              <a:srgbClr val="95B3D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0429" name="TextBox 22"/>
          <p:cNvSpPr txBox="1">
            <a:spLocks noChangeArrowheads="1"/>
          </p:cNvSpPr>
          <p:nvPr/>
        </p:nvSpPr>
        <p:spPr bwMode="auto">
          <a:xfrm>
            <a:off x="2306638" y="1931988"/>
            <a:ext cx="1081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0430" name="TextBox 23"/>
          <p:cNvSpPr txBox="1">
            <a:spLocks noChangeArrowheads="1"/>
          </p:cNvSpPr>
          <p:nvPr/>
        </p:nvSpPr>
        <p:spPr bwMode="auto">
          <a:xfrm>
            <a:off x="3957638" y="3144838"/>
            <a:ext cx="1158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0431" name="TextBox 24"/>
          <p:cNvSpPr txBox="1">
            <a:spLocks noChangeArrowheads="1"/>
          </p:cNvSpPr>
          <p:nvPr/>
        </p:nvSpPr>
        <p:spPr bwMode="auto">
          <a:xfrm>
            <a:off x="5454650" y="3573463"/>
            <a:ext cx="1231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69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Use Efficient Paths</a:t>
            </a:r>
            <a:endParaRPr lang="en-GB" dirty="0">
              <a:ea typeface="ＭＳ Ｐゴシック" charset="-128"/>
            </a:endParaRPr>
          </a:p>
        </p:txBody>
      </p:sp>
      <p:sp>
        <p:nvSpPr>
          <p:cNvPr id="62466" name="Slide Number Placeholder 2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963AF559-96F5-4468-AFD6-2B4598A9085C}" type="slidenum">
              <a:rPr lang="en-GB" altLang="sv-SE" sz="1400" b="0">
                <a:latin typeface="Times New Roman" pitchFamily="18" charset="0"/>
              </a:rPr>
              <a:pPr eaLnBrk="1" hangingPunct="1"/>
              <a:t>12</a:t>
            </a:fld>
            <a:endParaRPr lang="en-GB" altLang="sv-SE" sz="1400" b="0">
              <a:latin typeface="Times New Roman" pitchFamily="18" charset="0"/>
            </a:endParaRPr>
          </a:p>
        </p:txBody>
      </p:sp>
      <p:sp>
        <p:nvSpPr>
          <p:cNvPr id="62467" name="Content Placeholder 4"/>
          <p:cNvSpPr>
            <a:spLocks noGrp="1"/>
          </p:cNvSpPr>
          <p:nvPr>
            <p:ph idx="4294967295"/>
          </p:nvPr>
        </p:nvSpPr>
        <p:spPr>
          <a:xfrm>
            <a:off x="885825" y="2200275"/>
            <a:ext cx="7775575" cy="2879725"/>
          </a:xfrm>
        </p:spPr>
        <p:txBody>
          <a:bodyPr anchor="b"/>
          <a:lstStyle/>
          <a:p>
            <a:pPr marL="0" indent="0">
              <a:buFontTx/>
              <a:buNone/>
            </a:pPr>
            <a:r>
              <a:rPr lang="en-US" altLang="sv-SE" sz="2400" i="1" smtClean="0"/>
              <a:t>If each flow split its traffic 1:1 ...</a:t>
            </a:r>
            <a:endParaRPr lang="en-GB" altLang="sv-SE" sz="2400" i="1" smtClean="0"/>
          </a:p>
        </p:txBody>
      </p:sp>
      <p:sp>
        <p:nvSpPr>
          <p:cNvPr id="4" name="Oval 18"/>
          <p:cNvSpPr>
            <a:spLocks noChangeArrowheads="1"/>
          </p:cNvSpPr>
          <p:nvPr/>
        </p:nvSpPr>
        <p:spPr bwMode="auto">
          <a:xfrm rot="16200000" flipV="1">
            <a:off x="5289550" y="3319463"/>
            <a:ext cx="485775" cy="171450"/>
          </a:xfrm>
          <a:prstGeom prst="ellipse">
            <a:avLst/>
          </a:prstGeom>
          <a:solidFill>
            <a:srgbClr val="6792C5"/>
          </a:solidFill>
          <a:ln w="19050">
            <a:solidFill>
              <a:srgbClr val="95B3D7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latin typeface="+mn-lt"/>
              <a:ea typeface="+mn-ea"/>
            </a:endParaRPr>
          </a:p>
        </p:txBody>
      </p:sp>
      <p:sp>
        <p:nvSpPr>
          <p:cNvPr id="6" name="Oval 18"/>
          <p:cNvSpPr>
            <a:spLocks noChangeArrowheads="1"/>
          </p:cNvSpPr>
          <p:nvPr/>
        </p:nvSpPr>
        <p:spPr bwMode="auto">
          <a:xfrm rot="16200000" flipV="1">
            <a:off x="2127250" y="2557463"/>
            <a:ext cx="485775" cy="171450"/>
          </a:xfrm>
          <a:prstGeom prst="ellipse">
            <a:avLst/>
          </a:prstGeom>
          <a:solidFill>
            <a:srgbClr val="6792C5"/>
          </a:solidFill>
          <a:ln w="19050">
            <a:solidFill>
              <a:srgbClr val="95B3D7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latin typeface="+mn-lt"/>
              <a:ea typeface="+mn-ea"/>
            </a:endParaRPr>
          </a:p>
        </p:txBody>
      </p:sp>
      <p:sp>
        <p:nvSpPr>
          <p:cNvPr id="7" name="Oval 18"/>
          <p:cNvSpPr>
            <a:spLocks noChangeArrowheads="1"/>
          </p:cNvSpPr>
          <p:nvPr/>
        </p:nvSpPr>
        <p:spPr bwMode="auto">
          <a:xfrm rot="16200000" flipV="1">
            <a:off x="3727450" y="2938463"/>
            <a:ext cx="485775" cy="171450"/>
          </a:xfrm>
          <a:prstGeom prst="ellipse">
            <a:avLst/>
          </a:prstGeom>
          <a:solidFill>
            <a:srgbClr val="6792C5"/>
          </a:solidFill>
          <a:ln w="19050">
            <a:solidFill>
              <a:srgbClr val="95B3D7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latin typeface="+mn-lt"/>
              <a:ea typeface="+mn-ea"/>
            </a:endParaRPr>
          </a:p>
        </p:txBody>
      </p:sp>
      <p:grpSp>
        <p:nvGrpSpPr>
          <p:cNvPr id="62471" name="Group 36"/>
          <p:cNvGrpSpPr>
            <a:grpSpLocks/>
          </p:cNvGrpSpPr>
          <p:nvPr/>
        </p:nvGrpSpPr>
        <p:grpSpPr bwMode="auto">
          <a:xfrm>
            <a:off x="1525588" y="2762250"/>
            <a:ext cx="5851525" cy="785813"/>
            <a:chOff x="661958" y="1428960"/>
            <a:chExt cx="5852026" cy="786106"/>
          </a:xfrm>
        </p:grpSpPr>
        <p:sp>
          <p:nvSpPr>
            <p:cNvPr id="9" name="Line 1066"/>
            <p:cNvSpPr>
              <a:spLocks noChangeShapeType="1"/>
            </p:cNvSpPr>
            <p:nvPr/>
          </p:nvSpPr>
          <p:spPr bwMode="auto">
            <a:xfrm>
              <a:off x="684185" y="2205537"/>
              <a:ext cx="5829799" cy="0"/>
            </a:xfrm>
            <a:prstGeom prst="line">
              <a:avLst/>
            </a:prstGeom>
            <a:noFill/>
            <a:ln w="76200">
              <a:solidFill>
                <a:schemeClr val="accent3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Helvetic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661958" y="1428960"/>
              <a:ext cx="5777407" cy="786106"/>
            </a:xfrm>
            <a:custGeom>
              <a:avLst/>
              <a:gdLst>
                <a:gd name="connsiteX0" fmla="*/ 0 w 5778111"/>
                <a:gd name="connsiteY0" fmla="*/ 792853 h 834927"/>
                <a:gd name="connsiteX1" fmla="*/ 224393 w 5778111"/>
                <a:gd name="connsiteY1" fmla="*/ 792853 h 834927"/>
                <a:gd name="connsiteX2" fmla="*/ 353419 w 5778111"/>
                <a:gd name="connsiteY2" fmla="*/ 697487 h 834927"/>
                <a:gd name="connsiteX3" fmla="*/ 645129 w 5778111"/>
                <a:gd name="connsiteY3" fmla="*/ 170164 h 834927"/>
                <a:gd name="connsiteX4" fmla="*/ 841473 w 5778111"/>
                <a:gd name="connsiteY4" fmla="*/ 24309 h 834927"/>
                <a:gd name="connsiteX5" fmla="*/ 1918557 w 5778111"/>
                <a:gd name="connsiteY5" fmla="*/ 24309 h 834927"/>
                <a:gd name="connsiteX6" fmla="*/ 2098071 w 5778111"/>
                <a:gd name="connsiteY6" fmla="*/ 97236 h 834927"/>
                <a:gd name="connsiteX7" fmla="*/ 2294415 w 5778111"/>
                <a:gd name="connsiteY7" fmla="*/ 102846 h 834927"/>
                <a:gd name="connsiteX8" fmla="*/ 4689806 w 5778111"/>
                <a:gd name="connsiteY8" fmla="*/ 108456 h 834927"/>
                <a:gd name="connsiteX9" fmla="*/ 5127372 w 5778111"/>
                <a:gd name="connsiteY9" fmla="*/ 316019 h 834927"/>
                <a:gd name="connsiteX10" fmla="*/ 5458351 w 5778111"/>
                <a:gd name="connsiteY10" fmla="*/ 753585 h 834927"/>
                <a:gd name="connsiteX11" fmla="*/ 5778111 w 5778111"/>
                <a:gd name="connsiteY11" fmla="*/ 804073 h 834927"/>
                <a:gd name="connsiteX12" fmla="*/ 5778111 w 5778111"/>
                <a:gd name="connsiteY12" fmla="*/ 804073 h 834927"/>
                <a:gd name="connsiteX0" fmla="*/ 0 w 5778111"/>
                <a:gd name="connsiteY0" fmla="*/ 794394 h 836468"/>
                <a:gd name="connsiteX1" fmla="*/ 224393 w 5778111"/>
                <a:gd name="connsiteY1" fmla="*/ 794394 h 836468"/>
                <a:gd name="connsiteX2" fmla="*/ 353419 w 5778111"/>
                <a:gd name="connsiteY2" fmla="*/ 699028 h 836468"/>
                <a:gd name="connsiteX3" fmla="*/ 645129 w 5778111"/>
                <a:gd name="connsiteY3" fmla="*/ 171705 h 836468"/>
                <a:gd name="connsiteX4" fmla="*/ 885706 w 5778111"/>
                <a:gd name="connsiteY4" fmla="*/ 24309 h 836468"/>
                <a:gd name="connsiteX5" fmla="*/ 1918557 w 5778111"/>
                <a:gd name="connsiteY5" fmla="*/ 25850 h 836468"/>
                <a:gd name="connsiteX6" fmla="*/ 2098071 w 5778111"/>
                <a:gd name="connsiteY6" fmla="*/ 98777 h 836468"/>
                <a:gd name="connsiteX7" fmla="*/ 2294415 w 5778111"/>
                <a:gd name="connsiteY7" fmla="*/ 104387 h 836468"/>
                <a:gd name="connsiteX8" fmla="*/ 4689806 w 5778111"/>
                <a:gd name="connsiteY8" fmla="*/ 109997 h 836468"/>
                <a:gd name="connsiteX9" fmla="*/ 5127372 w 5778111"/>
                <a:gd name="connsiteY9" fmla="*/ 317560 h 836468"/>
                <a:gd name="connsiteX10" fmla="*/ 5458351 w 5778111"/>
                <a:gd name="connsiteY10" fmla="*/ 755126 h 836468"/>
                <a:gd name="connsiteX11" fmla="*/ 5778111 w 5778111"/>
                <a:gd name="connsiteY11" fmla="*/ 805614 h 836468"/>
                <a:gd name="connsiteX12" fmla="*/ 5778111 w 5778111"/>
                <a:gd name="connsiteY12" fmla="*/ 805614 h 836468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645129 w 5778111"/>
                <a:gd name="connsiteY3" fmla="*/ 14739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645129 w 5778111"/>
                <a:gd name="connsiteY3" fmla="*/ 14739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597674 w 5778111"/>
                <a:gd name="connsiteY3" fmla="*/ 14401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4914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4914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4886 h 816960"/>
                <a:gd name="connsiteX1" fmla="*/ 205542 w 5778111"/>
                <a:gd name="connsiteY1" fmla="*/ 769713 h 816960"/>
                <a:gd name="connsiteX2" fmla="*/ 375676 w 5778111"/>
                <a:gd name="connsiteY2" fmla="*/ 627629 h 816960"/>
                <a:gd name="connsiteX3" fmla="*/ 628300 w 5778111"/>
                <a:gd name="connsiteY3" fmla="*/ 157807 h 816960"/>
                <a:gd name="connsiteX4" fmla="*/ 885706 w 5778111"/>
                <a:gd name="connsiteY4" fmla="*/ 4801 h 816960"/>
                <a:gd name="connsiteX5" fmla="*/ 1918557 w 5778111"/>
                <a:gd name="connsiteY5" fmla="*/ 6342 h 816960"/>
                <a:gd name="connsiteX6" fmla="*/ 2109842 w 5778111"/>
                <a:gd name="connsiteY6" fmla="*/ 53949 h 816960"/>
                <a:gd name="connsiteX7" fmla="*/ 2294415 w 5778111"/>
                <a:gd name="connsiteY7" fmla="*/ 84879 h 816960"/>
                <a:gd name="connsiteX8" fmla="*/ 4689806 w 5778111"/>
                <a:gd name="connsiteY8" fmla="*/ 90489 h 816960"/>
                <a:gd name="connsiteX9" fmla="*/ 5127372 w 5778111"/>
                <a:gd name="connsiteY9" fmla="*/ 298052 h 816960"/>
                <a:gd name="connsiteX10" fmla="*/ 5458351 w 5778111"/>
                <a:gd name="connsiteY10" fmla="*/ 735618 h 816960"/>
                <a:gd name="connsiteX11" fmla="*/ 5778111 w 5778111"/>
                <a:gd name="connsiteY11" fmla="*/ 786106 h 816960"/>
                <a:gd name="connsiteX12" fmla="*/ 5778111 w 5778111"/>
                <a:gd name="connsiteY12" fmla="*/ 786106 h 816960"/>
                <a:gd name="connsiteX0" fmla="*/ 0 w 5778111"/>
                <a:gd name="connsiteY0" fmla="*/ 774886 h 816960"/>
                <a:gd name="connsiteX1" fmla="*/ 205542 w 5778111"/>
                <a:gd name="connsiteY1" fmla="*/ 769713 h 816960"/>
                <a:gd name="connsiteX2" fmla="*/ 375676 w 5778111"/>
                <a:gd name="connsiteY2" fmla="*/ 627629 h 816960"/>
                <a:gd name="connsiteX3" fmla="*/ 628300 w 5778111"/>
                <a:gd name="connsiteY3" fmla="*/ 157807 h 816960"/>
                <a:gd name="connsiteX4" fmla="*/ 885706 w 5778111"/>
                <a:gd name="connsiteY4" fmla="*/ 4801 h 816960"/>
                <a:gd name="connsiteX5" fmla="*/ 1918557 w 5778111"/>
                <a:gd name="connsiteY5" fmla="*/ 6342 h 816960"/>
                <a:gd name="connsiteX6" fmla="*/ 2109842 w 5778111"/>
                <a:gd name="connsiteY6" fmla="*/ 53949 h 816960"/>
                <a:gd name="connsiteX7" fmla="*/ 2294415 w 5778111"/>
                <a:gd name="connsiteY7" fmla="*/ 84879 h 816960"/>
                <a:gd name="connsiteX8" fmla="*/ 4689806 w 5778111"/>
                <a:gd name="connsiteY8" fmla="*/ 90489 h 816960"/>
                <a:gd name="connsiteX9" fmla="*/ 5127372 w 5778111"/>
                <a:gd name="connsiteY9" fmla="*/ 298052 h 816960"/>
                <a:gd name="connsiteX10" fmla="*/ 5458351 w 5778111"/>
                <a:gd name="connsiteY10" fmla="*/ 735618 h 816960"/>
                <a:gd name="connsiteX11" fmla="*/ 5778111 w 5778111"/>
                <a:gd name="connsiteY11" fmla="*/ 786106 h 816960"/>
                <a:gd name="connsiteX12" fmla="*/ 5778111 w 5778111"/>
                <a:gd name="connsiteY12" fmla="*/ 786106 h 816960"/>
                <a:gd name="connsiteX0" fmla="*/ 0 w 5778111"/>
                <a:gd name="connsiteY0" fmla="*/ 774886 h 818250"/>
                <a:gd name="connsiteX1" fmla="*/ 205542 w 5778111"/>
                <a:gd name="connsiteY1" fmla="*/ 769713 h 818250"/>
                <a:gd name="connsiteX2" fmla="*/ 375676 w 5778111"/>
                <a:gd name="connsiteY2" fmla="*/ 627629 h 818250"/>
                <a:gd name="connsiteX3" fmla="*/ 628300 w 5778111"/>
                <a:gd name="connsiteY3" fmla="*/ 157807 h 818250"/>
                <a:gd name="connsiteX4" fmla="*/ 885706 w 5778111"/>
                <a:gd name="connsiteY4" fmla="*/ 4801 h 818250"/>
                <a:gd name="connsiteX5" fmla="*/ 1918557 w 5778111"/>
                <a:gd name="connsiteY5" fmla="*/ 6342 h 818250"/>
                <a:gd name="connsiteX6" fmla="*/ 2109842 w 5778111"/>
                <a:gd name="connsiteY6" fmla="*/ 53949 h 818250"/>
                <a:gd name="connsiteX7" fmla="*/ 2294415 w 5778111"/>
                <a:gd name="connsiteY7" fmla="*/ 84879 h 818250"/>
                <a:gd name="connsiteX8" fmla="*/ 4689806 w 5778111"/>
                <a:gd name="connsiteY8" fmla="*/ 90489 h 818250"/>
                <a:gd name="connsiteX9" fmla="*/ 5127372 w 5778111"/>
                <a:gd name="connsiteY9" fmla="*/ 298052 h 818250"/>
                <a:gd name="connsiteX10" fmla="*/ 5458351 w 5778111"/>
                <a:gd name="connsiteY10" fmla="*/ 735618 h 818250"/>
                <a:gd name="connsiteX11" fmla="*/ 5651212 w 5778111"/>
                <a:gd name="connsiteY11" fmla="*/ 793843 h 818250"/>
                <a:gd name="connsiteX12" fmla="*/ 5778111 w 5778111"/>
                <a:gd name="connsiteY12" fmla="*/ 786106 h 818250"/>
                <a:gd name="connsiteX13" fmla="*/ 5778111 w 5778111"/>
                <a:gd name="connsiteY13" fmla="*/ 786106 h 818250"/>
                <a:gd name="connsiteX0" fmla="*/ 0 w 5778111"/>
                <a:gd name="connsiteY0" fmla="*/ 774886 h 818250"/>
                <a:gd name="connsiteX1" fmla="*/ 205542 w 5778111"/>
                <a:gd name="connsiteY1" fmla="*/ 769713 h 818250"/>
                <a:gd name="connsiteX2" fmla="*/ 375676 w 5778111"/>
                <a:gd name="connsiteY2" fmla="*/ 627629 h 818250"/>
                <a:gd name="connsiteX3" fmla="*/ 628300 w 5778111"/>
                <a:gd name="connsiteY3" fmla="*/ 157807 h 818250"/>
                <a:gd name="connsiteX4" fmla="*/ 885706 w 5778111"/>
                <a:gd name="connsiteY4" fmla="*/ 4801 h 818250"/>
                <a:gd name="connsiteX5" fmla="*/ 1918557 w 5778111"/>
                <a:gd name="connsiteY5" fmla="*/ 6342 h 818250"/>
                <a:gd name="connsiteX6" fmla="*/ 2109842 w 5778111"/>
                <a:gd name="connsiteY6" fmla="*/ 53949 h 818250"/>
                <a:gd name="connsiteX7" fmla="*/ 2294415 w 5778111"/>
                <a:gd name="connsiteY7" fmla="*/ 84879 h 818250"/>
                <a:gd name="connsiteX8" fmla="*/ 4689806 w 5778111"/>
                <a:gd name="connsiteY8" fmla="*/ 90489 h 818250"/>
                <a:gd name="connsiteX9" fmla="*/ 5127372 w 5778111"/>
                <a:gd name="connsiteY9" fmla="*/ 298052 h 818250"/>
                <a:gd name="connsiteX10" fmla="*/ 5458351 w 5778111"/>
                <a:gd name="connsiteY10" fmla="*/ 735618 h 818250"/>
                <a:gd name="connsiteX11" fmla="*/ 5651212 w 5778111"/>
                <a:gd name="connsiteY11" fmla="*/ 793843 h 818250"/>
                <a:gd name="connsiteX12" fmla="*/ 5778111 w 5778111"/>
                <a:gd name="connsiteY12" fmla="*/ 786106 h 818250"/>
                <a:gd name="connsiteX13" fmla="*/ 5778111 w 5778111"/>
                <a:gd name="connsiteY13" fmla="*/ 786106 h 818250"/>
                <a:gd name="connsiteX0" fmla="*/ 0 w 5778111"/>
                <a:gd name="connsiteY0" fmla="*/ 774886 h 818757"/>
                <a:gd name="connsiteX1" fmla="*/ 205542 w 5778111"/>
                <a:gd name="connsiteY1" fmla="*/ 769713 h 818757"/>
                <a:gd name="connsiteX2" fmla="*/ 375676 w 5778111"/>
                <a:gd name="connsiteY2" fmla="*/ 627629 h 818757"/>
                <a:gd name="connsiteX3" fmla="*/ 628300 w 5778111"/>
                <a:gd name="connsiteY3" fmla="*/ 157807 h 818757"/>
                <a:gd name="connsiteX4" fmla="*/ 885706 w 5778111"/>
                <a:gd name="connsiteY4" fmla="*/ 4801 h 818757"/>
                <a:gd name="connsiteX5" fmla="*/ 1918557 w 5778111"/>
                <a:gd name="connsiteY5" fmla="*/ 6342 h 818757"/>
                <a:gd name="connsiteX6" fmla="*/ 2109842 w 5778111"/>
                <a:gd name="connsiteY6" fmla="*/ 53949 h 818757"/>
                <a:gd name="connsiteX7" fmla="*/ 2294415 w 5778111"/>
                <a:gd name="connsiteY7" fmla="*/ 84879 h 818757"/>
                <a:gd name="connsiteX8" fmla="*/ 4689806 w 5778111"/>
                <a:gd name="connsiteY8" fmla="*/ 90489 h 818757"/>
                <a:gd name="connsiteX9" fmla="*/ 5127372 w 5778111"/>
                <a:gd name="connsiteY9" fmla="*/ 298052 h 818757"/>
                <a:gd name="connsiteX10" fmla="*/ 5458351 w 5778111"/>
                <a:gd name="connsiteY10" fmla="*/ 735618 h 818757"/>
                <a:gd name="connsiteX11" fmla="*/ 5638234 w 5778111"/>
                <a:gd name="connsiteY11" fmla="*/ 796889 h 818757"/>
                <a:gd name="connsiteX12" fmla="*/ 5778111 w 5778111"/>
                <a:gd name="connsiteY12" fmla="*/ 786106 h 818757"/>
                <a:gd name="connsiteX13" fmla="*/ 5778111 w 5778111"/>
                <a:gd name="connsiteY13" fmla="*/ 786106 h 818757"/>
                <a:gd name="connsiteX0" fmla="*/ 0 w 5778111"/>
                <a:gd name="connsiteY0" fmla="*/ 774886 h 826759"/>
                <a:gd name="connsiteX1" fmla="*/ 205542 w 5778111"/>
                <a:gd name="connsiteY1" fmla="*/ 769713 h 826759"/>
                <a:gd name="connsiteX2" fmla="*/ 375676 w 5778111"/>
                <a:gd name="connsiteY2" fmla="*/ 627629 h 826759"/>
                <a:gd name="connsiteX3" fmla="*/ 628300 w 5778111"/>
                <a:gd name="connsiteY3" fmla="*/ 157807 h 826759"/>
                <a:gd name="connsiteX4" fmla="*/ 885706 w 5778111"/>
                <a:gd name="connsiteY4" fmla="*/ 4801 h 826759"/>
                <a:gd name="connsiteX5" fmla="*/ 1918557 w 5778111"/>
                <a:gd name="connsiteY5" fmla="*/ 6342 h 826759"/>
                <a:gd name="connsiteX6" fmla="*/ 2109842 w 5778111"/>
                <a:gd name="connsiteY6" fmla="*/ 53949 h 826759"/>
                <a:gd name="connsiteX7" fmla="*/ 2294415 w 5778111"/>
                <a:gd name="connsiteY7" fmla="*/ 84879 h 826759"/>
                <a:gd name="connsiteX8" fmla="*/ 4689806 w 5778111"/>
                <a:gd name="connsiteY8" fmla="*/ 90489 h 826759"/>
                <a:gd name="connsiteX9" fmla="*/ 5127372 w 5778111"/>
                <a:gd name="connsiteY9" fmla="*/ 298052 h 826759"/>
                <a:gd name="connsiteX10" fmla="*/ 5493043 w 5778111"/>
                <a:gd name="connsiteY10" fmla="*/ 743620 h 826759"/>
                <a:gd name="connsiteX11" fmla="*/ 5638234 w 5778111"/>
                <a:gd name="connsiteY11" fmla="*/ 796889 h 826759"/>
                <a:gd name="connsiteX12" fmla="*/ 5778111 w 5778111"/>
                <a:gd name="connsiteY12" fmla="*/ 786106 h 826759"/>
                <a:gd name="connsiteX13" fmla="*/ 5778111 w 5778111"/>
                <a:gd name="connsiteY13" fmla="*/ 786106 h 826759"/>
                <a:gd name="connsiteX0" fmla="*/ 0 w 5778111"/>
                <a:gd name="connsiteY0" fmla="*/ 774886 h 824219"/>
                <a:gd name="connsiteX1" fmla="*/ 205542 w 5778111"/>
                <a:gd name="connsiteY1" fmla="*/ 769713 h 824219"/>
                <a:gd name="connsiteX2" fmla="*/ 375676 w 5778111"/>
                <a:gd name="connsiteY2" fmla="*/ 627629 h 824219"/>
                <a:gd name="connsiteX3" fmla="*/ 628300 w 5778111"/>
                <a:gd name="connsiteY3" fmla="*/ 157807 h 824219"/>
                <a:gd name="connsiteX4" fmla="*/ 885706 w 5778111"/>
                <a:gd name="connsiteY4" fmla="*/ 4801 h 824219"/>
                <a:gd name="connsiteX5" fmla="*/ 1918557 w 5778111"/>
                <a:gd name="connsiteY5" fmla="*/ 6342 h 824219"/>
                <a:gd name="connsiteX6" fmla="*/ 2109842 w 5778111"/>
                <a:gd name="connsiteY6" fmla="*/ 53949 h 824219"/>
                <a:gd name="connsiteX7" fmla="*/ 2294415 w 5778111"/>
                <a:gd name="connsiteY7" fmla="*/ 84879 h 824219"/>
                <a:gd name="connsiteX8" fmla="*/ 4689806 w 5778111"/>
                <a:gd name="connsiteY8" fmla="*/ 90489 h 824219"/>
                <a:gd name="connsiteX9" fmla="*/ 5127372 w 5778111"/>
                <a:gd name="connsiteY9" fmla="*/ 298052 h 824219"/>
                <a:gd name="connsiteX10" fmla="*/ 5493043 w 5778111"/>
                <a:gd name="connsiteY10" fmla="*/ 743620 h 824219"/>
                <a:gd name="connsiteX11" fmla="*/ 5653474 w 5778111"/>
                <a:gd name="connsiteY11" fmla="*/ 781649 h 824219"/>
                <a:gd name="connsiteX12" fmla="*/ 5778111 w 5778111"/>
                <a:gd name="connsiteY12" fmla="*/ 786106 h 824219"/>
                <a:gd name="connsiteX13" fmla="*/ 5778111 w 5778111"/>
                <a:gd name="connsiteY13" fmla="*/ 786106 h 824219"/>
                <a:gd name="connsiteX0" fmla="*/ 0 w 5789541"/>
                <a:gd name="connsiteY0" fmla="*/ 774886 h 824219"/>
                <a:gd name="connsiteX1" fmla="*/ 205542 w 5789541"/>
                <a:gd name="connsiteY1" fmla="*/ 769713 h 824219"/>
                <a:gd name="connsiteX2" fmla="*/ 375676 w 5789541"/>
                <a:gd name="connsiteY2" fmla="*/ 627629 h 824219"/>
                <a:gd name="connsiteX3" fmla="*/ 628300 w 5789541"/>
                <a:gd name="connsiteY3" fmla="*/ 157807 h 824219"/>
                <a:gd name="connsiteX4" fmla="*/ 885706 w 5789541"/>
                <a:gd name="connsiteY4" fmla="*/ 4801 h 824219"/>
                <a:gd name="connsiteX5" fmla="*/ 1918557 w 5789541"/>
                <a:gd name="connsiteY5" fmla="*/ 6342 h 824219"/>
                <a:gd name="connsiteX6" fmla="*/ 2109842 w 5789541"/>
                <a:gd name="connsiteY6" fmla="*/ 53949 h 824219"/>
                <a:gd name="connsiteX7" fmla="*/ 2294415 w 5789541"/>
                <a:gd name="connsiteY7" fmla="*/ 84879 h 824219"/>
                <a:gd name="connsiteX8" fmla="*/ 4689806 w 5789541"/>
                <a:gd name="connsiteY8" fmla="*/ 90489 h 824219"/>
                <a:gd name="connsiteX9" fmla="*/ 5127372 w 5789541"/>
                <a:gd name="connsiteY9" fmla="*/ 298052 h 824219"/>
                <a:gd name="connsiteX10" fmla="*/ 5493043 w 5789541"/>
                <a:gd name="connsiteY10" fmla="*/ 743620 h 824219"/>
                <a:gd name="connsiteX11" fmla="*/ 5653474 w 5789541"/>
                <a:gd name="connsiteY11" fmla="*/ 781649 h 824219"/>
                <a:gd name="connsiteX12" fmla="*/ 5778111 w 5789541"/>
                <a:gd name="connsiteY12" fmla="*/ 786106 h 824219"/>
                <a:gd name="connsiteX13" fmla="*/ 5789541 w 5789541"/>
                <a:gd name="connsiteY13" fmla="*/ 782296 h 824219"/>
                <a:gd name="connsiteX0" fmla="*/ 0 w 5789541"/>
                <a:gd name="connsiteY0" fmla="*/ 774886 h 824219"/>
                <a:gd name="connsiteX1" fmla="*/ 205542 w 5789541"/>
                <a:gd name="connsiteY1" fmla="*/ 769713 h 824219"/>
                <a:gd name="connsiteX2" fmla="*/ 375676 w 5789541"/>
                <a:gd name="connsiteY2" fmla="*/ 627629 h 824219"/>
                <a:gd name="connsiteX3" fmla="*/ 628300 w 5789541"/>
                <a:gd name="connsiteY3" fmla="*/ 157807 h 824219"/>
                <a:gd name="connsiteX4" fmla="*/ 885706 w 5789541"/>
                <a:gd name="connsiteY4" fmla="*/ 4801 h 824219"/>
                <a:gd name="connsiteX5" fmla="*/ 1918557 w 5789541"/>
                <a:gd name="connsiteY5" fmla="*/ 6342 h 824219"/>
                <a:gd name="connsiteX6" fmla="*/ 2109842 w 5789541"/>
                <a:gd name="connsiteY6" fmla="*/ 53949 h 824219"/>
                <a:gd name="connsiteX7" fmla="*/ 2294415 w 5789541"/>
                <a:gd name="connsiteY7" fmla="*/ 84879 h 824219"/>
                <a:gd name="connsiteX8" fmla="*/ 4689806 w 5789541"/>
                <a:gd name="connsiteY8" fmla="*/ 90489 h 824219"/>
                <a:gd name="connsiteX9" fmla="*/ 5127372 w 5789541"/>
                <a:gd name="connsiteY9" fmla="*/ 298052 h 824219"/>
                <a:gd name="connsiteX10" fmla="*/ 5493043 w 5789541"/>
                <a:gd name="connsiteY10" fmla="*/ 743620 h 824219"/>
                <a:gd name="connsiteX11" fmla="*/ 5653474 w 5789541"/>
                <a:gd name="connsiteY11" fmla="*/ 781649 h 824219"/>
                <a:gd name="connsiteX12" fmla="*/ 5778111 w 5789541"/>
                <a:gd name="connsiteY12" fmla="*/ 786106 h 824219"/>
                <a:gd name="connsiteX13" fmla="*/ 5789541 w 5789541"/>
                <a:gd name="connsiteY13" fmla="*/ 782296 h 824219"/>
                <a:gd name="connsiteX0" fmla="*/ 0 w 5789541"/>
                <a:gd name="connsiteY0" fmla="*/ 774886 h 824219"/>
                <a:gd name="connsiteX1" fmla="*/ 205542 w 5789541"/>
                <a:gd name="connsiteY1" fmla="*/ 769713 h 824219"/>
                <a:gd name="connsiteX2" fmla="*/ 375676 w 5789541"/>
                <a:gd name="connsiteY2" fmla="*/ 627629 h 824219"/>
                <a:gd name="connsiteX3" fmla="*/ 628300 w 5789541"/>
                <a:gd name="connsiteY3" fmla="*/ 157807 h 824219"/>
                <a:gd name="connsiteX4" fmla="*/ 885706 w 5789541"/>
                <a:gd name="connsiteY4" fmla="*/ 4801 h 824219"/>
                <a:gd name="connsiteX5" fmla="*/ 1918557 w 5789541"/>
                <a:gd name="connsiteY5" fmla="*/ 6342 h 824219"/>
                <a:gd name="connsiteX6" fmla="*/ 2109842 w 5789541"/>
                <a:gd name="connsiteY6" fmla="*/ 53949 h 824219"/>
                <a:gd name="connsiteX7" fmla="*/ 2294415 w 5789541"/>
                <a:gd name="connsiteY7" fmla="*/ 84879 h 824219"/>
                <a:gd name="connsiteX8" fmla="*/ 4689806 w 5789541"/>
                <a:gd name="connsiteY8" fmla="*/ 90489 h 824219"/>
                <a:gd name="connsiteX9" fmla="*/ 5127372 w 5789541"/>
                <a:gd name="connsiteY9" fmla="*/ 298052 h 824219"/>
                <a:gd name="connsiteX10" fmla="*/ 5493043 w 5789541"/>
                <a:gd name="connsiteY10" fmla="*/ 743620 h 824219"/>
                <a:gd name="connsiteX11" fmla="*/ 5653474 w 5789541"/>
                <a:gd name="connsiteY11" fmla="*/ 781649 h 824219"/>
                <a:gd name="connsiteX12" fmla="*/ 5778111 w 5789541"/>
                <a:gd name="connsiteY12" fmla="*/ 786106 h 824219"/>
                <a:gd name="connsiteX13" fmla="*/ 5789541 w 5789541"/>
                <a:gd name="connsiteY13" fmla="*/ 782296 h 824219"/>
                <a:gd name="connsiteX0" fmla="*/ 0 w 5789541"/>
                <a:gd name="connsiteY0" fmla="*/ 774886 h 789929"/>
                <a:gd name="connsiteX1" fmla="*/ 205542 w 5789541"/>
                <a:gd name="connsiteY1" fmla="*/ 769713 h 789929"/>
                <a:gd name="connsiteX2" fmla="*/ 375676 w 5789541"/>
                <a:gd name="connsiteY2" fmla="*/ 627629 h 789929"/>
                <a:gd name="connsiteX3" fmla="*/ 628300 w 5789541"/>
                <a:gd name="connsiteY3" fmla="*/ 157807 h 789929"/>
                <a:gd name="connsiteX4" fmla="*/ 885706 w 5789541"/>
                <a:gd name="connsiteY4" fmla="*/ 4801 h 789929"/>
                <a:gd name="connsiteX5" fmla="*/ 1918557 w 5789541"/>
                <a:gd name="connsiteY5" fmla="*/ 6342 h 789929"/>
                <a:gd name="connsiteX6" fmla="*/ 2109842 w 5789541"/>
                <a:gd name="connsiteY6" fmla="*/ 53949 h 789929"/>
                <a:gd name="connsiteX7" fmla="*/ 2294415 w 5789541"/>
                <a:gd name="connsiteY7" fmla="*/ 84879 h 789929"/>
                <a:gd name="connsiteX8" fmla="*/ 4689806 w 5789541"/>
                <a:gd name="connsiteY8" fmla="*/ 90489 h 789929"/>
                <a:gd name="connsiteX9" fmla="*/ 5127372 w 5789541"/>
                <a:gd name="connsiteY9" fmla="*/ 298052 h 789929"/>
                <a:gd name="connsiteX10" fmla="*/ 5473993 w 5789541"/>
                <a:gd name="connsiteY10" fmla="*/ 709330 h 789929"/>
                <a:gd name="connsiteX11" fmla="*/ 5653474 w 5789541"/>
                <a:gd name="connsiteY11" fmla="*/ 781649 h 789929"/>
                <a:gd name="connsiteX12" fmla="*/ 5778111 w 5789541"/>
                <a:gd name="connsiteY12" fmla="*/ 786106 h 789929"/>
                <a:gd name="connsiteX13" fmla="*/ 5789541 w 5789541"/>
                <a:gd name="connsiteY13" fmla="*/ 782296 h 789929"/>
                <a:gd name="connsiteX0" fmla="*/ 0 w 5789541"/>
                <a:gd name="connsiteY0" fmla="*/ 774886 h 790799"/>
                <a:gd name="connsiteX1" fmla="*/ 205542 w 5789541"/>
                <a:gd name="connsiteY1" fmla="*/ 769713 h 790799"/>
                <a:gd name="connsiteX2" fmla="*/ 375676 w 5789541"/>
                <a:gd name="connsiteY2" fmla="*/ 627629 h 790799"/>
                <a:gd name="connsiteX3" fmla="*/ 628300 w 5789541"/>
                <a:gd name="connsiteY3" fmla="*/ 157807 h 790799"/>
                <a:gd name="connsiteX4" fmla="*/ 885706 w 5789541"/>
                <a:gd name="connsiteY4" fmla="*/ 4801 h 790799"/>
                <a:gd name="connsiteX5" fmla="*/ 1918557 w 5789541"/>
                <a:gd name="connsiteY5" fmla="*/ 6342 h 790799"/>
                <a:gd name="connsiteX6" fmla="*/ 2109842 w 5789541"/>
                <a:gd name="connsiteY6" fmla="*/ 53949 h 790799"/>
                <a:gd name="connsiteX7" fmla="*/ 2294415 w 5789541"/>
                <a:gd name="connsiteY7" fmla="*/ 84879 h 790799"/>
                <a:gd name="connsiteX8" fmla="*/ 4689806 w 5789541"/>
                <a:gd name="connsiteY8" fmla="*/ 90489 h 790799"/>
                <a:gd name="connsiteX9" fmla="*/ 5134178 w 5789541"/>
                <a:gd name="connsiteY9" fmla="*/ 292833 h 790799"/>
                <a:gd name="connsiteX10" fmla="*/ 5473993 w 5789541"/>
                <a:gd name="connsiteY10" fmla="*/ 709330 h 790799"/>
                <a:gd name="connsiteX11" fmla="*/ 5653474 w 5789541"/>
                <a:gd name="connsiteY11" fmla="*/ 781649 h 790799"/>
                <a:gd name="connsiteX12" fmla="*/ 5778111 w 5789541"/>
                <a:gd name="connsiteY12" fmla="*/ 786106 h 790799"/>
                <a:gd name="connsiteX13" fmla="*/ 5789541 w 5789541"/>
                <a:gd name="connsiteY13" fmla="*/ 782296 h 790799"/>
                <a:gd name="connsiteX0" fmla="*/ 0 w 5789541"/>
                <a:gd name="connsiteY0" fmla="*/ 774886 h 792704"/>
                <a:gd name="connsiteX1" fmla="*/ 205542 w 5789541"/>
                <a:gd name="connsiteY1" fmla="*/ 769713 h 792704"/>
                <a:gd name="connsiteX2" fmla="*/ 375676 w 5789541"/>
                <a:gd name="connsiteY2" fmla="*/ 627629 h 792704"/>
                <a:gd name="connsiteX3" fmla="*/ 628300 w 5789541"/>
                <a:gd name="connsiteY3" fmla="*/ 157807 h 792704"/>
                <a:gd name="connsiteX4" fmla="*/ 885706 w 5789541"/>
                <a:gd name="connsiteY4" fmla="*/ 4801 h 792704"/>
                <a:gd name="connsiteX5" fmla="*/ 1918557 w 5789541"/>
                <a:gd name="connsiteY5" fmla="*/ 6342 h 792704"/>
                <a:gd name="connsiteX6" fmla="*/ 2109842 w 5789541"/>
                <a:gd name="connsiteY6" fmla="*/ 53949 h 792704"/>
                <a:gd name="connsiteX7" fmla="*/ 2294415 w 5789541"/>
                <a:gd name="connsiteY7" fmla="*/ 84879 h 792704"/>
                <a:gd name="connsiteX8" fmla="*/ 4689806 w 5789541"/>
                <a:gd name="connsiteY8" fmla="*/ 90489 h 792704"/>
                <a:gd name="connsiteX9" fmla="*/ 5164658 w 5789541"/>
                <a:gd name="connsiteY9" fmla="*/ 281403 h 792704"/>
                <a:gd name="connsiteX10" fmla="*/ 5473993 w 5789541"/>
                <a:gd name="connsiteY10" fmla="*/ 709330 h 792704"/>
                <a:gd name="connsiteX11" fmla="*/ 5653474 w 5789541"/>
                <a:gd name="connsiteY11" fmla="*/ 781649 h 792704"/>
                <a:gd name="connsiteX12" fmla="*/ 5778111 w 5789541"/>
                <a:gd name="connsiteY12" fmla="*/ 786106 h 792704"/>
                <a:gd name="connsiteX13" fmla="*/ 5789541 w 5789541"/>
                <a:gd name="connsiteY13" fmla="*/ 782296 h 792704"/>
                <a:gd name="connsiteX0" fmla="*/ 0 w 5789541"/>
                <a:gd name="connsiteY0" fmla="*/ 774886 h 792704"/>
                <a:gd name="connsiteX1" fmla="*/ 205542 w 5789541"/>
                <a:gd name="connsiteY1" fmla="*/ 769713 h 792704"/>
                <a:gd name="connsiteX2" fmla="*/ 375676 w 5789541"/>
                <a:gd name="connsiteY2" fmla="*/ 627629 h 792704"/>
                <a:gd name="connsiteX3" fmla="*/ 628300 w 5789541"/>
                <a:gd name="connsiteY3" fmla="*/ 157807 h 792704"/>
                <a:gd name="connsiteX4" fmla="*/ 885706 w 5789541"/>
                <a:gd name="connsiteY4" fmla="*/ 4801 h 792704"/>
                <a:gd name="connsiteX5" fmla="*/ 1918557 w 5789541"/>
                <a:gd name="connsiteY5" fmla="*/ 6342 h 792704"/>
                <a:gd name="connsiteX6" fmla="*/ 2109842 w 5789541"/>
                <a:gd name="connsiteY6" fmla="*/ 53949 h 792704"/>
                <a:gd name="connsiteX7" fmla="*/ 2294415 w 5789541"/>
                <a:gd name="connsiteY7" fmla="*/ 84879 h 792704"/>
                <a:gd name="connsiteX8" fmla="*/ 4689806 w 5789541"/>
                <a:gd name="connsiteY8" fmla="*/ 90489 h 792704"/>
                <a:gd name="connsiteX9" fmla="*/ 5164658 w 5789541"/>
                <a:gd name="connsiteY9" fmla="*/ 281403 h 792704"/>
                <a:gd name="connsiteX10" fmla="*/ 5473993 w 5789541"/>
                <a:gd name="connsiteY10" fmla="*/ 709330 h 792704"/>
                <a:gd name="connsiteX11" fmla="*/ 5653474 w 5789541"/>
                <a:gd name="connsiteY11" fmla="*/ 781649 h 792704"/>
                <a:gd name="connsiteX12" fmla="*/ 5778111 w 5789541"/>
                <a:gd name="connsiteY12" fmla="*/ 786106 h 792704"/>
                <a:gd name="connsiteX13" fmla="*/ 5789541 w 5789541"/>
                <a:gd name="connsiteY13" fmla="*/ 782296 h 792704"/>
                <a:gd name="connsiteX0" fmla="*/ 0 w 5789541"/>
                <a:gd name="connsiteY0" fmla="*/ 774886 h 792704"/>
                <a:gd name="connsiteX1" fmla="*/ 205542 w 5789541"/>
                <a:gd name="connsiteY1" fmla="*/ 769713 h 792704"/>
                <a:gd name="connsiteX2" fmla="*/ 375676 w 5789541"/>
                <a:gd name="connsiteY2" fmla="*/ 627629 h 792704"/>
                <a:gd name="connsiteX3" fmla="*/ 628300 w 5789541"/>
                <a:gd name="connsiteY3" fmla="*/ 157807 h 792704"/>
                <a:gd name="connsiteX4" fmla="*/ 885706 w 5789541"/>
                <a:gd name="connsiteY4" fmla="*/ 4801 h 792704"/>
                <a:gd name="connsiteX5" fmla="*/ 1918557 w 5789541"/>
                <a:gd name="connsiteY5" fmla="*/ 6342 h 792704"/>
                <a:gd name="connsiteX6" fmla="*/ 2109842 w 5789541"/>
                <a:gd name="connsiteY6" fmla="*/ 53949 h 792704"/>
                <a:gd name="connsiteX7" fmla="*/ 2294415 w 5789541"/>
                <a:gd name="connsiteY7" fmla="*/ 84879 h 792704"/>
                <a:gd name="connsiteX8" fmla="*/ 4689806 w 5789541"/>
                <a:gd name="connsiteY8" fmla="*/ 90489 h 792704"/>
                <a:gd name="connsiteX9" fmla="*/ 5164658 w 5789541"/>
                <a:gd name="connsiteY9" fmla="*/ 281403 h 792704"/>
                <a:gd name="connsiteX10" fmla="*/ 5473993 w 5789541"/>
                <a:gd name="connsiteY10" fmla="*/ 709330 h 792704"/>
                <a:gd name="connsiteX11" fmla="*/ 5653474 w 5789541"/>
                <a:gd name="connsiteY11" fmla="*/ 781649 h 792704"/>
                <a:gd name="connsiteX12" fmla="*/ 5778111 w 5789541"/>
                <a:gd name="connsiteY12" fmla="*/ 786106 h 792704"/>
                <a:gd name="connsiteX13" fmla="*/ 5789541 w 5789541"/>
                <a:gd name="connsiteY13" fmla="*/ 782296 h 792704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73993 w 5789541"/>
                <a:gd name="connsiteY10" fmla="*/ 709330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32867 w 5789541"/>
                <a:gd name="connsiteY10" fmla="*/ 694472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32867 w 5789541"/>
                <a:gd name="connsiteY10" fmla="*/ 694472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51917 w 5789541"/>
                <a:gd name="connsiteY10" fmla="*/ 690662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78111"/>
                <a:gd name="connsiteY0" fmla="*/ 774886 h 786106"/>
                <a:gd name="connsiteX1" fmla="*/ 205542 w 5778111"/>
                <a:gd name="connsiteY1" fmla="*/ 769713 h 786106"/>
                <a:gd name="connsiteX2" fmla="*/ 375676 w 5778111"/>
                <a:gd name="connsiteY2" fmla="*/ 627629 h 786106"/>
                <a:gd name="connsiteX3" fmla="*/ 628300 w 5778111"/>
                <a:gd name="connsiteY3" fmla="*/ 157807 h 786106"/>
                <a:gd name="connsiteX4" fmla="*/ 885706 w 5778111"/>
                <a:gd name="connsiteY4" fmla="*/ 4801 h 786106"/>
                <a:gd name="connsiteX5" fmla="*/ 1918557 w 5778111"/>
                <a:gd name="connsiteY5" fmla="*/ 6342 h 786106"/>
                <a:gd name="connsiteX6" fmla="*/ 2109842 w 5778111"/>
                <a:gd name="connsiteY6" fmla="*/ 53949 h 786106"/>
                <a:gd name="connsiteX7" fmla="*/ 2294415 w 5778111"/>
                <a:gd name="connsiteY7" fmla="*/ 84879 h 786106"/>
                <a:gd name="connsiteX8" fmla="*/ 4689806 w 5778111"/>
                <a:gd name="connsiteY8" fmla="*/ 90489 h 786106"/>
                <a:gd name="connsiteX9" fmla="*/ 5164658 w 5778111"/>
                <a:gd name="connsiteY9" fmla="*/ 281403 h 786106"/>
                <a:gd name="connsiteX10" fmla="*/ 5451917 w 5778111"/>
                <a:gd name="connsiteY10" fmla="*/ 690662 h 786106"/>
                <a:gd name="connsiteX11" fmla="*/ 5653474 w 5778111"/>
                <a:gd name="connsiteY11" fmla="*/ 781649 h 786106"/>
                <a:gd name="connsiteX12" fmla="*/ 5778111 w 5778111"/>
                <a:gd name="connsiteY12" fmla="*/ 786106 h 786106"/>
                <a:gd name="connsiteX0" fmla="*/ 0 w 5778111"/>
                <a:gd name="connsiteY0" fmla="*/ 774886 h 786106"/>
                <a:gd name="connsiteX1" fmla="*/ 205542 w 5778111"/>
                <a:gd name="connsiteY1" fmla="*/ 769713 h 786106"/>
                <a:gd name="connsiteX2" fmla="*/ 375676 w 5778111"/>
                <a:gd name="connsiteY2" fmla="*/ 627629 h 786106"/>
                <a:gd name="connsiteX3" fmla="*/ 628300 w 5778111"/>
                <a:gd name="connsiteY3" fmla="*/ 157807 h 786106"/>
                <a:gd name="connsiteX4" fmla="*/ 885706 w 5778111"/>
                <a:gd name="connsiteY4" fmla="*/ 4801 h 786106"/>
                <a:gd name="connsiteX5" fmla="*/ 1918557 w 5778111"/>
                <a:gd name="connsiteY5" fmla="*/ 6342 h 786106"/>
                <a:gd name="connsiteX6" fmla="*/ 2109842 w 5778111"/>
                <a:gd name="connsiteY6" fmla="*/ 53949 h 786106"/>
                <a:gd name="connsiteX7" fmla="*/ 2294415 w 5778111"/>
                <a:gd name="connsiteY7" fmla="*/ 84879 h 786106"/>
                <a:gd name="connsiteX8" fmla="*/ 4689806 w 5778111"/>
                <a:gd name="connsiteY8" fmla="*/ 90489 h 786106"/>
                <a:gd name="connsiteX9" fmla="*/ 5164658 w 5778111"/>
                <a:gd name="connsiteY9" fmla="*/ 281403 h 786106"/>
                <a:gd name="connsiteX10" fmla="*/ 5451917 w 5778111"/>
                <a:gd name="connsiteY10" fmla="*/ 690662 h 786106"/>
                <a:gd name="connsiteX11" fmla="*/ 5653474 w 5778111"/>
                <a:gd name="connsiteY11" fmla="*/ 781649 h 786106"/>
                <a:gd name="connsiteX12" fmla="*/ 5778111 w 5778111"/>
                <a:gd name="connsiteY12" fmla="*/ 786106 h 786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778111" h="786106">
                  <a:moveTo>
                    <a:pt x="0" y="774886"/>
                  </a:moveTo>
                  <a:lnTo>
                    <a:pt x="205542" y="769713"/>
                  </a:lnTo>
                  <a:cubicBezTo>
                    <a:pt x="268155" y="745170"/>
                    <a:pt x="305216" y="729613"/>
                    <a:pt x="375676" y="627629"/>
                  </a:cubicBezTo>
                  <a:cubicBezTo>
                    <a:pt x="446136" y="525645"/>
                    <a:pt x="543295" y="261612"/>
                    <a:pt x="628300" y="157807"/>
                  </a:cubicBezTo>
                  <a:cubicBezTo>
                    <a:pt x="713305" y="54002"/>
                    <a:pt x="673468" y="29110"/>
                    <a:pt x="885706" y="4801"/>
                  </a:cubicBezTo>
                  <a:lnTo>
                    <a:pt x="1918557" y="6342"/>
                  </a:lnTo>
                  <a:cubicBezTo>
                    <a:pt x="1975838" y="11133"/>
                    <a:pt x="2039024" y="0"/>
                    <a:pt x="2109842" y="53949"/>
                  </a:cubicBezTo>
                  <a:cubicBezTo>
                    <a:pt x="2172990" y="88074"/>
                    <a:pt x="2241963" y="83353"/>
                    <a:pt x="2294415" y="84879"/>
                  </a:cubicBezTo>
                  <a:lnTo>
                    <a:pt x="4689806" y="90489"/>
                  </a:lnTo>
                  <a:cubicBezTo>
                    <a:pt x="4890329" y="89054"/>
                    <a:pt x="5053242" y="160042"/>
                    <a:pt x="5164658" y="281403"/>
                  </a:cubicBezTo>
                  <a:cubicBezTo>
                    <a:pt x="5276074" y="402764"/>
                    <a:pt x="5391358" y="632812"/>
                    <a:pt x="5451917" y="690662"/>
                  </a:cubicBezTo>
                  <a:cubicBezTo>
                    <a:pt x="5512476" y="748512"/>
                    <a:pt x="5559819" y="785428"/>
                    <a:pt x="5653474" y="781649"/>
                  </a:cubicBezTo>
                  <a:lnTo>
                    <a:pt x="5778111" y="786106"/>
                  </a:lnTo>
                </a:path>
              </a:pathLst>
            </a:custGeom>
            <a:ln w="762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GB" sz="1800"/>
            </a:p>
          </p:txBody>
        </p:sp>
      </p:grpSp>
      <p:grpSp>
        <p:nvGrpSpPr>
          <p:cNvPr id="62472" name="Group 35"/>
          <p:cNvGrpSpPr>
            <a:grpSpLocks/>
          </p:cNvGrpSpPr>
          <p:nvPr/>
        </p:nvGrpSpPr>
        <p:grpSpPr bwMode="auto">
          <a:xfrm>
            <a:off x="1549400" y="2503488"/>
            <a:ext cx="5867400" cy="935037"/>
            <a:chOff x="685800" y="1170688"/>
            <a:chExt cx="5867400" cy="934872"/>
          </a:xfrm>
        </p:grpSpPr>
        <p:sp>
          <p:nvSpPr>
            <p:cNvPr id="12" name="Line 1064"/>
            <p:cNvSpPr>
              <a:spLocks noChangeShapeType="1"/>
            </p:cNvSpPr>
            <p:nvPr/>
          </p:nvSpPr>
          <p:spPr bwMode="auto">
            <a:xfrm>
              <a:off x="685800" y="1172275"/>
              <a:ext cx="5867400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Helvetic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777875" y="1170688"/>
              <a:ext cx="5684838" cy="934872"/>
            </a:xfrm>
            <a:custGeom>
              <a:avLst/>
              <a:gdLst>
                <a:gd name="connsiteX0" fmla="*/ 0 w 5684293"/>
                <a:gd name="connsiteY0" fmla="*/ 31845 h 972403"/>
                <a:gd name="connsiteX1" fmla="*/ 225188 w 5684293"/>
                <a:gd name="connsiteY1" fmla="*/ 38669 h 972403"/>
                <a:gd name="connsiteX2" fmla="*/ 429905 w 5684293"/>
                <a:gd name="connsiteY2" fmla="*/ 181971 h 972403"/>
                <a:gd name="connsiteX3" fmla="*/ 668741 w 5684293"/>
                <a:gd name="connsiteY3" fmla="*/ 570932 h 972403"/>
                <a:gd name="connsiteX4" fmla="*/ 887105 w 5684293"/>
                <a:gd name="connsiteY4" fmla="*/ 680114 h 972403"/>
                <a:gd name="connsiteX5" fmla="*/ 3330054 w 5684293"/>
                <a:gd name="connsiteY5" fmla="*/ 707409 h 972403"/>
                <a:gd name="connsiteX6" fmla="*/ 3521123 w 5684293"/>
                <a:gd name="connsiteY6" fmla="*/ 782472 h 972403"/>
                <a:gd name="connsiteX7" fmla="*/ 3623481 w 5684293"/>
                <a:gd name="connsiteY7" fmla="*/ 912126 h 972403"/>
                <a:gd name="connsiteX8" fmla="*/ 3841845 w 5684293"/>
                <a:gd name="connsiteY8" fmla="*/ 946245 h 972403"/>
                <a:gd name="connsiteX9" fmla="*/ 4892723 w 5684293"/>
                <a:gd name="connsiteY9" fmla="*/ 953069 h 972403"/>
                <a:gd name="connsiteX10" fmla="*/ 5227093 w 5684293"/>
                <a:gd name="connsiteY10" fmla="*/ 830239 h 972403"/>
                <a:gd name="connsiteX11" fmla="*/ 5377218 w 5684293"/>
                <a:gd name="connsiteY11" fmla="*/ 181971 h 972403"/>
                <a:gd name="connsiteX12" fmla="*/ 5534168 w 5684293"/>
                <a:gd name="connsiteY12" fmla="*/ 25021 h 972403"/>
                <a:gd name="connsiteX13" fmla="*/ 5684293 w 5684293"/>
                <a:gd name="connsiteY13" fmla="*/ 31845 h 972403"/>
                <a:gd name="connsiteX0" fmla="*/ 0 w 5684293"/>
                <a:gd name="connsiteY0" fmla="*/ 31845 h 972403"/>
                <a:gd name="connsiteX1" fmla="*/ 225188 w 5684293"/>
                <a:gd name="connsiteY1" fmla="*/ 38669 h 972403"/>
                <a:gd name="connsiteX2" fmla="*/ 429905 w 5684293"/>
                <a:gd name="connsiteY2" fmla="*/ 181971 h 972403"/>
                <a:gd name="connsiteX3" fmla="*/ 668741 w 5684293"/>
                <a:gd name="connsiteY3" fmla="*/ 570932 h 972403"/>
                <a:gd name="connsiteX4" fmla="*/ 887105 w 5684293"/>
                <a:gd name="connsiteY4" fmla="*/ 680114 h 972403"/>
                <a:gd name="connsiteX5" fmla="*/ 3330054 w 5684293"/>
                <a:gd name="connsiteY5" fmla="*/ 707409 h 972403"/>
                <a:gd name="connsiteX6" fmla="*/ 3521123 w 5684293"/>
                <a:gd name="connsiteY6" fmla="*/ 782472 h 972403"/>
                <a:gd name="connsiteX7" fmla="*/ 3623481 w 5684293"/>
                <a:gd name="connsiteY7" fmla="*/ 912126 h 972403"/>
                <a:gd name="connsiteX8" fmla="*/ 3841845 w 5684293"/>
                <a:gd name="connsiteY8" fmla="*/ 946245 h 972403"/>
                <a:gd name="connsiteX9" fmla="*/ 4892723 w 5684293"/>
                <a:gd name="connsiteY9" fmla="*/ 953069 h 972403"/>
                <a:gd name="connsiteX10" fmla="*/ 5227093 w 5684293"/>
                <a:gd name="connsiteY10" fmla="*/ 830239 h 972403"/>
                <a:gd name="connsiteX11" fmla="*/ 5377218 w 5684293"/>
                <a:gd name="connsiteY11" fmla="*/ 181971 h 972403"/>
                <a:gd name="connsiteX12" fmla="*/ 5534168 w 5684293"/>
                <a:gd name="connsiteY12" fmla="*/ 25021 h 972403"/>
                <a:gd name="connsiteX13" fmla="*/ 5684293 w 5684293"/>
                <a:gd name="connsiteY13" fmla="*/ 31845 h 972403"/>
                <a:gd name="connsiteX0" fmla="*/ 0 w 5684293"/>
                <a:gd name="connsiteY0" fmla="*/ 31845 h 958755"/>
                <a:gd name="connsiteX1" fmla="*/ 225188 w 5684293"/>
                <a:gd name="connsiteY1" fmla="*/ 38669 h 958755"/>
                <a:gd name="connsiteX2" fmla="*/ 429905 w 5684293"/>
                <a:gd name="connsiteY2" fmla="*/ 181971 h 958755"/>
                <a:gd name="connsiteX3" fmla="*/ 668741 w 5684293"/>
                <a:gd name="connsiteY3" fmla="*/ 570932 h 958755"/>
                <a:gd name="connsiteX4" fmla="*/ 887105 w 5684293"/>
                <a:gd name="connsiteY4" fmla="*/ 680114 h 958755"/>
                <a:gd name="connsiteX5" fmla="*/ 3330054 w 5684293"/>
                <a:gd name="connsiteY5" fmla="*/ 707409 h 958755"/>
                <a:gd name="connsiteX6" fmla="*/ 3521123 w 5684293"/>
                <a:gd name="connsiteY6" fmla="*/ 782472 h 958755"/>
                <a:gd name="connsiteX7" fmla="*/ 3623481 w 5684293"/>
                <a:gd name="connsiteY7" fmla="*/ 912126 h 958755"/>
                <a:gd name="connsiteX8" fmla="*/ 3841845 w 5684293"/>
                <a:gd name="connsiteY8" fmla="*/ 946245 h 958755"/>
                <a:gd name="connsiteX9" fmla="*/ 4892723 w 5684293"/>
                <a:gd name="connsiteY9" fmla="*/ 953069 h 958755"/>
                <a:gd name="connsiteX10" fmla="*/ 5227093 w 5684293"/>
                <a:gd name="connsiteY10" fmla="*/ 830239 h 958755"/>
                <a:gd name="connsiteX11" fmla="*/ 5377218 w 5684293"/>
                <a:gd name="connsiteY11" fmla="*/ 181971 h 958755"/>
                <a:gd name="connsiteX12" fmla="*/ 5534168 w 5684293"/>
                <a:gd name="connsiteY12" fmla="*/ 25021 h 958755"/>
                <a:gd name="connsiteX13" fmla="*/ 5684293 w 5684293"/>
                <a:gd name="connsiteY13" fmla="*/ 31845 h 958755"/>
                <a:gd name="connsiteX0" fmla="*/ 0 w 5684293"/>
                <a:gd name="connsiteY0" fmla="*/ 31845 h 958755"/>
                <a:gd name="connsiteX1" fmla="*/ 225188 w 5684293"/>
                <a:gd name="connsiteY1" fmla="*/ 38669 h 958755"/>
                <a:gd name="connsiteX2" fmla="*/ 429905 w 5684293"/>
                <a:gd name="connsiteY2" fmla="*/ 181971 h 958755"/>
                <a:gd name="connsiteX3" fmla="*/ 668741 w 5684293"/>
                <a:gd name="connsiteY3" fmla="*/ 570932 h 958755"/>
                <a:gd name="connsiteX4" fmla="*/ 887105 w 5684293"/>
                <a:gd name="connsiteY4" fmla="*/ 680114 h 958755"/>
                <a:gd name="connsiteX5" fmla="*/ 3330054 w 5684293"/>
                <a:gd name="connsiteY5" fmla="*/ 707409 h 958755"/>
                <a:gd name="connsiteX6" fmla="*/ 3521123 w 5684293"/>
                <a:gd name="connsiteY6" fmla="*/ 782472 h 958755"/>
                <a:gd name="connsiteX7" fmla="*/ 3623481 w 5684293"/>
                <a:gd name="connsiteY7" fmla="*/ 912126 h 958755"/>
                <a:gd name="connsiteX8" fmla="*/ 3841845 w 5684293"/>
                <a:gd name="connsiteY8" fmla="*/ 946245 h 958755"/>
                <a:gd name="connsiteX9" fmla="*/ 4892723 w 5684293"/>
                <a:gd name="connsiteY9" fmla="*/ 953069 h 958755"/>
                <a:gd name="connsiteX10" fmla="*/ 5227093 w 5684293"/>
                <a:gd name="connsiteY10" fmla="*/ 830239 h 958755"/>
                <a:gd name="connsiteX11" fmla="*/ 5377218 w 5684293"/>
                <a:gd name="connsiteY11" fmla="*/ 181971 h 958755"/>
                <a:gd name="connsiteX12" fmla="*/ 5534168 w 5684293"/>
                <a:gd name="connsiteY12" fmla="*/ 25021 h 958755"/>
                <a:gd name="connsiteX13" fmla="*/ 5684293 w 5684293"/>
                <a:gd name="connsiteY13" fmla="*/ 31845 h 958755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9712"/>
                <a:gd name="connsiteX1" fmla="*/ 225188 w 5684293"/>
                <a:gd name="connsiteY1" fmla="*/ 13648 h 939712"/>
                <a:gd name="connsiteX2" fmla="*/ 429905 w 5684293"/>
                <a:gd name="connsiteY2" fmla="*/ 156950 h 939712"/>
                <a:gd name="connsiteX3" fmla="*/ 668741 w 5684293"/>
                <a:gd name="connsiteY3" fmla="*/ 545911 h 939712"/>
                <a:gd name="connsiteX4" fmla="*/ 887105 w 5684293"/>
                <a:gd name="connsiteY4" fmla="*/ 655093 h 939712"/>
                <a:gd name="connsiteX5" fmla="*/ 3330054 w 5684293"/>
                <a:gd name="connsiteY5" fmla="*/ 682388 h 939712"/>
                <a:gd name="connsiteX6" fmla="*/ 3521123 w 5684293"/>
                <a:gd name="connsiteY6" fmla="*/ 757451 h 939712"/>
                <a:gd name="connsiteX7" fmla="*/ 3623481 w 5684293"/>
                <a:gd name="connsiteY7" fmla="*/ 887105 h 939712"/>
                <a:gd name="connsiteX8" fmla="*/ 3841845 w 5684293"/>
                <a:gd name="connsiteY8" fmla="*/ 921224 h 939712"/>
                <a:gd name="connsiteX9" fmla="*/ 4946206 w 5684293"/>
                <a:gd name="connsiteY9" fmla="*/ 939712 h 939712"/>
                <a:gd name="connsiteX10" fmla="*/ 5227093 w 5684293"/>
                <a:gd name="connsiteY10" fmla="*/ 805218 h 939712"/>
                <a:gd name="connsiteX11" fmla="*/ 5377218 w 5684293"/>
                <a:gd name="connsiteY11" fmla="*/ 156950 h 939712"/>
                <a:gd name="connsiteX12" fmla="*/ 5534168 w 5684293"/>
                <a:gd name="connsiteY12" fmla="*/ 0 h 939712"/>
                <a:gd name="connsiteX13" fmla="*/ 5684293 w 5684293"/>
                <a:gd name="connsiteY13" fmla="*/ 6824 h 939712"/>
                <a:gd name="connsiteX0" fmla="*/ 0 w 5684293"/>
                <a:gd name="connsiteY0" fmla="*/ 6824 h 939712"/>
                <a:gd name="connsiteX1" fmla="*/ 225188 w 5684293"/>
                <a:gd name="connsiteY1" fmla="*/ 13648 h 939712"/>
                <a:gd name="connsiteX2" fmla="*/ 429905 w 5684293"/>
                <a:gd name="connsiteY2" fmla="*/ 156950 h 939712"/>
                <a:gd name="connsiteX3" fmla="*/ 668741 w 5684293"/>
                <a:gd name="connsiteY3" fmla="*/ 545911 h 939712"/>
                <a:gd name="connsiteX4" fmla="*/ 887105 w 5684293"/>
                <a:gd name="connsiteY4" fmla="*/ 655093 h 939712"/>
                <a:gd name="connsiteX5" fmla="*/ 3330054 w 5684293"/>
                <a:gd name="connsiteY5" fmla="*/ 682388 h 939712"/>
                <a:gd name="connsiteX6" fmla="*/ 3521123 w 5684293"/>
                <a:gd name="connsiteY6" fmla="*/ 757451 h 939712"/>
                <a:gd name="connsiteX7" fmla="*/ 3623481 w 5684293"/>
                <a:gd name="connsiteY7" fmla="*/ 887105 h 939712"/>
                <a:gd name="connsiteX8" fmla="*/ 3841845 w 5684293"/>
                <a:gd name="connsiteY8" fmla="*/ 921224 h 939712"/>
                <a:gd name="connsiteX9" fmla="*/ 4946206 w 5684293"/>
                <a:gd name="connsiteY9" fmla="*/ 939712 h 939712"/>
                <a:gd name="connsiteX10" fmla="*/ 5227093 w 5684293"/>
                <a:gd name="connsiteY10" fmla="*/ 805218 h 939712"/>
                <a:gd name="connsiteX11" fmla="*/ 5377218 w 5684293"/>
                <a:gd name="connsiteY11" fmla="*/ 156950 h 939712"/>
                <a:gd name="connsiteX12" fmla="*/ 5534168 w 5684293"/>
                <a:gd name="connsiteY12" fmla="*/ 0 h 939712"/>
                <a:gd name="connsiteX13" fmla="*/ 5684293 w 5684293"/>
                <a:gd name="connsiteY13" fmla="*/ 6824 h 93971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21123 w 5684293"/>
                <a:gd name="connsiteY6" fmla="*/ 757451 h 934872"/>
                <a:gd name="connsiteX7" fmla="*/ 3623481 w 5684293"/>
                <a:gd name="connsiteY7" fmla="*/ 88710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21123 w 5684293"/>
                <a:gd name="connsiteY6" fmla="*/ 757451 h 934872"/>
                <a:gd name="connsiteX7" fmla="*/ 3643953 w 5684293"/>
                <a:gd name="connsiteY7" fmla="*/ 85298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21123 w 5684293"/>
                <a:gd name="connsiteY6" fmla="*/ 757451 h 934872"/>
                <a:gd name="connsiteX7" fmla="*/ 3643953 w 5684293"/>
                <a:gd name="connsiteY7" fmla="*/ 85298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36200 w 5684293"/>
                <a:gd name="connsiteY6" fmla="*/ 726029 h 934872"/>
                <a:gd name="connsiteX7" fmla="*/ 3643953 w 5684293"/>
                <a:gd name="connsiteY7" fmla="*/ 85298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84293" h="934872">
                  <a:moveTo>
                    <a:pt x="0" y="6824"/>
                  </a:moveTo>
                  <a:lnTo>
                    <a:pt x="225188" y="13648"/>
                  </a:lnTo>
                  <a:cubicBezTo>
                    <a:pt x="296839" y="38669"/>
                    <a:pt x="355980" y="68240"/>
                    <a:pt x="429905" y="156950"/>
                  </a:cubicBezTo>
                  <a:cubicBezTo>
                    <a:pt x="503830" y="245660"/>
                    <a:pt x="592541" y="462887"/>
                    <a:pt x="668741" y="545911"/>
                  </a:cubicBezTo>
                  <a:cubicBezTo>
                    <a:pt x="744941" y="628935"/>
                    <a:pt x="798126" y="649407"/>
                    <a:pt x="887105" y="655093"/>
                  </a:cubicBezTo>
                  <a:lnTo>
                    <a:pt x="3330054" y="682388"/>
                  </a:lnTo>
                  <a:cubicBezTo>
                    <a:pt x="3461982" y="678619"/>
                    <a:pt x="3483884" y="697596"/>
                    <a:pt x="3536200" y="726029"/>
                  </a:cubicBezTo>
                  <a:cubicBezTo>
                    <a:pt x="3588516" y="754462"/>
                    <a:pt x="3593012" y="820453"/>
                    <a:pt x="3643953" y="852985"/>
                  </a:cubicBezTo>
                  <a:cubicBezTo>
                    <a:pt x="3694894" y="885517"/>
                    <a:pt x="3685611" y="916383"/>
                    <a:pt x="3841845" y="921224"/>
                  </a:cubicBezTo>
                  <a:lnTo>
                    <a:pt x="4960962" y="934871"/>
                  </a:lnTo>
                  <a:cubicBezTo>
                    <a:pt x="5147518" y="917520"/>
                    <a:pt x="5157717" y="934872"/>
                    <a:pt x="5227093" y="805218"/>
                  </a:cubicBezTo>
                  <a:cubicBezTo>
                    <a:pt x="5296469" y="675565"/>
                    <a:pt x="5326039" y="291153"/>
                    <a:pt x="5377218" y="156950"/>
                  </a:cubicBezTo>
                  <a:cubicBezTo>
                    <a:pt x="5428397" y="22747"/>
                    <a:pt x="5482989" y="25021"/>
                    <a:pt x="5534168" y="0"/>
                  </a:cubicBezTo>
                  <a:lnTo>
                    <a:pt x="5684293" y="6824"/>
                  </a:lnTo>
                </a:path>
              </a:pathLst>
            </a:cu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GB" sz="1800"/>
            </a:p>
          </p:txBody>
        </p:sp>
      </p:grpSp>
      <p:grpSp>
        <p:nvGrpSpPr>
          <p:cNvPr id="62473" name="Group 34"/>
          <p:cNvGrpSpPr>
            <a:grpSpLocks/>
          </p:cNvGrpSpPr>
          <p:nvPr/>
        </p:nvGrpSpPr>
        <p:grpSpPr bwMode="auto">
          <a:xfrm>
            <a:off x="1547813" y="2646363"/>
            <a:ext cx="5868987" cy="603250"/>
            <a:chOff x="683568" y="1312117"/>
            <a:chExt cx="5869632" cy="604715"/>
          </a:xfrm>
        </p:grpSpPr>
        <p:sp>
          <p:nvSpPr>
            <p:cNvPr id="15" name="Line 1065"/>
            <p:cNvSpPr>
              <a:spLocks noChangeShapeType="1"/>
            </p:cNvSpPr>
            <p:nvPr/>
          </p:nvSpPr>
          <p:spPr bwMode="auto">
            <a:xfrm>
              <a:off x="683568" y="1700408"/>
              <a:ext cx="5869632" cy="0"/>
            </a:xfrm>
            <a:prstGeom prst="line">
              <a:avLst/>
            </a:prstGeom>
            <a:noFill/>
            <a:ln w="76200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Helvetic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707383" y="1312117"/>
              <a:ext cx="5483828" cy="604715"/>
            </a:xfrm>
            <a:custGeom>
              <a:avLst/>
              <a:gdLst>
                <a:gd name="connsiteX0" fmla="*/ 0 w 5493224"/>
                <a:gd name="connsiteY0" fmla="*/ 385549 h 644856"/>
                <a:gd name="connsiteX1" fmla="*/ 204717 w 5493224"/>
                <a:gd name="connsiteY1" fmla="*/ 406020 h 644856"/>
                <a:gd name="connsiteX2" fmla="*/ 341194 w 5493224"/>
                <a:gd name="connsiteY2" fmla="*/ 344605 h 644856"/>
                <a:gd name="connsiteX3" fmla="*/ 566383 w 5493224"/>
                <a:gd name="connsiteY3" fmla="*/ 78474 h 644856"/>
                <a:gd name="connsiteX4" fmla="*/ 825690 w 5493224"/>
                <a:gd name="connsiteY4" fmla="*/ 30707 h 644856"/>
                <a:gd name="connsiteX5" fmla="*/ 3330054 w 5493224"/>
                <a:gd name="connsiteY5" fmla="*/ 23883 h 644856"/>
                <a:gd name="connsiteX6" fmla="*/ 3575714 w 5493224"/>
                <a:gd name="connsiteY6" fmla="*/ 174008 h 644856"/>
                <a:gd name="connsiteX7" fmla="*/ 3698544 w 5493224"/>
                <a:gd name="connsiteY7" fmla="*/ 501555 h 644856"/>
                <a:gd name="connsiteX8" fmla="*/ 3869141 w 5493224"/>
                <a:gd name="connsiteY8" fmla="*/ 624384 h 644856"/>
                <a:gd name="connsiteX9" fmla="*/ 5015553 w 5493224"/>
                <a:gd name="connsiteY9" fmla="*/ 624384 h 644856"/>
                <a:gd name="connsiteX10" fmla="*/ 5138383 w 5493224"/>
                <a:gd name="connsiteY10" fmla="*/ 556146 h 644856"/>
                <a:gd name="connsiteX11" fmla="*/ 5220269 w 5493224"/>
                <a:gd name="connsiteY11" fmla="*/ 433316 h 644856"/>
                <a:gd name="connsiteX12" fmla="*/ 5302156 w 5493224"/>
                <a:gd name="connsiteY12" fmla="*/ 412844 h 644856"/>
                <a:gd name="connsiteX13" fmla="*/ 5486400 w 5493224"/>
                <a:gd name="connsiteY13" fmla="*/ 412844 h 644856"/>
                <a:gd name="connsiteX14" fmla="*/ 5486400 w 5493224"/>
                <a:gd name="connsiteY14" fmla="*/ 412844 h 644856"/>
                <a:gd name="connsiteX15" fmla="*/ 5493224 w 5493224"/>
                <a:gd name="connsiteY15" fmla="*/ 399196 h 644856"/>
                <a:gd name="connsiteX0" fmla="*/ 0 w 5493224"/>
                <a:gd name="connsiteY0" fmla="*/ 385549 h 644856"/>
                <a:gd name="connsiteX1" fmla="*/ 37595 w 5493224"/>
                <a:gd name="connsiteY1" fmla="*/ 432701 h 644856"/>
                <a:gd name="connsiteX2" fmla="*/ 204717 w 5493224"/>
                <a:gd name="connsiteY2" fmla="*/ 406020 h 644856"/>
                <a:gd name="connsiteX3" fmla="*/ 341194 w 5493224"/>
                <a:gd name="connsiteY3" fmla="*/ 344605 h 644856"/>
                <a:gd name="connsiteX4" fmla="*/ 566383 w 5493224"/>
                <a:gd name="connsiteY4" fmla="*/ 78474 h 644856"/>
                <a:gd name="connsiteX5" fmla="*/ 825690 w 5493224"/>
                <a:gd name="connsiteY5" fmla="*/ 30707 h 644856"/>
                <a:gd name="connsiteX6" fmla="*/ 3330054 w 5493224"/>
                <a:gd name="connsiteY6" fmla="*/ 23883 h 644856"/>
                <a:gd name="connsiteX7" fmla="*/ 3575714 w 5493224"/>
                <a:gd name="connsiteY7" fmla="*/ 174008 h 644856"/>
                <a:gd name="connsiteX8" fmla="*/ 3698544 w 5493224"/>
                <a:gd name="connsiteY8" fmla="*/ 501555 h 644856"/>
                <a:gd name="connsiteX9" fmla="*/ 3869141 w 5493224"/>
                <a:gd name="connsiteY9" fmla="*/ 624384 h 644856"/>
                <a:gd name="connsiteX10" fmla="*/ 5015553 w 5493224"/>
                <a:gd name="connsiteY10" fmla="*/ 624384 h 644856"/>
                <a:gd name="connsiteX11" fmla="*/ 5138383 w 5493224"/>
                <a:gd name="connsiteY11" fmla="*/ 556146 h 644856"/>
                <a:gd name="connsiteX12" fmla="*/ 5220269 w 5493224"/>
                <a:gd name="connsiteY12" fmla="*/ 433316 h 644856"/>
                <a:gd name="connsiteX13" fmla="*/ 5302156 w 5493224"/>
                <a:gd name="connsiteY13" fmla="*/ 412844 h 644856"/>
                <a:gd name="connsiteX14" fmla="*/ 5486400 w 5493224"/>
                <a:gd name="connsiteY14" fmla="*/ 412844 h 644856"/>
                <a:gd name="connsiteX15" fmla="*/ 5486400 w 5493224"/>
                <a:gd name="connsiteY15" fmla="*/ 412844 h 644856"/>
                <a:gd name="connsiteX16" fmla="*/ 5493224 w 5493224"/>
                <a:gd name="connsiteY16" fmla="*/ 399196 h 644856"/>
                <a:gd name="connsiteX0" fmla="*/ 0 w 5493224"/>
                <a:gd name="connsiteY0" fmla="*/ 385549 h 644856"/>
                <a:gd name="connsiteX1" fmla="*/ 204717 w 5493224"/>
                <a:gd name="connsiteY1" fmla="*/ 406020 h 644856"/>
                <a:gd name="connsiteX2" fmla="*/ 341194 w 5493224"/>
                <a:gd name="connsiteY2" fmla="*/ 344605 h 644856"/>
                <a:gd name="connsiteX3" fmla="*/ 566383 w 5493224"/>
                <a:gd name="connsiteY3" fmla="*/ 78474 h 644856"/>
                <a:gd name="connsiteX4" fmla="*/ 825690 w 5493224"/>
                <a:gd name="connsiteY4" fmla="*/ 30707 h 644856"/>
                <a:gd name="connsiteX5" fmla="*/ 3330054 w 5493224"/>
                <a:gd name="connsiteY5" fmla="*/ 23883 h 644856"/>
                <a:gd name="connsiteX6" fmla="*/ 3575714 w 5493224"/>
                <a:gd name="connsiteY6" fmla="*/ 174008 h 644856"/>
                <a:gd name="connsiteX7" fmla="*/ 3698544 w 5493224"/>
                <a:gd name="connsiteY7" fmla="*/ 501555 h 644856"/>
                <a:gd name="connsiteX8" fmla="*/ 3869141 w 5493224"/>
                <a:gd name="connsiteY8" fmla="*/ 624384 h 644856"/>
                <a:gd name="connsiteX9" fmla="*/ 5015553 w 5493224"/>
                <a:gd name="connsiteY9" fmla="*/ 624384 h 644856"/>
                <a:gd name="connsiteX10" fmla="*/ 5138383 w 5493224"/>
                <a:gd name="connsiteY10" fmla="*/ 556146 h 644856"/>
                <a:gd name="connsiteX11" fmla="*/ 5220269 w 5493224"/>
                <a:gd name="connsiteY11" fmla="*/ 433316 h 644856"/>
                <a:gd name="connsiteX12" fmla="*/ 5302156 w 5493224"/>
                <a:gd name="connsiteY12" fmla="*/ 412844 h 644856"/>
                <a:gd name="connsiteX13" fmla="*/ 5486400 w 5493224"/>
                <a:gd name="connsiteY13" fmla="*/ 412844 h 644856"/>
                <a:gd name="connsiteX14" fmla="*/ 5486400 w 5493224"/>
                <a:gd name="connsiteY14" fmla="*/ 412844 h 644856"/>
                <a:gd name="connsiteX15" fmla="*/ 5493224 w 5493224"/>
                <a:gd name="connsiteY15" fmla="*/ 399196 h 644856"/>
                <a:gd name="connsiteX0" fmla="*/ 0 w 5454155"/>
                <a:gd name="connsiteY0" fmla="*/ 432048 h 644856"/>
                <a:gd name="connsiteX1" fmla="*/ 165648 w 5454155"/>
                <a:gd name="connsiteY1" fmla="*/ 406020 h 644856"/>
                <a:gd name="connsiteX2" fmla="*/ 302125 w 5454155"/>
                <a:gd name="connsiteY2" fmla="*/ 344605 h 644856"/>
                <a:gd name="connsiteX3" fmla="*/ 527314 w 5454155"/>
                <a:gd name="connsiteY3" fmla="*/ 78474 h 644856"/>
                <a:gd name="connsiteX4" fmla="*/ 786621 w 5454155"/>
                <a:gd name="connsiteY4" fmla="*/ 30707 h 644856"/>
                <a:gd name="connsiteX5" fmla="*/ 3290985 w 5454155"/>
                <a:gd name="connsiteY5" fmla="*/ 23883 h 644856"/>
                <a:gd name="connsiteX6" fmla="*/ 3536645 w 5454155"/>
                <a:gd name="connsiteY6" fmla="*/ 174008 h 644856"/>
                <a:gd name="connsiteX7" fmla="*/ 3659475 w 5454155"/>
                <a:gd name="connsiteY7" fmla="*/ 501555 h 644856"/>
                <a:gd name="connsiteX8" fmla="*/ 3830072 w 5454155"/>
                <a:gd name="connsiteY8" fmla="*/ 624384 h 644856"/>
                <a:gd name="connsiteX9" fmla="*/ 4976484 w 5454155"/>
                <a:gd name="connsiteY9" fmla="*/ 624384 h 644856"/>
                <a:gd name="connsiteX10" fmla="*/ 5099314 w 5454155"/>
                <a:gd name="connsiteY10" fmla="*/ 556146 h 644856"/>
                <a:gd name="connsiteX11" fmla="*/ 5181200 w 5454155"/>
                <a:gd name="connsiteY11" fmla="*/ 433316 h 644856"/>
                <a:gd name="connsiteX12" fmla="*/ 5263087 w 5454155"/>
                <a:gd name="connsiteY12" fmla="*/ 412844 h 644856"/>
                <a:gd name="connsiteX13" fmla="*/ 5447331 w 5454155"/>
                <a:gd name="connsiteY13" fmla="*/ 412844 h 644856"/>
                <a:gd name="connsiteX14" fmla="*/ 5447331 w 5454155"/>
                <a:gd name="connsiteY14" fmla="*/ 412844 h 644856"/>
                <a:gd name="connsiteX15" fmla="*/ 5454155 w 5454155"/>
                <a:gd name="connsiteY15" fmla="*/ 399196 h 644856"/>
                <a:gd name="connsiteX0" fmla="*/ 0 w 5454155"/>
                <a:gd name="connsiteY0" fmla="*/ 432048 h 644856"/>
                <a:gd name="connsiteX1" fmla="*/ 165648 w 5454155"/>
                <a:gd name="connsiteY1" fmla="*/ 406020 h 644856"/>
                <a:gd name="connsiteX2" fmla="*/ 302125 w 5454155"/>
                <a:gd name="connsiteY2" fmla="*/ 344605 h 644856"/>
                <a:gd name="connsiteX3" fmla="*/ 527314 w 5454155"/>
                <a:gd name="connsiteY3" fmla="*/ 78474 h 644856"/>
                <a:gd name="connsiteX4" fmla="*/ 786621 w 5454155"/>
                <a:gd name="connsiteY4" fmla="*/ 30707 h 644856"/>
                <a:gd name="connsiteX5" fmla="*/ 3290985 w 5454155"/>
                <a:gd name="connsiteY5" fmla="*/ 23883 h 644856"/>
                <a:gd name="connsiteX6" fmla="*/ 3536645 w 5454155"/>
                <a:gd name="connsiteY6" fmla="*/ 174008 h 644856"/>
                <a:gd name="connsiteX7" fmla="*/ 3659475 w 5454155"/>
                <a:gd name="connsiteY7" fmla="*/ 501555 h 644856"/>
                <a:gd name="connsiteX8" fmla="*/ 3830072 w 5454155"/>
                <a:gd name="connsiteY8" fmla="*/ 624384 h 644856"/>
                <a:gd name="connsiteX9" fmla="*/ 4976484 w 5454155"/>
                <a:gd name="connsiteY9" fmla="*/ 624384 h 644856"/>
                <a:gd name="connsiteX10" fmla="*/ 5099314 w 5454155"/>
                <a:gd name="connsiteY10" fmla="*/ 556146 h 644856"/>
                <a:gd name="connsiteX11" fmla="*/ 5181200 w 5454155"/>
                <a:gd name="connsiteY11" fmla="*/ 433316 h 644856"/>
                <a:gd name="connsiteX12" fmla="*/ 5263087 w 5454155"/>
                <a:gd name="connsiteY12" fmla="*/ 412844 h 644856"/>
                <a:gd name="connsiteX13" fmla="*/ 5447331 w 5454155"/>
                <a:gd name="connsiteY13" fmla="*/ 412844 h 644856"/>
                <a:gd name="connsiteX14" fmla="*/ 5447331 w 5454155"/>
                <a:gd name="connsiteY14" fmla="*/ 412844 h 644856"/>
                <a:gd name="connsiteX15" fmla="*/ 5454155 w 5454155"/>
                <a:gd name="connsiteY15" fmla="*/ 399196 h 644856"/>
                <a:gd name="connsiteX0" fmla="*/ 0 w 5501725"/>
                <a:gd name="connsiteY0" fmla="*/ 421477 h 644856"/>
                <a:gd name="connsiteX1" fmla="*/ 213218 w 5501725"/>
                <a:gd name="connsiteY1" fmla="*/ 406020 h 644856"/>
                <a:gd name="connsiteX2" fmla="*/ 349695 w 5501725"/>
                <a:gd name="connsiteY2" fmla="*/ 344605 h 644856"/>
                <a:gd name="connsiteX3" fmla="*/ 574884 w 5501725"/>
                <a:gd name="connsiteY3" fmla="*/ 78474 h 644856"/>
                <a:gd name="connsiteX4" fmla="*/ 834191 w 5501725"/>
                <a:gd name="connsiteY4" fmla="*/ 30707 h 644856"/>
                <a:gd name="connsiteX5" fmla="*/ 3338555 w 5501725"/>
                <a:gd name="connsiteY5" fmla="*/ 23883 h 644856"/>
                <a:gd name="connsiteX6" fmla="*/ 3584215 w 5501725"/>
                <a:gd name="connsiteY6" fmla="*/ 174008 h 644856"/>
                <a:gd name="connsiteX7" fmla="*/ 3707045 w 5501725"/>
                <a:gd name="connsiteY7" fmla="*/ 501555 h 644856"/>
                <a:gd name="connsiteX8" fmla="*/ 3877642 w 5501725"/>
                <a:gd name="connsiteY8" fmla="*/ 624384 h 644856"/>
                <a:gd name="connsiteX9" fmla="*/ 5024054 w 5501725"/>
                <a:gd name="connsiteY9" fmla="*/ 624384 h 644856"/>
                <a:gd name="connsiteX10" fmla="*/ 5146884 w 5501725"/>
                <a:gd name="connsiteY10" fmla="*/ 556146 h 644856"/>
                <a:gd name="connsiteX11" fmla="*/ 5228770 w 5501725"/>
                <a:gd name="connsiteY11" fmla="*/ 433316 h 644856"/>
                <a:gd name="connsiteX12" fmla="*/ 5310657 w 5501725"/>
                <a:gd name="connsiteY12" fmla="*/ 412844 h 644856"/>
                <a:gd name="connsiteX13" fmla="*/ 5494901 w 5501725"/>
                <a:gd name="connsiteY13" fmla="*/ 412844 h 644856"/>
                <a:gd name="connsiteX14" fmla="*/ 5494901 w 5501725"/>
                <a:gd name="connsiteY14" fmla="*/ 412844 h 644856"/>
                <a:gd name="connsiteX15" fmla="*/ 5501725 w 5501725"/>
                <a:gd name="connsiteY15" fmla="*/ 399196 h 644856"/>
                <a:gd name="connsiteX0" fmla="*/ 0 w 5501725"/>
                <a:gd name="connsiteY0" fmla="*/ 397594 h 620973"/>
                <a:gd name="connsiteX1" fmla="*/ 213218 w 5501725"/>
                <a:gd name="connsiteY1" fmla="*/ 382137 h 620973"/>
                <a:gd name="connsiteX2" fmla="*/ 349695 w 5501725"/>
                <a:gd name="connsiteY2" fmla="*/ 320722 h 620973"/>
                <a:gd name="connsiteX3" fmla="*/ 574884 w 5501725"/>
                <a:gd name="connsiteY3" fmla="*/ 54591 h 620973"/>
                <a:gd name="connsiteX4" fmla="*/ 834191 w 5501725"/>
                <a:gd name="connsiteY4" fmla="*/ 6824 h 620973"/>
                <a:gd name="connsiteX5" fmla="*/ 3338555 w 5501725"/>
                <a:gd name="connsiteY5" fmla="*/ 0 h 620973"/>
                <a:gd name="connsiteX6" fmla="*/ 3584215 w 5501725"/>
                <a:gd name="connsiteY6" fmla="*/ 150125 h 620973"/>
                <a:gd name="connsiteX7" fmla="*/ 3707045 w 5501725"/>
                <a:gd name="connsiteY7" fmla="*/ 477672 h 620973"/>
                <a:gd name="connsiteX8" fmla="*/ 3877642 w 5501725"/>
                <a:gd name="connsiteY8" fmla="*/ 600501 h 620973"/>
                <a:gd name="connsiteX9" fmla="*/ 5024054 w 5501725"/>
                <a:gd name="connsiteY9" fmla="*/ 600501 h 620973"/>
                <a:gd name="connsiteX10" fmla="*/ 5146884 w 5501725"/>
                <a:gd name="connsiteY10" fmla="*/ 532263 h 620973"/>
                <a:gd name="connsiteX11" fmla="*/ 5228770 w 5501725"/>
                <a:gd name="connsiteY11" fmla="*/ 409433 h 620973"/>
                <a:gd name="connsiteX12" fmla="*/ 5310657 w 5501725"/>
                <a:gd name="connsiteY12" fmla="*/ 388961 h 620973"/>
                <a:gd name="connsiteX13" fmla="*/ 5494901 w 5501725"/>
                <a:gd name="connsiteY13" fmla="*/ 388961 h 620973"/>
                <a:gd name="connsiteX14" fmla="*/ 5494901 w 5501725"/>
                <a:gd name="connsiteY14" fmla="*/ 388961 h 620973"/>
                <a:gd name="connsiteX15" fmla="*/ 5501725 w 5501725"/>
                <a:gd name="connsiteY15" fmla="*/ 375313 h 620973"/>
                <a:gd name="connsiteX0" fmla="*/ 0 w 5501725"/>
                <a:gd name="connsiteY0" fmla="*/ 397594 h 600501"/>
                <a:gd name="connsiteX1" fmla="*/ 213218 w 5501725"/>
                <a:gd name="connsiteY1" fmla="*/ 382137 h 600501"/>
                <a:gd name="connsiteX2" fmla="*/ 349695 w 5501725"/>
                <a:gd name="connsiteY2" fmla="*/ 320722 h 600501"/>
                <a:gd name="connsiteX3" fmla="*/ 574884 w 5501725"/>
                <a:gd name="connsiteY3" fmla="*/ 54591 h 600501"/>
                <a:gd name="connsiteX4" fmla="*/ 834191 w 5501725"/>
                <a:gd name="connsiteY4" fmla="*/ 6824 h 600501"/>
                <a:gd name="connsiteX5" fmla="*/ 3338555 w 5501725"/>
                <a:gd name="connsiteY5" fmla="*/ 0 h 600501"/>
                <a:gd name="connsiteX6" fmla="*/ 3584215 w 5501725"/>
                <a:gd name="connsiteY6" fmla="*/ 150125 h 600501"/>
                <a:gd name="connsiteX7" fmla="*/ 3707045 w 5501725"/>
                <a:gd name="connsiteY7" fmla="*/ 477672 h 600501"/>
                <a:gd name="connsiteX8" fmla="*/ 3877642 w 5501725"/>
                <a:gd name="connsiteY8" fmla="*/ 600501 h 600501"/>
                <a:gd name="connsiteX9" fmla="*/ 5024054 w 5501725"/>
                <a:gd name="connsiteY9" fmla="*/ 600501 h 600501"/>
                <a:gd name="connsiteX10" fmla="*/ 5146884 w 5501725"/>
                <a:gd name="connsiteY10" fmla="*/ 532263 h 600501"/>
                <a:gd name="connsiteX11" fmla="*/ 5228770 w 5501725"/>
                <a:gd name="connsiteY11" fmla="*/ 409433 h 600501"/>
                <a:gd name="connsiteX12" fmla="*/ 5310657 w 5501725"/>
                <a:gd name="connsiteY12" fmla="*/ 388961 h 600501"/>
                <a:gd name="connsiteX13" fmla="*/ 5494901 w 5501725"/>
                <a:gd name="connsiteY13" fmla="*/ 388961 h 600501"/>
                <a:gd name="connsiteX14" fmla="*/ 5494901 w 5501725"/>
                <a:gd name="connsiteY14" fmla="*/ 388961 h 600501"/>
                <a:gd name="connsiteX15" fmla="*/ 5501725 w 5501725"/>
                <a:gd name="connsiteY15" fmla="*/ 375313 h 600501"/>
                <a:gd name="connsiteX0" fmla="*/ 0 w 5501725"/>
                <a:gd name="connsiteY0" fmla="*/ 397594 h 600501"/>
                <a:gd name="connsiteX1" fmla="*/ 213218 w 5501725"/>
                <a:gd name="connsiteY1" fmla="*/ 382137 h 600501"/>
                <a:gd name="connsiteX2" fmla="*/ 349695 w 5501725"/>
                <a:gd name="connsiteY2" fmla="*/ 320722 h 600501"/>
                <a:gd name="connsiteX3" fmla="*/ 574884 w 5501725"/>
                <a:gd name="connsiteY3" fmla="*/ 54591 h 600501"/>
                <a:gd name="connsiteX4" fmla="*/ 834191 w 5501725"/>
                <a:gd name="connsiteY4" fmla="*/ 6824 h 600501"/>
                <a:gd name="connsiteX5" fmla="*/ 3338555 w 5501725"/>
                <a:gd name="connsiteY5" fmla="*/ 0 h 600501"/>
                <a:gd name="connsiteX6" fmla="*/ 3584215 w 5501725"/>
                <a:gd name="connsiteY6" fmla="*/ 150125 h 600501"/>
                <a:gd name="connsiteX7" fmla="*/ 3707045 w 5501725"/>
                <a:gd name="connsiteY7" fmla="*/ 477672 h 600501"/>
                <a:gd name="connsiteX8" fmla="*/ 3877642 w 5501725"/>
                <a:gd name="connsiteY8" fmla="*/ 600501 h 600501"/>
                <a:gd name="connsiteX9" fmla="*/ 5024054 w 5501725"/>
                <a:gd name="connsiteY9" fmla="*/ 600501 h 600501"/>
                <a:gd name="connsiteX10" fmla="*/ 5146884 w 5501725"/>
                <a:gd name="connsiteY10" fmla="*/ 532263 h 600501"/>
                <a:gd name="connsiteX11" fmla="*/ 5228770 w 5501725"/>
                <a:gd name="connsiteY11" fmla="*/ 409433 h 600501"/>
                <a:gd name="connsiteX12" fmla="*/ 5310657 w 5501725"/>
                <a:gd name="connsiteY12" fmla="*/ 388961 h 600501"/>
                <a:gd name="connsiteX13" fmla="*/ 5494901 w 5501725"/>
                <a:gd name="connsiteY13" fmla="*/ 388961 h 600501"/>
                <a:gd name="connsiteX14" fmla="*/ 5494901 w 5501725"/>
                <a:gd name="connsiteY14" fmla="*/ 388961 h 600501"/>
                <a:gd name="connsiteX15" fmla="*/ 5501725 w 5501725"/>
                <a:gd name="connsiteY15" fmla="*/ 375313 h 600501"/>
                <a:gd name="connsiteX0" fmla="*/ 0 w 5494901"/>
                <a:gd name="connsiteY0" fmla="*/ 397594 h 600501"/>
                <a:gd name="connsiteX1" fmla="*/ 213218 w 5494901"/>
                <a:gd name="connsiteY1" fmla="*/ 382137 h 600501"/>
                <a:gd name="connsiteX2" fmla="*/ 349695 w 5494901"/>
                <a:gd name="connsiteY2" fmla="*/ 320722 h 600501"/>
                <a:gd name="connsiteX3" fmla="*/ 574884 w 5494901"/>
                <a:gd name="connsiteY3" fmla="*/ 54591 h 600501"/>
                <a:gd name="connsiteX4" fmla="*/ 834191 w 5494901"/>
                <a:gd name="connsiteY4" fmla="*/ 6824 h 600501"/>
                <a:gd name="connsiteX5" fmla="*/ 3338555 w 5494901"/>
                <a:gd name="connsiteY5" fmla="*/ 0 h 600501"/>
                <a:gd name="connsiteX6" fmla="*/ 3584215 w 5494901"/>
                <a:gd name="connsiteY6" fmla="*/ 150125 h 600501"/>
                <a:gd name="connsiteX7" fmla="*/ 3707045 w 5494901"/>
                <a:gd name="connsiteY7" fmla="*/ 477672 h 600501"/>
                <a:gd name="connsiteX8" fmla="*/ 3877642 w 5494901"/>
                <a:gd name="connsiteY8" fmla="*/ 600501 h 600501"/>
                <a:gd name="connsiteX9" fmla="*/ 5024054 w 5494901"/>
                <a:gd name="connsiteY9" fmla="*/ 600501 h 600501"/>
                <a:gd name="connsiteX10" fmla="*/ 5146884 w 5494901"/>
                <a:gd name="connsiteY10" fmla="*/ 532263 h 600501"/>
                <a:gd name="connsiteX11" fmla="*/ 5228770 w 5494901"/>
                <a:gd name="connsiteY11" fmla="*/ 409433 h 600501"/>
                <a:gd name="connsiteX12" fmla="*/ 5310657 w 5494901"/>
                <a:gd name="connsiteY12" fmla="*/ 388961 h 600501"/>
                <a:gd name="connsiteX13" fmla="*/ 5494901 w 5494901"/>
                <a:gd name="connsiteY13" fmla="*/ 388961 h 600501"/>
                <a:gd name="connsiteX14" fmla="*/ 5494901 w 5494901"/>
                <a:gd name="connsiteY14" fmla="*/ 388961 h 600501"/>
                <a:gd name="connsiteX0" fmla="*/ 0 w 5494901"/>
                <a:gd name="connsiteY0" fmla="*/ 397594 h 600501"/>
                <a:gd name="connsiteX1" fmla="*/ 213218 w 5494901"/>
                <a:gd name="connsiteY1" fmla="*/ 382137 h 600501"/>
                <a:gd name="connsiteX2" fmla="*/ 349695 w 5494901"/>
                <a:gd name="connsiteY2" fmla="*/ 320722 h 600501"/>
                <a:gd name="connsiteX3" fmla="*/ 574884 w 5494901"/>
                <a:gd name="connsiteY3" fmla="*/ 54591 h 600501"/>
                <a:gd name="connsiteX4" fmla="*/ 834191 w 5494901"/>
                <a:gd name="connsiteY4" fmla="*/ 6824 h 600501"/>
                <a:gd name="connsiteX5" fmla="*/ 3338555 w 5494901"/>
                <a:gd name="connsiteY5" fmla="*/ 0 h 600501"/>
                <a:gd name="connsiteX6" fmla="*/ 3584215 w 5494901"/>
                <a:gd name="connsiteY6" fmla="*/ 150125 h 600501"/>
                <a:gd name="connsiteX7" fmla="*/ 3707045 w 5494901"/>
                <a:gd name="connsiteY7" fmla="*/ 477672 h 600501"/>
                <a:gd name="connsiteX8" fmla="*/ 3877642 w 5494901"/>
                <a:gd name="connsiteY8" fmla="*/ 600501 h 600501"/>
                <a:gd name="connsiteX9" fmla="*/ 5024054 w 5494901"/>
                <a:gd name="connsiteY9" fmla="*/ 600501 h 600501"/>
                <a:gd name="connsiteX10" fmla="*/ 5146884 w 5494901"/>
                <a:gd name="connsiteY10" fmla="*/ 532263 h 600501"/>
                <a:gd name="connsiteX11" fmla="*/ 5228770 w 5494901"/>
                <a:gd name="connsiteY11" fmla="*/ 409433 h 600501"/>
                <a:gd name="connsiteX12" fmla="*/ 5310657 w 5494901"/>
                <a:gd name="connsiteY12" fmla="*/ 388961 h 600501"/>
                <a:gd name="connsiteX13" fmla="*/ 5494901 w 5494901"/>
                <a:gd name="connsiteY13" fmla="*/ 388961 h 600501"/>
                <a:gd name="connsiteX14" fmla="*/ 5494901 w 5494901"/>
                <a:gd name="connsiteY14" fmla="*/ 388961 h 600501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119578 w 5494901"/>
                <a:gd name="connsiteY1" fmla="*/ 552782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119578 w 5494901"/>
                <a:gd name="connsiteY1" fmla="*/ 552782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119578 w 5494901"/>
                <a:gd name="connsiteY1" fmla="*/ 552782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120093 w 5494901"/>
                <a:gd name="connsiteY1" fmla="*/ 316269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238597 w 5494901"/>
                <a:gd name="connsiteY1" fmla="*/ 389345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5319 h 598226"/>
                <a:gd name="connsiteX1" fmla="*/ 238597 w 5494901"/>
                <a:gd name="connsiteY1" fmla="*/ 386469 h 598226"/>
                <a:gd name="connsiteX2" fmla="*/ 349695 w 5494901"/>
                <a:gd name="connsiteY2" fmla="*/ 318447 h 598226"/>
                <a:gd name="connsiteX3" fmla="*/ 574884 w 5494901"/>
                <a:gd name="connsiteY3" fmla="*/ 52316 h 598226"/>
                <a:gd name="connsiteX4" fmla="*/ 834191 w 5494901"/>
                <a:gd name="connsiteY4" fmla="*/ 4549 h 598226"/>
                <a:gd name="connsiteX5" fmla="*/ 3213631 w 5494901"/>
                <a:gd name="connsiteY5" fmla="*/ 8250 h 598226"/>
                <a:gd name="connsiteX6" fmla="*/ 3584215 w 5494901"/>
                <a:gd name="connsiteY6" fmla="*/ 147850 h 598226"/>
                <a:gd name="connsiteX7" fmla="*/ 3707045 w 5494901"/>
                <a:gd name="connsiteY7" fmla="*/ 475397 h 598226"/>
                <a:gd name="connsiteX8" fmla="*/ 3877642 w 5494901"/>
                <a:gd name="connsiteY8" fmla="*/ 598226 h 598226"/>
                <a:gd name="connsiteX9" fmla="*/ 5024054 w 5494901"/>
                <a:gd name="connsiteY9" fmla="*/ 598226 h 598226"/>
                <a:gd name="connsiteX10" fmla="*/ 5146884 w 5494901"/>
                <a:gd name="connsiteY10" fmla="*/ 529988 h 598226"/>
                <a:gd name="connsiteX11" fmla="*/ 5228770 w 5494901"/>
                <a:gd name="connsiteY11" fmla="*/ 407158 h 598226"/>
                <a:gd name="connsiteX12" fmla="*/ 5310657 w 5494901"/>
                <a:gd name="connsiteY12" fmla="*/ 386686 h 598226"/>
                <a:gd name="connsiteX13" fmla="*/ 5494901 w 5494901"/>
                <a:gd name="connsiteY13" fmla="*/ 386686 h 598226"/>
                <a:gd name="connsiteX14" fmla="*/ 5494901 w 5494901"/>
                <a:gd name="connsiteY14" fmla="*/ 386686 h 598226"/>
                <a:gd name="connsiteX0" fmla="*/ 0 w 5494901"/>
                <a:gd name="connsiteY0" fmla="*/ 395319 h 598226"/>
                <a:gd name="connsiteX1" fmla="*/ 238597 w 5494901"/>
                <a:gd name="connsiteY1" fmla="*/ 386469 h 598226"/>
                <a:gd name="connsiteX2" fmla="*/ 349695 w 5494901"/>
                <a:gd name="connsiteY2" fmla="*/ 318447 h 598226"/>
                <a:gd name="connsiteX3" fmla="*/ 574884 w 5494901"/>
                <a:gd name="connsiteY3" fmla="*/ 52316 h 598226"/>
                <a:gd name="connsiteX4" fmla="*/ 834191 w 5494901"/>
                <a:gd name="connsiteY4" fmla="*/ 4549 h 598226"/>
                <a:gd name="connsiteX5" fmla="*/ 3213631 w 5494901"/>
                <a:gd name="connsiteY5" fmla="*/ 8250 h 598226"/>
                <a:gd name="connsiteX6" fmla="*/ 3584215 w 5494901"/>
                <a:gd name="connsiteY6" fmla="*/ 147850 h 598226"/>
                <a:gd name="connsiteX7" fmla="*/ 3707045 w 5494901"/>
                <a:gd name="connsiteY7" fmla="*/ 475397 h 598226"/>
                <a:gd name="connsiteX8" fmla="*/ 3877642 w 5494901"/>
                <a:gd name="connsiteY8" fmla="*/ 598226 h 598226"/>
                <a:gd name="connsiteX9" fmla="*/ 5024054 w 5494901"/>
                <a:gd name="connsiteY9" fmla="*/ 598226 h 598226"/>
                <a:gd name="connsiteX10" fmla="*/ 5146884 w 5494901"/>
                <a:gd name="connsiteY10" fmla="*/ 529988 h 598226"/>
                <a:gd name="connsiteX11" fmla="*/ 5228770 w 5494901"/>
                <a:gd name="connsiteY11" fmla="*/ 407158 h 598226"/>
                <a:gd name="connsiteX12" fmla="*/ 5310657 w 5494901"/>
                <a:gd name="connsiteY12" fmla="*/ 386686 h 598226"/>
                <a:gd name="connsiteX13" fmla="*/ 5494901 w 5494901"/>
                <a:gd name="connsiteY13" fmla="*/ 386686 h 598226"/>
                <a:gd name="connsiteX14" fmla="*/ 5494901 w 5494901"/>
                <a:gd name="connsiteY14" fmla="*/ 386686 h 598226"/>
                <a:gd name="connsiteX0" fmla="*/ 0 w 5494901"/>
                <a:gd name="connsiteY0" fmla="*/ 395319 h 598912"/>
                <a:gd name="connsiteX1" fmla="*/ 238597 w 5494901"/>
                <a:gd name="connsiteY1" fmla="*/ 386469 h 598912"/>
                <a:gd name="connsiteX2" fmla="*/ 349695 w 5494901"/>
                <a:gd name="connsiteY2" fmla="*/ 318447 h 598912"/>
                <a:gd name="connsiteX3" fmla="*/ 574884 w 5494901"/>
                <a:gd name="connsiteY3" fmla="*/ 52316 h 598912"/>
                <a:gd name="connsiteX4" fmla="*/ 834191 w 5494901"/>
                <a:gd name="connsiteY4" fmla="*/ 4549 h 598912"/>
                <a:gd name="connsiteX5" fmla="*/ 3213631 w 5494901"/>
                <a:gd name="connsiteY5" fmla="*/ 8250 h 598912"/>
                <a:gd name="connsiteX6" fmla="*/ 3584215 w 5494901"/>
                <a:gd name="connsiteY6" fmla="*/ 147850 h 598912"/>
                <a:gd name="connsiteX7" fmla="*/ 3707045 w 5494901"/>
                <a:gd name="connsiteY7" fmla="*/ 475397 h 598912"/>
                <a:gd name="connsiteX8" fmla="*/ 3877642 w 5494901"/>
                <a:gd name="connsiteY8" fmla="*/ 598226 h 598912"/>
                <a:gd name="connsiteX9" fmla="*/ 5024054 w 5494901"/>
                <a:gd name="connsiteY9" fmla="*/ 598226 h 598912"/>
                <a:gd name="connsiteX10" fmla="*/ 5146884 w 5494901"/>
                <a:gd name="connsiteY10" fmla="*/ 529988 h 598912"/>
                <a:gd name="connsiteX11" fmla="*/ 5228770 w 5494901"/>
                <a:gd name="connsiteY11" fmla="*/ 407158 h 598912"/>
                <a:gd name="connsiteX12" fmla="*/ 5310657 w 5494901"/>
                <a:gd name="connsiteY12" fmla="*/ 386686 h 598912"/>
                <a:gd name="connsiteX13" fmla="*/ 5494901 w 5494901"/>
                <a:gd name="connsiteY13" fmla="*/ 386686 h 598912"/>
                <a:gd name="connsiteX14" fmla="*/ 5494901 w 5494901"/>
                <a:gd name="connsiteY14" fmla="*/ 386686 h 598912"/>
                <a:gd name="connsiteX0" fmla="*/ 0 w 5494901"/>
                <a:gd name="connsiteY0" fmla="*/ 395319 h 598912"/>
                <a:gd name="connsiteX1" fmla="*/ 238597 w 5494901"/>
                <a:gd name="connsiteY1" fmla="*/ 386469 h 598912"/>
                <a:gd name="connsiteX2" fmla="*/ 349695 w 5494901"/>
                <a:gd name="connsiteY2" fmla="*/ 318447 h 598912"/>
                <a:gd name="connsiteX3" fmla="*/ 574884 w 5494901"/>
                <a:gd name="connsiteY3" fmla="*/ 52316 h 598912"/>
                <a:gd name="connsiteX4" fmla="*/ 834191 w 5494901"/>
                <a:gd name="connsiteY4" fmla="*/ 4549 h 598912"/>
                <a:gd name="connsiteX5" fmla="*/ 3213631 w 5494901"/>
                <a:gd name="connsiteY5" fmla="*/ 8250 h 598912"/>
                <a:gd name="connsiteX6" fmla="*/ 3584215 w 5494901"/>
                <a:gd name="connsiteY6" fmla="*/ 147850 h 598912"/>
                <a:gd name="connsiteX7" fmla="*/ 3707045 w 5494901"/>
                <a:gd name="connsiteY7" fmla="*/ 475397 h 598912"/>
                <a:gd name="connsiteX8" fmla="*/ 3877642 w 5494901"/>
                <a:gd name="connsiteY8" fmla="*/ 598226 h 598912"/>
                <a:gd name="connsiteX9" fmla="*/ 5024054 w 5494901"/>
                <a:gd name="connsiteY9" fmla="*/ 598226 h 598912"/>
                <a:gd name="connsiteX10" fmla="*/ 5146884 w 5494901"/>
                <a:gd name="connsiteY10" fmla="*/ 529988 h 598912"/>
                <a:gd name="connsiteX11" fmla="*/ 5228770 w 5494901"/>
                <a:gd name="connsiteY11" fmla="*/ 407158 h 598912"/>
                <a:gd name="connsiteX12" fmla="*/ 5310657 w 5494901"/>
                <a:gd name="connsiteY12" fmla="*/ 386686 h 598912"/>
                <a:gd name="connsiteX13" fmla="*/ 5494901 w 5494901"/>
                <a:gd name="connsiteY13" fmla="*/ 386686 h 598912"/>
                <a:gd name="connsiteX14" fmla="*/ 5494901 w 5494901"/>
                <a:gd name="connsiteY14" fmla="*/ 386686 h 598912"/>
                <a:gd name="connsiteX0" fmla="*/ 0 w 5494901"/>
                <a:gd name="connsiteY0" fmla="*/ 395319 h 598912"/>
                <a:gd name="connsiteX1" fmla="*/ 238597 w 5494901"/>
                <a:gd name="connsiteY1" fmla="*/ 386469 h 598912"/>
                <a:gd name="connsiteX2" fmla="*/ 349695 w 5494901"/>
                <a:gd name="connsiteY2" fmla="*/ 318447 h 598912"/>
                <a:gd name="connsiteX3" fmla="*/ 574884 w 5494901"/>
                <a:gd name="connsiteY3" fmla="*/ 52316 h 598912"/>
                <a:gd name="connsiteX4" fmla="*/ 834191 w 5494901"/>
                <a:gd name="connsiteY4" fmla="*/ 4549 h 598912"/>
                <a:gd name="connsiteX5" fmla="*/ 3213631 w 5494901"/>
                <a:gd name="connsiteY5" fmla="*/ 8250 h 598912"/>
                <a:gd name="connsiteX6" fmla="*/ 3584215 w 5494901"/>
                <a:gd name="connsiteY6" fmla="*/ 147850 h 598912"/>
                <a:gd name="connsiteX7" fmla="*/ 3692495 w 5494901"/>
                <a:gd name="connsiteY7" fmla="*/ 499850 h 598912"/>
                <a:gd name="connsiteX8" fmla="*/ 3877642 w 5494901"/>
                <a:gd name="connsiteY8" fmla="*/ 598226 h 598912"/>
                <a:gd name="connsiteX9" fmla="*/ 5024054 w 5494901"/>
                <a:gd name="connsiteY9" fmla="*/ 598226 h 598912"/>
                <a:gd name="connsiteX10" fmla="*/ 5146884 w 5494901"/>
                <a:gd name="connsiteY10" fmla="*/ 529988 h 598912"/>
                <a:gd name="connsiteX11" fmla="*/ 5228770 w 5494901"/>
                <a:gd name="connsiteY11" fmla="*/ 407158 h 598912"/>
                <a:gd name="connsiteX12" fmla="*/ 5310657 w 5494901"/>
                <a:gd name="connsiteY12" fmla="*/ 386686 h 598912"/>
                <a:gd name="connsiteX13" fmla="*/ 5494901 w 5494901"/>
                <a:gd name="connsiteY13" fmla="*/ 386686 h 598912"/>
                <a:gd name="connsiteX14" fmla="*/ 5494901 w 5494901"/>
                <a:gd name="connsiteY14" fmla="*/ 386686 h 598912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46884 w 5494901"/>
                <a:gd name="connsiteY10" fmla="*/ 529988 h 604715"/>
                <a:gd name="connsiteX11" fmla="*/ 5228770 w 5494901"/>
                <a:gd name="connsiteY11" fmla="*/ 407158 h 604715"/>
                <a:gd name="connsiteX12" fmla="*/ 5310657 w 5494901"/>
                <a:gd name="connsiteY12" fmla="*/ 386686 h 604715"/>
                <a:gd name="connsiteX13" fmla="*/ 5494901 w 5494901"/>
                <a:gd name="connsiteY13" fmla="*/ 386686 h 604715"/>
                <a:gd name="connsiteX14" fmla="*/ 5494901 w 5494901"/>
                <a:gd name="connsiteY14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60138 w 5494901"/>
                <a:gd name="connsiteY10" fmla="*/ 477898 h 604715"/>
                <a:gd name="connsiteX11" fmla="*/ 5228770 w 5494901"/>
                <a:gd name="connsiteY11" fmla="*/ 407158 h 604715"/>
                <a:gd name="connsiteX12" fmla="*/ 5310657 w 5494901"/>
                <a:gd name="connsiteY12" fmla="*/ 386686 h 604715"/>
                <a:gd name="connsiteX13" fmla="*/ 5494901 w 5494901"/>
                <a:gd name="connsiteY13" fmla="*/ 386686 h 604715"/>
                <a:gd name="connsiteX14" fmla="*/ 5494901 w 5494901"/>
                <a:gd name="connsiteY14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60138 w 5494901"/>
                <a:gd name="connsiteY10" fmla="*/ 477898 h 604715"/>
                <a:gd name="connsiteX11" fmla="*/ 5310657 w 5494901"/>
                <a:gd name="connsiteY11" fmla="*/ 386686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310657 w 5494901"/>
                <a:gd name="connsiteY11" fmla="*/ 386686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310657 w 5494901"/>
                <a:gd name="connsiteY11" fmla="*/ 386686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297595 w 5494901"/>
                <a:gd name="connsiteY11" fmla="*/ 403864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297595 w 5494901"/>
                <a:gd name="connsiteY11" fmla="*/ 403864 h 604715"/>
                <a:gd name="connsiteX12" fmla="*/ 5494901 w 5494901"/>
                <a:gd name="connsiteY12" fmla="*/ 386686 h 604715"/>
                <a:gd name="connsiteX13" fmla="*/ 5494901 w 5494901"/>
                <a:gd name="connsiteY13" fmla="*/ 402542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297595 w 5494901"/>
                <a:gd name="connsiteY11" fmla="*/ 403864 h 604715"/>
                <a:gd name="connsiteX12" fmla="*/ 5494901 w 5494901"/>
                <a:gd name="connsiteY12" fmla="*/ 386686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482523" h="604715">
                  <a:moveTo>
                    <a:pt x="0" y="395319"/>
                  </a:moveTo>
                  <a:lnTo>
                    <a:pt x="238597" y="386469"/>
                  </a:lnTo>
                  <a:cubicBezTo>
                    <a:pt x="288951" y="371895"/>
                    <a:pt x="293647" y="374139"/>
                    <a:pt x="349695" y="318447"/>
                  </a:cubicBezTo>
                  <a:cubicBezTo>
                    <a:pt x="405743" y="262755"/>
                    <a:pt x="494135" y="104632"/>
                    <a:pt x="574884" y="52316"/>
                  </a:cubicBezTo>
                  <a:cubicBezTo>
                    <a:pt x="655633" y="0"/>
                    <a:pt x="695632" y="5020"/>
                    <a:pt x="834191" y="4549"/>
                  </a:cubicBezTo>
                  <a:lnTo>
                    <a:pt x="3213631" y="8250"/>
                  </a:lnTo>
                  <a:cubicBezTo>
                    <a:pt x="3389844" y="7649"/>
                    <a:pt x="3504405" y="65917"/>
                    <a:pt x="3584215" y="147850"/>
                  </a:cubicBezTo>
                  <a:cubicBezTo>
                    <a:pt x="3664025" y="229783"/>
                    <a:pt x="3661438" y="417496"/>
                    <a:pt x="3692495" y="499850"/>
                  </a:cubicBezTo>
                  <a:cubicBezTo>
                    <a:pt x="3723552" y="582204"/>
                    <a:pt x="3779025" y="598912"/>
                    <a:pt x="3877642" y="598226"/>
                  </a:cubicBezTo>
                  <a:lnTo>
                    <a:pt x="5024054" y="598226"/>
                  </a:lnTo>
                  <a:cubicBezTo>
                    <a:pt x="5114832" y="604715"/>
                    <a:pt x="5144272" y="563147"/>
                    <a:pt x="5180096" y="512922"/>
                  </a:cubicBezTo>
                  <a:cubicBezTo>
                    <a:pt x="5215920" y="462697"/>
                    <a:pt x="5252873" y="407174"/>
                    <a:pt x="5297595" y="403864"/>
                  </a:cubicBezTo>
                  <a:cubicBezTo>
                    <a:pt x="5342317" y="400554"/>
                    <a:pt x="5420880" y="400340"/>
                    <a:pt x="5482523" y="398578"/>
                  </a:cubicBezTo>
                </a:path>
              </a:pathLst>
            </a:cu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GB" sz="1800"/>
            </a:p>
          </p:txBody>
        </p:sp>
      </p:grpSp>
      <p:sp>
        <p:nvSpPr>
          <p:cNvPr id="17" name="Freeform 16"/>
          <p:cNvSpPr>
            <a:spLocks noChangeArrowheads="1"/>
          </p:cNvSpPr>
          <p:nvPr/>
        </p:nvSpPr>
        <p:spPr bwMode="auto">
          <a:xfrm flipV="1">
            <a:off x="2387600" y="2400300"/>
            <a:ext cx="1096963" cy="484188"/>
          </a:xfrm>
          <a:custGeom>
            <a:avLst/>
            <a:gdLst>
              <a:gd name="T0" fmla="*/ 0 w 3399613"/>
              <a:gd name="T1" fmla="*/ 0 h 2428893"/>
              <a:gd name="T2" fmla="*/ 1003054 w 3399613"/>
              <a:gd name="T3" fmla="*/ 2183 h 2428893"/>
              <a:gd name="T4" fmla="*/ 1095753 w 3399613"/>
              <a:gd name="T5" fmla="*/ 247814 h 2428893"/>
              <a:gd name="T6" fmla="*/ 1014965 w 3399613"/>
              <a:gd name="T7" fmla="*/ 483722 h 2428893"/>
              <a:gd name="T8" fmla="*/ 542 w 3399613"/>
              <a:gd name="T9" fmla="*/ 482857 h 2428893"/>
              <a:gd name="T10" fmla="*/ 79501 w 3399613"/>
              <a:gd name="T11" fmla="*/ 248214 h 2428893"/>
              <a:gd name="T12" fmla="*/ 0 w 3399613"/>
              <a:gd name="T13" fmla="*/ 0 h 24288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99613"/>
              <a:gd name="T22" fmla="*/ 0 h 2428893"/>
              <a:gd name="T23" fmla="*/ 3399613 w 3399613"/>
              <a:gd name="T24" fmla="*/ 2428893 h 24288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99613" h="2428893">
                <a:moveTo>
                  <a:pt x="0" y="0"/>
                </a:moveTo>
                <a:lnTo>
                  <a:pt x="3106385" y="10960"/>
                </a:lnTo>
                <a:cubicBezTo>
                  <a:pt x="3325724" y="102265"/>
                  <a:pt x="3387317" y="841349"/>
                  <a:pt x="3393465" y="1244338"/>
                </a:cubicBezTo>
                <a:cubicBezTo>
                  <a:pt x="3399613" y="1647327"/>
                  <a:pt x="3360333" y="2202172"/>
                  <a:pt x="3143271" y="2428893"/>
                </a:cubicBezTo>
                <a:lnTo>
                  <a:pt x="1678" y="2424551"/>
                </a:lnTo>
                <a:cubicBezTo>
                  <a:pt x="214572" y="2273571"/>
                  <a:pt x="233519" y="1692739"/>
                  <a:pt x="246210" y="1246345"/>
                </a:cubicBezTo>
                <a:cubicBezTo>
                  <a:pt x="209662" y="797020"/>
                  <a:pt x="223526" y="151620"/>
                  <a:pt x="0" y="0"/>
                </a:cubicBezTo>
                <a:close/>
              </a:path>
            </a:pathLst>
          </a:custGeom>
          <a:solidFill>
            <a:srgbClr val="B9CDE5">
              <a:alpha val="40000"/>
            </a:srgbClr>
          </a:solidFill>
          <a:ln w="25400">
            <a:solidFill>
              <a:srgbClr val="95B3D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8" name="Freeform 16"/>
          <p:cNvSpPr>
            <a:spLocks noChangeArrowheads="1"/>
          </p:cNvSpPr>
          <p:nvPr/>
        </p:nvSpPr>
        <p:spPr bwMode="auto">
          <a:xfrm flipV="1">
            <a:off x="3995738" y="2781300"/>
            <a:ext cx="1096962" cy="484188"/>
          </a:xfrm>
          <a:custGeom>
            <a:avLst/>
            <a:gdLst>
              <a:gd name="T0" fmla="*/ 0 w 3399613"/>
              <a:gd name="T1" fmla="*/ 0 h 2428893"/>
              <a:gd name="T2" fmla="*/ 1003054 w 3399613"/>
              <a:gd name="T3" fmla="*/ 2183 h 2428893"/>
              <a:gd name="T4" fmla="*/ 1095753 w 3399613"/>
              <a:gd name="T5" fmla="*/ 247814 h 2428893"/>
              <a:gd name="T6" fmla="*/ 1014965 w 3399613"/>
              <a:gd name="T7" fmla="*/ 483722 h 2428893"/>
              <a:gd name="T8" fmla="*/ 542 w 3399613"/>
              <a:gd name="T9" fmla="*/ 482857 h 2428893"/>
              <a:gd name="T10" fmla="*/ 79501 w 3399613"/>
              <a:gd name="T11" fmla="*/ 248214 h 2428893"/>
              <a:gd name="T12" fmla="*/ 0 w 3399613"/>
              <a:gd name="T13" fmla="*/ 0 h 24288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99613"/>
              <a:gd name="T22" fmla="*/ 0 h 2428893"/>
              <a:gd name="T23" fmla="*/ 3399613 w 3399613"/>
              <a:gd name="T24" fmla="*/ 2428893 h 24288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99613" h="2428893">
                <a:moveTo>
                  <a:pt x="0" y="0"/>
                </a:moveTo>
                <a:lnTo>
                  <a:pt x="3106385" y="10960"/>
                </a:lnTo>
                <a:cubicBezTo>
                  <a:pt x="3325724" y="102265"/>
                  <a:pt x="3387317" y="841349"/>
                  <a:pt x="3393465" y="1244338"/>
                </a:cubicBezTo>
                <a:cubicBezTo>
                  <a:pt x="3399613" y="1647327"/>
                  <a:pt x="3360333" y="2202172"/>
                  <a:pt x="3143271" y="2428893"/>
                </a:cubicBezTo>
                <a:lnTo>
                  <a:pt x="1678" y="2424551"/>
                </a:lnTo>
                <a:cubicBezTo>
                  <a:pt x="214572" y="2273571"/>
                  <a:pt x="233519" y="1692739"/>
                  <a:pt x="246210" y="1246345"/>
                </a:cubicBezTo>
                <a:cubicBezTo>
                  <a:pt x="209662" y="797020"/>
                  <a:pt x="223526" y="151620"/>
                  <a:pt x="0" y="0"/>
                </a:cubicBezTo>
                <a:close/>
              </a:path>
            </a:pathLst>
          </a:custGeom>
          <a:solidFill>
            <a:srgbClr val="B9CDE5">
              <a:alpha val="40000"/>
            </a:srgbClr>
          </a:solidFill>
          <a:ln w="25400">
            <a:solidFill>
              <a:srgbClr val="95B3D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9" name="Freeform 16"/>
          <p:cNvSpPr>
            <a:spLocks noChangeArrowheads="1"/>
          </p:cNvSpPr>
          <p:nvPr/>
        </p:nvSpPr>
        <p:spPr bwMode="auto">
          <a:xfrm flipV="1">
            <a:off x="5557838" y="3162300"/>
            <a:ext cx="1096962" cy="484188"/>
          </a:xfrm>
          <a:custGeom>
            <a:avLst/>
            <a:gdLst>
              <a:gd name="T0" fmla="*/ 0 w 3399613"/>
              <a:gd name="T1" fmla="*/ 0 h 2428893"/>
              <a:gd name="T2" fmla="*/ 1003054 w 3399613"/>
              <a:gd name="T3" fmla="*/ 2183 h 2428893"/>
              <a:gd name="T4" fmla="*/ 1095753 w 3399613"/>
              <a:gd name="T5" fmla="*/ 247814 h 2428893"/>
              <a:gd name="T6" fmla="*/ 1014965 w 3399613"/>
              <a:gd name="T7" fmla="*/ 483722 h 2428893"/>
              <a:gd name="T8" fmla="*/ 542 w 3399613"/>
              <a:gd name="T9" fmla="*/ 482857 h 2428893"/>
              <a:gd name="T10" fmla="*/ 79501 w 3399613"/>
              <a:gd name="T11" fmla="*/ 248214 h 2428893"/>
              <a:gd name="T12" fmla="*/ 0 w 3399613"/>
              <a:gd name="T13" fmla="*/ 0 h 24288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99613"/>
              <a:gd name="T22" fmla="*/ 0 h 2428893"/>
              <a:gd name="T23" fmla="*/ 3399613 w 3399613"/>
              <a:gd name="T24" fmla="*/ 2428893 h 24288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99613" h="2428893">
                <a:moveTo>
                  <a:pt x="0" y="0"/>
                </a:moveTo>
                <a:lnTo>
                  <a:pt x="3106385" y="10960"/>
                </a:lnTo>
                <a:cubicBezTo>
                  <a:pt x="3325724" y="102265"/>
                  <a:pt x="3387317" y="841349"/>
                  <a:pt x="3393465" y="1244338"/>
                </a:cubicBezTo>
                <a:cubicBezTo>
                  <a:pt x="3399613" y="1647327"/>
                  <a:pt x="3360333" y="2202172"/>
                  <a:pt x="3143271" y="2428893"/>
                </a:cubicBezTo>
                <a:lnTo>
                  <a:pt x="1678" y="2424551"/>
                </a:lnTo>
                <a:cubicBezTo>
                  <a:pt x="214572" y="2273571"/>
                  <a:pt x="233519" y="1692739"/>
                  <a:pt x="246210" y="1246345"/>
                </a:cubicBezTo>
                <a:cubicBezTo>
                  <a:pt x="209662" y="797020"/>
                  <a:pt x="223526" y="151620"/>
                  <a:pt x="0" y="0"/>
                </a:cubicBezTo>
                <a:close/>
              </a:path>
            </a:pathLst>
          </a:custGeom>
          <a:solidFill>
            <a:srgbClr val="B9CDE5">
              <a:alpha val="40000"/>
            </a:srgbClr>
          </a:solidFill>
          <a:ln w="25400">
            <a:solidFill>
              <a:srgbClr val="95B3D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2477" name="TextBox 19"/>
          <p:cNvSpPr txBox="1">
            <a:spLocks noChangeArrowheads="1"/>
          </p:cNvSpPr>
          <p:nvPr/>
        </p:nvSpPr>
        <p:spPr bwMode="auto">
          <a:xfrm>
            <a:off x="7313613" y="2317750"/>
            <a:ext cx="1136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8Mb/s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2478" name="TextBox 20"/>
          <p:cNvSpPr txBox="1">
            <a:spLocks noChangeArrowheads="1"/>
          </p:cNvSpPr>
          <p:nvPr/>
        </p:nvSpPr>
        <p:spPr bwMode="auto">
          <a:xfrm>
            <a:off x="7391400" y="2852738"/>
            <a:ext cx="906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8Mb/s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2479" name="TextBox 21"/>
          <p:cNvSpPr txBox="1">
            <a:spLocks noChangeArrowheads="1"/>
          </p:cNvSpPr>
          <p:nvPr/>
        </p:nvSpPr>
        <p:spPr bwMode="auto">
          <a:xfrm>
            <a:off x="7391400" y="3355975"/>
            <a:ext cx="944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8Mb/s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2480" name="TextBox 22"/>
          <p:cNvSpPr txBox="1">
            <a:spLocks noChangeArrowheads="1"/>
          </p:cNvSpPr>
          <p:nvPr/>
        </p:nvSpPr>
        <p:spPr bwMode="auto">
          <a:xfrm>
            <a:off x="2228850" y="2060575"/>
            <a:ext cx="1238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2481" name="TextBox 23"/>
          <p:cNvSpPr txBox="1">
            <a:spLocks noChangeArrowheads="1"/>
          </p:cNvSpPr>
          <p:nvPr/>
        </p:nvSpPr>
        <p:spPr bwMode="auto">
          <a:xfrm>
            <a:off x="3989388" y="3160713"/>
            <a:ext cx="10429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2482" name="TextBox 24"/>
          <p:cNvSpPr txBox="1">
            <a:spLocks noChangeArrowheads="1"/>
          </p:cNvSpPr>
          <p:nvPr/>
        </p:nvSpPr>
        <p:spPr bwMode="auto">
          <a:xfrm>
            <a:off x="5683250" y="3573463"/>
            <a:ext cx="976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chemeClr val="bg1"/>
                </a:solidFill>
              </a:rPr>
              <a:t>12Mb/s</a:t>
            </a:r>
            <a:endParaRPr lang="en-GB" altLang="sv-SE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69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Use Efficient Paths</a:t>
            </a:r>
            <a:endParaRPr lang="en-GB" dirty="0">
              <a:ea typeface="ＭＳ Ｐゴシック" charset="-128"/>
            </a:endParaRPr>
          </a:p>
        </p:txBody>
      </p:sp>
      <p:sp>
        <p:nvSpPr>
          <p:cNvPr id="64514" name="Slide Number Placeholder 2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4D4B51A1-E256-4D3F-A726-73EABFEA106D}" type="slidenum">
              <a:rPr lang="en-GB" altLang="sv-SE" sz="1400" b="0">
                <a:latin typeface="Times New Roman" pitchFamily="18" charset="0"/>
              </a:rPr>
              <a:pPr eaLnBrk="1" hangingPunct="1"/>
              <a:t>13</a:t>
            </a:fld>
            <a:endParaRPr lang="en-GB" altLang="sv-SE" sz="1400" b="0">
              <a:latin typeface="Times New Roman" pitchFamily="18" charset="0"/>
            </a:endParaRPr>
          </a:p>
        </p:txBody>
      </p:sp>
      <p:sp>
        <p:nvSpPr>
          <p:cNvPr id="64515" name="Content Placeholder 4"/>
          <p:cNvSpPr>
            <a:spLocks noGrp="1"/>
          </p:cNvSpPr>
          <p:nvPr>
            <p:ph idx="4294967295"/>
          </p:nvPr>
        </p:nvSpPr>
        <p:spPr>
          <a:xfrm>
            <a:off x="846138" y="1431925"/>
            <a:ext cx="7775575" cy="2879725"/>
          </a:xfrm>
        </p:spPr>
        <p:txBody>
          <a:bodyPr anchor="b"/>
          <a:lstStyle/>
          <a:p>
            <a:pPr marL="0" indent="0">
              <a:buFontTx/>
              <a:buNone/>
            </a:pPr>
            <a:r>
              <a:rPr lang="en-US" altLang="sv-SE" sz="2400" i="1" smtClean="0"/>
              <a:t>If each flow split its traffic 2:1 ...</a:t>
            </a:r>
            <a:endParaRPr lang="en-GB" altLang="sv-SE" sz="2400" i="1" smtClean="0"/>
          </a:p>
        </p:txBody>
      </p:sp>
      <p:sp>
        <p:nvSpPr>
          <p:cNvPr id="4" name="Oval 18"/>
          <p:cNvSpPr>
            <a:spLocks noChangeArrowheads="1"/>
          </p:cNvSpPr>
          <p:nvPr/>
        </p:nvSpPr>
        <p:spPr bwMode="auto">
          <a:xfrm rot="16200000" flipV="1">
            <a:off x="5289550" y="3319463"/>
            <a:ext cx="485775" cy="171450"/>
          </a:xfrm>
          <a:prstGeom prst="ellipse">
            <a:avLst/>
          </a:prstGeom>
          <a:solidFill>
            <a:srgbClr val="6792C5"/>
          </a:solidFill>
          <a:ln w="19050">
            <a:solidFill>
              <a:srgbClr val="95B3D7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latin typeface="+mn-lt"/>
              <a:ea typeface="+mn-ea"/>
            </a:endParaRPr>
          </a:p>
        </p:txBody>
      </p:sp>
      <p:sp>
        <p:nvSpPr>
          <p:cNvPr id="6" name="Oval 18"/>
          <p:cNvSpPr>
            <a:spLocks noChangeArrowheads="1"/>
          </p:cNvSpPr>
          <p:nvPr/>
        </p:nvSpPr>
        <p:spPr bwMode="auto">
          <a:xfrm rot="16200000" flipV="1">
            <a:off x="2127250" y="2557463"/>
            <a:ext cx="485775" cy="171450"/>
          </a:xfrm>
          <a:prstGeom prst="ellipse">
            <a:avLst/>
          </a:prstGeom>
          <a:solidFill>
            <a:srgbClr val="6792C5"/>
          </a:solidFill>
          <a:ln w="19050">
            <a:solidFill>
              <a:srgbClr val="95B3D7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latin typeface="+mn-lt"/>
              <a:ea typeface="+mn-ea"/>
            </a:endParaRPr>
          </a:p>
        </p:txBody>
      </p:sp>
      <p:sp>
        <p:nvSpPr>
          <p:cNvPr id="7" name="Oval 18"/>
          <p:cNvSpPr>
            <a:spLocks noChangeArrowheads="1"/>
          </p:cNvSpPr>
          <p:nvPr/>
        </p:nvSpPr>
        <p:spPr bwMode="auto">
          <a:xfrm rot="16200000" flipV="1">
            <a:off x="3727450" y="2938463"/>
            <a:ext cx="485775" cy="171450"/>
          </a:xfrm>
          <a:prstGeom prst="ellipse">
            <a:avLst/>
          </a:prstGeom>
          <a:solidFill>
            <a:srgbClr val="6792C5"/>
          </a:solidFill>
          <a:ln w="19050">
            <a:solidFill>
              <a:srgbClr val="95B3D7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latin typeface="+mn-lt"/>
              <a:ea typeface="+mn-ea"/>
            </a:endParaRPr>
          </a:p>
        </p:txBody>
      </p:sp>
      <p:grpSp>
        <p:nvGrpSpPr>
          <p:cNvPr id="64519" name="Group 36"/>
          <p:cNvGrpSpPr>
            <a:grpSpLocks/>
          </p:cNvGrpSpPr>
          <p:nvPr/>
        </p:nvGrpSpPr>
        <p:grpSpPr bwMode="auto">
          <a:xfrm>
            <a:off x="1525588" y="2762250"/>
            <a:ext cx="5851525" cy="785813"/>
            <a:chOff x="661958" y="1428960"/>
            <a:chExt cx="5852026" cy="786106"/>
          </a:xfrm>
        </p:grpSpPr>
        <p:sp>
          <p:nvSpPr>
            <p:cNvPr id="9" name="Line 1066"/>
            <p:cNvSpPr>
              <a:spLocks noChangeShapeType="1"/>
            </p:cNvSpPr>
            <p:nvPr/>
          </p:nvSpPr>
          <p:spPr bwMode="auto">
            <a:xfrm>
              <a:off x="684185" y="2205537"/>
              <a:ext cx="5829799" cy="0"/>
            </a:xfrm>
            <a:prstGeom prst="line">
              <a:avLst/>
            </a:prstGeom>
            <a:noFill/>
            <a:ln w="114300">
              <a:solidFill>
                <a:schemeClr val="accent3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Helvetic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661958" y="1428960"/>
              <a:ext cx="5777407" cy="786106"/>
            </a:xfrm>
            <a:custGeom>
              <a:avLst/>
              <a:gdLst>
                <a:gd name="connsiteX0" fmla="*/ 0 w 5778111"/>
                <a:gd name="connsiteY0" fmla="*/ 792853 h 834927"/>
                <a:gd name="connsiteX1" fmla="*/ 224393 w 5778111"/>
                <a:gd name="connsiteY1" fmla="*/ 792853 h 834927"/>
                <a:gd name="connsiteX2" fmla="*/ 353419 w 5778111"/>
                <a:gd name="connsiteY2" fmla="*/ 697487 h 834927"/>
                <a:gd name="connsiteX3" fmla="*/ 645129 w 5778111"/>
                <a:gd name="connsiteY3" fmla="*/ 170164 h 834927"/>
                <a:gd name="connsiteX4" fmla="*/ 841473 w 5778111"/>
                <a:gd name="connsiteY4" fmla="*/ 24309 h 834927"/>
                <a:gd name="connsiteX5" fmla="*/ 1918557 w 5778111"/>
                <a:gd name="connsiteY5" fmla="*/ 24309 h 834927"/>
                <a:gd name="connsiteX6" fmla="*/ 2098071 w 5778111"/>
                <a:gd name="connsiteY6" fmla="*/ 97236 h 834927"/>
                <a:gd name="connsiteX7" fmla="*/ 2294415 w 5778111"/>
                <a:gd name="connsiteY7" fmla="*/ 102846 h 834927"/>
                <a:gd name="connsiteX8" fmla="*/ 4689806 w 5778111"/>
                <a:gd name="connsiteY8" fmla="*/ 108456 h 834927"/>
                <a:gd name="connsiteX9" fmla="*/ 5127372 w 5778111"/>
                <a:gd name="connsiteY9" fmla="*/ 316019 h 834927"/>
                <a:gd name="connsiteX10" fmla="*/ 5458351 w 5778111"/>
                <a:gd name="connsiteY10" fmla="*/ 753585 h 834927"/>
                <a:gd name="connsiteX11" fmla="*/ 5778111 w 5778111"/>
                <a:gd name="connsiteY11" fmla="*/ 804073 h 834927"/>
                <a:gd name="connsiteX12" fmla="*/ 5778111 w 5778111"/>
                <a:gd name="connsiteY12" fmla="*/ 804073 h 834927"/>
                <a:gd name="connsiteX0" fmla="*/ 0 w 5778111"/>
                <a:gd name="connsiteY0" fmla="*/ 794394 h 836468"/>
                <a:gd name="connsiteX1" fmla="*/ 224393 w 5778111"/>
                <a:gd name="connsiteY1" fmla="*/ 794394 h 836468"/>
                <a:gd name="connsiteX2" fmla="*/ 353419 w 5778111"/>
                <a:gd name="connsiteY2" fmla="*/ 699028 h 836468"/>
                <a:gd name="connsiteX3" fmla="*/ 645129 w 5778111"/>
                <a:gd name="connsiteY3" fmla="*/ 171705 h 836468"/>
                <a:gd name="connsiteX4" fmla="*/ 885706 w 5778111"/>
                <a:gd name="connsiteY4" fmla="*/ 24309 h 836468"/>
                <a:gd name="connsiteX5" fmla="*/ 1918557 w 5778111"/>
                <a:gd name="connsiteY5" fmla="*/ 25850 h 836468"/>
                <a:gd name="connsiteX6" fmla="*/ 2098071 w 5778111"/>
                <a:gd name="connsiteY6" fmla="*/ 98777 h 836468"/>
                <a:gd name="connsiteX7" fmla="*/ 2294415 w 5778111"/>
                <a:gd name="connsiteY7" fmla="*/ 104387 h 836468"/>
                <a:gd name="connsiteX8" fmla="*/ 4689806 w 5778111"/>
                <a:gd name="connsiteY8" fmla="*/ 109997 h 836468"/>
                <a:gd name="connsiteX9" fmla="*/ 5127372 w 5778111"/>
                <a:gd name="connsiteY9" fmla="*/ 317560 h 836468"/>
                <a:gd name="connsiteX10" fmla="*/ 5458351 w 5778111"/>
                <a:gd name="connsiteY10" fmla="*/ 755126 h 836468"/>
                <a:gd name="connsiteX11" fmla="*/ 5778111 w 5778111"/>
                <a:gd name="connsiteY11" fmla="*/ 805614 h 836468"/>
                <a:gd name="connsiteX12" fmla="*/ 5778111 w 5778111"/>
                <a:gd name="connsiteY12" fmla="*/ 805614 h 836468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645129 w 5778111"/>
                <a:gd name="connsiteY3" fmla="*/ 14739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645129 w 5778111"/>
                <a:gd name="connsiteY3" fmla="*/ 14739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597674 w 5778111"/>
                <a:gd name="connsiteY3" fmla="*/ 14401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4914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4914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4886 h 816960"/>
                <a:gd name="connsiteX1" fmla="*/ 205542 w 5778111"/>
                <a:gd name="connsiteY1" fmla="*/ 769713 h 816960"/>
                <a:gd name="connsiteX2" fmla="*/ 375676 w 5778111"/>
                <a:gd name="connsiteY2" fmla="*/ 627629 h 816960"/>
                <a:gd name="connsiteX3" fmla="*/ 628300 w 5778111"/>
                <a:gd name="connsiteY3" fmla="*/ 157807 h 816960"/>
                <a:gd name="connsiteX4" fmla="*/ 885706 w 5778111"/>
                <a:gd name="connsiteY4" fmla="*/ 4801 h 816960"/>
                <a:gd name="connsiteX5" fmla="*/ 1918557 w 5778111"/>
                <a:gd name="connsiteY5" fmla="*/ 6342 h 816960"/>
                <a:gd name="connsiteX6" fmla="*/ 2109842 w 5778111"/>
                <a:gd name="connsiteY6" fmla="*/ 53949 h 816960"/>
                <a:gd name="connsiteX7" fmla="*/ 2294415 w 5778111"/>
                <a:gd name="connsiteY7" fmla="*/ 84879 h 816960"/>
                <a:gd name="connsiteX8" fmla="*/ 4689806 w 5778111"/>
                <a:gd name="connsiteY8" fmla="*/ 90489 h 816960"/>
                <a:gd name="connsiteX9" fmla="*/ 5127372 w 5778111"/>
                <a:gd name="connsiteY9" fmla="*/ 298052 h 816960"/>
                <a:gd name="connsiteX10" fmla="*/ 5458351 w 5778111"/>
                <a:gd name="connsiteY10" fmla="*/ 735618 h 816960"/>
                <a:gd name="connsiteX11" fmla="*/ 5778111 w 5778111"/>
                <a:gd name="connsiteY11" fmla="*/ 786106 h 816960"/>
                <a:gd name="connsiteX12" fmla="*/ 5778111 w 5778111"/>
                <a:gd name="connsiteY12" fmla="*/ 786106 h 816960"/>
                <a:gd name="connsiteX0" fmla="*/ 0 w 5778111"/>
                <a:gd name="connsiteY0" fmla="*/ 774886 h 816960"/>
                <a:gd name="connsiteX1" fmla="*/ 205542 w 5778111"/>
                <a:gd name="connsiteY1" fmla="*/ 769713 h 816960"/>
                <a:gd name="connsiteX2" fmla="*/ 375676 w 5778111"/>
                <a:gd name="connsiteY2" fmla="*/ 627629 h 816960"/>
                <a:gd name="connsiteX3" fmla="*/ 628300 w 5778111"/>
                <a:gd name="connsiteY3" fmla="*/ 157807 h 816960"/>
                <a:gd name="connsiteX4" fmla="*/ 885706 w 5778111"/>
                <a:gd name="connsiteY4" fmla="*/ 4801 h 816960"/>
                <a:gd name="connsiteX5" fmla="*/ 1918557 w 5778111"/>
                <a:gd name="connsiteY5" fmla="*/ 6342 h 816960"/>
                <a:gd name="connsiteX6" fmla="*/ 2109842 w 5778111"/>
                <a:gd name="connsiteY6" fmla="*/ 53949 h 816960"/>
                <a:gd name="connsiteX7" fmla="*/ 2294415 w 5778111"/>
                <a:gd name="connsiteY7" fmla="*/ 84879 h 816960"/>
                <a:gd name="connsiteX8" fmla="*/ 4689806 w 5778111"/>
                <a:gd name="connsiteY8" fmla="*/ 90489 h 816960"/>
                <a:gd name="connsiteX9" fmla="*/ 5127372 w 5778111"/>
                <a:gd name="connsiteY9" fmla="*/ 298052 h 816960"/>
                <a:gd name="connsiteX10" fmla="*/ 5458351 w 5778111"/>
                <a:gd name="connsiteY10" fmla="*/ 735618 h 816960"/>
                <a:gd name="connsiteX11" fmla="*/ 5778111 w 5778111"/>
                <a:gd name="connsiteY11" fmla="*/ 786106 h 816960"/>
                <a:gd name="connsiteX12" fmla="*/ 5778111 w 5778111"/>
                <a:gd name="connsiteY12" fmla="*/ 786106 h 816960"/>
                <a:gd name="connsiteX0" fmla="*/ 0 w 5778111"/>
                <a:gd name="connsiteY0" fmla="*/ 774886 h 818250"/>
                <a:gd name="connsiteX1" fmla="*/ 205542 w 5778111"/>
                <a:gd name="connsiteY1" fmla="*/ 769713 h 818250"/>
                <a:gd name="connsiteX2" fmla="*/ 375676 w 5778111"/>
                <a:gd name="connsiteY2" fmla="*/ 627629 h 818250"/>
                <a:gd name="connsiteX3" fmla="*/ 628300 w 5778111"/>
                <a:gd name="connsiteY3" fmla="*/ 157807 h 818250"/>
                <a:gd name="connsiteX4" fmla="*/ 885706 w 5778111"/>
                <a:gd name="connsiteY4" fmla="*/ 4801 h 818250"/>
                <a:gd name="connsiteX5" fmla="*/ 1918557 w 5778111"/>
                <a:gd name="connsiteY5" fmla="*/ 6342 h 818250"/>
                <a:gd name="connsiteX6" fmla="*/ 2109842 w 5778111"/>
                <a:gd name="connsiteY6" fmla="*/ 53949 h 818250"/>
                <a:gd name="connsiteX7" fmla="*/ 2294415 w 5778111"/>
                <a:gd name="connsiteY7" fmla="*/ 84879 h 818250"/>
                <a:gd name="connsiteX8" fmla="*/ 4689806 w 5778111"/>
                <a:gd name="connsiteY8" fmla="*/ 90489 h 818250"/>
                <a:gd name="connsiteX9" fmla="*/ 5127372 w 5778111"/>
                <a:gd name="connsiteY9" fmla="*/ 298052 h 818250"/>
                <a:gd name="connsiteX10" fmla="*/ 5458351 w 5778111"/>
                <a:gd name="connsiteY10" fmla="*/ 735618 h 818250"/>
                <a:gd name="connsiteX11" fmla="*/ 5651212 w 5778111"/>
                <a:gd name="connsiteY11" fmla="*/ 793843 h 818250"/>
                <a:gd name="connsiteX12" fmla="*/ 5778111 w 5778111"/>
                <a:gd name="connsiteY12" fmla="*/ 786106 h 818250"/>
                <a:gd name="connsiteX13" fmla="*/ 5778111 w 5778111"/>
                <a:gd name="connsiteY13" fmla="*/ 786106 h 818250"/>
                <a:gd name="connsiteX0" fmla="*/ 0 w 5778111"/>
                <a:gd name="connsiteY0" fmla="*/ 774886 h 818250"/>
                <a:gd name="connsiteX1" fmla="*/ 205542 w 5778111"/>
                <a:gd name="connsiteY1" fmla="*/ 769713 h 818250"/>
                <a:gd name="connsiteX2" fmla="*/ 375676 w 5778111"/>
                <a:gd name="connsiteY2" fmla="*/ 627629 h 818250"/>
                <a:gd name="connsiteX3" fmla="*/ 628300 w 5778111"/>
                <a:gd name="connsiteY3" fmla="*/ 157807 h 818250"/>
                <a:gd name="connsiteX4" fmla="*/ 885706 w 5778111"/>
                <a:gd name="connsiteY4" fmla="*/ 4801 h 818250"/>
                <a:gd name="connsiteX5" fmla="*/ 1918557 w 5778111"/>
                <a:gd name="connsiteY5" fmla="*/ 6342 h 818250"/>
                <a:gd name="connsiteX6" fmla="*/ 2109842 w 5778111"/>
                <a:gd name="connsiteY6" fmla="*/ 53949 h 818250"/>
                <a:gd name="connsiteX7" fmla="*/ 2294415 w 5778111"/>
                <a:gd name="connsiteY7" fmla="*/ 84879 h 818250"/>
                <a:gd name="connsiteX8" fmla="*/ 4689806 w 5778111"/>
                <a:gd name="connsiteY8" fmla="*/ 90489 h 818250"/>
                <a:gd name="connsiteX9" fmla="*/ 5127372 w 5778111"/>
                <a:gd name="connsiteY9" fmla="*/ 298052 h 818250"/>
                <a:gd name="connsiteX10" fmla="*/ 5458351 w 5778111"/>
                <a:gd name="connsiteY10" fmla="*/ 735618 h 818250"/>
                <a:gd name="connsiteX11" fmla="*/ 5651212 w 5778111"/>
                <a:gd name="connsiteY11" fmla="*/ 793843 h 818250"/>
                <a:gd name="connsiteX12" fmla="*/ 5778111 w 5778111"/>
                <a:gd name="connsiteY12" fmla="*/ 786106 h 818250"/>
                <a:gd name="connsiteX13" fmla="*/ 5778111 w 5778111"/>
                <a:gd name="connsiteY13" fmla="*/ 786106 h 818250"/>
                <a:gd name="connsiteX0" fmla="*/ 0 w 5778111"/>
                <a:gd name="connsiteY0" fmla="*/ 774886 h 818757"/>
                <a:gd name="connsiteX1" fmla="*/ 205542 w 5778111"/>
                <a:gd name="connsiteY1" fmla="*/ 769713 h 818757"/>
                <a:gd name="connsiteX2" fmla="*/ 375676 w 5778111"/>
                <a:gd name="connsiteY2" fmla="*/ 627629 h 818757"/>
                <a:gd name="connsiteX3" fmla="*/ 628300 w 5778111"/>
                <a:gd name="connsiteY3" fmla="*/ 157807 h 818757"/>
                <a:gd name="connsiteX4" fmla="*/ 885706 w 5778111"/>
                <a:gd name="connsiteY4" fmla="*/ 4801 h 818757"/>
                <a:gd name="connsiteX5" fmla="*/ 1918557 w 5778111"/>
                <a:gd name="connsiteY5" fmla="*/ 6342 h 818757"/>
                <a:gd name="connsiteX6" fmla="*/ 2109842 w 5778111"/>
                <a:gd name="connsiteY6" fmla="*/ 53949 h 818757"/>
                <a:gd name="connsiteX7" fmla="*/ 2294415 w 5778111"/>
                <a:gd name="connsiteY7" fmla="*/ 84879 h 818757"/>
                <a:gd name="connsiteX8" fmla="*/ 4689806 w 5778111"/>
                <a:gd name="connsiteY8" fmla="*/ 90489 h 818757"/>
                <a:gd name="connsiteX9" fmla="*/ 5127372 w 5778111"/>
                <a:gd name="connsiteY9" fmla="*/ 298052 h 818757"/>
                <a:gd name="connsiteX10" fmla="*/ 5458351 w 5778111"/>
                <a:gd name="connsiteY10" fmla="*/ 735618 h 818757"/>
                <a:gd name="connsiteX11" fmla="*/ 5638234 w 5778111"/>
                <a:gd name="connsiteY11" fmla="*/ 796889 h 818757"/>
                <a:gd name="connsiteX12" fmla="*/ 5778111 w 5778111"/>
                <a:gd name="connsiteY12" fmla="*/ 786106 h 818757"/>
                <a:gd name="connsiteX13" fmla="*/ 5778111 w 5778111"/>
                <a:gd name="connsiteY13" fmla="*/ 786106 h 818757"/>
                <a:gd name="connsiteX0" fmla="*/ 0 w 5778111"/>
                <a:gd name="connsiteY0" fmla="*/ 774886 h 826759"/>
                <a:gd name="connsiteX1" fmla="*/ 205542 w 5778111"/>
                <a:gd name="connsiteY1" fmla="*/ 769713 h 826759"/>
                <a:gd name="connsiteX2" fmla="*/ 375676 w 5778111"/>
                <a:gd name="connsiteY2" fmla="*/ 627629 h 826759"/>
                <a:gd name="connsiteX3" fmla="*/ 628300 w 5778111"/>
                <a:gd name="connsiteY3" fmla="*/ 157807 h 826759"/>
                <a:gd name="connsiteX4" fmla="*/ 885706 w 5778111"/>
                <a:gd name="connsiteY4" fmla="*/ 4801 h 826759"/>
                <a:gd name="connsiteX5" fmla="*/ 1918557 w 5778111"/>
                <a:gd name="connsiteY5" fmla="*/ 6342 h 826759"/>
                <a:gd name="connsiteX6" fmla="*/ 2109842 w 5778111"/>
                <a:gd name="connsiteY6" fmla="*/ 53949 h 826759"/>
                <a:gd name="connsiteX7" fmla="*/ 2294415 w 5778111"/>
                <a:gd name="connsiteY7" fmla="*/ 84879 h 826759"/>
                <a:gd name="connsiteX8" fmla="*/ 4689806 w 5778111"/>
                <a:gd name="connsiteY8" fmla="*/ 90489 h 826759"/>
                <a:gd name="connsiteX9" fmla="*/ 5127372 w 5778111"/>
                <a:gd name="connsiteY9" fmla="*/ 298052 h 826759"/>
                <a:gd name="connsiteX10" fmla="*/ 5493043 w 5778111"/>
                <a:gd name="connsiteY10" fmla="*/ 743620 h 826759"/>
                <a:gd name="connsiteX11" fmla="*/ 5638234 w 5778111"/>
                <a:gd name="connsiteY11" fmla="*/ 796889 h 826759"/>
                <a:gd name="connsiteX12" fmla="*/ 5778111 w 5778111"/>
                <a:gd name="connsiteY12" fmla="*/ 786106 h 826759"/>
                <a:gd name="connsiteX13" fmla="*/ 5778111 w 5778111"/>
                <a:gd name="connsiteY13" fmla="*/ 786106 h 826759"/>
                <a:gd name="connsiteX0" fmla="*/ 0 w 5778111"/>
                <a:gd name="connsiteY0" fmla="*/ 774886 h 824219"/>
                <a:gd name="connsiteX1" fmla="*/ 205542 w 5778111"/>
                <a:gd name="connsiteY1" fmla="*/ 769713 h 824219"/>
                <a:gd name="connsiteX2" fmla="*/ 375676 w 5778111"/>
                <a:gd name="connsiteY2" fmla="*/ 627629 h 824219"/>
                <a:gd name="connsiteX3" fmla="*/ 628300 w 5778111"/>
                <a:gd name="connsiteY3" fmla="*/ 157807 h 824219"/>
                <a:gd name="connsiteX4" fmla="*/ 885706 w 5778111"/>
                <a:gd name="connsiteY4" fmla="*/ 4801 h 824219"/>
                <a:gd name="connsiteX5" fmla="*/ 1918557 w 5778111"/>
                <a:gd name="connsiteY5" fmla="*/ 6342 h 824219"/>
                <a:gd name="connsiteX6" fmla="*/ 2109842 w 5778111"/>
                <a:gd name="connsiteY6" fmla="*/ 53949 h 824219"/>
                <a:gd name="connsiteX7" fmla="*/ 2294415 w 5778111"/>
                <a:gd name="connsiteY7" fmla="*/ 84879 h 824219"/>
                <a:gd name="connsiteX8" fmla="*/ 4689806 w 5778111"/>
                <a:gd name="connsiteY8" fmla="*/ 90489 h 824219"/>
                <a:gd name="connsiteX9" fmla="*/ 5127372 w 5778111"/>
                <a:gd name="connsiteY9" fmla="*/ 298052 h 824219"/>
                <a:gd name="connsiteX10" fmla="*/ 5493043 w 5778111"/>
                <a:gd name="connsiteY10" fmla="*/ 743620 h 824219"/>
                <a:gd name="connsiteX11" fmla="*/ 5653474 w 5778111"/>
                <a:gd name="connsiteY11" fmla="*/ 781649 h 824219"/>
                <a:gd name="connsiteX12" fmla="*/ 5778111 w 5778111"/>
                <a:gd name="connsiteY12" fmla="*/ 786106 h 824219"/>
                <a:gd name="connsiteX13" fmla="*/ 5778111 w 5778111"/>
                <a:gd name="connsiteY13" fmla="*/ 786106 h 824219"/>
                <a:gd name="connsiteX0" fmla="*/ 0 w 5789541"/>
                <a:gd name="connsiteY0" fmla="*/ 774886 h 824219"/>
                <a:gd name="connsiteX1" fmla="*/ 205542 w 5789541"/>
                <a:gd name="connsiteY1" fmla="*/ 769713 h 824219"/>
                <a:gd name="connsiteX2" fmla="*/ 375676 w 5789541"/>
                <a:gd name="connsiteY2" fmla="*/ 627629 h 824219"/>
                <a:gd name="connsiteX3" fmla="*/ 628300 w 5789541"/>
                <a:gd name="connsiteY3" fmla="*/ 157807 h 824219"/>
                <a:gd name="connsiteX4" fmla="*/ 885706 w 5789541"/>
                <a:gd name="connsiteY4" fmla="*/ 4801 h 824219"/>
                <a:gd name="connsiteX5" fmla="*/ 1918557 w 5789541"/>
                <a:gd name="connsiteY5" fmla="*/ 6342 h 824219"/>
                <a:gd name="connsiteX6" fmla="*/ 2109842 w 5789541"/>
                <a:gd name="connsiteY6" fmla="*/ 53949 h 824219"/>
                <a:gd name="connsiteX7" fmla="*/ 2294415 w 5789541"/>
                <a:gd name="connsiteY7" fmla="*/ 84879 h 824219"/>
                <a:gd name="connsiteX8" fmla="*/ 4689806 w 5789541"/>
                <a:gd name="connsiteY8" fmla="*/ 90489 h 824219"/>
                <a:gd name="connsiteX9" fmla="*/ 5127372 w 5789541"/>
                <a:gd name="connsiteY9" fmla="*/ 298052 h 824219"/>
                <a:gd name="connsiteX10" fmla="*/ 5493043 w 5789541"/>
                <a:gd name="connsiteY10" fmla="*/ 743620 h 824219"/>
                <a:gd name="connsiteX11" fmla="*/ 5653474 w 5789541"/>
                <a:gd name="connsiteY11" fmla="*/ 781649 h 824219"/>
                <a:gd name="connsiteX12" fmla="*/ 5778111 w 5789541"/>
                <a:gd name="connsiteY12" fmla="*/ 786106 h 824219"/>
                <a:gd name="connsiteX13" fmla="*/ 5789541 w 5789541"/>
                <a:gd name="connsiteY13" fmla="*/ 782296 h 824219"/>
                <a:gd name="connsiteX0" fmla="*/ 0 w 5789541"/>
                <a:gd name="connsiteY0" fmla="*/ 774886 h 824219"/>
                <a:gd name="connsiteX1" fmla="*/ 205542 w 5789541"/>
                <a:gd name="connsiteY1" fmla="*/ 769713 h 824219"/>
                <a:gd name="connsiteX2" fmla="*/ 375676 w 5789541"/>
                <a:gd name="connsiteY2" fmla="*/ 627629 h 824219"/>
                <a:gd name="connsiteX3" fmla="*/ 628300 w 5789541"/>
                <a:gd name="connsiteY3" fmla="*/ 157807 h 824219"/>
                <a:gd name="connsiteX4" fmla="*/ 885706 w 5789541"/>
                <a:gd name="connsiteY4" fmla="*/ 4801 h 824219"/>
                <a:gd name="connsiteX5" fmla="*/ 1918557 w 5789541"/>
                <a:gd name="connsiteY5" fmla="*/ 6342 h 824219"/>
                <a:gd name="connsiteX6" fmla="*/ 2109842 w 5789541"/>
                <a:gd name="connsiteY6" fmla="*/ 53949 h 824219"/>
                <a:gd name="connsiteX7" fmla="*/ 2294415 w 5789541"/>
                <a:gd name="connsiteY7" fmla="*/ 84879 h 824219"/>
                <a:gd name="connsiteX8" fmla="*/ 4689806 w 5789541"/>
                <a:gd name="connsiteY8" fmla="*/ 90489 h 824219"/>
                <a:gd name="connsiteX9" fmla="*/ 5127372 w 5789541"/>
                <a:gd name="connsiteY9" fmla="*/ 298052 h 824219"/>
                <a:gd name="connsiteX10" fmla="*/ 5493043 w 5789541"/>
                <a:gd name="connsiteY10" fmla="*/ 743620 h 824219"/>
                <a:gd name="connsiteX11" fmla="*/ 5653474 w 5789541"/>
                <a:gd name="connsiteY11" fmla="*/ 781649 h 824219"/>
                <a:gd name="connsiteX12" fmla="*/ 5778111 w 5789541"/>
                <a:gd name="connsiteY12" fmla="*/ 786106 h 824219"/>
                <a:gd name="connsiteX13" fmla="*/ 5789541 w 5789541"/>
                <a:gd name="connsiteY13" fmla="*/ 782296 h 824219"/>
                <a:gd name="connsiteX0" fmla="*/ 0 w 5789541"/>
                <a:gd name="connsiteY0" fmla="*/ 774886 h 824219"/>
                <a:gd name="connsiteX1" fmla="*/ 205542 w 5789541"/>
                <a:gd name="connsiteY1" fmla="*/ 769713 h 824219"/>
                <a:gd name="connsiteX2" fmla="*/ 375676 w 5789541"/>
                <a:gd name="connsiteY2" fmla="*/ 627629 h 824219"/>
                <a:gd name="connsiteX3" fmla="*/ 628300 w 5789541"/>
                <a:gd name="connsiteY3" fmla="*/ 157807 h 824219"/>
                <a:gd name="connsiteX4" fmla="*/ 885706 w 5789541"/>
                <a:gd name="connsiteY4" fmla="*/ 4801 h 824219"/>
                <a:gd name="connsiteX5" fmla="*/ 1918557 w 5789541"/>
                <a:gd name="connsiteY5" fmla="*/ 6342 h 824219"/>
                <a:gd name="connsiteX6" fmla="*/ 2109842 w 5789541"/>
                <a:gd name="connsiteY6" fmla="*/ 53949 h 824219"/>
                <a:gd name="connsiteX7" fmla="*/ 2294415 w 5789541"/>
                <a:gd name="connsiteY7" fmla="*/ 84879 h 824219"/>
                <a:gd name="connsiteX8" fmla="*/ 4689806 w 5789541"/>
                <a:gd name="connsiteY8" fmla="*/ 90489 h 824219"/>
                <a:gd name="connsiteX9" fmla="*/ 5127372 w 5789541"/>
                <a:gd name="connsiteY9" fmla="*/ 298052 h 824219"/>
                <a:gd name="connsiteX10" fmla="*/ 5493043 w 5789541"/>
                <a:gd name="connsiteY10" fmla="*/ 743620 h 824219"/>
                <a:gd name="connsiteX11" fmla="*/ 5653474 w 5789541"/>
                <a:gd name="connsiteY11" fmla="*/ 781649 h 824219"/>
                <a:gd name="connsiteX12" fmla="*/ 5778111 w 5789541"/>
                <a:gd name="connsiteY12" fmla="*/ 786106 h 824219"/>
                <a:gd name="connsiteX13" fmla="*/ 5789541 w 5789541"/>
                <a:gd name="connsiteY13" fmla="*/ 782296 h 824219"/>
                <a:gd name="connsiteX0" fmla="*/ 0 w 5789541"/>
                <a:gd name="connsiteY0" fmla="*/ 774886 h 789929"/>
                <a:gd name="connsiteX1" fmla="*/ 205542 w 5789541"/>
                <a:gd name="connsiteY1" fmla="*/ 769713 h 789929"/>
                <a:gd name="connsiteX2" fmla="*/ 375676 w 5789541"/>
                <a:gd name="connsiteY2" fmla="*/ 627629 h 789929"/>
                <a:gd name="connsiteX3" fmla="*/ 628300 w 5789541"/>
                <a:gd name="connsiteY3" fmla="*/ 157807 h 789929"/>
                <a:gd name="connsiteX4" fmla="*/ 885706 w 5789541"/>
                <a:gd name="connsiteY4" fmla="*/ 4801 h 789929"/>
                <a:gd name="connsiteX5" fmla="*/ 1918557 w 5789541"/>
                <a:gd name="connsiteY5" fmla="*/ 6342 h 789929"/>
                <a:gd name="connsiteX6" fmla="*/ 2109842 w 5789541"/>
                <a:gd name="connsiteY6" fmla="*/ 53949 h 789929"/>
                <a:gd name="connsiteX7" fmla="*/ 2294415 w 5789541"/>
                <a:gd name="connsiteY7" fmla="*/ 84879 h 789929"/>
                <a:gd name="connsiteX8" fmla="*/ 4689806 w 5789541"/>
                <a:gd name="connsiteY8" fmla="*/ 90489 h 789929"/>
                <a:gd name="connsiteX9" fmla="*/ 5127372 w 5789541"/>
                <a:gd name="connsiteY9" fmla="*/ 298052 h 789929"/>
                <a:gd name="connsiteX10" fmla="*/ 5473993 w 5789541"/>
                <a:gd name="connsiteY10" fmla="*/ 709330 h 789929"/>
                <a:gd name="connsiteX11" fmla="*/ 5653474 w 5789541"/>
                <a:gd name="connsiteY11" fmla="*/ 781649 h 789929"/>
                <a:gd name="connsiteX12" fmla="*/ 5778111 w 5789541"/>
                <a:gd name="connsiteY12" fmla="*/ 786106 h 789929"/>
                <a:gd name="connsiteX13" fmla="*/ 5789541 w 5789541"/>
                <a:gd name="connsiteY13" fmla="*/ 782296 h 789929"/>
                <a:gd name="connsiteX0" fmla="*/ 0 w 5789541"/>
                <a:gd name="connsiteY0" fmla="*/ 774886 h 790799"/>
                <a:gd name="connsiteX1" fmla="*/ 205542 w 5789541"/>
                <a:gd name="connsiteY1" fmla="*/ 769713 h 790799"/>
                <a:gd name="connsiteX2" fmla="*/ 375676 w 5789541"/>
                <a:gd name="connsiteY2" fmla="*/ 627629 h 790799"/>
                <a:gd name="connsiteX3" fmla="*/ 628300 w 5789541"/>
                <a:gd name="connsiteY3" fmla="*/ 157807 h 790799"/>
                <a:gd name="connsiteX4" fmla="*/ 885706 w 5789541"/>
                <a:gd name="connsiteY4" fmla="*/ 4801 h 790799"/>
                <a:gd name="connsiteX5" fmla="*/ 1918557 w 5789541"/>
                <a:gd name="connsiteY5" fmla="*/ 6342 h 790799"/>
                <a:gd name="connsiteX6" fmla="*/ 2109842 w 5789541"/>
                <a:gd name="connsiteY6" fmla="*/ 53949 h 790799"/>
                <a:gd name="connsiteX7" fmla="*/ 2294415 w 5789541"/>
                <a:gd name="connsiteY7" fmla="*/ 84879 h 790799"/>
                <a:gd name="connsiteX8" fmla="*/ 4689806 w 5789541"/>
                <a:gd name="connsiteY8" fmla="*/ 90489 h 790799"/>
                <a:gd name="connsiteX9" fmla="*/ 5134178 w 5789541"/>
                <a:gd name="connsiteY9" fmla="*/ 292833 h 790799"/>
                <a:gd name="connsiteX10" fmla="*/ 5473993 w 5789541"/>
                <a:gd name="connsiteY10" fmla="*/ 709330 h 790799"/>
                <a:gd name="connsiteX11" fmla="*/ 5653474 w 5789541"/>
                <a:gd name="connsiteY11" fmla="*/ 781649 h 790799"/>
                <a:gd name="connsiteX12" fmla="*/ 5778111 w 5789541"/>
                <a:gd name="connsiteY12" fmla="*/ 786106 h 790799"/>
                <a:gd name="connsiteX13" fmla="*/ 5789541 w 5789541"/>
                <a:gd name="connsiteY13" fmla="*/ 782296 h 790799"/>
                <a:gd name="connsiteX0" fmla="*/ 0 w 5789541"/>
                <a:gd name="connsiteY0" fmla="*/ 774886 h 792704"/>
                <a:gd name="connsiteX1" fmla="*/ 205542 w 5789541"/>
                <a:gd name="connsiteY1" fmla="*/ 769713 h 792704"/>
                <a:gd name="connsiteX2" fmla="*/ 375676 w 5789541"/>
                <a:gd name="connsiteY2" fmla="*/ 627629 h 792704"/>
                <a:gd name="connsiteX3" fmla="*/ 628300 w 5789541"/>
                <a:gd name="connsiteY3" fmla="*/ 157807 h 792704"/>
                <a:gd name="connsiteX4" fmla="*/ 885706 w 5789541"/>
                <a:gd name="connsiteY4" fmla="*/ 4801 h 792704"/>
                <a:gd name="connsiteX5" fmla="*/ 1918557 w 5789541"/>
                <a:gd name="connsiteY5" fmla="*/ 6342 h 792704"/>
                <a:gd name="connsiteX6" fmla="*/ 2109842 w 5789541"/>
                <a:gd name="connsiteY6" fmla="*/ 53949 h 792704"/>
                <a:gd name="connsiteX7" fmla="*/ 2294415 w 5789541"/>
                <a:gd name="connsiteY7" fmla="*/ 84879 h 792704"/>
                <a:gd name="connsiteX8" fmla="*/ 4689806 w 5789541"/>
                <a:gd name="connsiteY8" fmla="*/ 90489 h 792704"/>
                <a:gd name="connsiteX9" fmla="*/ 5164658 w 5789541"/>
                <a:gd name="connsiteY9" fmla="*/ 281403 h 792704"/>
                <a:gd name="connsiteX10" fmla="*/ 5473993 w 5789541"/>
                <a:gd name="connsiteY10" fmla="*/ 709330 h 792704"/>
                <a:gd name="connsiteX11" fmla="*/ 5653474 w 5789541"/>
                <a:gd name="connsiteY11" fmla="*/ 781649 h 792704"/>
                <a:gd name="connsiteX12" fmla="*/ 5778111 w 5789541"/>
                <a:gd name="connsiteY12" fmla="*/ 786106 h 792704"/>
                <a:gd name="connsiteX13" fmla="*/ 5789541 w 5789541"/>
                <a:gd name="connsiteY13" fmla="*/ 782296 h 792704"/>
                <a:gd name="connsiteX0" fmla="*/ 0 w 5789541"/>
                <a:gd name="connsiteY0" fmla="*/ 774886 h 792704"/>
                <a:gd name="connsiteX1" fmla="*/ 205542 w 5789541"/>
                <a:gd name="connsiteY1" fmla="*/ 769713 h 792704"/>
                <a:gd name="connsiteX2" fmla="*/ 375676 w 5789541"/>
                <a:gd name="connsiteY2" fmla="*/ 627629 h 792704"/>
                <a:gd name="connsiteX3" fmla="*/ 628300 w 5789541"/>
                <a:gd name="connsiteY3" fmla="*/ 157807 h 792704"/>
                <a:gd name="connsiteX4" fmla="*/ 885706 w 5789541"/>
                <a:gd name="connsiteY4" fmla="*/ 4801 h 792704"/>
                <a:gd name="connsiteX5" fmla="*/ 1918557 w 5789541"/>
                <a:gd name="connsiteY5" fmla="*/ 6342 h 792704"/>
                <a:gd name="connsiteX6" fmla="*/ 2109842 w 5789541"/>
                <a:gd name="connsiteY6" fmla="*/ 53949 h 792704"/>
                <a:gd name="connsiteX7" fmla="*/ 2294415 w 5789541"/>
                <a:gd name="connsiteY7" fmla="*/ 84879 h 792704"/>
                <a:gd name="connsiteX8" fmla="*/ 4689806 w 5789541"/>
                <a:gd name="connsiteY8" fmla="*/ 90489 h 792704"/>
                <a:gd name="connsiteX9" fmla="*/ 5164658 w 5789541"/>
                <a:gd name="connsiteY9" fmla="*/ 281403 h 792704"/>
                <a:gd name="connsiteX10" fmla="*/ 5473993 w 5789541"/>
                <a:gd name="connsiteY10" fmla="*/ 709330 h 792704"/>
                <a:gd name="connsiteX11" fmla="*/ 5653474 w 5789541"/>
                <a:gd name="connsiteY11" fmla="*/ 781649 h 792704"/>
                <a:gd name="connsiteX12" fmla="*/ 5778111 w 5789541"/>
                <a:gd name="connsiteY12" fmla="*/ 786106 h 792704"/>
                <a:gd name="connsiteX13" fmla="*/ 5789541 w 5789541"/>
                <a:gd name="connsiteY13" fmla="*/ 782296 h 792704"/>
                <a:gd name="connsiteX0" fmla="*/ 0 w 5789541"/>
                <a:gd name="connsiteY0" fmla="*/ 774886 h 792704"/>
                <a:gd name="connsiteX1" fmla="*/ 205542 w 5789541"/>
                <a:gd name="connsiteY1" fmla="*/ 769713 h 792704"/>
                <a:gd name="connsiteX2" fmla="*/ 375676 w 5789541"/>
                <a:gd name="connsiteY2" fmla="*/ 627629 h 792704"/>
                <a:gd name="connsiteX3" fmla="*/ 628300 w 5789541"/>
                <a:gd name="connsiteY3" fmla="*/ 157807 h 792704"/>
                <a:gd name="connsiteX4" fmla="*/ 885706 w 5789541"/>
                <a:gd name="connsiteY4" fmla="*/ 4801 h 792704"/>
                <a:gd name="connsiteX5" fmla="*/ 1918557 w 5789541"/>
                <a:gd name="connsiteY5" fmla="*/ 6342 h 792704"/>
                <a:gd name="connsiteX6" fmla="*/ 2109842 w 5789541"/>
                <a:gd name="connsiteY6" fmla="*/ 53949 h 792704"/>
                <a:gd name="connsiteX7" fmla="*/ 2294415 w 5789541"/>
                <a:gd name="connsiteY7" fmla="*/ 84879 h 792704"/>
                <a:gd name="connsiteX8" fmla="*/ 4689806 w 5789541"/>
                <a:gd name="connsiteY8" fmla="*/ 90489 h 792704"/>
                <a:gd name="connsiteX9" fmla="*/ 5164658 w 5789541"/>
                <a:gd name="connsiteY9" fmla="*/ 281403 h 792704"/>
                <a:gd name="connsiteX10" fmla="*/ 5473993 w 5789541"/>
                <a:gd name="connsiteY10" fmla="*/ 709330 h 792704"/>
                <a:gd name="connsiteX11" fmla="*/ 5653474 w 5789541"/>
                <a:gd name="connsiteY11" fmla="*/ 781649 h 792704"/>
                <a:gd name="connsiteX12" fmla="*/ 5778111 w 5789541"/>
                <a:gd name="connsiteY12" fmla="*/ 786106 h 792704"/>
                <a:gd name="connsiteX13" fmla="*/ 5789541 w 5789541"/>
                <a:gd name="connsiteY13" fmla="*/ 782296 h 792704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73993 w 5789541"/>
                <a:gd name="connsiteY10" fmla="*/ 709330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32867 w 5789541"/>
                <a:gd name="connsiteY10" fmla="*/ 694472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32867 w 5789541"/>
                <a:gd name="connsiteY10" fmla="*/ 694472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51917 w 5789541"/>
                <a:gd name="connsiteY10" fmla="*/ 690662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78111"/>
                <a:gd name="connsiteY0" fmla="*/ 774886 h 786106"/>
                <a:gd name="connsiteX1" fmla="*/ 205542 w 5778111"/>
                <a:gd name="connsiteY1" fmla="*/ 769713 h 786106"/>
                <a:gd name="connsiteX2" fmla="*/ 375676 w 5778111"/>
                <a:gd name="connsiteY2" fmla="*/ 627629 h 786106"/>
                <a:gd name="connsiteX3" fmla="*/ 628300 w 5778111"/>
                <a:gd name="connsiteY3" fmla="*/ 157807 h 786106"/>
                <a:gd name="connsiteX4" fmla="*/ 885706 w 5778111"/>
                <a:gd name="connsiteY4" fmla="*/ 4801 h 786106"/>
                <a:gd name="connsiteX5" fmla="*/ 1918557 w 5778111"/>
                <a:gd name="connsiteY5" fmla="*/ 6342 h 786106"/>
                <a:gd name="connsiteX6" fmla="*/ 2109842 w 5778111"/>
                <a:gd name="connsiteY6" fmla="*/ 53949 h 786106"/>
                <a:gd name="connsiteX7" fmla="*/ 2294415 w 5778111"/>
                <a:gd name="connsiteY7" fmla="*/ 84879 h 786106"/>
                <a:gd name="connsiteX8" fmla="*/ 4689806 w 5778111"/>
                <a:gd name="connsiteY8" fmla="*/ 90489 h 786106"/>
                <a:gd name="connsiteX9" fmla="*/ 5164658 w 5778111"/>
                <a:gd name="connsiteY9" fmla="*/ 281403 h 786106"/>
                <a:gd name="connsiteX10" fmla="*/ 5451917 w 5778111"/>
                <a:gd name="connsiteY10" fmla="*/ 690662 h 786106"/>
                <a:gd name="connsiteX11" fmla="*/ 5653474 w 5778111"/>
                <a:gd name="connsiteY11" fmla="*/ 781649 h 786106"/>
                <a:gd name="connsiteX12" fmla="*/ 5778111 w 5778111"/>
                <a:gd name="connsiteY12" fmla="*/ 786106 h 786106"/>
                <a:gd name="connsiteX0" fmla="*/ 0 w 5778111"/>
                <a:gd name="connsiteY0" fmla="*/ 774886 h 786106"/>
                <a:gd name="connsiteX1" fmla="*/ 205542 w 5778111"/>
                <a:gd name="connsiteY1" fmla="*/ 769713 h 786106"/>
                <a:gd name="connsiteX2" fmla="*/ 375676 w 5778111"/>
                <a:gd name="connsiteY2" fmla="*/ 627629 h 786106"/>
                <a:gd name="connsiteX3" fmla="*/ 628300 w 5778111"/>
                <a:gd name="connsiteY3" fmla="*/ 157807 h 786106"/>
                <a:gd name="connsiteX4" fmla="*/ 885706 w 5778111"/>
                <a:gd name="connsiteY4" fmla="*/ 4801 h 786106"/>
                <a:gd name="connsiteX5" fmla="*/ 1918557 w 5778111"/>
                <a:gd name="connsiteY5" fmla="*/ 6342 h 786106"/>
                <a:gd name="connsiteX6" fmla="*/ 2109842 w 5778111"/>
                <a:gd name="connsiteY6" fmla="*/ 53949 h 786106"/>
                <a:gd name="connsiteX7" fmla="*/ 2294415 w 5778111"/>
                <a:gd name="connsiteY7" fmla="*/ 84879 h 786106"/>
                <a:gd name="connsiteX8" fmla="*/ 4689806 w 5778111"/>
                <a:gd name="connsiteY8" fmla="*/ 90489 h 786106"/>
                <a:gd name="connsiteX9" fmla="*/ 5164658 w 5778111"/>
                <a:gd name="connsiteY9" fmla="*/ 281403 h 786106"/>
                <a:gd name="connsiteX10" fmla="*/ 5451917 w 5778111"/>
                <a:gd name="connsiteY10" fmla="*/ 690662 h 786106"/>
                <a:gd name="connsiteX11" fmla="*/ 5653474 w 5778111"/>
                <a:gd name="connsiteY11" fmla="*/ 781649 h 786106"/>
                <a:gd name="connsiteX12" fmla="*/ 5778111 w 5778111"/>
                <a:gd name="connsiteY12" fmla="*/ 786106 h 786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778111" h="786106">
                  <a:moveTo>
                    <a:pt x="0" y="774886"/>
                  </a:moveTo>
                  <a:lnTo>
                    <a:pt x="205542" y="769713"/>
                  </a:lnTo>
                  <a:cubicBezTo>
                    <a:pt x="268155" y="745170"/>
                    <a:pt x="305216" y="729613"/>
                    <a:pt x="375676" y="627629"/>
                  </a:cubicBezTo>
                  <a:cubicBezTo>
                    <a:pt x="446136" y="525645"/>
                    <a:pt x="543295" y="261612"/>
                    <a:pt x="628300" y="157807"/>
                  </a:cubicBezTo>
                  <a:cubicBezTo>
                    <a:pt x="713305" y="54002"/>
                    <a:pt x="673468" y="29110"/>
                    <a:pt x="885706" y="4801"/>
                  </a:cubicBezTo>
                  <a:lnTo>
                    <a:pt x="1918557" y="6342"/>
                  </a:lnTo>
                  <a:cubicBezTo>
                    <a:pt x="1975838" y="11133"/>
                    <a:pt x="2039024" y="0"/>
                    <a:pt x="2109842" y="53949"/>
                  </a:cubicBezTo>
                  <a:cubicBezTo>
                    <a:pt x="2172990" y="88074"/>
                    <a:pt x="2241963" y="83353"/>
                    <a:pt x="2294415" y="84879"/>
                  </a:cubicBezTo>
                  <a:lnTo>
                    <a:pt x="4689806" y="90489"/>
                  </a:lnTo>
                  <a:cubicBezTo>
                    <a:pt x="4890329" y="89054"/>
                    <a:pt x="5053242" y="160042"/>
                    <a:pt x="5164658" y="281403"/>
                  </a:cubicBezTo>
                  <a:cubicBezTo>
                    <a:pt x="5276074" y="402764"/>
                    <a:pt x="5391358" y="632812"/>
                    <a:pt x="5451917" y="690662"/>
                  </a:cubicBezTo>
                  <a:cubicBezTo>
                    <a:pt x="5512476" y="748512"/>
                    <a:pt x="5559819" y="785428"/>
                    <a:pt x="5653474" y="781649"/>
                  </a:cubicBezTo>
                  <a:lnTo>
                    <a:pt x="5778111" y="786106"/>
                  </a:lnTo>
                </a:path>
              </a:pathLst>
            </a:cu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GB" sz="1800"/>
            </a:p>
          </p:txBody>
        </p:sp>
      </p:grpSp>
      <p:grpSp>
        <p:nvGrpSpPr>
          <p:cNvPr id="64520" name="Group 35"/>
          <p:cNvGrpSpPr>
            <a:grpSpLocks/>
          </p:cNvGrpSpPr>
          <p:nvPr/>
        </p:nvGrpSpPr>
        <p:grpSpPr bwMode="auto">
          <a:xfrm>
            <a:off x="1549400" y="2503488"/>
            <a:ext cx="5867400" cy="935037"/>
            <a:chOff x="685800" y="1170688"/>
            <a:chExt cx="5867400" cy="934872"/>
          </a:xfrm>
        </p:grpSpPr>
        <p:sp>
          <p:nvSpPr>
            <p:cNvPr id="12" name="Line 1064"/>
            <p:cNvSpPr>
              <a:spLocks noChangeShapeType="1"/>
            </p:cNvSpPr>
            <p:nvPr/>
          </p:nvSpPr>
          <p:spPr bwMode="auto">
            <a:xfrm>
              <a:off x="685800" y="1172275"/>
              <a:ext cx="5867400" cy="0"/>
            </a:xfrm>
            <a:prstGeom prst="line">
              <a:avLst/>
            </a:prstGeom>
            <a:noFill/>
            <a:ln w="114300">
              <a:solidFill>
                <a:schemeClr val="bg1">
                  <a:lumMod val="65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Helvetic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777875" y="1170688"/>
              <a:ext cx="5684838" cy="934872"/>
            </a:xfrm>
            <a:custGeom>
              <a:avLst/>
              <a:gdLst>
                <a:gd name="connsiteX0" fmla="*/ 0 w 5684293"/>
                <a:gd name="connsiteY0" fmla="*/ 31845 h 972403"/>
                <a:gd name="connsiteX1" fmla="*/ 225188 w 5684293"/>
                <a:gd name="connsiteY1" fmla="*/ 38669 h 972403"/>
                <a:gd name="connsiteX2" fmla="*/ 429905 w 5684293"/>
                <a:gd name="connsiteY2" fmla="*/ 181971 h 972403"/>
                <a:gd name="connsiteX3" fmla="*/ 668741 w 5684293"/>
                <a:gd name="connsiteY3" fmla="*/ 570932 h 972403"/>
                <a:gd name="connsiteX4" fmla="*/ 887105 w 5684293"/>
                <a:gd name="connsiteY4" fmla="*/ 680114 h 972403"/>
                <a:gd name="connsiteX5" fmla="*/ 3330054 w 5684293"/>
                <a:gd name="connsiteY5" fmla="*/ 707409 h 972403"/>
                <a:gd name="connsiteX6" fmla="*/ 3521123 w 5684293"/>
                <a:gd name="connsiteY6" fmla="*/ 782472 h 972403"/>
                <a:gd name="connsiteX7" fmla="*/ 3623481 w 5684293"/>
                <a:gd name="connsiteY7" fmla="*/ 912126 h 972403"/>
                <a:gd name="connsiteX8" fmla="*/ 3841845 w 5684293"/>
                <a:gd name="connsiteY8" fmla="*/ 946245 h 972403"/>
                <a:gd name="connsiteX9" fmla="*/ 4892723 w 5684293"/>
                <a:gd name="connsiteY9" fmla="*/ 953069 h 972403"/>
                <a:gd name="connsiteX10" fmla="*/ 5227093 w 5684293"/>
                <a:gd name="connsiteY10" fmla="*/ 830239 h 972403"/>
                <a:gd name="connsiteX11" fmla="*/ 5377218 w 5684293"/>
                <a:gd name="connsiteY11" fmla="*/ 181971 h 972403"/>
                <a:gd name="connsiteX12" fmla="*/ 5534168 w 5684293"/>
                <a:gd name="connsiteY12" fmla="*/ 25021 h 972403"/>
                <a:gd name="connsiteX13" fmla="*/ 5684293 w 5684293"/>
                <a:gd name="connsiteY13" fmla="*/ 31845 h 972403"/>
                <a:gd name="connsiteX0" fmla="*/ 0 w 5684293"/>
                <a:gd name="connsiteY0" fmla="*/ 31845 h 972403"/>
                <a:gd name="connsiteX1" fmla="*/ 225188 w 5684293"/>
                <a:gd name="connsiteY1" fmla="*/ 38669 h 972403"/>
                <a:gd name="connsiteX2" fmla="*/ 429905 w 5684293"/>
                <a:gd name="connsiteY2" fmla="*/ 181971 h 972403"/>
                <a:gd name="connsiteX3" fmla="*/ 668741 w 5684293"/>
                <a:gd name="connsiteY3" fmla="*/ 570932 h 972403"/>
                <a:gd name="connsiteX4" fmla="*/ 887105 w 5684293"/>
                <a:gd name="connsiteY4" fmla="*/ 680114 h 972403"/>
                <a:gd name="connsiteX5" fmla="*/ 3330054 w 5684293"/>
                <a:gd name="connsiteY5" fmla="*/ 707409 h 972403"/>
                <a:gd name="connsiteX6" fmla="*/ 3521123 w 5684293"/>
                <a:gd name="connsiteY6" fmla="*/ 782472 h 972403"/>
                <a:gd name="connsiteX7" fmla="*/ 3623481 w 5684293"/>
                <a:gd name="connsiteY7" fmla="*/ 912126 h 972403"/>
                <a:gd name="connsiteX8" fmla="*/ 3841845 w 5684293"/>
                <a:gd name="connsiteY8" fmla="*/ 946245 h 972403"/>
                <a:gd name="connsiteX9" fmla="*/ 4892723 w 5684293"/>
                <a:gd name="connsiteY9" fmla="*/ 953069 h 972403"/>
                <a:gd name="connsiteX10" fmla="*/ 5227093 w 5684293"/>
                <a:gd name="connsiteY10" fmla="*/ 830239 h 972403"/>
                <a:gd name="connsiteX11" fmla="*/ 5377218 w 5684293"/>
                <a:gd name="connsiteY11" fmla="*/ 181971 h 972403"/>
                <a:gd name="connsiteX12" fmla="*/ 5534168 w 5684293"/>
                <a:gd name="connsiteY12" fmla="*/ 25021 h 972403"/>
                <a:gd name="connsiteX13" fmla="*/ 5684293 w 5684293"/>
                <a:gd name="connsiteY13" fmla="*/ 31845 h 972403"/>
                <a:gd name="connsiteX0" fmla="*/ 0 w 5684293"/>
                <a:gd name="connsiteY0" fmla="*/ 31845 h 958755"/>
                <a:gd name="connsiteX1" fmla="*/ 225188 w 5684293"/>
                <a:gd name="connsiteY1" fmla="*/ 38669 h 958755"/>
                <a:gd name="connsiteX2" fmla="*/ 429905 w 5684293"/>
                <a:gd name="connsiteY2" fmla="*/ 181971 h 958755"/>
                <a:gd name="connsiteX3" fmla="*/ 668741 w 5684293"/>
                <a:gd name="connsiteY3" fmla="*/ 570932 h 958755"/>
                <a:gd name="connsiteX4" fmla="*/ 887105 w 5684293"/>
                <a:gd name="connsiteY4" fmla="*/ 680114 h 958755"/>
                <a:gd name="connsiteX5" fmla="*/ 3330054 w 5684293"/>
                <a:gd name="connsiteY5" fmla="*/ 707409 h 958755"/>
                <a:gd name="connsiteX6" fmla="*/ 3521123 w 5684293"/>
                <a:gd name="connsiteY6" fmla="*/ 782472 h 958755"/>
                <a:gd name="connsiteX7" fmla="*/ 3623481 w 5684293"/>
                <a:gd name="connsiteY7" fmla="*/ 912126 h 958755"/>
                <a:gd name="connsiteX8" fmla="*/ 3841845 w 5684293"/>
                <a:gd name="connsiteY8" fmla="*/ 946245 h 958755"/>
                <a:gd name="connsiteX9" fmla="*/ 4892723 w 5684293"/>
                <a:gd name="connsiteY9" fmla="*/ 953069 h 958755"/>
                <a:gd name="connsiteX10" fmla="*/ 5227093 w 5684293"/>
                <a:gd name="connsiteY10" fmla="*/ 830239 h 958755"/>
                <a:gd name="connsiteX11" fmla="*/ 5377218 w 5684293"/>
                <a:gd name="connsiteY11" fmla="*/ 181971 h 958755"/>
                <a:gd name="connsiteX12" fmla="*/ 5534168 w 5684293"/>
                <a:gd name="connsiteY12" fmla="*/ 25021 h 958755"/>
                <a:gd name="connsiteX13" fmla="*/ 5684293 w 5684293"/>
                <a:gd name="connsiteY13" fmla="*/ 31845 h 958755"/>
                <a:gd name="connsiteX0" fmla="*/ 0 w 5684293"/>
                <a:gd name="connsiteY0" fmla="*/ 31845 h 958755"/>
                <a:gd name="connsiteX1" fmla="*/ 225188 w 5684293"/>
                <a:gd name="connsiteY1" fmla="*/ 38669 h 958755"/>
                <a:gd name="connsiteX2" fmla="*/ 429905 w 5684293"/>
                <a:gd name="connsiteY2" fmla="*/ 181971 h 958755"/>
                <a:gd name="connsiteX3" fmla="*/ 668741 w 5684293"/>
                <a:gd name="connsiteY3" fmla="*/ 570932 h 958755"/>
                <a:gd name="connsiteX4" fmla="*/ 887105 w 5684293"/>
                <a:gd name="connsiteY4" fmla="*/ 680114 h 958755"/>
                <a:gd name="connsiteX5" fmla="*/ 3330054 w 5684293"/>
                <a:gd name="connsiteY5" fmla="*/ 707409 h 958755"/>
                <a:gd name="connsiteX6" fmla="*/ 3521123 w 5684293"/>
                <a:gd name="connsiteY6" fmla="*/ 782472 h 958755"/>
                <a:gd name="connsiteX7" fmla="*/ 3623481 w 5684293"/>
                <a:gd name="connsiteY7" fmla="*/ 912126 h 958755"/>
                <a:gd name="connsiteX8" fmla="*/ 3841845 w 5684293"/>
                <a:gd name="connsiteY8" fmla="*/ 946245 h 958755"/>
                <a:gd name="connsiteX9" fmla="*/ 4892723 w 5684293"/>
                <a:gd name="connsiteY9" fmla="*/ 953069 h 958755"/>
                <a:gd name="connsiteX10" fmla="*/ 5227093 w 5684293"/>
                <a:gd name="connsiteY10" fmla="*/ 830239 h 958755"/>
                <a:gd name="connsiteX11" fmla="*/ 5377218 w 5684293"/>
                <a:gd name="connsiteY11" fmla="*/ 181971 h 958755"/>
                <a:gd name="connsiteX12" fmla="*/ 5534168 w 5684293"/>
                <a:gd name="connsiteY12" fmla="*/ 25021 h 958755"/>
                <a:gd name="connsiteX13" fmla="*/ 5684293 w 5684293"/>
                <a:gd name="connsiteY13" fmla="*/ 31845 h 958755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9712"/>
                <a:gd name="connsiteX1" fmla="*/ 225188 w 5684293"/>
                <a:gd name="connsiteY1" fmla="*/ 13648 h 939712"/>
                <a:gd name="connsiteX2" fmla="*/ 429905 w 5684293"/>
                <a:gd name="connsiteY2" fmla="*/ 156950 h 939712"/>
                <a:gd name="connsiteX3" fmla="*/ 668741 w 5684293"/>
                <a:gd name="connsiteY3" fmla="*/ 545911 h 939712"/>
                <a:gd name="connsiteX4" fmla="*/ 887105 w 5684293"/>
                <a:gd name="connsiteY4" fmla="*/ 655093 h 939712"/>
                <a:gd name="connsiteX5" fmla="*/ 3330054 w 5684293"/>
                <a:gd name="connsiteY5" fmla="*/ 682388 h 939712"/>
                <a:gd name="connsiteX6" fmla="*/ 3521123 w 5684293"/>
                <a:gd name="connsiteY6" fmla="*/ 757451 h 939712"/>
                <a:gd name="connsiteX7" fmla="*/ 3623481 w 5684293"/>
                <a:gd name="connsiteY7" fmla="*/ 887105 h 939712"/>
                <a:gd name="connsiteX8" fmla="*/ 3841845 w 5684293"/>
                <a:gd name="connsiteY8" fmla="*/ 921224 h 939712"/>
                <a:gd name="connsiteX9" fmla="*/ 4946206 w 5684293"/>
                <a:gd name="connsiteY9" fmla="*/ 939712 h 939712"/>
                <a:gd name="connsiteX10" fmla="*/ 5227093 w 5684293"/>
                <a:gd name="connsiteY10" fmla="*/ 805218 h 939712"/>
                <a:gd name="connsiteX11" fmla="*/ 5377218 w 5684293"/>
                <a:gd name="connsiteY11" fmla="*/ 156950 h 939712"/>
                <a:gd name="connsiteX12" fmla="*/ 5534168 w 5684293"/>
                <a:gd name="connsiteY12" fmla="*/ 0 h 939712"/>
                <a:gd name="connsiteX13" fmla="*/ 5684293 w 5684293"/>
                <a:gd name="connsiteY13" fmla="*/ 6824 h 939712"/>
                <a:gd name="connsiteX0" fmla="*/ 0 w 5684293"/>
                <a:gd name="connsiteY0" fmla="*/ 6824 h 939712"/>
                <a:gd name="connsiteX1" fmla="*/ 225188 w 5684293"/>
                <a:gd name="connsiteY1" fmla="*/ 13648 h 939712"/>
                <a:gd name="connsiteX2" fmla="*/ 429905 w 5684293"/>
                <a:gd name="connsiteY2" fmla="*/ 156950 h 939712"/>
                <a:gd name="connsiteX3" fmla="*/ 668741 w 5684293"/>
                <a:gd name="connsiteY3" fmla="*/ 545911 h 939712"/>
                <a:gd name="connsiteX4" fmla="*/ 887105 w 5684293"/>
                <a:gd name="connsiteY4" fmla="*/ 655093 h 939712"/>
                <a:gd name="connsiteX5" fmla="*/ 3330054 w 5684293"/>
                <a:gd name="connsiteY5" fmla="*/ 682388 h 939712"/>
                <a:gd name="connsiteX6" fmla="*/ 3521123 w 5684293"/>
                <a:gd name="connsiteY6" fmla="*/ 757451 h 939712"/>
                <a:gd name="connsiteX7" fmla="*/ 3623481 w 5684293"/>
                <a:gd name="connsiteY7" fmla="*/ 887105 h 939712"/>
                <a:gd name="connsiteX8" fmla="*/ 3841845 w 5684293"/>
                <a:gd name="connsiteY8" fmla="*/ 921224 h 939712"/>
                <a:gd name="connsiteX9" fmla="*/ 4946206 w 5684293"/>
                <a:gd name="connsiteY9" fmla="*/ 939712 h 939712"/>
                <a:gd name="connsiteX10" fmla="*/ 5227093 w 5684293"/>
                <a:gd name="connsiteY10" fmla="*/ 805218 h 939712"/>
                <a:gd name="connsiteX11" fmla="*/ 5377218 w 5684293"/>
                <a:gd name="connsiteY11" fmla="*/ 156950 h 939712"/>
                <a:gd name="connsiteX12" fmla="*/ 5534168 w 5684293"/>
                <a:gd name="connsiteY12" fmla="*/ 0 h 939712"/>
                <a:gd name="connsiteX13" fmla="*/ 5684293 w 5684293"/>
                <a:gd name="connsiteY13" fmla="*/ 6824 h 93971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21123 w 5684293"/>
                <a:gd name="connsiteY6" fmla="*/ 757451 h 934872"/>
                <a:gd name="connsiteX7" fmla="*/ 3623481 w 5684293"/>
                <a:gd name="connsiteY7" fmla="*/ 88710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21123 w 5684293"/>
                <a:gd name="connsiteY6" fmla="*/ 757451 h 934872"/>
                <a:gd name="connsiteX7" fmla="*/ 3643953 w 5684293"/>
                <a:gd name="connsiteY7" fmla="*/ 85298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21123 w 5684293"/>
                <a:gd name="connsiteY6" fmla="*/ 757451 h 934872"/>
                <a:gd name="connsiteX7" fmla="*/ 3643953 w 5684293"/>
                <a:gd name="connsiteY7" fmla="*/ 85298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36200 w 5684293"/>
                <a:gd name="connsiteY6" fmla="*/ 726029 h 934872"/>
                <a:gd name="connsiteX7" fmla="*/ 3643953 w 5684293"/>
                <a:gd name="connsiteY7" fmla="*/ 85298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84293" h="934872">
                  <a:moveTo>
                    <a:pt x="0" y="6824"/>
                  </a:moveTo>
                  <a:lnTo>
                    <a:pt x="225188" y="13648"/>
                  </a:lnTo>
                  <a:cubicBezTo>
                    <a:pt x="296839" y="38669"/>
                    <a:pt x="355980" y="68240"/>
                    <a:pt x="429905" y="156950"/>
                  </a:cubicBezTo>
                  <a:cubicBezTo>
                    <a:pt x="503830" y="245660"/>
                    <a:pt x="592541" y="462887"/>
                    <a:pt x="668741" y="545911"/>
                  </a:cubicBezTo>
                  <a:cubicBezTo>
                    <a:pt x="744941" y="628935"/>
                    <a:pt x="798126" y="649407"/>
                    <a:pt x="887105" y="655093"/>
                  </a:cubicBezTo>
                  <a:lnTo>
                    <a:pt x="3330054" y="682388"/>
                  </a:lnTo>
                  <a:cubicBezTo>
                    <a:pt x="3461982" y="678619"/>
                    <a:pt x="3483884" y="697596"/>
                    <a:pt x="3536200" y="726029"/>
                  </a:cubicBezTo>
                  <a:cubicBezTo>
                    <a:pt x="3588516" y="754462"/>
                    <a:pt x="3593012" y="820453"/>
                    <a:pt x="3643953" y="852985"/>
                  </a:cubicBezTo>
                  <a:cubicBezTo>
                    <a:pt x="3694894" y="885517"/>
                    <a:pt x="3685611" y="916383"/>
                    <a:pt x="3841845" y="921224"/>
                  </a:cubicBezTo>
                  <a:lnTo>
                    <a:pt x="4960962" y="934871"/>
                  </a:lnTo>
                  <a:cubicBezTo>
                    <a:pt x="5147518" y="917520"/>
                    <a:pt x="5157717" y="934872"/>
                    <a:pt x="5227093" y="805218"/>
                  </a:cubicBezTo>
                  <a:cubicBezTo>
                    <a:pt x="5296469" y="675565"/>
                    <a:pt x="5326039" y="291153"/>
                    <a:pt x="5377218" y="156950"/>
                  </a:cubicBezTo>
                  <a:cubicBezTo>
                    <a:pt x="5428397" y="22747"/>
                    <a:pt x="5482989" y="25021"/>
                    <a:pt x="5534168" y="0"/>
                  </a:cubicBezTo>
                  <a:lnTo>
                    <a:pt x="5684293" y="6824"/>
                  </a:lnTo>
                </a:path>
              </a:pathLst>
            </a:custGeom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GB" sz="1800"/>
            </a:p>
          </p:txBody>
        </p:sp>
      </p:grpSp>
      <p:grpSp>
        <p:nvGrpSpPr>
          <p:cNvPr id="64521" name="Group 34"/>
          <p:cNvGrpSpPr>
            <a:grpSpLocks/>
          </p:cNvGrpSpPr>
          <p:nvPr/>
        </p:nvGrpSpPr>
        <p:grpSpPr bwMode="auto">
          <a:xfrm>
            <a:off x="1547813" y="2646363"/>
            <a:ext cx="5868987" cy="603250"/>
            <a:chOff x="683568" y="1312117"/>
            <a:chExt cx="5869632" cy="604715"/>
          </a:xfrm>
        </p:grpSpPr>
        <p:sp>
          <p:nvSpPr>
            <p:cNvPr id="15" name="Line 1065"/>
            <p:cNvSpPr>
              <a:spLocks noChangeShapeType="1"/>
            </p:cNvSpPr>
            <p:nvPr/>
          </p:nvSpPr>
          <p:spPr bwMode="auto">
            <a:xfrm>
              <a:off x="683568" y="1700408"/>
              <a:ext cx="5869632" cy="0"/>
            </a:xfrm>
            <a:prstGeom prst="line">
              <a:avLst/>
            </a:prstGeom>
            <a:noFill/>
            <a:ln w="114300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Helvetic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707383" y="1312117"/>
              <a:ext cx="5483828" cy="604715"/>
            </a:xfrm>
            <a:custGeom>
              <a:avLst/>
              <a:gdLst>
                <a:gd name="connsiteX0" fmla="*/ 0 w 5493224"/>
                <a:gd name="connsiteY0" fmla="*/ 385549 h 644856"/>
                <a:gd name="connsiteX1" fmla="*/ 204717 w 5493224"/>
                <a:gd name="connsiteY1" fmla="*/ 406020 h 644856"/>
                <a:gd name="connsiteX2" fmla="*/ 341194 w 5493224"/>
                <a:gd name="connsiteY2" fmla="*/ 344605 h 644856"/>
                <a:gd name="connsiteX3" fmla="*/ 566383 w 5493224"/>
                <a:gd name="connsiteY3" fmla="*/ 78474 h 644856"/>
                <a:gd name="connsiteX4" fmla="*/ 825690 w 5493224"/>
                <a:gd name="connsiteY4" fmla="*/ 30707 h 644856"/>
                <a:gd name="connsiteX5" fmla="*/ 3330054 w 5493224"/>
                <a:gd name="connsiteY5" fmla="*/ 23883 h 644856"/>
                <a:gd name="connsiteX6" fmla="*/ 3575714 w 5493224"/>
                <a:gd name="connsiteY6" fmla="*/ 174008 h 644856"/>
                <a:gd name="connsiteX7" fmla="*/ 3698544 w 5493224"/>
                <a:gd name="connsiteY7" fmla="*/ 501555 h 644856"/>
                <a:gd name="connsiteX8" fmla="*/ 3869141 w 5493224"/>
                <a:gd name="connsiteY8" fmla="*/ 624384 h 644856"/>
                <a:gd name="connsiteX9" fmla="*/ 5015553 w 5493224"/>
                <a:gd name="connsiteY9" fmla="*/ 624384 h 644856"/>
                <a:gd name="connsiteX10" fmla="*/ 5138383 w 5493224"/>
                <a:gd name="connsiteY10" fmla="*/ 556146 h 644856"/>
                <a:gd name="connsiteX11" fmla="*/ 5220269 w 5493224"/>
                <a:gd name="connsiteY11" fmla="*/ 433316 h 644856"/>
                <a:gd name="connsiteX12" fmla="*/ 5302156 w 5493224"/>
                <a:gd name="connsiteY12" fmla="*/ 412844 h 644856"/>
                <a:gd name="connsiteX13" fmla="*/ 5486400 w 5493224"/>
                <a:gd name="connsiteY13" fmla="*/ 412844 h 644856"/>
                <a:gd name="connsiteX14" fmla="*/ 5486400 w 5493224"/>
                <a:gd name="connsiteY14" fmla="*/ 412844 h 644856"/>
                <a:gd name="connsiteX15" fmla="*/ 5493224 w 5493224"/>
                <a:gd name="connsiteY15" fmla="*/ 399196 h 644856"/>
                <a:gd name="connsiteX0" fmla="*/ 0 w 5493224"/>
                <a:gd name="connsiteY0" fmla="*/ 385549 h 644856"/>
                <a:gd name="connsiteX1" fmla="*/ 37595 w 5493224"/>
                <a:gd name="connsiteY1" fmla="*/ 432701 h 644856"/>
                <a:gd name="connsiteX2" fmla="*/ 204717 w 5493224"/>
                <a:gd name="connsiteY2" fmla="*/ 406020 h 644856"/>
                <a:gd name="connsiteX3" fmla="*/ 341194 w 5493224"/>
                <a:gd name="connsiteY3" fmla="*/ 344605 h 644856"/>
                <a:gd name="connsiteX4" fmla="*/ 566383 w 5493224"/>
                <a:gd name="connsiteY4" fmla="*/ 78474 h 644856"/>
                <a:gd name="connsiteX5" fmla="*/ 825690 w 5493224"/>
                <a:gd name="connsiteY5" fmla="*/ 30707 h 644856"/>
                <a:gd name="connsiteX6" fmla="*/ 3330054 w 5493224"/>
                <a:gd name="connsiteY6" fmla="*/ 23883 h 644856"/>
                <a:gd name="connsiteX7" fmla="*/ 3575714 w 5493224"/>
                <a:gd name="connsiteY7" fmla="*/ 174008 h 644856"/>
                <a:gd name="connsiteX8" fmla="*/ 3698544 w 5493224"/>
                <a:gd name="connsiteY8" fmla="*/ 501555 h 644856"/>
                <a:gd name="connsiteX9" fmla="*/ 3869141 w 5493224"/>
                <a:gd name="connsiteY9" fmla="*/ 624384 h 644856"/>
                <a:gd name="connsiteX10" fmla="*/ 5015553 w 5493224"/>
                <a:gd name="connsiteY10" fmla="*/ 624384 h 644856"/>
                <a:gd name="connsiteX11" fmla="*/ 5138383 w 5493224"/>
                <a:gd name="connsiteY11" fmla="*/ 556146 h 644856"/>
                <a:gd name="connsiteX12" fmla="*/ 5220269 w 5493224"/>
                <a:gd name="connsiteY12" fmla="*/ 433316 h 644856"/>
                <a:gd name="connsiteX13" fmla="*/ 5302156 w 5493224"/>
                <a:gd name="connsiteY13" fmla="*/ 412844 h 644856"/>
                <a:gd name="connsiteX14" fmla="*/ 5486400 w 5493224"/>
                <a:gd name="connsiteY14" fmla="*/ 412844 h 644856"/>
                <a:gd name="connsiteX15" fmla="*/ 5486400 w 5493224"/>
                <a:gd name="connsiteY15" fmla="*/ 412844 h 644856"/>
                <a:gd name="connsiteX16" fmla="*/ 5493224 w 5493224"/>
                <a:gd name="connsiteY16" fmla="*/ 399196 h 644856"/>
                <a:gd name="connsiteX0" fmla="*/ 0 w 5493224"/>
                <a:gd name="connsiteY0" fmla="*/ 385549 h 644856"/>
                <a:gd name="connsiteX1" fmla="*/ 204717 w 5493224"/>
                <a:gd name="connsiteY1" fmla="*/ 406020 h 644856"/>
                <a:gd name="connsiteX2" fmla="*/ 341194 w 5493224"/>
                <a:gd name="connsiteY2" fmla="*/ 344605 h 644856"/>
                <a:gd name="connsiteX3" fmla="*/ 566383 w 5493224"/>
                <a:gd name="connsiteY3" fmla="*/ 78474 h 644856"/>
                <a:gd name="connsiteX4" fmla="*/ 825690 w 5493224"/>
                <a:gd name="connsiteY4" fmla="*/ 30707 h 644856"/>
                <a:gd name="connsiteX5" fmla="*/ 3330054 w 5493224"/>
                <a:gd name="connsiteY5" fmla="*/ 23883 h 644856"/>
                <a:gd name="connsiteX6" fmla="*/ 3575714 w 5493224"/>
                <a:gd name="connsiteY6" fmla="*/ 174008 h 644856"/>
                <a:gd name="connsiteX7" fmla="*/ 3698544 w 5493224"/>
                <a:gd name="connsiteY7" fmla="*/ 501555 h 644856"/>
                <a:gd name="connsiteX8" fmla="*/ 3869141 w 5493224"/>
                <a:gd name="connsiteY8" fmla="*/ 624384 h 644856"/>
                <a:gd name="connsiteX9" fmla="*/ 5015553 w 5493224"/>
                <a:gd name="connsiteY9" fmla="*/ 624384 h 644856"/>
                <a:gd name="connsiteX10" fmla="*/ 5138383 w 5493224"/>
                <a:gd name="connsiteY10" fmla="*/ 556146 h 644856"/>
                <a:gd name="connsiteX11" fmla="*/ 5220269 w 5493224"/>
                <a:gd name="connsiteY11" fmla="*/ 433316 h 644856"/>
                <a:gd name="connsiteX12" fmla="*/ 5302156 w 5493224"/>
                <a:gd name="connsiteY12" fmla="*/ 412844 h 644856"/>
                <a:gd name="connsiteX13" fmla="*/ 5486400 w 5493224"/>
                <a:gd name="connsiteY13" fmla="*/ 412844 h 644856"/>
                <a:gd name="connsiteX14" fmla="*/ 5486400 w 5493224"/>
                <a:gd name="connsiteY14" fmla="*/ 412844 h 644856"/>
                <a:gd name="connsiteX15" fmla="*/ 5493224 w 5493224"/>
                <a:gd name="connsiteY15" fmla="*/ 399196 h 644856"/>
                <a:gd name="connsiteX0" fmla="*/ 0 w 5454155"/>
                <a:gd name="connsiteY0" fmla="*/ 432048 h 644856"/>
                <a:gd name="connsiteX1" fmla="*/ 165648 w 5454155"/>
                <a:gd name="connsiteY1" fmla="*/ 406020 h 644856"/>
                <a:gd name="connsiteX2" fmla="*/ 302125 w 5454155"/>
                <a:gd name="connsiteY2" fmla="*/ 344605 h 644856"/>
                <a:gd name="connsiteX3" fmla="*/ 527314 w 5454155"/>
                <a:gd name="connsiteY3" fmla="*/ 78474 h 644856"/>
                <a:gd name="connsiteX4" fmla="*/ 786621 w 5454155"/>
                <a:gd name="connsiteY4" fmla="*/ 30707 h 644856"/>
                <a:gd name="connsiteX5" fmla="*/ 3290985 w 5454155"/>
                <a:gd name="connsiteY5" fmla="*/ 23883 h 644856"/>
                <a:gd name="connsiteX6" fmla="*/ 3536645 w 5454155"/>
                <a:gd name="connsiteY6" fmla="*/ 174008 h 644856"/>
                <a:gd name="connsiteX7" fmla="*/ 3659475 w 5454155"/>
                <a:gd name="connsiteY7" fmla="*/ 501555 h 644856"/>
                <a:gd name="connsiteX8" fmla="*/ 3830072 w 5454155"/>
                <a:gd name="connsiteY8" fmla="*/ 624384 h 644856"/>
                <a:gd name="connsiteX9" fmla="*/ 4976484 w 5454155"/>
                <a:gd name="connsiteY9" fmla="*/ 624384 h 644856"/>
                <a:gd name="connsiteX10" fmla="*/ 5099314 w 5454155"/>
                <a:gd name="connsiteY10" fmla="*/ 556146 h 644856"/>
                <a:gd name="connsiteX11" fmla="*/ 5181200 w 5454155"/>
                <a:gd name="connsiteY11" fmla="*/ 433316 h 644856"/>
                <a:gd name="connsiteX12" fmla="*/ 5263087 w 5454155"/>
                <a:gd name="connsiteY12" fmla="*/ 412844 h 644856"/>
                <a:gd name="connsiteX13" fmla="*/ 5447331 w 5454155"/>
                <a:gd name="connsiteY13" fmla="*/ 412844 h 644856"/>
                <a:gd name="connsiteX14" fmla="*/ 5447331 w 5454155"/>
                <a:gd name="connsiteY14" fmla="*/ 412844 h 644856"/>
                <a:gd name="connsiteX15" fmla="*/ 5454155 w 5454155"/>
                <a:gd name="connsiteY15" fmla="*/ 399196 h 644856"/>
                <a:gd name="connsiteX0" fmla="*/ 0 w 5454155"/>
                <a:gd name="connsiteY0" fmla="*/ 432048 h 644856"/>
                <a:gd name="connsiteX1" fmla="*/ 165648 w 5454155"/>
                <a:gd name="connsiteY1" fmla="*/ 406020 h 644856"/>
                <a:gd name="connsiteX2" fmla="*/ 302125 w 5454155"/>
                <a:gd name="connsiteY2" fmla="*/ 344605 h 644856"/>
                <a:gd name="connsiteX3" fmla="*/ 527314 w 5454155"/>
                <a:gd name="connsiteY3" fmla="*/ 78474 h 644856"/>
                <a:gd name="connsiteX4" fmla="*/ 786621 w 5454155"/>
                <a:gd name="connsiteY4" fmla="*/ 30707 h 644856"/>
                <a:gd name="connsiteX5" fmla="*/ 3290985 w 5454155"/>
                <a:gd name="connsiteY5" fmla="*/ 23883 h 644856"/>
                <a:gd name="connsiteX6" fmla="*/ 3536645 w 5454155"/>
                <a:gd name="connsiteY6" fmla="*/ 174008 h 644856"/>
                <a:gd name="connsiteX7" fmla="*/ 3659475 w 5454155"/>
                <a:gd name="connsiteY7" fmla="*/ 501555 h 644856"/>
                <a:gd name="connsiteX8" fmla="*/ 3830072 w 5454155"/>
                <a:gd name="connsiteY8" fmla="*/ 624384 h 644856"/>
                <a:gd name="connsiteX9" fmla="*/ 4976484 w 5454155"/>
                <a:gd name="connsiteY9" fmla="*/ 624384 h 644856"/>
                <a:gd name="connsiteX10" fmla="*/ 5099314 w 5454155"/>
                <a:gd name="connsiteY10" fmla="*/ 556146 h 644856"/>
                <a:gd name="connsiteX11" fmla="*/ 5181200 w 5454155"/>
                <a:gd name="connsiteY11" fmla="*/ 433316 h 644856"/>
                <a:gd name="connsiteX12" fmla="*/ 5263087 w 5454155"/>
                <a:gd name="connsiteY12" fmla="*/ 412844 h 644856"/>
                <a:gd name="connsiteX13" fmla="*/ 5447331 w 5454155"/>
                <a:gd name="connsiteY13" fmla="*/ 412844 h 644856"/>
                <a:gd name="connsiteX14" fmla="*/ 5447331 w 5454155"/>
                <a:gd name="connsiteY14" fmla="*/ 412844 h 644856"/>
                <a:gd name="connsiteX15" fmla="*/ 5454155 w 5454155"/>
                <a:gd name="connsiteY15" fmla="*/ 399196 h 644856"/>
                <a:gd name="connsiteX0" fmla="*/ 0 w 5501725"/>
                <a:gd name="connsiteY0" fmla="*/ 421477 h 644856"/>
                <a:gd name="connsiteX1" fmla="*/ 213218 w 5501725"/>
                <a:gd name="connsiteY1" fmla="*/ 406020 h 644856"/>
                <a:gd name="connsiteX2" fmla="*/ 349695 w 5501725"/>
                <a:gd name="connsiteY2" fmla="*/ 344605 h 644856"/>
                <a:gd name="connsiteX3" fmla="*/ 574884 w 5501725"/>
                <a:gd name="connsiteY3" fmla="*/ 78474 h 644856"/>
                <a:gd name="connsiteX4" fmla="*/ 834191 w 5501725"/>
                <a:gd name="connsiteY4" fmla="*/ 30707 h 644856"/>
                <a:gd name="connsiteX5" fmla="*/ 3338555 w 5501725"/>
                <a:gd name="connsiteY5" fmla="*/ 23883 h 644856"/>
                <a:gd name="connsiteX6" fmla="*/ 3584215 w 5501725"/>
                <a:gd name="connsiteY6" fmla="*/ 174008 h 644856"/>
                <a:gd name="connsiteX7" fmla="*/ 3707045 w 5501725"/>
                <a:gd name="connsiteY7" fmla="*/ 501555 h 644856"/>
                <a:gd name="connsiteX8" fmla="*/ 3877642 w 5501725"/>
                <a:gd name="connsiteY8" fmla="*/ 624384 h 644856"/>
                <a:gd name="connsiteX9" fmla="*/ 5024054 w 5501725"/>
                <a:gd name="connsiteY9" fmla="*/ 624384 h 644856"/>
                <a:gd name="connsiteX10" fmla="*/ 5146884 w 5501725"/>
                <a:gd name="connsiteY10" fmla="*/ 556146 h 644856"/>
                <a:gd name="connsiteX11" fmla="*/ 5228770 w 5501725"/>
                <a:gd name="connsiteY11" fmla="*/ 433316 h 644856"/>
                <a:gd name="connsiteX12" fmla="*/ 5310657 w 5501725"/>
                <a:gd name="connsiteY12" fmla="*/ 412844 h 644856"/>
                <a:gd name="connsiteX13" fmla="*/ 5494901 w 5501725"/>
                <a:gd name="connsiteY13" fmla="*/ 412844 h 644856"/>
                <a:gd name="connsiteX14" fmla="*/ 5494901 w 5501725"/>
                <a:gd name="connsiteY14" fmla="*/ 412844 h 644856"/>
                <a:gd name="connsiteX15" fmla="*/ 5501725 w 5501725"/>
                <a:gd name="connsiteY15" fmla="*/ 399196 h 644856"/>
                <a:gd name="connsiteX0" fmla="*/ 0 w 5501725"/>
                <a:gd name="connsiteY0" fmla="*/ 397594 h 620973"/>
                <a:gd name="connsiteX1" fmla="*/ 213218 w 5501725"/>
                <a:gd name="connsiteY1" fmla="*/ 382137 h 620973"/>
                <a:gd name="connsiteX2" fmla="*/ 349695 w 5501725"/>
                <a:gd name="connsiteY2" fmla="*/ 320722 h 620973"/>
                <a:gd name="connsiteX3" fmla="*/ 574884 w 5501725"/>
                <a:gd name="connsiteY3" fmla="*/ 54591 h 620973"/>
                <a:gd name="connsiteX4" fmla="*/ 834191 w 5501725"/>
                <a:gd name="connsiteY4" fmla="*/ 6824 h 620973"/>
                <a:gd name="connsiteX5" fmla="*/ 3338555 w 5501725"/>
                <a:gd name="connsiteY5" fmla="*/ 0 h 620973"/>
                <a:gd name="connsiteX6" fmla="*/ 3584215 w 5501725"/>
                <a:gd name="connsiteY6" fmla="*/ 150125 h 620973"/>
                <a:gd name="connsiteX7" fmla="*/ 3707045 w 5501725"/>
                <a:gd name="connsiteY7" fmla="*/ 477672 h 620973"/>
                <a:gd name="connsiteX8" fmla="*/ 3877642 w 5501725"/>
                <a:gd name="connsiteY8" fmla="*/ 600501 h 620973"/>
                <a:gd name="connsiteX9" fmla="*/ 5024054 w 5501725"/>
                <a:gd name="connsiteY9" fmla="*/ 600501 h 620973"/>
                <a:gd name="connsiteX10" fmla="*/ 5146884 w 5501725"/>
                <a:gd name="connsiteY10" fmla="*/ 532263 h 620973"/>
                <a:gd name="connsiteX11" fmla="*/ 5228770 w 5501725"/>
                <a:gd name="connsiteY11" fmla="*/ 409433 h 620973"/>
                <a:gd name="connsiteX12" fmla="*/ 5310657 w 5501725"/>
                <a:gd name="connsiteY12" fmla="*/ 388961 h 620973"/>
                <a:gd name="connsiteX13" fmla="*/ 5494901 w 5501725"/>
                <a:gd name="connsiteY13" fmla="*/ 388961 h 620973"/>
                <a:gd name="connsiteX14" fmla="*/ 5494901 w 5501725"/>
                <a:gd name="connsiteY14" fmla="*/ 388961 h 620973"/>
                <a:gd name="connsiteX15" fmla="*/ 5501725 w 5501725"/>
                <a:gd name="connsiteY15" fmla="*/ 375313 h 620973"/>
                <a:gd name="connsiteX0" fmla="*/ 0 w 5501725"/>
                <a:gd name="connsiteY0" fmla="*/ 397594 h 600501"/>
                <a:gd name="connsiteX1" fmla="*/ 213218 w 5501725"/>
                <a:gd name="connsiteY1" fmla="*/ 382137 h 600501"/>
                <a:gd name="connsiteX2" fmla="*/ 349695 w 5501725"/>
                <a:gd name="connsiteY2" fmla="*/ 320722 h 600501"/>
                <a:gd name="connsiteX3" fmla="*/ 574884 w 5501725"/>
                <a:gd name="connsiteY3" fmla="*/ 54591 h 600501"/>
                <a:gd name="connsiteX4" fmla="*/ 834191 w 5501725"/>
                <a:gd name="connsiteY4" fmla="*/ 6824 h 600501"/>
                <a:gd name="connsiteX5" fmla="*/ 3338555 w 5501725"/>
                <a:gd name="connsiteY5" fmla="*/ 0 h 600501"/>
                <a:gd name="connsiteX6" fmla="*/ 3584215 w 5501725"/>
                <a:gd name="connsiteY6" fmla="*/ 150125 h 600501"/>
                <a:gd name="connsiteX7" fmla="*/ 3707045 w 5501725"/>
                <a:gd name="connsiteY7" fmla="*/ 477672 h 600501"/>
                <a:gd name="connsiteX8" fmla="*/ 3877642 w 5501725"/>
                <a:gd name="connsiteY8" fmla="*/ 600501 h 600501"/>
                <a:gd name="connsiteX9" fmla="*/ 5024054 w 5501725"/>
                <a:gd name="connsiteY9" fmla="*/ 600501 h 600501"/>
                <a:gd name="connsiteX10" fmla="*/ 5146884 w 5501725"/>
                <a:gd name="connsiteY10" fmla="*/ 532263 h 600501"/>
                <a:gd name="connsiteX11" fmla="*/ 5228770 w 5501725"/>
                <a:gd name="connsiteY11" fmla="*/ 409433 h 600501"/>
                <a:gd name="connsiteX12" fmla="*/ 5310657 w 5501725"/>
                <a:gd name="connsiteY12" fmla="*/ 388961 h 600501"/>
                <a:gd name="connsiteX13" fmla="*/ 5494901 w 5501725"/>
                <a:gd name="connsiteY13" fmla="*/ 388961 h 600501"/>
                <a:gd name="connsiteX14" fmla="*/ 5494901 w 5501725"/>
                <a:gd name="connsiteY14" fmla="*/ 388961 h 600501"/>
                <a:gd name="connsiteX15" fmla="*/ 5501725 w 5501725"/>
                <a:gd name="connsiteY15" fmla="*/ 375313 h 600501"/>
                <a:gd name="connsiteX0" fmla="*/ 0 w 5501725"/>
                <a:gd name="connsiteY0" fmla="*/ 397594 h 600501"/>
                <a:gd name="connsiteX1" fmla="*/ 213218 w 5501725"/>
                <a:gd name="connsiteY1" fmla="*/ 382137 h 600501"/>
                <a:gd name="connsiteX2" fmla="*/ 349695 w 5501725"/>
                <a:gd name="connsiteY2" fmla="*/ 320722 h 600501"/>
                <a:gd name="connsiteX3" fmla="*/ 574884 w 5501725"/>
                <a:gd name="connsiteY3" fmla="*/ 54591 h 600501"/>
                <a:gd name="connsiteX4" fmla="*/ 834191 w 5501725"/>
                <a:gd name="connsiteY4" fmla="*/ 6824 h 600501"/>
                <a:gd name="connsiteX5" fmla="*/ 3338555 w 5501725"/>
                <a:gd name="connsiteY5" fmla="*/ 0 h 600501"/>
                <a:gd name="connsiteX6" fmla="*/ 3584215 w 5501725"/>
                <a:gd name="connsiteY6" fmla="*/ 150125 h 600501"/>
                <a:gd name="connsiteX7" fmla="*/ 3707045 w 5501725"/>
                <a:gd name="connsiteY7" fmla="*/ 477672 h 600501"/>
                <a:gd name="connsiteX8" fmla="*/ 3877642 w 5501725"/>
                <a:gd name="connsiteY8" fmla="*/ 600501 h 600501"/>
                <a:gd name="connsiteX9" fmla="*/ 5024054 w 5501725"/>
                <a:gd name="connsiteY9" fmla="*/ 600501 h 600501"/>
                <a:gd name="connsiteX10" fmla="*/ 5146884 w 5501725"/>
                <a:gd name="connsiteY10" fmla="*/ 532263 h 600501"/>
                <a:gd name="connsiteX11" fmla="*/ 5228770 w 5501725"/>
                <a:gd name="connsiteY11" fmla="*/ 409433 h 600501"/>
                <a:gd name="connsiteX12" fmla="*/ 5310657 w 5501725"/>
                <a:gd name="connsiteY12" fmla="*/ 388961 h 600501"/>
                <a:gd name="connsiteX13" fmla="*/ 5494901 w 5501725"/>
                <a:gd name="connsiteY13" fmla="*/ 388961 h 600501"/>
                <a:gd name="connsiteX14" fmla="*/ 5494901 w 5501725"/>
                <a:gd name="connsiteY14" fmla="*/ 388961 h 600501"/>
                <a:gd name="connsiteX15" fmla="*/ 5501725 w 5501725"/>
                <a:gd name="connsiteY15" fmla="*/ 375313 h 600501"/>
                <a:gd name="connsiteX0" fmla="*/ 0 w 5494901"/>
                <a:gd name="connsiteY0" fmla="*/ 397594 h 600501"/>
                <a:gd name="connsiteX1" fmla="*/ 213218 w 5494901"/>
                <a:gd name="connsiteY1" fmla="*/ 382137 h 600501"/>
                <a:gd name="connsiteX2" fmla="*/ 349695 w 5494901"/>
                <a:gd name="connsiteY2" fmla="*/ 320722 h 600501"/>
                <a:gd name="connsiteX3" fmla="*/ 574884 w 5494901"/>
                <a:gd name="connsiteY3" fmla="*/ 54591 h 600501"/>
                <a:gd name="connsiteX4" fmla="*/ 834191 w 5494901"/>
                <a:gd name="connsiteY4" fmla="*/ 6824 h 600501"/>
                <a:gd name="connsiteX5" fmla="*/ 3338555 w 5494901"/>
                <a:gd name="connsiteY5" fmla="*/ 0 h 600501"/>
                <a:gd name="connsiteX6" fmla="*/ 3584215 w 5494901"/>
                <a:gd name="connsiteY6" fmla="*/ 150125 h 600501"/>
                <a:gd name="connsiteX7" fmla="*/ 3707045 w 5494901"/>
                <a:gd name="connsiteY7" fmla="*/ 477672 h 600501"/>
                <a:gd name="connsiteX8" fmla="*/ 3877642 w 5494901"/>
                <a:gd name="connsiteY8" fmla="*/ 600501 h 600501"/>
                <a:gd name="connsiteX9" fmla="*/ 5024054 w 5494901"/>
                <a:gd name="connsiteY9" fmla="*/ 600501 h 600501"/>
                <a:gd name="connsiteX10" fmla="*/ 5146884 w 5494901"/>
                <a:gd name="connsiteY10" fmla="*/ 532263 h 600501"/>
                <a:gd name="connsiteX11" fmla="*/ 5228770 w 5494901"/>
                <a:gd name="connsiteY11" fmla="*/ 409433 h 600501"/>
                <a:gd name="connsiteX12" fmla="*/ 5310657 w 5494901"/>
                <a:gd name="connsiteY12" fmla="*/ 388961 h 600501"/>
                <a:gd name="connsiteX13" fmla="*/ 5494901 w 5494901"/>
                <a:gd name="connsiteY13" fmla="*/ 388961 h 600501"/>
                <a:gd name="connsiteX14" fmla="*/ 5494901 w 5494901"/>
                <a:gd name="connsiteY14" fmla="*/ 388961 h 600501"/>
                <a:gd name="connsiteX0" fmla="*/ 0 w 5494901"/>
                <a:gd name="connsiteY0" fmla="*/ 397594 h 600501"/>
                <a:gd name="connsiteX1" fmla="*/ 213218 w 5494901"/>
                <a:gd name="connsiteY1" fmla="*/ 382137 h 600501"/>
                <a:gd name="connsiteX2" fmla="*/ 349695 w 5494901"/>
                <a:gd name="connsiteY2" fmla="*/ 320722 h 600501"/>
                <a:gd name="connsiteX3" fmla="*/ 574884 w 5494901"/>
                <a:gd name="connsiteY3" fmla="*/ 54591 h 600501"/>
                <a:gd name="connsiteX4" fmla="*/ 834191 w 5494901"/>
                <a:gd name="connsiteY4" fmla="*/ 6824 h 600501"/>
                <a:gd name="connsiteX5" fmla="*/ 3338555 w 5494901"/>
                <a:gd name="connsiteY5" fmla="*/ 0 h 600501"/>
                <a:gd name="connsiteX6" fmla="*/ 3584215 w 5494901"/>
                <a:gd name="connsiteY6" fmla="*/ 150125 h 600501"/>
                <a:gd name="connsiteX7" fmla="*/ 3707045 w 5494901"/>
                <a:gd name="connsiteY7" fmla="*/ 477672 h 600501"/>
                <a:gd name="connsiteX8" fmla="*/ 3877642 w 5494901"/>
                <a:gd name="connsiteY8" fmla="*/ 600501 h 600501"/>
                <a:gd name="connsiteX9" fmla="*/ 5024054 w 5494901"/>
                <a:gd name="connsiteY9" fmla="*/ 600501 h 600501"/>
                <a:gd name="connsiteX10" fmla="*/ 5146884 w 5494901"/>
                <a:gd name="connsiteY10" fmla="*/ 532263 h 600501"/>
                <a:gd name="connsiteX11" fmla="*/ 5228770 w 5494901"/>
                <a:gd name="connsiteY11" fmla="*/ 409433 h 600501"/>
                <a:gd name="connsiteX12" fmla="*/ 5310657 w 5494901"/>
                <a:gd name="connsiteY12" fmla="*/ 388961 h 600501"/>
                <a:gd name="connsiteX13" fmla="*/ 5494901 w 5494901"/>
                <a:gd name="connsiteY13" fmla="*/ 388961 h 600501"/>
                <a:gd name="connsiteX14" fmla="*/ 5494901 w 5494901"/>
                <a:gd name="connsiteY14" fmla="*/ 388961 h 600501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119578 w 5494901"/>
                <a:gd name="connsiteY1" fmla="*/ 552782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119578 w 5494901"/>
                <a:gd name="connsiteY1" fmla="*/ 552782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119578 w 5494901"/>
                <a:gd name="connsiteY1" fmla="*/ 552782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120093 w 5494901"/>
                <a:gd name="connsiteY1" fmla="*/ 316269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238597 w 5494901"/>
                <a:gd name="connsiteY1" fmla="*/ 389345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5319 h 598226"/>
                <a:gd name="connsiteX1" fmla="*/ 238597 w 5494901"/>
                <a:gd name="connsiteY1" fmla="*/ 386469 h 598226"/>
                <a:gd name="connsiteX2" fmla="*/ 349695 w 5494901"/>
                <a:gd name="connsiteY2" fmla="*/ 318447 h 598226"/>
                <a:gd name="connsiteX3" fmla="*/ 574884 w 5494901"/>
                <a:gd name="connsiteY3" fmla="*/ 52316 h 598226"/>
                <a:gd name="connsiteX4" fmla="*/ 834191 w 5494901"/>
                <a:gd name="connsiteY4" fmla="*/ 4549 h 598226"/>
                <a:gd name="connsiteX5" fmla="*/ 3213631 w 5494901"/>
                <a:gd name="connsiteY5" fmla="*/ 8250 h 598226"/>
                <a:gd name="connsiteX6" fmla="*/ 3584215 w 5494901"/>
                <a:gd name="connsiteY6" fmla="*/ 147850 h 598226"/>
                <a:gd name="connsiteX7" fmla="*/ 3707045 w 5494901"/>
                <a:gd name="connsiteY7" fmla="*/ 475397 h 598226"/>
                <a:gd name="connsiteX8" fmla="*/ 3877642 w 5494901"/>
                <a:gd name="connsiteY8" fmla="*/ 598226 h 598226"/>
                <a:gd name="connsiteX9" fmla="*/ 5024054 w 5494901"/>
                <a:gd name="connsiteY9" fmla="*/ 598226 h 598226"/>
                <a:gd name="connsiteX10" fmla="*/ 5146884 w 5494901"/>
                <a:gd name="connsiteY10" fmla="*/ 529988 h 598226"/>
                <a:gd name="connsiteX11" fmla="*/ 5228770 w 5494901"/>
                <a:gd name="connsiteY11" fmla="*/ 407158 h 598226"/>
                <a:gd name="connsiteX12" fmla="*/ 5310657 w 5494901"/>
                <a:gd name="connsiteY12" fmla="*/ 386686 h 598226"/>
                <a:gd name="connsiteX13" fmla="*/ 5494901 w 5494901"/>
                <a:gd name="connsiteY13" fmla="*/ 386686 h 598226"/>
                <a:gd name="connsiteX14" fmla="*/ 5494901 w 5494901"/>
                <a:gd name="connsiteY14" fmla="*/ 386686 h 598226"/>
                <a:gd name="connsiteX0" fmla="*/ 0 w 5494901"/>
                <a:gd name="connsiteY0" fmla="*/ 395319 h 598226"/>
                <a:gd name="connsiteX1" fmla="*/ 238597 w 5494901"/>
                <a:gd name="connsiteY1" fmla="*/ 386469 h 598226"/>
                <a:gd name="connsiteX2" fmla="*/ 349695 w 5494901"/>
                <a:gd name="connsiteY2" fmla="*/ 318447 h 598226"/>
                <a:gd name="connsiteX3" fmla="*/ 574884 w 5494901"/>
                <a:gd name="connsiteY3" fmla="*/ 52316 h 598226"/>
                <a:gd name="connsiteX4" fmla="*/ 834191 w 5494901"/>
                <a:gd name="connsiteY4" fmla="*/ 4549 h 598226"/>
                <a:gd name="connsiteX5" fmla="*/ 3213631 w 5494901"/>
                <a:gd name="connsiteY5" fmla="*/ 8250 h 598226"/>
                <a:gd name="connsiteX6" fmla="*/ 3584215 w 5494901"/>
                <a:gd name="connsiteY6" fmla="*/ 147850 h 598226"/>
                <a:gd name="connsiteX7" fmla="*/ 3707045 w 5494901"/>
                <a:gd name="connsiteY7" fmla="*/ 475397 h 598226"/>
                <a:gd name="connsiteX8" fmla="*/ 3877642 w 5494901"/>
                <a:gd name="connsiteY8" fmla="*/ 598226 h 598226"/>
                <a:gd name="connsiteX9" fmla="*/ 5024054 w 5494901"/>
                <a:gd name="connsiteY9" fmla="*/ 598226 h 598226"/>
                <a:gd name="connsiteX10" fmla="*/ 5146884 w 5494901"/>
                <a:gd name="connsiteY10" fmla="*/ 529988 h 598226"/>
                <a:gd name="connsiteX11" fmla="*/ 5228770 w 5494901"/>
                <a:gd name="connsiteY11" fmla="*/ 407158 h 598226"/>
                <a:gd name="connsiteX12" fmla="*/ 5310657 w 5494901"/>
                <a:gd name="connsiteY12" fmla="*/ 386686 h 598226"/>
                <a:gd name="connsiteX13" fmla="*/ 5494901 w 5494901"/>
                <a:gd name="connsiteY13" fmla="*/ 386686 h 598226"/>
                <a:gd name="connsiteX14" fmla="*/ 5494901 w 5494901"/>
                <a:gd name="connsiteY14" fmla="*/ 386686 h 598226"/>
                <a:gd name="connsiteX0" fmla="*/ 0 w 5494901"/>
                <a:gd name="connsiteY0" fmla="*/ 395319 h 598912"/>
                <a:gd name="connsiteX1" fmla="*/ 238597 w 5494901"/>
                <a:gd name="connsiteY1" fmla="*/ 386469 h 598912"/>
                <a:gd name="connsiteX2" fmla="*/ 349695 w 5494901"/>
                <a:gd name="connsiteY2" fmla="*/ 318447 h 598912"/>
                <a:gd name="connsiteX3" fmla="*/ 574884 w 5494901"/>
                <a:gd name="connsiteY3" fmla="*/ 52316 h 598912"/>
                <a:gd name="connsiteX4" fmla="*/ 834191 w 5494901"/>
                <a:gd name="connsiteY4" fmla="*/ 4549 h 598912"/>
                <a:gd name="connsiteX5" fmla="*/ 3213631 w 5494901"/>
                <a:gd name="connsiteY5" fmla="*/ 8250 h 598912"/>
                <a:gd name="connsiteX6" fmla="*/ 3584215 w 5494901"/>
                <a:gd name="connsiteY6" fmla="*/ 147850 h 598912"/>
                <a:gd name="connsiteX7" fmla="*/ 3707045 w 5494901"/>
                <a:gd name="connsiteY7" fmla="*/ 475397 h 598912"/>
                <a:gd name="connsiteX8" fmla="*/ 3877642 w 5494901"/>
                <a:gd name="connsiteY8" fmla="*/ 598226 h 598912"/>
                <a:gd name="connsiteX9" fmla="*/ 5024054 w 5494901"/>
                <a:gd name="connsiteY9" fmla="*/ 598226 h 598912"/>
                <a:gd name="connsiteX10" fmla="*/ 5146884 w 5494901"/>
                <a:gd name="connsiteY10" fmla="*/ 529988 h 598912"/>
                <a:gd name="connsiteX11" fmla="*/ 5228770 w 5494901"/>
                <a:gd name="connsiteY11" fmla="*/ 407158 h 598912"/>
                <a:gd name="connsiteX12" fmla="*/ 5310657 w 5494901"/>
                <a:gd name="connsiteY12" fmla="*/ 386686 h 598912"/>
                <a:gd name="connsiteX13" fmla="*/ 5494901 w 5494901"/>
                <a:gd name="connsiteY13" fmla="*/ 386686 h 598912"/>
                <a:gd name="connsiteX14" fmla="*/ 5494901 w 5494901"/>
                <a:gd name="connsiteY14" fmla="*/ 386686 h 598912"/>
                <a:gd name="connsiteX0" fmla="*/ 0 w 5494901"/>
                <a:gd name="connsiteY0" fmla="*/ 395319 h 598912"/>
                <a:gd name="connsiteX1" fmla="*/ 238597 w 5494901"/>
                <a:gd name="connsiteY1" fmla="*/ 386469 h 598912"/>
                <a:gd name="connsiteX2" fmla="*/ 349695 w 5494901"/>
                <a:gd name="connsiteY2" fmla="*/ 318447 h 598912"/>
                <a:gd name="connsiteX3" fmla="*/ 574884 w 5494901"/>
                <a:gd name="connsiteY3" fmla="*/ 52316 h 598912"/>
                <a:gd name="connsiteX4" fmla="*/ 834191 w 5494901"/>
                <a:gd name="connsiteY4" fmla="*/ 4549 h 598912"/>
                <a:gd name="connsiteX5" fmla="*/ 3213631 w 5494901"/>
                <a:gd name="connsiteY5" fmla="*/ 8250 h 598912"/>
                <a:gd name="connsiteX6" fmla="*/ 3584215 w 5494901"/>
                <a:gd name="connsiteY6" fmla="*/ 147850 h 598912"/>
                <a:gd name="connsiteX7" fmla="*/ 3707045 w 5494901"/>
                <a:gd name="connsiteY7" fmla="*/ 475397 h 598912"/>
                <a:gd name="connsiteX8" fmla="*/ 3877642 w 5494901"/>
                <a:gd name="connsiteY8" fmla="*/ 598226 h 598912"/>
                <a:gd name="connsiteX9" fmla="*/ 5024054 w 5494901"/>
                <a:gd name="connsiteY9" fmla="*/ 598226 h 598912"/>
                <a:gd name="connsiteX10" fmla="*/ 5146884 w 5494901"/>
                <a:gd name="connsiteY10" fmla="*/ 529988 h 598912"/>
                <a:gd name="connsiteX11" fmla="*/ 5228770 w 5494901"/>
                <a:gd name="connsiteY11" fmla="*/ 407158 h 598912"/>
                <a:gd name="connsiteX12" fmla="*/ 5310657 w 5494901"/>
                <a:gd name="connsiteY12" fmla="*/ 386686 h 598912"/>
                <a:gd name="connsiteX13" fmla="*/ 5494901 w 5494901"/>
                <a:gd name="connsiteY13" fmla="*/ 386686 h 598912"/>
                <a:gd name="connsiteX14" fmla="*/ 5494901 w 5494901"/>
                <a:gd name="connsiteY14" fmla="*/ 386686 h 598912"/>
                <a:gd name="connsiteX0" fmla="*/ 0 w 5494901"/>
                <a:gd name="connsiteY0" fmla="*/ 395319 h 598912"/>
                <a:gd name="connsiteX1" fmla="*/ 238597 w 5494901"/>
                <a:gd name="connsiteY1" fmla="*/ 386469 h 598912"/>
                <a:gd name="connsiteX2" fmla="*/ 349695 w 5494901"/>
                <a:gd name="connsiteY2" fmla="*/ 318447 h 598912"/>
                <a:gd name="connsiteX3" fmla="*/ 574884 w 5494901"/>
                <a:gd name="connsiteY3" fmla="*/ 52316 h 598912"/>
                <a:gd name="connsiteX4" fmla="*/ 834191 w 5494901"/>
                <a:gd name="connsiteY4" fmla="*/ 4549 h 598912"/>
                <a:gd name="connsiteX5" fmla="*/ 3213631 w 5494901"/>
                <a:gd name="connsiteY5" fmla="*/ 8250 h 598912"/>
                <a:gd name="connsiteX6" fmla="*/ 3584215 w 5494901"/>
                <a:gd name="connsiteY6" fmla="*/ 147850 h 598912"/>
                <a:gd name="connsiteX7" fmla="*/ 3692495 w 5494901"/>
                <a:gd name="connsiteY7" fmla="*/ 499850 h 598912"/>
                <a:gd name="connsiteX8" fmla="*/ 3877642 w 5494901"/>
                <a:gd name="connsiteY8" fmla="*/ 598226 h 598912"/>
                <a:gd name="connsiteX9" fmla="*/ 5024054 w 5494901"/>
                <a:gd name="connsiteY9" fmla="*/ 598226 h 598912"/>
                <a:gd name="connsiteX10" fmla="*/ 5146884 w 5494901"/>
                <a:gd name="connsiteY10" fmla="*/ 529988 h 598912"/>
                <a:gd name="connsiteX11" fmla="*/ 5228770 w 5494901"/>
                <a:gd name="connsiteY11" fmla="*/ 407158 h 598912"/>
                <a:gd name="connsiteX12" fmla="*/ 5310657 w 5494901"/>
                <a:gd name="connsiteY12" fmla="*/ 386686 h 598912"/>
                <a:gd name="connsiteX13" fmla="*/ 5494901 w 5494901"/>
                <a:gd name="connsiteY13" fmla="*/ 386686 h 598912"/>
                <a:gd name="connsiteX14" fmla="*/ 5494901 w 5494901"/>
                <a:gd name="connsiteY14" fmla="*/ 386686 h 598912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46884 w 5494901"/>
                <a:gd name="connsiteY10" fmla="*/ 529988 h 604715"/>
                <a:gd name="connsiteX11" fmla="*/ 5228770 w 5494901"/>
                <a:gd name="connsiteY11" fmla="*/ 407158 h 604715"/>
                <a:gd name="connsiteX12" fmla="*/ 5310657 w 5494901"/>
                <a:gd name="connsiteY12" fmla="*/ 386686 h 604715"/>
                <a:gd name="connsiteX13" fmla="*/ 5494901 w 5494901"/>
                <a:gd name="connsiteY13" fmla="*/ 386686 h 604715"/>
                <a:gd name="connsiteX14" fmla="*/ 5494901 w 5494901"/>
                <a:gd name="connsiteY14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60138 w 5494901"/>
                <a:gd name="connsiteY10" fmla="*/ 477898 h 604715"/>
                <a:gd name="connsiteX11" fmla="*/ 5228770 w 5494901"/>
                <a:gd name="connsiteY11" fmla="*/ 407158 h 604715"/>
                <a:gd name="connsiteX12" fmla="*/ 5310657 w 5494901"/>
                <a:gd name="connsiteY12" fmla="*/ 386686 h 604715"/>
                <a:gd name="connsiteX13" fmla="*/ 5494901 w 5494901"/>
                <a:gd name="connsiteY13" fmla="*/ 386686 h 604715"/>
                <a:gd name="connsiteX14" fmla="*/ 5494901 w 5494901"/>
                <a:gd name="connsiteY14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60138 w 5494901"/>
                <a:gd name="connsiteY10" fmla="*/ 477898 h 604715"/>
                <a:gd name="connsiteX11" fmla="*/ 5310657 w 5494901"/>
                <a:gd name="connsiteY11" fmla="*/ 386686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310657 w 5494901"/>
                <a:gd name="connsiteY11" fmla="*/ 386686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310657 w 5494901"/>
                <a:gd name="connsiteY11" fmla="*/ 386686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297595 w 5494901"/>
                <a:gd name="connsiteY11" fmla="*/ 403864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297595 w 5494901"/>
                <a:gd name="connsiteY11" fmla="*/ 403864 h 604715"/>
                <a:gd name="connsiteX12" fmla="*/ 5494901 w 5494901"/>
                <a:gd name="connsiteY12" fmla="*/ 386686 h 604715"/>
                <a:gd name="connsiteX13" fmla="*/ 5494901 w 5494901"/>
                <a:gd name="connsiteY13" fmla="*/ 402542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297595 w 5494901"/>
                <a:gd name="connsiteY11" fmla="*/ 403864 h 604715"/>
                <a:gd name="connsiteX12" fmla="*/ 5494901 w 5494901"/>
                <a:gd name="connsiteY12" fmla="*/ 386686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482523" h="604715">
                  <a:moveTo>
                    <a:pt x="0" y="395319"/>
                  </a:moveTo>
                  <a:lnTo>
                    <a:pt x="238597" y="386469"/>
                  </a:lnTo>
                  <a:cubicBezTo>
                    <a:pt x="288951" y="371895"/>
                    <a:pt x="293647" y="374139"/>
                    <a:pt x="349695" y="318447"/>
                  </a:cubicBezTo>
                  <a:cubicBezTo>
                    <a:pt x="405743" y="262755"/>
                    <a:pt x="494135" y="104632"/>
                    <a:pt x="574884" y="52316"/>
                  </a:cubicBezTo>
                  <a:cubicBezTo>
                    <a:pt x="655633" y="0"/>
                    <a:pt x="695632" y="5020"/>
                    <a:pt x="834191" y="4549"/>
                  </a:cubicBezTo>
                  <a:lnTo>
                    <a:pt x="3213631" y="8250"/>
                  </a:lnTo>
                  <a:cubicBezTo>
                    <a:pt x="3389844" y="7649"/>
                    <a:pt x="3504405" y="65917"/>
                    <a:pt x="3584215" y="147850"/>
                  </a:cubicBezTo>
                  <a:cubicBezTo>
                    <a:pt x="3664025" y="229783"/>
                    <a:pt x="3661438" y="417496"/>
                    <a:pt x="3692495" y="499850"/>
                  </a:cubicBezTo>
                  <a:cubicBezTo>
                    <a:pt x="3723552" y="582204"/>
                    <a:pt x="3779025" y="598912"/>
                    <a:pt x="3877642" y="598226"/>
                  </a:cubicBezTo>
                  <a:lnTo>
                    <a:pt x="5024054" y="598226"/>
                  </a:lnTo>
                  <a:cubicBezTo>
                    <a:pt x="5114832" y="604715"/>
                    <a:pt x="5144272" y="563147"/>
                    <a:pt x="5180096" y="512922"/>
                  </a:cubicBezTo>
                  <a:cubicBezTo>
                    <a:pt x="5215920" y="462697"/>
                    <a:pt x="5252873" y="407174"/>
                    <a:pt x="5297595" y="403864"/>
                  </a:cubicBezTo>
                  <a:cubicBezTo>
                    <a:pt x="5342317" y="400554"/>
                    <a:pt x="5420880" y="400340"/>
                    <a:pt x="5482523" y="398578"/>
                  </a:cubicBezTo>
                </a:path>
              </a:pathLst>
            </a:cu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GB" sz="1800"/>
            </a:p>
          </p:txBody>
        </p:sp>
      </p:grpSp>
      <p:sp>
        <p:nvSpPr>
          <p:cNvPr id="17" name="Freeform 16"/>
          <p:cNvSpPr>
            <a:spLocks noChangeArrowheads="1"/>
          </p:cNvSpPr>
          <p:nvPr/>
        </p:nvSpPr>
        <p:spPr bwMode="auto">
          <a:xfrm flipV="1">
            <a:off x="2387600" y="2400300"/>
            <a:ext cx="1096963" cy="484188"/>
          </a:xfrm>
          <a:custGeom>
            <a:avLst/>
            <a:gdLst>
              <a:gd name="T0" fmla="*/ 0 w 3399613"/>
              <a:gd name="T1" fmla="*/ 0 h 2428893"/>
              <a:gd name="T2" fmla="*/ 1003054 w 3399613"/>
              <a:gd name="T3" fmla="*/ 2183 h 2428893"/>
              <a:gd name="T4" fmla="*/ 1095753 w 3399613"/>
              <a:gd name="T5" fmla="*/ 247814 h 2428893"/>
              <a:gd name="T6" fmla="*/ 1014965 w 3399613"/>
              <a:gd name="T7" fmla="*/ 483722 h 2428893"/>
              <a:gd name="T8" fmla="*/ 542 w 3399613"/>
              <a:gd name="T9" fmla="*/ 482857 h 2428893"/>
              <a:gd name="T10" fmla="*/ 79501 w 3399613"/>
              <a:gd name="T11" fmla="*/ 248214 h 2428893"/>
              <a:gd name="T12" fmla="*/ 0 w 3399613"/>
              <a:gd name="T13" fmla="*/ 0 h 24288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99613"/>
              <a:gd name="T22" fmla="*/ 0 h 2428893"/>
              <a:gd name="T23" fmla="*/ 3399613 w 3399613"/>
              <a:gd name="T24" fmla="*/ 2428893 h 24288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99613" h="2428893">
                <a:moveTo>
                  <a:pt x="0" y="0"/>
                </a:moveTo>
                <a:lnTo>
                  <a:pt x="3106385" y="10960"/>
                </a:lnTo>
                <a:cubicBezTo>
                  <a:pt x="3325724" y="102265"/>
                  <a:pt x="3387317" y="841349"/>
                  <a:pt x="3393465" y="1244338"/>
                </a:cubicBezTo>
                <a:cubicBezTo>
                  <a:pt x="3399613" y="1647327"/>
                  <a:pt x="3360333" y="2202172"/>
                  <a:pt x="3143271" y="2428893"/>
                </a:cubicBezTo>
                <a:lnTo>
                  <a:pt x="1678" y="2424551"/>
                </a:lnTo>
                <a:cubicBezTo>
                  <a:pt x="214572" y="2273571"/>
                  <a:pt x="233519" y="1692739"/>
                  <a:pt x="246210" y="1246345"/>
                </a:cubicBezTo>
                <a:cubicBezTo>
                  <a:pt x="209662" y="797020"/>
                  <a:pt x="223526" y="151620"/>
                  <a:pt x="0" y="0"/>
                </a:cubicBezTo>
                <a:close/>
              </a:path>
            </a:pathLst>
          </a:custGeom>
          <a:solidFill>
            <a:srgbClr val="B9CDE5">
              <a:alpha val="40000"/>
            </a:srgbClr>
          </a:solidFill>
          <a:ln w="25400">
            <a:solidFill>
              <a:srgbClr val="95B3D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8" name="Freeform 16"/>
          <p:cNvSpPr>
            <a:spLocks noChangeArrowheads="1"/>
          </p:cNvSpPr>
          <p:nvPr/>
        </p:nvSpPr>
        <p:spPr bwMode="auto">
          <a:xfrm flipV="1">
            <a:off x="3995738" y="2781300"/>
            <a:ext cx="1096962" cy="484188"/>
          </a:xfrm>
          <a:custGeom>
            <a:avLst/>
            <a:gdLst>
              <a:gd name="T0" fmla="*/ 0 w 3399613"/>
              <a:gd name="T1" fmla="*/ 0 h 2428893"/>
              <a:gd name="T2" fmla="*/ 1003054 w 3399613"/>
              <a:gd name="T3" fmla="*/ 2183 h 2428893"/>
              <a:gd name="T4" fmla="*/ 1095753 w 3399613"/>
              <a:gd name="T5" fmla="*/ 247814 h 2428893"/>
              <a:gd name="T6" fmla="*/ 1014965 w 3399613"/>
              <a:gd name="T7" fmla="*/ 483722 h 2428893"/>
              <a:gd name="T8" fmla="*/ 542 w 3399613"/>
              <a:gd name="T9" fmla="*/ 482857 h 2428893"/>
              <a:gd name="T10" fmla="*/ 79501 w 3399613"/>
              <a:gd name="T11" fmla="*/ 248214 h 2428893"/>
              <a:gd name="T12" fmla="*/ 0 w 3399613"/>
              <a:gd name="T13" fmla="*/ 0 h 24288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99613"/>
              <a:gd name="T22" fmla="*/ 0 h 2428893"/>
              <a:gd name="T23" fmla="*/ 3399613 w 3399613"/>
              <a:gd name="T24" fmla="*/ 2428893 h 24288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99613" h="2428893">
                <a:moveTo>
                  <a:pt x="0" y="0"/>
                </a:moveTo>
                <a:lnTo>
                  <a:pt x="3106385" y="10960"/>
                </a:lnTo>
                <a:cubicBezTo>
                  <a:pt x="3325724" y="102265"/>
                  <a:pt x="3387317" y="841349"/>
                  <a:pt x="3393465" y="1244338"/>
                </a:cubicBezTo>
                <a:cubicBezTo>
                  <a:pt x="3399613" y="1647327"/>
                  <a:pt x="3360333" y="2202172"/>
                  <a:pt x="3143271" y="2428893"/>
                </a:cubicBezTo>
                <a:lnTo>
                  <a:pt x="1678" y="2424551"/>
                </a:lnTo>
                <a:cubicBezTo>
                  <a:pt x="214572" y="2273571"/>
                  <a:pt x="233519" y="1692739"/>
                  <a:pt x="246210" y="1246345"/>
                </a:cubicBezTo>
                <a:cubicBezTo>
                  <a:pt x="209662" y="797020"/>
                  <a:pt x="223526" y="151620"/>
                  <a:pt x="0" y="0"/>
                </a:cubicBezTo>
                <a:close/>
              </a:path>
            </a:pathLst>
          </a:custGeom>
          <a:solidFill>
            <a:srgbClr val="B9CDE5">
              <a:alpha val="40000"/>
            </a:srgbClr>
          </a:solidFill>
          <a:ln w="25400">
            <a:solidFill>
              <a:srgbClr val="95B3D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9" name="Freeform 16"/>
          <p:cNvSpPr>
            <a:spLocks noChangeArrowheads="1"/>
          </p:cNvSpPr>
          <p:nvPr/>
        </p:nvSpPr>
        <p:spPr bwMode="auto">
          <a:xfrm flipV="1">
            <a:off x="5557838" y="3162300"/>
            <a:ext cx="1096962" cy="484188"/>
          </a:xfrm>
          <a:custGeom>
            <a:avLst/>
            <a:gdLst>
              <a:gd name="T0" fmla="*/ 0 w 3399613"/>
              <a:gd name="T1" fmla="*/ 0 h 2428893"/>
              <a:gd name="T2" fmla="*/ 1003054 w 3399613"/>
              <a:gd name="T3" fmla="*/ 2183 h 2428893"/>
              <a:gd name="T4" fmla="*/ 1095753 w 3399613"/>
              <a:gd name="T5" fmla="*/ 247814 h 2428893"/>
              <a:gd name="T6" fmla="*/ 1014965 w 3399613"/>
              <a:gd name="T7" fmla="*/ 483722 h 2428893"/>
              <a:gd name="T8" fmla="*/ 542 w 3399613"/>
              <a:gd name="T9" fmla="*/ 482857 h 2428893"/>
              <a:gd name="T10" fmla="*/ 79501 w 3399613"/>
              <a:gd name="T11" fmla="*/ 248214 h 2428893"/>
              <a:gd name="T12" fmla="*/ 0 w 3399613"/>
              <a:gd name="T13" fmla="*/ 0 h 24288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99613"/>
              <a:gd name="T22" fmla="*/ 0 h 2428893"/>
              <a:gd name="T23" fmla="*/ 3399613 w 3399613"/>
              <a:gd name="T24" fmla="*/ 2428893 h 24288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99613" h="2428893">
                <a:moveTo>
                  <a:pt x="0" y="0"/>
                </a:moveTo>
                <a:lnTo>
                  <a:pt x="3106385" y="10960"/>
                </a:lnTo>
                <a:cubicBezTo>
                  <a:pt x="3325724" y="102265"/>
                  <a:pt x="3387317" y="841349"/>
                  <a:pt x="3393465" y="1244338"/>
                </a:cubicBezTo>
                <a:cubicBezTo>
                  <a:pt x="3399613" y="1647327"/>
                  <a:pt x="3360333" y="2202172"/>
                  <a:pt x="3143271" y="2428893"/>
                </a:cubicBezTo>
                <a:lnTo>
                  <a:pt x="1678" y="2424551"/>
                </a:lnTo>
                <a:cubicBezTo>
                  <a:pt x="214572" y="2273571"/>
                  <a:pt x="233519" y="1692739"/>
                  <a:pt x="246210" y="1246345"/>
                </a:cubicBezTo>
                <a:cubicBezTo>
                  <a:pt x="209662" y="797020"/>
                  <a:pt x="223526" y="151620"/>
                  <a:pt x="0" y="0"/>
                </a:cubicBezTo>
                <a:close/>
              </a:path>
            </a:pathLst>
          </a:custGeom>
          <a:solidFill>
            <a:srgbClr val="B9CDE5">
              <a:alpha val="40000"/>
            </a:srgbClr>
          </a:solidFill>
          <a:ln w="25400">
            <a:solidFill>
              <a:srgbClr val="95B3D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4525" name="TextBox 19"/>
          <p:cNvSpPr txBox="1">
            <a:spLocks noChangeArrowheads="1"/>
          </p:cNvSpPr>
          <p:nvPr/>
        </p:nvSpPr>
        <p:spPr bwMode="auto">
          <a:xfrm>
            <a:off x="7391400" y="2317750"/>
            <a:ext cx="996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9Mb/s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4526" name="TextBox 20"/>
          <p:cNvSpPr txBox="1">
            <a:spLocks noChangeArrowheads="1"/>
          </p:cNvSpPr>
          <p:nvPr/>
        </p:nvSpPr>
        <p:spPr bwMode="auto">
          <a:xfrm>
            <a:off x="7391400" y="2852738"/>
            <a:ext cx="925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chemeClr val="accent1"/>
                </a:solidFill>
              </a:rPr>
              <a:t>9Mb/s</a:t>
            </a:r>
            <a:endParaRPr lang="en-GB" altLang="sv-SE" i="1">
              <a:solidFill>
                <a:schemeClr val="accent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91400" y="3355975"/>
            <a:ext cx="92551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Helvetica" charset="0"/>
                <a:ea typeface="ＭＳ Ｐゴシック" charset="0"/>
                <a:cs typeface="ＭＳ Ｐゴシック" charset="0"/>
              </a:rPr>
              <a:t>9Mb/s</a:t>
            </a:r>
            <a:endParaRPr lang="en-GB" i="1" dirty="0">
              <a:solidFill>
                <a:schemeClr val="accent3">
                  <a:lumMod val="75000"/>
                </a:schemeClr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4528" name="TextBox 22"/>
          <p:cNvSpPr txBox="1">
            <a:spLocks noChangeArrowheads="1"/>
          </p:cNvSpPr>
          <p:nvPr/>
        </p:nvSpPr>
        <p:spPr bwMode="auto">
          <a:xfrm>
            <a:off x="2306638" y="2060575"/>
            <a:ext cx="1160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4529" name="TextBox 23"/>
          <p:cNvSpPr txBox="1">
            <a:spLocks noChangeArrowheads="1"/>
          </p:cNvSpPr>
          <p:nvPr/>
        </p:nvSpPr>
        <p:spPr bwMode="auto">
          <a:xfrm>
            <a:off x="3919538" y="3144838"/>
            <a:ext cx="1162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4530" name="TextBox 24"/>
          <p:cNvSpPr txBox="1">
            <a:spLocks noChangeArrowheads="1"/>
          </p:cNvSpPr>
          <p:nvPr/>
        </p:nvSpPr>
        <p:spPr bwMode="auto">
          <a:xfrm>
            <a:off x="5494338" y="3605213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91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Use Efficient Paths</a:t>
            </a:r>
            <a:endParaRPr lang="en-GB" dirty="0">
              <a:ea typeface="ＭＳ Ｐゴシック" charset="-128"/>
            </a:endParaRPr>
          </a:p>
        </p:txBody>
      </p:sp>
      <p:sp>
        <p:nvSpPr>
          <p:cNvPr id="65538" name="Slide Number Placeholder 27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3D3EE86F-40AB-43BA-85EA-9FA65D458740}" type="slidenum">
              <a:rPr lang="en-GB" altLang="sv-SE" sz="1400" b="0">
                <a:latin typeface="Times New Roman" pitchFamily="18" charset="0"/>
              </a:rPr>
              <a:pPr eaLnBrk="1" hangingPunct="1"/>
              <a:t>14</a:t>
            </a:fld>
            <a:endParaRPr lang="en-GB" altLang="sv-SE" sz="1400" b="0">
              <a:latin typeface="Times New Roman" pitchFamily="18" charset="0"/>
            </a:endParaRPr>
          </a:p>
        </p:txBody>
      </p:sp>
      <p:sp>
        <p:nvSpPr>
          <p:cNvPr id="65539" name="Content Placeholder 4"/>
          <p:cNvSpPr>
            <a:spLocks noGrp="1"/>
          </p:cNvSpPr>
          <p:nvPr>
            <p:ph idx="4294967295"/>
          </p:nvPr>
        </p:nvSpPr>
        <p:spPr>
          <a:xfrm>
            <a:off x="846138" y="2622550"/>
            <a:ext cx="7775575" cy="2879725"/>
          </a:xfrm>
        </p:spPr>
        <p:txBody>
          <a:bodyPr anchor="b"/>
          <a:lstStyle/>
          <a:p>
            <a:pPr marL="0" indent="0">
              <a:buFontTx/>
              <a:buNone/>
            </a:pPr>
            <a:r>
              <a:rPr lang="en-GB" altLang="sv-SE" sz="2400" i="1" smtClean="0"/>
              <a:t>Better: Each connection on a one-hop path</a:t>
            </a:r>
          </a:p>
          <a:p>
            <a:pPr marL="0" indent="0">
              <a:buFontTx/>
              <a:buNone/>
            </a:pPr>
            <a:r>
              <a:rPr lang="en-GB" altLang="sv-SE" sz="2400" i="1" smtClean="0"/>
              <a:t>Each connection should send all traffic on the least-congested paths</a:t>
            </a:r>
          </a:p>
        </p:txBody>
      </p:sp>
      <p:sp>
        <p:nvSpPr>
          <p:cNvPr id="4" name="Oval 18"/>
          <p:cNvSpPr>
            <a:spLocks noChangeArrowheads="1"/>
          </p:cNvSpPr>
          <p:nvPr/>
        </p:nvSpPr>
        <p:spPr bwMode="auto">
          <a:xfrm rot="16200000" flipV="1">
            <a:off x="5289550" y="3319463"/>
            <a:ext cx="485775" cy="171450"/>
          </a:xfrm>
          <a:prstGeom prst="ellipse">
            <a:avLst/>
          </a:prstGeom>
          <a:solidFill>
            <a:srgbClr val="6792C5"/>
          </a:solidFill>
          <a:ln w="19050">
            <a:solidFill>
              <a:srgbClr val="95B3D7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latin typeface="+mn-lt"/>
              <a:ea typeface="+mn-ea"/>
            </a:endParaRPr>
          </a:p>
        </p:txBody>
      </p:sp>
      <p:sp>
        <p:nvSpPr>
          <p:cNvPr id="6" name="Oval 18"/>
          <p:cNvSpPr>
            <a:spLocks noChangeArrowheads="1"/>
          </p:cNvSpPr>
          <p:nvPr/>
        </p:nvSpPr>
        <p:spPr bwMode="auto">
          <a:xfrm rot="16200000" flipV="1">
            <a:off x="2127250" y="2557463"/>
            <a:ext cx="485775" cy="171450"/>
          </a:xfrm>
          <a:prstGeom prst="ellipse">
            <a:avLst/>
          </a:prstGeom>
          <a:solidFill>
            <a:srgbClr val="6792C5"/>
          </a:solidFill>
          <a:ln w="19050">
            <a:solidFill>
              <a:srgbClr val="95B3D7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latin typeface="+mn-lt"/>
              <a:ea typeface="+mn-ea"/>
            </a:endParaRPr>
          </a:p>
        </p:txBody>
      </p:sp>
      <p:sp>
        <p:nvSpPr>
          <p:cNvPr id="7" name="Oval 18"/>
          <p:cNvSpPr>
            <a:spLocks noChangeArrowheads="1"/>
          </p:cNvSpPr>
          <p:nvPr/>
        </p:nvSpPr>
        <p:spPr bwMode="auto">
          <a:xfrm rot="16200000" flipV="1">
            <a:off x="3727450" y="2938463"/>
            <a:ext cx="485775" cy="171450"/>
          </a:xfrm>
          <a:prstGeom prst="ellipse">
            <a:avLst/>
          </a:prstGeom>
          <a:solidFill>
            <a:srgbClr val="6792C5"/>
          </a:solidFill>
          <a:ln w="19050">
            <a:solidFill>
              <a:srgbClr val="95B3D7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latin typeface="+mn-lt"/>
              <a:ea typeface="+mn-ea"/>
            </a:endParaRPr>
          </a:p>
        </p:txBody>
      </p:sp>
      <p:grpSp>
        <p:nvGrpSpPr>
          <p:cNvPr id="65543" name="Group 36"/>
          <p:cNvGrpSpPr>
            <a:grpSpLocks/>
          </p:cNvGrpSpPr>
          <p:nvPr/>
        </p:nvGrpSpPr>
        <p:grpSpPr bwMode="auto">
          <a:xfrm>
            <a:off x="1525588" y="2762250"/>
            <a:ext cx="5851525" cy="785813"/>
            <a:chOff x="661958" y="1428960"/>
            <a:chExt cx="5852026" cy="786106"/>
          </a:xfrm>
        </p:grpSpPr>
        <p:sp>
          <p:nvSpPr>
            <p:cNvPr id="9" name="Line 1066"/>
            <p:cNvSpPr>
              <a:spLocks noChangeShapeType="1"/>
            </p:cNvSpPr>
            <p:nvPr/>
          </p:nvSpPr>
          <p:spPr bwMode="auto">
            <a:xfrm>
              <a:off x="684185" y="2205537"/>
              <a:ext cx="5829799" cy="0"/>
            </a:xfrm>
            <a:prstGeom prst="line">
              <a:avLst/>
            </a:prstGeom>
            <a:noFill/>
            <a:ln w="228600">
              <a:solidFill>
                <a:schemeClr val="accent3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Helvetic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661958" y="1428960"/>
              <a:ext cx="5777407" cy="786106"/>
            </a:xfrm>
            <a:custGeom>
              <a:avLst/>
              <a:gdLst>
                <a:gd name="connsiteX0" fmla="*/ 0 w 5778111"/>
                <a:gd name="connsiteY0" fmla="*/ 792853 h 834927"/>
                <a:gd name="connsiteX1" fmla="*/ 224393 w 5778111"/>
                <a:gd name="connsiteY1" fmla="*/ 792853 h 834927"/>
                <a:gd name="connsiteX2" fmla="*/ 353419 w 5778111"/>
                <a:gd name="connsiteY2" fmla="*/ 697487 h 834927"/>
                <a:gd name="connsiteX3" fmla="*/ 645129 w 5778111"/>
                <a:gd name="connsiteY3" fmla="*/ 170164 h 834927"/>
                <a:gd name="connsiteX4" fmla="*/ 841473 w 5778111"/>
                <a:gd name="connsiteY4" fmla="*/ 24309 h 834927"/>
                <a:gd name="connsiteX5" fmla="*/ 1918557 w 5778111"/>
                <a:gd name="connsiteY5" fmla="*/ 24309 h 834927"/>
                <a:gd name="connsiteX6" fmla="*/ 2098071 w 5778111"/>
                <a:gd name="connsiteY6" fmla="*/ 97236 h 834927"/>
                <a:gd name="connsiteX7" fmla="*/ 2294415 w 5778111"/>
                <a:gd name="connsiteY7" fmla="*/ 102846 h 834927"/>
                <a:gd name="connsiteX8" fmla="*/ 4689806 w 5778111"/>
                <a:gd name="connsiteY8" fmla="*/ 108456 h 834927"/>
                <a:gd name="connsiteX9" fmla="*/ 5127372 w 5778111"/>
                <a:gd name="connsiteY9" fmla="*/ 316019 h 834927"/>
                <a:gd name="connsiteX10" fmla="*/ 5458351 w 5778111"/>
                <a:gd name="connsiteY10" fmla="*/ 753585 h 834927"/>
                <a:gd name="connsiteX11" fmla="*/ 5778111 w 5778111"/>
                <a:gd name="connsiteY11" fmla="*/ 804073 h 834927"/>
                <a:gd name="connsiteX12" fmla="*/ 5778111 w 5778111"/>
                <a:gd name="connsiteY12" fmla="*/ 804073 h 834927"/>
                <a:gd name="connsiteX0" fmla="*/ 0 w 5778111"/>
                <a:gd name="connsiteY0" fmla="*/ 794394 h 836468"/>
                <a:gd name="connsiteX1" fmla="*/ 224393 w 5778111"/>
                <a:gd name="connsiteY1" fmla="*/ 794394 h 836468"/>
                <a:gd name="connsiteX2" fmla="*/ 353419 w 5778111"/>
                <a:gd name="connsiteY2" fmla="*/ 699028 h 836468"/>
                <a:gd name="connsiteX3" fmla="*/ 645129 w 5778111"/>
                <a:gd name="connsiteY3" fmla="*/ 171705 h 836468"/>
                <a:gd name="connsiteX4" fmla="*/ 885706 w 5778111"/>
                <a:gd name="connsiteY4" fmla="*/ 24309 h 836468"/>
                <a:gd name="connsiteX5" fmla="*/ 1918557 w 5778111"/>
                <a:gd name="connsiteY5" fmla="*/ 25850 h 836468"/>
                <a:gd name="connsiteX6" fmla="*/ 2098071 w 5778111"/>
                <a:gd name="connsiteY6" fmla="*/ 98777 h 836468"/>
                <a:gd name="connsiteX7" fmla="*/ 2294415 w 5778111"/>
                <a:gd name="connsiteY7" fmla="*/ 104387 h 836468"/>
                <a:gd name="connsiteX8" fmla="*/ 4689806 w 5778111"/>
                <a:gd name="connsiteY8" fmla="*/ 109997 h 836468"/>
                <a:gd name="connsiteX9" fmla="*/ 5127372 w 5778111"/>
                <a:gd name="connsiteY9" fmla="*/ 317560 h 836468"/>
                <a:gd name="connsiteX10" fmla="*/ 5458351 w 5778111"/>
                <a:gd name="connsiteY10" fmla="*/ 755126 h 836468"/>
                <a:gd name="connsiteX11" fmla="*/ 5778111 w 5778111"/>
                <a:gd name="connsiteY11" fmla="*/ 805614 h 836468"/>
                <a:gd name="connsiteX12" fmla="*/ 5778111 w 5778111"/>
                <a:gd name="connsiteY12" fmla="*/ 805614 h 836468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645129 w 5778111"/>
                <a:gd name="connsiteY3" fmla="*/ 14739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645129 w 5778111"/>
                <a:gd name="connsiteY3" fmla="*/ 14739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597674 w 5778111"/>
                <a:gd name="connsiteY3" fmla="*/ 14401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4914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4914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4886 h 816960"/>
                <a:gd name="connsiteX1" fmla="*/ 205542 w 5778111"/>
                <a:gd name="connsiteY1" fmla="*/ 769713 h 816960"/>
                <a:gd name="connsiteX2" fmla="*/ 375676 w 5778111"/>
                <a:gd name="connsiteY2" fmla="*/ 627629 h 816960"/>
                <a:gd name="connsiteX3" fmla="*/ 628300 w 5778111"/>
                <a:gd name="connsiteY3" fmla="*/ 157807 h 816960"/>
                <a:gd name="connsiteX4" fmla="*/ 885706 w 5778111"/>
                <a:gd name="connsiteY4" fmla="*/ 4801 h 816960"/>
                <a:gd name="connsiteX5" fmla="*/ 1918557 w 5778111"/>
                <a:gd name="connsiteY5" fmla="*/ 6342 h 816960"/>
                <a:gd name="connsiteX6" fmla="*/ 2109842 w 5778111"/>
                <a:gd name="connsiteY6" fmla="*/ 53949 h 816960"/>
                <a:gd name="connsiteX7" fmla="*/ 2294415 w 5778111"/>
                <a:gd name="connsiteY7" fmla="*/ 84879 h 816960"/>
                <a:gd name="connsiteX8" fmla="*/ 4689806 w 5778111"/>
                <a:gd name="connsiteY8" fmla="*/ 90489 h 816960"/>
                <a:gd name="connsiteX9" fmla="*/ 5127372 w 5778111"/>
                <a:gd name="connsiteY9" fmla="*/ 298052 h 816960"/>
                <a:gd name="connsiteX10" fmla="*/ 5458351 w 5778111"/>
                <a:gd name="connsiteY10" fmla="*/ 735618 h 816960"/>
                <a:gd name="connsiteX11" fmla="*/ 5778111 w 5778111"/>
                <a:gd name="connsiteY11" fmla="*/ 786106 h 816960"/>
                <a:gd name="connsiteX12" fmla="*/ 5778111 w 5778111"/>
                <a:gd name="connsiteY12" fmla="*/ 786106 h 816960"/>
                <a:gd name="connsiteX0" fmla="*/ 0 w 5778111"/>
                <a:gd name="connsiteY0" fmla="*/ 774886 h 816960"/>
                <a:gd name="connsiteX1" fmla="*/ 205542 w 5778111"/>
                <a:gd name="connsiteY1" fmla="*/ 769713 h 816960"/>
                <a:gd name="connsiteX2" fmla="*/ 375676 w 5778111"/>
                <a:gd name="connsiteY2" fmla="*/ 627629 h 816960"/>
                <a:gd name="connsiteX3" fmla="*/ 628300 w 5778111"/>
                <a:gd name="connsiteY3" fmla="*/ 157807 h 816960"/>
                <a:gd name="connsiteX4" fmla="*/ 885706 w 5778111"/>
                <a:gd name="connsiteY4" fmla="*/ 4801 h 816960"/>
                <a:gd name="connsiteX5" fmla="*/ 1918557 w 5778111"/>
                <a:gd name="connsiteY5" fmla="*/ 6342 h 816960"/>
                <a:gd name="connsiteX6" fmla="*/ 2109842 w 5778111"/>
                <a:gd name="connsiteY6" fmla="*/ 53949 h 816960"/>
                <a:gd name="connsiteX7" fmla="*/ 2294415 w 5778111"/>
                <a:gd name="connsiteY7" fmla="*/ 84879 h 816960"/>
                <a:gd name="connsiteX8" fmla="*/ 4689806 w 5778111"/>
                <a:gd name="connsiteY8" fmla="*/ 90489 h 816960"/>
                <a:gd name="connsiteX9" fmla="*/ 5127372 w 5778111"/>
                <a:gd name="connsiteY9" fmla="*/ 298052 h 816960"/>
                <a:gd name="connsiteX10" fmla="*/ 5458351 w 5778111"/>
                <a:gd name="connsiteY10" fmla="*/ 735618 h 816960"/>
                <a:gd name="connsiteX11" fmla="*/ 5778111 w 5778111"/>
                <a:gd name="connsiteY11" fmla="*/ 786106 h 816960"/>
                <a:gd name="connsiteX12" fmla="*/ 5778111 w 5778111"/>
                <a:gd name="connsiteY12" fmla="*/ 786106 h 816960"/>
                <a:gd name="connsiteX0" fmla="*/ 0 w 5778111"/>
                <a:gd name="connsiteY0" fmla="*/ 774886 h 818250"/>
                <a:gd name="connsiteX1" fmla="*/ 205542 w 5778111"/>
                <a:gd name="connsiteY1" fmla="*/ 769713 h 818250"/>
                <a:gd name="connsiteX2" fmla="*/ 375676 w 5778111"/>
                <a:gd name="connsiteY2" fmla="*/ 627629 h 818250"/>
                <a:gd name="connsiteX3" fmla="*/ 628300 w 5778111"/>
                <a:gd name="connsiteY3" fmla="*/ 157807 h 818250"/>
                <a:gd name="connsiteX4" fmla="*/ 885706 w 5778111"/>
                <a:gd name="connsiteY4" fmla="*/ 4801 h 818250"/>
                <a:gd name="connsiteX5" fmla="*/ 1918557 w 5778111"/>
                <a:gd name="connsiteY5" fmla="*/ 6342 h 818250"/>
                <a:gd name="connsiteX6" fmla="*/ 2109842 w 5778111"/>
                <a:gd name="connsiteY6" fmla="*/ 53949 h 818250"/>
                <a:gd name="connsiteX7" fmla="*/ 2294415 w 5778111"/>
                <a:gd name="connsiteY7" fmla="*/ 84879 h 818250"/>
                <a:gd name="connsiteX8" fmla="*/ 4689806 w 5778111"/>
                <a:gd name="connsiteY8" fmla="*/ 90489 h 818250"/>
                <a:gd name="connsiteX9" fmla="*/ 5127372 w 5778111"/>
                <a:gd name="connsiteY9" fmla="*/ 298052 h 818250"/>
                <a:gd name="connsiteX10" fmla="*/ 5458351 w 5778111"/>
                <a:gd name="connsiteY10" fmla="*/ 735618 h 818250"/>
                <a:gd name="connsiteX11" fmla="*/ 5651212 w 5778111"/>
                <a:gd name="connsiteY11" fmla="*/ 793843 h 818250"/>
                <a:gd name="connsiteX12" fmla="*/ 5778111 w 5778111"/>
                <a:gd name="connsiteY12" fmla="*/ 786106 h 818250"/>
                <a:gd name="connsiteX13" fmla="*/ 5778111 w 5778111"/>
                <a:gd name="connsiteY13" fmla="*/ 786106 h 818250"/>
                <a:gd name="connsiteX0" fmla="*/ 0 w 5778111"/>
                <a:gd name="connsiteY0" fmla="*/ 774886 h 818250"/>
                <a:gd name="connsiteX1" fmla="*/ 205542 w 5778111"/>
                <a:gd name="connsiteY1" fmla="*/ 769713 h 818250"/>
                <a:gd name="connsiteX2" fmla="*/ 375676 w 5778111"/>
                <a:gd name="connsiteY2" fmla="*/ 627629 h 818250"/>
                <a:gd name="connsiteX3" fmla="*/ 628300 w 5778111"/>
                <a:gd name="connsiteY3" fmla="*/ 157807 h 818250"/>
                <a:gd name="connsiteX4" fmla="*/ 885706 w 5778111"/>
                <a:gd name="connsiteY4" fmla="*/ 4801 h 818250"/>
                <a:gd name="connsiteX5" fmla="*/ 1918557 w 5778111"/>
                <a:gd name="connsiteY5" fmla="*/ 6342 h 818250"/>
                <a:gd name="connsiteX6" fmla="*/ 2109842 w 5778111"/>
                <a:gd name="connsiteY6" fmla="*/ 53949 h 818250"/>
                <a:gd name="connsiteX7" fmla="*/ 2294415 w 5778111"/>
                <a:gd name="connsiteY7" fmla="*/ 84879 h 818250"/>
                <a:gd name="connsiteX8" fmla="*/ 4689806 w 5778111"/>
                <a:gd name="connsiteY8" fmla="*/ 90489 h 818250"/>
                <a:gd name="connsiteX9" fmla="*/ 5127372 w 5778111"/>
                <a:gd name="connsiteY9" fmla="*/ 298052 h 818250"/>
                <a:gd name="connsiteX10" fmla="*/ 5458351 w 5778111"/>
                <a:gd name="connsiteY10" fmla="*/ 735618 h 818250"/>
                <a:gd name="connsiteX11" fmla="*/ 5651212 w 5778111"/>
                <a:gd name="connsiteY11" fmla="*/ 793843 h 818250"/>
                <a:gd name="connsiteX12" fmla="*/ 5778111 w 5778111"/>
                <a:gd name="connsiteY12" fmla="*/ 786106 h 818250"/>
                <a:gd name="connsiteX13" fmla="*/ 5778111 w 5778111"/>
                <a:gd name="connsiteY13" fmla="*/ 786106 h 818250"/>
                <a:gd name="connsiteX0" fmla="*/ 0 w 5778111"/>
                <a:gd name="connsiteY0" fmla="*/ 774886 h 818757"/>
                <a:gd name="connsiteX1" fmla="*/ 205542 w 5778111"/>
                <a:gd name="connsiteY1" fmla="*/ 769713 h 818757"/>
                <a:gd name="connsiteX2" fmla="*/ 375676 w 5778111"/>
                <a:gd name="connsiteY2" fmla="*/ 627629 h 818757"/>
                <a:gd name="connsiteX3" fmla="*/ 628300 w 5778111"/>
                <a:gd name="connsiteY3" fmla="*/ 157807 h 818757"/>
                <a:gd name="connsiteX4" fmla="*/ 885706 w 5778111"/>
                <a:gd name="connsiteY4" fmla="*/ 4801 h 818757"/>
                <a:gd name="connsiteX5" fmla="*/ 1918557 w 5778111"/>
                <a:gd name="connsiteY5" fmla="*/ 6342 h 818757"/>
                <a:gd name="connsiteX6" fmla="*/ 2109842 w 5778111"/>
                <a:gd name="connsiteY6" fmla="*/ 53949 h 818757"/>
                <a:gd name="connsiteX7" fmla="*/ 2294415 w 5778111"/>
                <a:gd name="connsiteY7" fmla="*/ 84879 h 818757"/>
                <a:gd name="connsiteX8" fmla="*/ 4689806 w 5778111"/>
                <a:gd name="connsiteY8" fmla="*/ 90489 h 818757"/>
                <a:gd name="connsiteX9" fmla="*/ 5127372 w 5778111"/>
                <a:gd name="connsiteY9" fmla="*/ 298052 h 818757"/>
                <a:gd name="connsiteX10" fmla="*/ 5458351 w 5778111"/>
                <a:gd name="connsiteY10" fmla="*/ 735618 h 818757"/>
                <a:gd name="connsiteX11" fmla="*/ 5638234 w 5778111"/>
                <a:gd name="connsiteY11" fmla="*/ 796889 h 818757"/>
                <a:gd name="connsiteX12" fmla="*/ 5778111 w 5778111"/>
                <a:gd name="connsiteY12" fmla="*/ 786106 h 818757"/>
                <a:gd name="connsiteX13" fmla="*/ 5778111 w 5778111"/>
                <a:gd name="connsiteY13" fmla="*/ 786106 h 818757"/>
                <a:gd name="connsiteX0" fmla="*/ 0 w 5778111"/>
                <a:gd name="connsiteY0" fmla="*/ 774886 h 826759"/>
                <a:gd name="connsiteX1" fmla="*/ 205542 w 5778111"/>
                <a:gd name="connsiteY1" fmla="*/ 769713 h 826759"/>
                <a:gd name="connsiteX2" fmla="*/ 375676 w 5778111"/>
                <a:gd name="connsiteY2" fmla="*/ 627629 h 826759"/>
                <a:gd name="connsiteX3" fmla="*/ 628300 w 5778111"/>
                <a:gd name="connsiteY3" fmla="*/ 157807 h 826759"/>
                <a:gd name="connsiteX4" fmla="*/ 885706 w 5778111"/>
                <a:gd name="connsiteY4" fmla="*/ 4801 h 826759"/>
                <a:gd name="connsiteX5" fmla="*/ 1918557 w 5778111"/>
                <a:gd name="connsiteY5" fmla="*/ 6342 h 826759"/>
                <a:gd name="connsiteX6" fmla="*/ 2109842 w 5778111"/>
                <a:gd name="connsiteY6" fmla="*/ 53949 h 826759"/>
                <a:gd name="connsiteX7" fmla="*/ 2294415 w 5778111"/>
                <a:gd name="connsiteY7" fmla="*/ 84879 h 826759"/>
                <a:gd name="connsiteX8" fmla="*/ 4689806 w 5778111"/>
                <a:gd name="connsiteY8" fmla="*/ 90489 h 826759"/>
                <a:gd name="connsiteX9" fmla="*/ 5127372 w 5778111"/>
                <a:gd name="connsiteY9" fmla="*/ 298052 h 826759"/>
                <a:gd name="connsiteX10" fmla="*/ 5493043 w 5778111"/>
                <a:gd name="connsiteY10" fmla="*/ 743620 h 826759"/>
                <a:gd name="connsiteX11" fmla="*/ 5638234 w 5778111"/>
                <a:gd name="connsiteY11" fmla="*/ 796889 h 826759"/>
                <a:gd name="connsiteX12" fmla="*/ 5778111 w 5778111"/>
                <a:gd name="connsiteY12" fmla="*/ 786106 h 826759"/>
                <a:gd name="connsiteX13" fmla="*/ 5778111 w 5778111"/>
                <a:gd name="connsiteY13" fmla="*/ 786106 h 826759"/>
                <a:gd name="connsiteX0" fmla="*/ 0 w 5778111"/>
                <a:gd name="connsiteY0" fmla="*/ 774886 h 824219"/>
                <a:gd name="connsiteX1" fmla="*/ 205542 w 5778111"/>
                <a:gd name="connsiteY1" fmla="*/ 769713 h 824219"/>
                <a:gd name="connsiteX2" fmla="*/ 375676 w 5778111"/>
                <a:gd name="connsiteY2" fmla="*/ 627629 h 824219"/>
                <a:gd name="connsiteX3" fmla="*/ 628300 w 5778111"/>
                <a:gd name="connsiteY3" fmla="*/ 157807 h 824219"/>
                <a:gd name="connsiteX4" fmla="*/ 885706 w 5778111"/>
                <a:gd name="connsiteY4" fmla="*/ 4801 h 824219"/>
                <a:gd name="connsiteX5" fmla="*/ 1918557 w 5778111"/>
                <a:gd name="connsiteY5" fmla="*/ 6342 h 824219"/>
                <a:gd name="connsiteX6" fmla="*/ 2109842 w 5778111"/>
                <a:gd name="connsiteY6" fmla="*/ 53949 h 824219"/>
                <a:gd name="connsiteX7" fmla="*/ 2294415 w 5778111"/>
                <a:gd name="connsiteY7" fmla="*/ 84879 h 824219"/>
                <a:gd name="connsiteX8" fmla="*/ 4689806 w 5778111"/>
                <a:gd name="connsiteY8" fmla="*/ 90489 h 824219"/>
                <a:gd name="connsiteX9" fmla="*/ 5127372 w 5778111"/>
                <a:gd name="connsiteY9" fmla="*/ 298052 h 824219"/>
                <a:gd name="connsiteX10" fmla="*/ 5493043 w 5778111"/>
                <a:gd name="connsiteY10" fmla="*/ 743620 h 824219"/>
                <a:gd name="connsiteX11" fmla="*/ 5653474 w 5778111"/>
                <a:gd name="connsiteY11" fmla="*/ 781649 h 824219"/>
                <a:gd name="connsiteX12" fmla="*/ 5778111 w 5778111"/>
                <a:gd name="connsiteY12" fmla="*/ 786106 h 824219"/>
                <a:gd name="connsiteX13" fmla="*/ 5778111 w 5778111"/>
                <a:gd name="connsiteY13" fmla="*/ 786106 h 824219"/>
                <a:gd name="connsiteX0" fmla="*/ 0 w 5789541"/>
                <a:gd name="connsiteY0" fmla="*/ 774886 h 824219"/>
                <a:gd name="connsiteX1" fmla="*/ 205542 w 5789541"/>
                <a:gd name="connsiteY1" fmla="*/ 769713 h 824219"/>
                <a:gd name="connsiteX2" fmla="*/ 375676 w 5789541"/>
                <a:gd name="connsiteY2" fmla="*/ 627629 h 824219"/>
                <a:gd name="connsiteX3" fmla="*/ 628300 w 5789541"/>
                <a:gd name="connsiteY3" fmla="*/ 157807 h 824219"/>
                <a:gd name="connsiteX4" fmla="*/ 885706 w 5789541"/>
                <a:gd name="connsiteY4" fmla="*/ 4801 h 824219"/>
                <a:gd name="connsiteX5" fmla="*/ 1918557 w 5789541"/>
                <a:gd name="connsiteY5" fmla="*/ 6342 h 824219"/>
                <a:gd name="connsiteX6" fmla="*/ 2109842 w 5789541"/>
                <a:gd name="connsiteY6" fmla="*/ 53949 h 824219"/>
                <a:gd name="connsiteX7" fmla="*/ 2294415 w 5789541"/>
                <a:gd name="connsiteY7" fmla="*/ 84879 h 824219"/>
                <a:gd name="connsiteX8" fmla="*/ 4689806 w 5789541"/>
                <a:gd name="connsiteY8" fmla="*/ 90489 h 824219"/>
                <a:gd name="connsiteX9" fmla="*/ 5127372 w 5789541"/>
                <a:gd name="connsiteY9" fmla="*/ 298052 h 824219"/>
                <a:gd name="connsiteX10" fmla="*/ 5493043 w 5789541"/>
                <a:gd name="connsiteY10" fmla="*/ 743620 h 824219"/>
                <a:gd name="connsiteX11" fmla="*/ 5653474 w 5789541"/>
                <a:gd name="connsiteY11" fmla="*/ 781649 h 824219"/>
                <a:gd name="connsiteX12" fmla="*/ 5778111 w 5789541"/>
                <a:gd name="connsiteY12" fmla="*/ 786106 h 824219"/>
                <a:gd name="connsiteX13" fmla="*/ 5789541 w 5789541"/>
                <a:gd name="connsiteY13" fmla="*/ 782296 h 824219"/>
                <a:gd name="connsiteX0" fmla="*/ 0 w 5789541"/>
                <a:gd name="connsiteY0" fmla="*/ 774886 h 824219"/>
                <a:gd name="connsiteX1" fmla="*/ 205542 w 5789541"/>
                <a:gd name="connsiteY1" fmla="*/ 769713 h 824219"/>
                <a:gd name="connsiteX2" fmla="*/ 375676 w 5789541"/>
                <a:gd name="connsiteY2" fmla="*/ 627629 h 824219"/>
                <a:gd name="connsiteX3" fmla="*/ 628300 w 5789541"/>
                <a:gd name="connsiteY3" fmla="*/ 157807 h 824219"/>
                <a:gd name="connsiteX4" fmla="*/ 885706 w 5789541"/>
                <a:gd name="connsiteY4" fmla="*/ 4801 h 824219"/>
                <a:gd name="connsiteX5" fmla="*/ 1918557 w 5789541"/>
                <a:gd name="connsiteY5" fmla="*/ 6342 h 824219"/>
                <a:gd name="connsiteX6" fmla="*/ 2109842 w 5789541"/>
                <a:gd name="connsiteY6" fmla="*/ 53949 h 824219"/>
                <a:gd name="connsiteX7" fmla="*/ 2294415 w 5789541"/>
                <a:gd name="connsiteY7" fmla="*/ 84879 h 824219"/>
                <a:gd name="connsiteX8" fmla="*/ 4689806 w 5789541"/>
                <a:gd name="connsiteY8" fmla="*/ 90489 h 824219"/>
                <a:gd name="connsiteX9" fmla="*/ 5127372 w 5789541"/>
                <a:gd name="connsiteY9" fmla="*/ 298052 h 824219"/>
                <a:gd name="connsiteX10" fmla="*/ 5493043 w 5789541"/>
                <a:gd name="connsiteY10" fmla="*/ 743620 h 824219"/>
                <a:gd name="connsiteX11" fmla="*/ 5653474 w 5789541"/>
                <a:gd name="connsiteY11" fmla="*/ 781649 h 824219"/>
                <a:gd name="connsiteX12" fmla="*/ 5778111 w 5789541"/>
                <a:gd name="connsiteY12" fmla="*/ 786106 h 824219"/>
                <a:gd name="connsiteX13" fmla="*/ 5789541 w 5789541"/>
                <a:gd name="connsiteY13" fmla="*/ 782296 h 824219"/>
                <a:gd name="connsiteX0" fmla="*/ 0 w 5789541"/>
                <a:gd name="connsiteY0" fmla="*/ 774886 h 824219"/>
                <a:gd name="connsiteX1" fmla="*/ 205542 w 5789541"/>
                <a:gd name="connsiteY1" fmla="*/ 769713 h 824219"/>
                <a:gd name="connsiteX2" fmla="*/ 375676 w 5789541"/>
                <a:gd name="connsiteY2" fmla="*/ 627629 h 824219"/>
                <a:gd name="connsiteX3" fmla="*/ 628300 w 5789541"/>
                <a:gd name="connsiteY3" fmla="*/ 157807 h 824219"/>
                <a:gd name="connsiteX4" fmla="*/ 885706 w 5789541"/>
                <a:gd name="connsiteY4" fmla="*/ 4801 h 824219"/>
                <a:gd name="connsiteX5" fmla="*/ 1918557 w 5789541"/>
                <a:gd name="connsiteY5" fmla="*/ 6342 h 824219"/>
                <a:gd name="connsiteX6" fmla="*/ 2109842 w 5789541"/>
                <a:gd name="connsiteY6" fmla="*/ 53949 h 824219"/>
                <a:gd name="connsiteX7" fmla="*/ 2294415 w 5789541"/>
                <a:gd name="connsiteY7" fmla="*/ 84879 h 824219"/>
                <a:gd name="connsiteX8" fmla="*/ 4689806 w 5789541"/>
                <a:gd name="connsiteY8" fmla="*/ 90489 h 824219"/>
                <a:gd name="connsiteX9" fmla="*/ 5127372 w 5789541"/>
                <a:gd name="connsiteY9" fmla="*/ 298052 h 824219"/>
                <a:gd name="connsiteX10" fmla="*/ 5493043 w 5789541"/>
                <a:gd name="connsiteY10" fmla="*/ 743620 h 824219"/>
                <a:gd name="connsiteX11" fmla="*/ 5653474 w 5789541"/>
                <a:gd name="connsiteY11" fmla="*/ 781649 h 824219"/>
                <a:gd name="connsiteX12" fmla="*/ 5778111 w 5789541"/>
                <a:gd name="connsiteY12" fmla="*/ 786106 h 824219"/>
                <a:gd name="connsiteX13" fmla="*/ 5789541 w 5789541"/>
                <a:gd name="connsiteY13" fmla="*/ 782296 h 824219"/>
                <a:gd name="connsiteX0" fmla="*/ 0 w 5789541"/>
                <a:gd name="connsiteY0" fmla="*/ 774886 h 789929"/>
                <a:gd name="connsiteX1" fmla="*/ 205542 w 5789541"/>
                <a:gd name="connsiteY1" fmla="*/ 769713 h 789929"/>
                <a:gd name="connsiteX2" fmla="*/ 375676 w 5789541"/>
                <a:gd name="connsiteY2" fmla="*/ 627629 h 789929"/>
                <a:gd name="connsiteX3" fmla="*/ 628300 w 5789541"/>
                <a:gd name="connsiteY3" fmla="*/ 157807 h 789929"/>
                <a:gd name="connsiteX4" fmla="*/ 885706 w 5789541"/>
                <a:gd name="connsiteY4" fmla="*/ 4801 h 789929"/>
                <a:gd name="connsiteX5" fmla="*/ 1918557 w 5789541"/>
                <a:gd name="connsiteY5" fmla="*/ 6342 h 789929"/>
                <a:gd name="connsiteX6" fmla="*/ 2109842 w 5789541"/>
                <a:gd name="connsiteY6" fmla="*/ 53949 h 789929"/>
                <a:gd name="connsiteX7" fmla="*/ 2294415 w 5789541"/>
                <a:gd name="connsiteY7" fmla="*/ 84879 h 789929"/>
                <a:gd name="connsiteX8" fmla="*/ 4689806 w 5789541"/>
                <a:gd name="connsiteY8" fmla="*/ 90489 h 789929"/>
                <a:gd name="connsiteX9" fmla="*/ 5127372 w 5789541"/>
                <a:gd name="connsiteY9" fmla="*/ 298052 h 789929"/>
                <a:gd name="connsiteX10" fmla="*/ 5473993 w 5789541"/>
                <a:gd name="connsiteY10" fmla="*/ 709330 h 789929"/>
                <a:gd name="connsiteX11" fmla="*/ 5653474 w 5789541"/>
                <a:gd name="connsiteY11" fmla="*/ 781649 h 789929"/>
                <a:gd name="connsiteX12" fmla="*/ 5778111 w 5789541"/>
                <a:gd name="connsiteY12" fmla="*/ 786106 h 789929"/>
                <a:gd name="connsiteX13" fmla="*/ 5789541 w 5789541"/>
                <a:gd name="connsiteY13" fmla="*/ 782296 h 789929"/>
                <a:gd name="connsiteX0" fmla="*/ 0 w 5789541"/>
                <a:gd name="connsiteY0" fmla="*/ 774886 h 790799"/>
                <a:gd name="connsiteX1" fmla="*/ 205542 w 5789541"/>
                <a:gd name="connsiteY1" fmla="*/ 769713 h 790799"/>
                <a:gd name="connsiteX2" fmla="*/ 375676 w 5789541"/>
                <a:gd name="connsiteY2" fmla="*/ 627629 h 790799"/>
                <a:gd name="connsiteX3" fmla="*/ 628300 w 5789541"/>
                <a:gd name="connsiteY3" fmla="*/ 157807 h 790799"/>
                <a:gd name="connsiteX4" fmla="*/ 885706 w 5789541"/>
                <a:gd name="connsiteY4" fmla="*/ 4801 h 790799"/>
                <a:gd name="connsiteX5" fmla="*/ 1918557 w 5789541"/>
                <a:gd name="connsiteY5" fmla="*/ 6342 h 790799"/>
                <a:gd name="connsiteX6" fmla="*/ 2109842 w 5789541"/>
                <a:gd name="connsiteY6" fmla="*/ 53949 h 790799"/>
                <a:gd name="connsiteX7" fmla="*/ 2294415 w 5789541"/>
                <a:gd name="connsiteY7" fmla="*/ 84879 h 790799"/>
                <a:gd name="connsiteX8" fmla="*/ 4689806 w 5789541"/>
                <a:gd name="connsiteY8" fmla="*/ 90489 h 790799"/>
                <a:gd name="connsiteX9" fmla="*/ 5134178 w 5789541"/>
                <a:gd name="connsiteY9" fmla="*/ 292833 h 790799"/>
                <a:gd name="connsiteX10" fmla="*/ 5473993 w 5789541"/>
                <a:gd name="connsiteY10" fmla="*/ 709330 h 790799"/>
                <a:gd name="connsiteX11" fmla="*/ 5653474 w 5789541"/>
                <a:gd name="connsiteY11" fmla="*/ 781649 h 790799"/>
                <a:gd name="connsiteX12" fmla="*/ 5778111 w 5789541"/>
                <a:gd name="connsiteY12" fmla="*/ 786106 h 790799"/>
                <a:gd name="connsiteX13" fmla="*/ 5789541 w 5789541"/>
                <a:gd name="connsiteY13" fmla="*/ 782296 h 790799"/>
                <a:gd name="connsiteX0" fmla="*/ 0 w 5789541"/>
                <a:gd name="connsiteY0" fmla="*/ 774886 h 792704"/>
                <a:gd name="connsiteX1" fmla="*/ 205542 w 5789541"/>
                <a:gd name="connsiteY1" fmla="*/ 769713 h 792704"/>
                <a:gd name="connsiteX2" fmla="*/ 375676 w 5789541"/>
                <a:gd name="connsiteY2" fmla="*/ 627629 h 792704"/>
                <a:gd name="connsiteX3" fmla="*/ 628300 w 5789541"/>
                <a:gd name="connsiteY3" fmla="*/ 157807 h 792704"/>
                <a:gd name="connsiteX4" fmla="*/ 885706 w 5789541"/>
                <a:gd name="connsiteY4" fmla="*/ 4801 h 792704"/>
                <a:gd name="connsiteX5" fmla="*/ 1918557 w 5789541"/>
                <a:gd name="connsiteY5" fmla="*/ 6342 h 792704"/>
                <a:gd name="connsiteX6" fmla="*/ 2109842 w 5789541"/>
                <a:gd name="connsiteY6" fmla="*/ 53949 h 792704"/>
                <a:gd name="connsiteX7" fmla="*/ 2294415 w 5789541"/>
                <a:gd name="connsiteY7" fmla="*/ 84879 h 792704"/>
                <a:gd name="connsiteX8" fmla="*/ 4689806 w 5789541"/>
                <a:gd name="connsiteY8" fmla="*/ 90489 h 792704"/>
                <a:gd name="connsiteX9" fmla="*/ 5164658 w 5789541"/>
                <a:gd name="connsiteY9" fmla="*/ 281403 h 792704"/>
                <a:gd name="connsiteX10" fmla="*/ 5473993 w 5789541"/>
                <a:gd name="connsiteY10" fmla="*/ 709330 h 792704"/>
                <a:gd name="connsiteX11" fmla="*/ 5653474 w 5789541"/>
                <a:gd name="connsiteY11" fmla="*/ 781649 h 792704"/>
                <a:gd name="connsiteX12" fmla="*/ 5778111 w 5789541"/>
                <a:gd name="connsiteY12" fmla="*/ 786106 h 792704"/>
                <a:gd name="connsiteX13" fmla="*/ 5789541 w 5789541"/>
                <a:gd name="connsiteY13" fmla="*/ 782296 h 792704"/>
                <a:gd name="connsiteX0" fmla="*/ 0 w 5789541"/>
                <a:gd name="connsiteY0" fmla="*/ 774886 h 792704"/>
                <a:gd name="connsiteX1" fmla="*/ 205542 w 5789541"/>
                <a:gd name="connsiteY1" fmla="*/ 769713 h 792704"/>
                <a:gd name="connsiteX2" fmla="*/ 375676 w 5789541"/>
                <a:gd name="connsiteY2" fmla="*/ 627629 h 792704"/>
                <a:gd name="connsiteX3" fmla="*/ 628300 w 5789541"/>
                <a:gd name="connsiteY3" fmla="*/ 157807 h 792704"/>
                <a:gd name="connsiteX4" fmla="*/ 885706 w 5789541"/>
                <a:gd name="connsiteY4" fmla="*/ 4801 h 792704"/>
                <a:gd name="connsiteX5" fmla="*/ 1918557 w 5789541"/>
                <a:gd name="connsiteY5" fmla="*/ 6342 h 792704"/>
                <a:gd name="connsiteX6" fmla="*/ 2109842 w 5789541"/>
                <a:gd name="connsiteY6" fmla="*/ 53949 h 792704"/>
                <a:gd name="connsiteX7" fmla="*/ 2294415 w 5789541"/>
                <a:gd name="connsiteY7" fmla="*/ 84879 h 792704"/>
                <a:gd name="connsiteX8" fmla="*/ 4689806 w 5789541"/>
                <a:gd name="connsiteY8" fmla="*/ 90489 h 792704"/>
                <a:gd name="connsiteX9" fmla="*/ 5164658 w 5789541"/>
                <a:gd name="connsiteY9" fmla="*/ 281403 h 792704"/>
                <a:gd name="connsiteX10" fmla="*/ 5473993 w 5789541"/>
                <a:gd name="connsiteY10" fmla="*/ 709330 h 792704"/>
                <a:gd name="connsiteX11" fmla="*/ 5653474 w 5789541"/>
                <a:gd name="connsiteY11" fmla="*/ 781649 h 792704"/>
                <a:gd name="connsiteX12" fmla="*/ 5778111 w 5789541"/>
                <a:gd name="connsiteY12" fmla="*/ 786106 h 792704"/>
                <a:gd name="connsiteX13" fmla="*/ 5789541 w 5789541"/>
                <a:gd name="connsiteY13" fmla="*/ 782296 h 792704"/>
                <a:gd name="connsiteX0" fmla="*/ 0 w 5789541"/>
                <a:gd name="connsiteY0" fmla="*/ 774886 h 792704"/>
                <a:gd name="connsiteX1" fmla="*/ 205542 w 5789541"/>
                <a:gd name="connsiteY1" fmla="*/ 769713 h 792704"/>
                <a:gd name="connsiteX2" fmla="*/ 375676 w 5789541"/>
                <a:gd name="connsiteY2" fmla="*/ 627629 h 792704"/>
                <a:gd name="connsiteX3" fmla="*/ 628300 w 5789541"/>
                <a:gd name="connsiteY3" fmla="*/ 157807 h 792704"/>
                <a:gd name="connsiteX4" fmla="*/ 885706 w 5789541"/>
                <a:gd name="connsiteY4" fmla="*/ 4801 h 792704"/>
                <a:gd name="connsiteX5" fmla="*/ 1918557 w 5789541"/>
                <a:gd name="connsiteY5" fmla="*/ 6342 h 792704"/>
                <a:gd name="connsiteX6" fmla="*/ 2109842 w 5789541"/>
                <a:gd name="connsiteY6" fmla="*/ 53949 h 792704"/>
                <a:gd name="connsiteX7" fmla="*/ 2294415 w 5789541"/>
                <a:gd name="connsiteY7" fmla="*/ 84879 h 792704"/>
                <a:gd name="connsiteX8" fmla="*/ 4689806 w 5789541"/>
                <a:gd name="connsiteY8" fmla="*/ 90489 h 792704"/>
                <a:gd name="connsiteX9" fmla="*/ 5164658 w 5789541"/>
                <a:gd name="connsiteY9" fmla="*/ 281403 h 792704"/>
                <a:gd name="connsiteX10" fmla="*/ 5473993 w 5789541"/>
                <a:gd name="connsiteY10" fmla="*/ 709330 h 792704"/>
                <a:gd name="connsiteX11" fmla="*/ 5653474 w 5789541"/>
                <a:gd name="connsiteY11" fmla="*/ 781649 h 792704"/>
                <a:gd name="connsiteX12" fmla="*/ 5778111 w 5789541"/>
                <a:gd name="connsiteY12" fmla="*/ 786106 h 792704"/>
                <a:gd name="connsiteX13" fmla="*/ 5789541 w 5789541"/>
                <a:gd name="connsiteY13" fmla="*/ 782296 h 792704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73993 w 5789541"/>
                <a:gd name="connsiteY10" fmla="*/ 709330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32867 w 5789541"/>
                <a:gd name="connsiteY10" fmla="*/ 694472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32867 w 5789541"/>
                <a:gd name="connsiteY10" fmla="*/ 694472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51917 w 5789541"/>
                <a:gd name="connsiteY10" fmla="*/ 690662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78111"/>
                <a:gd name="connsiteY0" fmla="*/ 774886 h 786106"/>
                <a:gd name="connsiteX1" fmla="*/ 205542 w 5778111"/>
                <a:gd name="connsiteY1" fmla="*/ 769713 h 786106"/>
                <a:gd name="connsiteX2" fmla="*/ 375676 w 5778111"/>
                <a:gd name="connsiteY2" fmla="*/ 627629 h 786106"/>
                <a:gd name="connsiteX3" fmla="*/ 628300 w 5778111"/>
                <a:gd name="connsiteY3" fmla="*/ 157807 h 786106"/>
                <a:gd name="connsiteX4" fmla="*/ 885706 w 5778111"/>
                <a:gd name="connsiteY4" fmla="*/ 4801 h 786106"/>
                <a:gd name="connsiteX5" fmla="*/ 1918557 w 5778111"/>
                <a:gd name="connsiteY5" fmla="*/ 6342 h 786106"/>
                <a:gd name="connsiteX6" fmla="*/ 2109842 w 5778111"/>
                <a:gd name="connsiteY6" fmla="*/ 53949 h 786106"/>
                <a:gd name="connsiteX7" fmla="*/ 2294415 w 5778111"/>
                <a:gd name="connsiteY7" fmla="*/ 84879 h 786106"/>
                <a:gd name="connsiteX8" fmla="*/ 4689806 w 5778111"/>
                <a:gd name="connsiteY8" fmla="*/ 90489 h 786106"/>
                <a:gd name="connsiteX9" fmla="*/ 5164658 w 5778111"/>
                <a:gd name="connsiteY9" fmla="*/ 281403 h 786106"/>
                <a:gd name="connsiteX10" fmla="*/ 5451917 w 5778111"/>
                <a:gd name="connsiteY10" fmla="*/ 690662 h 786106"/>
                <a:gd name="connsiteX11" fmla="*/ 5653474 w 5778111"/>
                <a:gd name="connsiteY11" fmla="*/ 781649 h 786106"/>
                <a:gd name="connsiteX12" fmla="*/ 5778111 w 5778111"/>
                <a:gd name="connsiteY12" fmla="*/ 786106 h 786106"/>
                <a:gd name="connsiteX0" fmla="*/ 0 w 5778111"/>
                <a:gd name="connsiteY0" fmla="*/ 774886 h 786106"/>
                <a:gd name="connsiteX1" fmla="*/ 205542 w 5778111"/>
                <a:gd name="connsiteY1" fmla="*/ 769713 h 786106"/>
                <a:gd name="connsiteX2" fmla="*/ 375676 w 5778111"/>
                <a:gd name="connsiteY2" fmla="*/ 627629 h 786106"/>
                <a:gd name="connsiteX3" fmla="*/ 628300 w 5778111"/>
                <a:gd name="connsiteY3" fmla="*/ 157807 h 786106"/>
                <a:gd name="connsiteX4" fmla="*/ 885706 w 5778111"/>
                <a:gd name="connsiteY4" fmla="*/ 4801 h 786106"/>
                <a:gd name="connsiteX5" fmla="*/ 1918557 w 5778111"/>
                <a:gd name="connsiteY5" fmla="*/ 6342 h 786106"/>
                <a:gd name="connsiteX6" fmla="*/ 2109842 w 5778111"/>
                <a:gd name="connsiteY6" fmla="*/ 53949 h 786106"/>
                <a:gd name="connsiteX7" fmla="*/ 2294415 w 5778111"/>
                <a:gd name="connsiteY7" fmla="*/ 84879 h 786106"/>
                <a:gd name="connsiteX8" fmla="*/ 4689806 w 5778111"/>
                <a:gd name="connsiteY8" fmla="*/ 90489 h 786106"/>
                <a:gd name="connsiteX9" fmla="*/ 5164658 w 5778111"/>
                <a:gd name="connsiteY9" fmla="*/ 281403 h 786106"/>
                <a:gd name="connsiteX10" fmla="*/ 5451917 w 5778111"/>
                <a:gd name="connsiteY10" fmla="*/ 690662 h 786106"/>
                <a:gd name="connsiteX11" fmla="*/ 5653474 w 5778111"/>
                <a:gd name="connsiteY11" fmla="*/ 781649 h 786106"/>
                <a:gd name="connsiteX12" fmla="*/ 5778111 w 5778111"/>
                <a:gd name="connsiteY12" fmla="*/ 786106 h 786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778111" h="786106">
                  <a:moveTo>
                    <a:pt x="0" y="774886"/>
                  </a:moveTo>
                  <a:lnTo>
                    <a:pt x="205542" y="769713"/>
                  </a:lnTo>
                  <a:cubicBezTo>
                    <a:pt x="268155" y="745170"/>
                    <a:pt x="305216" y="729613"/>
                    <a:pt x="375676" y="627629"/>
                  </a:cubicBezTo>
                  <a:cubicBezTo>
                    <a:pt x="446136" y="525645"/>
                    <a:pt x="543295" y="261612"/>
                    <a:pt x="628300" y="157807"/>
                  </a:cubicBezTo>
                  <a:cubicBezTo>
                    <a:pt x="713305" y="54002"/>
                    <a:pt x="673468" y="29110"/>
                    <a:pt x="885706" y="4801"/>
                  </a:cubicBezTo>
                  <a:lnTo>
                    <a:pt x="1918557" y="6342"/>
                  </a:lnTo>
                  <a:cubicBezTo>
                    <a:pt x="1975838" y="11133"/>
                    <a:pt x="2039024" y="0"/>
                    <a:pt x="2109842" y="53949"/>
                  </a:cubicBezTo>
                  <a:cubicBezTo>
                    <a:pt x="2172990" y="88074"/>
                    <a:pt x="2241963" y="83353"/>
                    <a:pt x="2294415" y="84879"/>
                  </a:cubicBezTo>
                  <a:lnTo>
                    <a:pt x="4689806" y="90489"/>
                  </a:lnTo>
                  <a:cubicBezTo>
                    <a:pt x="4890329" y="89054"/>
                    <a:pt x="5053242" y="160042"/>
                    <a:pt x="5164658" y="281403"/>
                  </a:cubicBezTo>
                  <a:cubicBezTo>
                    <a:pt x="5276074" y="402764"/>
                    <a:pt x="5391358" y="632812"/>
                    <a:pt x="5451917" y="690662"/>
                  </a:cubicBezTo>
                  <a:cubicBezTo>
                    <a:pt x="5512476" y="748512"/>
                    <a:pt x="5559819" y="785428"/>
                    <a:pt x="5653474" y="781649"/>
                  </a:cubicBezTo>
                  <a:lnTo>
                    <a:pt x="5778111" y="786106"/>
                  </a:lnTo>
                </a:path>
              </a:pathLst>
            </a:custGeom>
            <a:ln w="31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GB" sz="1800"/>
            </a:p>
          </p:txBody>
        </p:sp>
      </p:grpSp>
      <p:grpSp>
        <p:nvGrpSpPr>
          <p:cNvPr id="65544" name="Group 35"/>
          <p:cNvGrpSpPr>
            <a:grpSpLocks/>
          </p:cNvGrpSpPr>
          <p:nvPr/>
        </p:nvGrpSpPr>
        <p:grpSpPr bwMode="auto">
          <a:xfrm>
            <a:off x="1549400" y="2503488"/>
            <a:ext cx="5867400" cy="935037"/>
            <a:chOff x="685800" y="1170688"/>
            <a:chExt cx="5867400" cy="934872"/>
          </a:xfrm>
        </p:grpSpPr>
        <p:sp>
          <p:nvSpPr>
            <p:cNvPr id="12" name="Line 1064"/>
            <p:cNvSpPr>
              <a:spLocks noChangeShapeType="1"/>
            </p:cNvSpPr>
            <p:nvPr/>
          </p:nvSpPr>
          <p:spPr bwMode="auto">
            <a:xfrm>
              <a:off x="685800" y="1172275"/>
              <a:ext cx="5867400" cy="0"/>
            </a:xfrm>
            <a:prstGeom prst="line">
              <a:avLst/>
            </a:prstGeom>
            <a:noFill/>
            <a:ln w="228600">
              <a:solidFill>
                <a:schemeClr val="bg1">
                  <a:lumMod val="65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Helvetic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777875" y="1170688"/>
              <a:ext cx="5684838" cy="934872"/>
            </a:xfrm>
            <a:custGeom>
              <a:avLst/>
              <a:gdLst>
                <a:gd name="connsiteX0" fmla="*/ 0 w 5684293"/>
                <a:gd name="connsiteY0" fmla="*/ 31845 h 972403"/>
                <a:gd name="connsiteX1" fmla="*/ 225188 w 5684293"/>
                <a:gd name="connsiteY1" fmla="*/ 38669 h 972403"/>
                <a:gd name="connsiteX2" fmla="*/ 429905 w 5684293"/>
                <a:gd name="connsiteY2" fmla="*/ 181971 h 972403"/>
                <a:gd name="connsiteX3" fmla="*/ 668741 w 5684293"/>
                <a:gd name="connsiteY3" fmla="*/ 570932 h 972403"/>
                <a:gd name="connsiteX4" fmla="*/ 887105 w 5684293"/>
                <a:gd name="connsiteY4" fmla="*/ 680114 h 972403"/>
                <a:gd name="connsiteX5" fmla="*/ 3330054 w 5684293"/>
                <a:gd name="connsiteY5" fmla="*/ 707409 h 972403"/>
                <a:gd name="connsiteX6" fmla="*/ 3521123 w 5684293"/>
                <a:gd name="connsiteY6" fmla="*/ 782472 h 972403"/>
                <a:gd name="connsiteX7" fmla="*/ 3623481 w 5684293"/>
                <a:gd name="connsiteY7" fmla="*/ 912126 h 972403"/>
                <a:gd name="connsiteX8" fmla="*/ 3841845 w 5684293"/>
                <a:gd name="connsiteY8" fmla="*/ 946245 h 972403"/>
                <a:gd name="connsiteX9" fmla="*/ 4892723 w 5684293"/>
                <a:gd name="connsiteY9" fmla="*/ 953069 h 972403"/>
                <a:gd name="connsiteX10" fmla="*/ 5227093 w 5684293"/>
                <a:gd name="connsiteY10" fmla="*/ 830239 h 972403"/>
                <a:gd name="connsiteX11" fmla="*/ 5377218 w 5684293"/>
                <a:gd name="connsiteY11" fmla="*/ 181971 h 972403"/>
                <a:gd name="connsiteX12" fmla="*/ 5534168 w 5684293"/>
                <a:gd name="connsiteY12" fmla="*/ 25021 h 972403"/>
                <a:gd name="connsiteX13" fmla="*/ 5684293 w 5684293"/>
                <a:gd name="connsiteY13" fmla="*/ 31845 h 972403"/>
                <a:gd name="connsiteX0" fmla="*/ 0 w 5684293"/>
                <a:gd name="connsiteY0" fmla="*/ 31845 h 972403"/>
                <a:gd name="connsiteX1" fmla="*/ 225188 w 5684293"/>
                <a:gd name="connsiteY1" fmla="*/ 38669 h 972403"/>
                <a:gd name="connsiteX2" fmla="*/ 429905 w 5684293"/>
                <a:gd name="connsiteY2" fmla="*/ 181971 h 972403"/>
                <a:gd name="connsiteX3" fmla="*/ 668741 w 5684293"/>
                <a:gd name="connsiteY3" fmla="*/ 570932 h 972403"/>
                <a:gd name="connsiteX4" fmla="*/ 887105 w 5684293"/>
                <a:gd name="connsiteY4" fmla="*/ 680114 h 972403"/>
                <a:gd name="connsiteX5" fmla="*/ 3330054 w 5684293"/>
                <a:gd name="connsiteY5" fmla="*/ 707409 h 972403"/>
                <a:gd name="connsiteX6" fmla="*/ 3521123 w 5684293"/>
                <a:gd name="connsiteY6" fmla="*/ 782472 h 972403"/>
                <a:gd name="connsiteX7" fmla="*/ 3623481 w 5684293"/>
                <a:gd name="connsiteY7" fmla="*/ 912126 h 972403"/>
                <a:gd name="connsiteX8" fmla="*/ 3841845 w 5684293"/>
                <a:gd name="connsiteY8" fmla="*/ 946245 h 972403"/>
                <a:gd name="connsiteX9" fmla="*/ 4892723 w 5684293"/>
                <a:gd name="connsiteY9" fmla="*/ 953069 h 972403"/>
                <a:gd name="connsiteX10" fmla="*/ 5227093 w 5684293"/>
                <a:gd name="connsiteY10" fmla="*/ 830239 h 972403"/>
                <a:gd name="connsiteX11" fmla="*/ 5377218 w 5684293"/>
                <a:gd name="connsiteY11" fmla="*/ 181971 h 972403"/>
                <a:gd name="connsiteX12" fmla="*/ 5534168 w 5684293"/>
                <a:gd name="connsiteY12" fmla="*/ 25021 h 972403"/>
                <a:gd name="connsiteX13" fmla="*/ 5684293 w 5684293"/>
                <a:gd name="connsiteY13" fmla="*/ 31845 h 972403"/>
                <a:gd name="connsiteX0" fmla="*/ 0 w 5684293"/>
                <a:gd name="connsiteY0" fmla="*/ 31845 h 958755"/>
                <a:gd name="connsiteX1" fmla="*/ 225188 w 5684293"/>
                <a:gd name="connsiteY1" fmla="*/ 38669 h 958755"/>
                <a:gd name="connsiteX2" fmla="*/ 429905 w 5684293"/>
                <a:gd name="connsiteY2" fmla="*/ 181971 h 958755"/>
                <a:gd name="connsiteX3" fmla="*/ 668741 w 5684293"/>
                <a:gd name="connsiteY3" fmla="*/ 570932 h 958755"/>
                <a:gd name="connsiteX4" fmla="*/ 887105 w 5684293"/>
                <a:gd name="connsiteY4" fmla="*/ 680114 h 958755"/>
                <a:gd name="connsiteX5" fmla="*/ 3330054 w 5684293"/>
                <a:gd name="connsiteY5" fmla="*/ 707409 h 958755"/>
                <a:gd name="connsiteX6" fmla="*/ 3521123 w 5684293"/>
                <a:gd name="connsiteY6" fmla="*/ 782472 h 958755"/>
                <a:gd name="connsiteX7" fmla="*/ 3623481 w 5684293"/>
                <a:gd name="connsiteY7" fmla="*/ 912126 h 958755"/>
                <a:gd name="connsiteX8" fmla="*/ 3841845 w 5684293"/>
                <a:gd name="connsiteY8" fmla="*/ 946245 h 958755"/>
                <a:gd name="connsiteX9" fmla="*/ 4892723 w 5684293"/>
                <a:gd name="connsiteY9" fmla="*/ 953069 h 958755"/>
                <a:gd name="connsiteX10" fmla="*/ 5227093 w 5684293"/>
                <a:gd name="connsiteY10" fmla="*/ 830239 h 958755"/>
                <a:gd name="connsiteX11" fmla="*/ 5377218 w 5684293"/>
                <a:gd name="connsiteY11" fmla="*/ 181971 h 958755"/>
                <a:gd name="connsiteX12" fmla="*/ 5534168 w 5684293"/>
                <a:gd name="connsiteY12" fmla="*/ 25021 h 958755"/>
                <a:gd name="connsiteX13" fmla="*/ 5684293 w 5684293"/>
                <a:gd name="connsiteY13" fmla="*/ 31845 h 958755"/>
                <a:gd name="connsiteX0" fmla="*/ 0 w 5684293"/>
                <a:gd name="connsiteY0" fmla="*/ 31845 h 958755"/>
                <a:gd name="connsiteX1" fmla="*/ 225188 w 5684293"/>
                <a:gd name="connsiteY1" fmla="*/ 38669 h 958755"/>
                <a:gd name="connsiteX2" fmla="*/ 429905 w 5684293"/>
                <a:gd name="connsiteY2" fmla="*/ 181971 h 958755"/>
                <a:gd name="connsiteX3" fmla="*/ 668741 w 5684293"/>
                <a:gd name="connsiteY3" fmla="*/ 570932 h 958755"/>
                <a:gd name="connsiteX4" fmla="*/ 887105 w 5684293"/>
                <a:gd name="connsiteY4" fmla="*/ 680114 h 958755"/>
                <a:gd name="connsiteX5" fmla="*/ 3330054 w 5684293"/>
                <a:gd name="connsiteY5" fmla="*/ 707409 h 958755"/>
                <a:gd name="connsiteX6" fmla="*/ 3521123 w 5684293"/>
                <a:gd name="connsiteY6" fmla="*/ 782472 h 958755"/>
                <a:gd name="connsiteX7" fmla="*/ 3623481 w 5684293"/>
                <a:gd name="connsiteY7" fmla="*/ 912126 h 958755"/>
                <a:gd name="connsiteX8" fmla="*/ 3841845 w 5684293"/>
                <a:gd name="connsiteY8" fmla="*/ 946245 h 958755"/>
                <a:gd name="connsiteX9" fmla="*/ 4892723 w 5684293"/>
                <a:gd name="connsiteY9" fmla="*/ 953069 h 958755"/>
                <a:gd name="connsiteX10" fmla="*/ 5227093 w 5684293"/>
                <a:gd name="connsiteY10" fmla="*/ 830239 h 958755"/>
                <a:gd name="connsiteX11" fmla="*/ 5377218 w 5684293"/>
                <a:gd name="connsiteY11" fmla="*/ 181971 h 958755"/>
                <a:gd name="connsiteX12" fmla="*/ 5534168 w 5684293"/>
                <a:gd name="connsiteY12" fmla="*/ 25021 h 958755"/>
                <a:gd name="connsiteX13" fmla="*/ 5684293 w 5684293"/>
                <a:gd name="connsiteY13" fmla="*/ 31845 h 958755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9712"/>
                <a:gd name="connsiteX1" fmla="*/ 225188 w 5684293"/>
                <a:gd name="connsiteY1" fmla="*/ 13648 h 939712"/>
                <a:gd name="connsiteX2" fmla="*/ 429905 w 5684293"/>
                <a:gd name="connsiteY2" fmla="*/ 156950 h 939712"/>
                <a:gd name="connsiteX3" fmla="*/ 668741 w 5684293"/>
                <a:gd name="connsiteY3" fmla="*/ 545911 h 939712"/>
                <a:gd name="connsiteX4" fmla="*/ 887105 w 5684293"/>
                <a:gd name="connsiteY4" fmla="*/ 655093 h 939712"/>
                <a:gd name="connsiteX5" fmla="*/ 3330054 w 5684293"/>
                <a:gd name="connsiteY5" fmla="*/ 682388 h 939712"/>
                <a:gd name="connsiteX6" fmla="*/ 3521123 w 5684293"/>
                <a:gd name="connsiteY6" fmla="*/ 757451 h 939712"/>
                <a:gd name="connsiteX7" fmla="*/ 3623481 w 5684293"/>
                <a:gd name="connsiteY7" fmla="*/ 887105 h 939712"/>
                <a:gd name="connsiteX8" fmla="*/ 3841845 w 5684293"/>
                <a:gd name="connsiteY8" fmla="*/ 921224 h 939712"/>
                <a:gd name="connsiteX9" fmla="*/ 4946206 w 5684293"/>
                <a:gd name="connsiteY9" fmla="*/ 939712 h 939712"/>
                <a:gd name="connsiteX10" fmla="*/ 5227093 w 5684293"/>
                <a:gd name="connsiteY10" fmla="*/ 805218 h 939712"/>
                <a:gd name="connsiteX11" fmla="*/ 5377218 w 5684293"/>
                <a:gd name="connsiteY11" fmla="*/ 156950 h 939712"/>
                <a:gd name="connsiteX12" fmla="*/ 5534168 w 5684293"/>
                <a:gd name="connsiteY12" fmla="*/ 0 h 939712"/>
                <a:gd name="connsiteX13" fmla="*/ 5684293 w 5684293"/>
                <a:gd name="connsiteY13" fmla="*/ 6824 h 939712"/>
                <a:gd name="connsiteX0" fmla="*/ 0 w 5684293"/>
                <a:gd name="connsiteY0" fmla="*/ 6824 h 939712"/>
                <a:gd name="connsiteX1" fmla="*/ 225188 w 5684293"/>
                <a:gd name="connsiteY1" fmla="*/ 13648 h 939712"/>
                <a:gd name="connsiteX2" fmla="*/ 429905 w 5684293"/>
                <a:gd name="connsiteY2" fmla="*/ 156950 h 939712"/>
                <a:gd name="connsiteX3" fmla="*/ 668741 w 5684293"/>
                <a:gd name="connsiteY3" fmla="*/ 545911 h 939712"/>
                <a:gd name="connsiteX4" fmla="*/ 887105 w 5684293"/>
                <a:gd name="connsiteY4" fmla="*/ 655093 h 939712"/>
                <a:gd name="connsiteX5" fmla="*/ 3330054 w 5684293"/>
                <a:gd name="connsiteY5" fmla="*/ 682388 h 939712"/>
                <a:gd name="connsiteX6" fmla="*/ 3521123 w 5684293"/>
                <a:gd name="connsiteY6" fmla="*/ 757451 h 939712"/>
                <a:gd name="connsiteX7" fmla="*/ 3623481 w 5684293"/>
                <a:gd name="connsiteY7" fmla="*/ 887105 h 939712"/>
                <a:gd name="connsiteX8" fmla="*/ 3841845 w 5684293"/>
                <a:gd name="connsiteY8" fmla="*/ 921224 h 939712"/>
                <a:gd name="connsiteX9" fmla="*/ 4946206 w 5684293"/>
                <a:gd name="connsiteY9" fmla="*/ 939712 h 939712"/>
                <a:gd name="connsiteX10" fmla="*/ 5227093 w 5684293"/>
                <a:gd name="connsiteY10" fmla="*/ 805218 h 939712"/>
                <a:gd name="connsiteX11" fmla="*/ 5377218 w 5684293"/>
                <a:gd name="connsiteY11" fmla="*/ 156950 h 939712"/>
                <a:gd name="connsiteX12" fmla="*/ 5534168 w 5684293"/>
                <a:gd name="connsiteY12" fmla="*/ 0 h 939712"/>
                <a:gd name="connsiteX13" fmla="*/ 5684293 w 5684293"/>
                <a:gd name="connsiteY13" fmla="*/ 6824 h 93971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21123 w 5684293"/>
                <a:gd name="connsiteY6" fmla="*/ 757451 h 934872"/>
                <a:gd name="connsiteX7" fmla="*/ 3623481 w 5684293"/>
                <a:gd name="connsiteY7" fmla="*/ 88710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21123 w 5684293"/>
                <a:gd name="connsiteY6" fmla="*/ 757451 h 934872"/>
                <a:gd name="connsiteX7" fmla="*/ 3643953 w 5684293"/>
                <a:gd name="connsiteY7" fmla="*/ 85298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21123 w 5684293"/>
                <a:gd name="connsiteY6" fmla="*/ 757451 h 934872"/>
                <a:gd name="connsiteX7" fmla="*/ 3643953 w 5684293"/>
                <a:gd name="connsiteY7" fmla="*/ 85298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36200 w 5684293"/>
                <a:gd name="connsiteY6" fmla="*/ 726029 h 934872"/>
                <a:gd name="connsiteX7" fmla="*/ 3643953 w 5684293"/>
                <a:gd name="connsiteY7" fmla="*/ 85298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84293" h="934872">
                  <a:moveTo>
                    <a:pt x="0" y="6824"/>
                  </a:moveTo>
                  <a:lnTo>
                    <a:pt x="225188" y="13648"/>
                  </a:lnTo>
                  <a:cubicBezTo>
                    <a:pt x="296839" y="38669"/>
                    <a:pt x="355980" y="68240"/>
                    <a:pt x="429905" y="156950"/>
                  </a:cubicBezTo>
                  <a:cubicBezTo>
                    <a:pt x="503830" y="245660"/>
                    <a:pt x="592541" y="462887"/>
                    <a:pt x="668741" y="545911"/>
                  </a:cubicBezTo>
                  <a:cubicBezTo>
                    <a:pt x="744941" y="628935"/>
                    <a:pt x="798126" y="649407"/>
                    <a:pt x="887105" y="655093"/>
                  </a:cubicBezTo>
                  <a:lnTo>
                    <a:pt x="3330054" y="682388"/>
                  </a:lnTo>
                  <a:cubicBezTo>
                    <a:pt x="3461982" y="678619"/>
                    <a:pt x="3483884" y="697596"/>
                    <a:pt x="3536200" y="726029"/>
                  </a:cubicBezTo>
                  <a:cubicBezTo>
                    <a:pt x="3588516" y="754462"/>
                    <a:pt x="3593012" y="820453"/>
                    <a:pt x="3643953" y="852985"/>
                  </a:cubicBezTo>
                  <a:cubicBezTo>
                    <a:pt x="3694894" y="885517"/>
                    <a:pt x="3685611" y="916383"/>
                    <a:pt x="3841845" y="921224"/>
                  </a:cubicBezTo>
                  <a:lnTo>
                    <a:pt x="4960962" y="934871"/>
                  </a:lnTo>
                  <a:cubicBezTo>
                    <a:pt x="5147518" y="917520"/>
                    <a:pt x="5157717" y="934872"/>
                    <a:pt x="5227093" y="805218"/>
                  </a:cubicBezTo>
                  <a:cubicBezTo>
                    <a:pt x="5296469" y="675565"/>
                    <a:pt x="5326039" y="291153"/>
                    <a:pt x="5377218" y="156950"/>
                  </a:cubicBezTo>
                  <a:cubicBezTo>
                    <a:pt x="5428397" y="22747"/>
                    <a:pt x="5482989" y="25021"/>
                    <a:pt x="5534168" y="0"/>
                  </a:cubicBezTo>
                  <a:lnTo>
                    <a:pt x="5684293" y="6824"/>
                  </a:lnTo>
                </a:path>
              </a:pathLst>
            </a:custGeom>
            <a:ln w="31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GB" sz="1800"/>
            </a:p>
          </p:txBody>
        </p:sp>
      </p:grpSp>
      <p:grpSp>
        <p:nvGrpSpPr>
          <p:cNvPr id="65545" name="Group 34"/>
          <p:cNvGrpSpPr>
            <a:grpSpLocks/>
          </p:cNvGrpSpPr>
          <p:nvPr/>
        </p:nvGrpSpPr>
        <p:grpSpPr bwMode="auto">
          <a:xfrm>
            <a:off x="1547813" y="2646363"/>
            <a:ext cx="5868987" cy="603250"/>
            <a:chOff x="683568" y="1312117"/>
            <a:chExt cx="5869632" cy="604715"/>
          </a:xfrm>
        </p:grpSpPr>
        <p:sp>
          <p:nvSpPr>
            <p:cNvPr id="15" name="Line 1065"/>
            <p:cNvSpPr>
              <a:spLocks noChangeShapeType="1"/>
            </p:cNvSpPr>
            <p:nvPr/>
          </p:nvSpPr>
          <p:spPr bwMode="auto">
            <a:xfrm>
              <a:off x="683568" y="1700408"/>
              <a:ext cx="5869632" cy="0"/>
            </a:xfrm>
            <a:prstGeom prst="line">
              <a:avLst/>
            </a:prstGeom>
            <a:noFill/>
            <a:ln w="228600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Helvetic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707383" y="1312117"/>
              <a:ext cx="5483828" cy="604715"/>
            </a:xfrm>
            <a:custGeom>
              <a:avLst/>
              <a:gdLst>
                <a:gd name="connsiteX0" fmla="*/ 0 w 5493224"/>
                <a:gd name="connsiteY0" fmla="*/ 385549 h 644856"/>
                <a:gd name="connsiteX1" fmla="*/ 204717 w 5493224"/>
                <a:gd name="connsiteY1" fmla="*/ 406020 h 644856"/>
                <a:gd name="connsiteX2" fmla="*/ 341194 w 5493224"/>
                <a:gd name="connsiteY2" fmla="*/ 344605 h 644856"/>
                <a:gd name="connsiteX3" fmla="*/ 566383 w 5493224"/>
                <a:gd name="connsiteY3" fmla="*/ 78474 h 644856"/>
                <a:gd name="connsiteX4" fmla="*/ 825690 w 5493224"/>
                <a:gd name="connsiteY4" fmla="*/ 30707 h 644856"/>
                <a:gd name="connsiteX5" fmla="*/ 3330054 w 5493224"/>
                <a:gd name="connsiteY5" fmla="*/ 23883 h 644856"/>
                <a:gd name="connsiteX6" fmla="*/ 3575714 w 5493224"/>
                <a:gd name="connsiteY6" fmla="*/ 174008 h 644856"/>
                <a:gd name="connsiteX7" fmla="*/ 3698544 w 5493224"/>
                <a:gd name="connsiteY7" fmla="*/ 501555 h 644856"/>
                <a:gd name="connsiteX8" fmla="*/ 3869141 w 5493224"/>
                <a:gd name="connsiteY8" fmla="*/ 624384 h 644856"/>
                <a:gd name="connsiteX9" fmla="*/ 5015553 w 5493224"/>
                <a:gd name="connsiteY9" fmla="*/ 624384 h 644856"/>
                <a:gd name="connsiteX10" fmla="*/ 5138383 w 5493224"/>
                <a:gd name="connsiteY10" fmla="*/ 556146 h 644856"/>
                <a:gd name="connsiteX11" fmla="*/ 5220269 w 5493224"/>
                <a:gd name="connsiteY11" fmla="*/ 433316 h 644856"/>
                <a:gd name="connsiteX12" fmla="*/ 5302156 w 5493224"/>
                <a:gd name="connsiteY12" fmla="*/ 412844 h 644856"/>
                <a:gd name="connsiteX13" fmla="*/ 5486400 w 5493224"/>
                <a:gd name="connsiteY13" fmla="*/ 412844 h 644856"/>
                <a:gd name="connsiteX14" fmla="*/ 5486400 w 5493224"/>
                <a:gd name="connsiteY14" fmla="*/ 412844 h 644856"/>
                <a:gd name="connsiteX15" fmla="*/ 5493224 w 5493224"/>
                <a:gd name="connsiteY15" fmla="*/ 399196 h 644856"/>
                <a:gd name="connsiteX0" fmla="*/ 0 w 5493224"/>
                <a:gd name="connsiteY0" fmla="*/ 385549 h 644856"/>
                <a:gd name="connsiteX1" fmla="*/ 37595 w 5493224"/>
                <a:gd name="connsiteY1" fmla="*/ 432701 h 644856"/>
                <a:gd name="connsiteX2" fmla="*/ 204717 w 5493224"/>
                <a:gd name="connsiteY2" fmla="*/ 406020 h 644856"/>
                <a:gd name="connsiteX3" fmla="*/ 341194 w 5493224"/>
                <a:gd name="connsiteY3" fmla="*/ 344605 h 644856"/>
                <a:gd name="connsiteX4" fmla="*/ 566383 w 5493224"/>
                <a:gd name="connsiteY4" fmla="*/ 78474 h 644856"/>
                <a:gd name="connsiteX5" fmla="*/ 825690 w 5493224"/>
                <a:gd name="connsiteY5" fmla="*/ 30707 h 644856"/>
                <a:gd name="connsiteX6" fmla="*/ 3330054 w 5493224"/>
                <a:gd name="connsiteY6" fmla="*/ 23883 h 644856"/>
                <a:gd name="connsiteX7" fmla="*/ 3575714 w 5493224"/>
                <a:gd name="connsiteY7" fmla="*/ 174008 h 644856"/>
                <a:gd name="connsiteX8" fmla="*/ 3698544 w 5493224"/>
                <a:gd name="connsiteY8" fmla="*/ 501555 h 644856"/>
                <a:gd name="connsiteX9" fmla="*/ 3869141 w 5493224"/>
                <a:gd name="connsiteY9" fmla="*/ 624384 h 644856"/>
                <a:gd name="connsiteX10" fmla="*/ 5015553 w 5493224"/>
                <a:gd name="connsiteY10" fmla="*/ 624384 h 644856"/>
                <a:gd name="connsiteX11" fmla="*/ 5138383 w 5493224"/>
                <a:gd name="connsiteY11" fmla="*/ 556146 h 644856"/>
                <a:gd name="connsiteX12" fmla="*/ 5220269 w 5493224"/>
                <a:gd name="connsiteY12" fmla="*/ 433316 h 644856"/>
                <a:gd name="connsiteX13" fmla="*/ 5302156 w 5493224"/>
                <a:gd name="connsiteY13" fmla="*/ 412844 h 644856"/>
                <a:gd name="connsiteX14" fmla="*/ 5486400 w 5493224"/>
                <a:gd name="connsiteY14" fmla="*/ 412844 h 644856"/>
                <a:gd name="connsiteX15" fmla="*/ 5486400 w 5493224"/>
                <a:gd name="connsiteY15" fmla="*/ 412844 h 644856"/>
                <a:gd name="connsiteX16" fmla="*/ 5493224 w 5493224"/>
                <a:gd name="connsiteY16" fmla="*/ 399196 h 644856"/>
                <a:gd name="connsiteX0" fmla="*/ 0 w 5493224"/>
                <a:gd name="connsiteY0" fmla="*/ 385549 h 644856"/>
                <a:gd name="connsiteX1" fmla="*/ 204717 w 5493224"/>
                <a:gd name="connsiteY1" fmla="*/ 406020 h 644856"/>
                <a:gd name="connsiteX2" fmla="*/ 341194 w 5493224"/>
                <a:gd name="connsiteY2" fmla="*/ 344605 h 644856"/>
                <a:gd name="connsiteX3" fmla="*/ 566383 w 5493224"/>
                <a:gd name="connsiteY3" fmla="*/ 78474 h 644856"/>
                <a:gd name="connsiteX4" fmla="*/ 825690 w 5493224"/>
                <a:gd name="connsiteY4" fmla="*/ 30707 h 644856"/>
                <a:gd name="connsiteX5" fmla="*/ 3330054 w 5493224"/>
                <a:gd name="connsiteY5" fmla="*/ 23883 h 644856"/>
                <a:gd name="connsiteX6" fmla="*/ 3575714 w 5493224"/>
                <a:gd name="connsiteY6" fmla="*/ 174008 h 644856"/>
                <a:gd name="connsiteX7" fmla="*/ 3698544 w 5493224"/>
                <a:gd name="connsiteY7" fmla="*/ 501555 h 644856"/>
                <a:gd name="connsiteX8" fmla="*/ 3869141 w 5493224"/>
                <a:gd name="connsiteY8" fmla="*/ 624384 h 644856"/>
                <a:gd name="connsiteX9" fmla="*/ 5015553 w 5493224"/>
                <a:gd name="connsiteY9" fmla="*/ 624384 h 644856"/>
                <a:gd name="connsiteX10" fmla="*/ 5138383 w 5493224"/>
                <a:gd name="connsiteY10" fmla="*/ 556146 h 644856"/>
                <a:gd name="connsiteX11" fmla="*/ 5220269 w 5493224"/>
                <a:gd name="connsiteY11" fmla="*/ 433316 h 644856"/>
                <a:gd name="connsiteX12" fmla="*/ 5302156 w 5493224"/>
                <a:gd name="connsiteY12" fmla="*/ 412844 h 644856"/>
                <a:gd name="connsiteX13" fmla="*/ 5486400 w 5493224"/>
                <a:gd name="connsiteY13" fmla="*/ 412844 h 644856"/>
                <a:gd name="connsiteX14" fmla="*/ 5486400 w 5493224"/>
                <a:gd name="connsiteY14" fmla="*/ 412844 h 644856"/>
                <a:gd name="connsiteX15" fmla="*/ 5493224 w 5493224"/>
                <a:gd name="connsiteY15" fmla="*/ 399196 h 644856"/>
                <a:gd name="connsiteX0" fmla="*/ 0 w 5454155"/>
                <a:gd name="connsiteY0" fmla="*/ 432048 h 644856"/>
                <a:gd name="connsiteX1" fmla="*/ 165648 w 5454155"/>
                <a:gd name="connsiteY1" fmla="*/ 406020 h 644856"/>
                <a:gd name="connsiteX2" fmla="*/ 302125 w 5454155"/>
                <a:gd name="connsiteY2" fmla="*/ 344605 h 644856"/>
                <a:gd name="connsiteX3" fmla="*/ 527314 w 5454155"/>
                <a:gd name="connsiteY3" fmla="*/ 78474 h 644856"/>
                <a:gd name="connsiteX4" fmla="*/ 786621 w 5454155"/>
                <a:gd name="connsiteY4" fmla="*/ 30707 h 644856"/>
                <a:gd name="connsiteX5" fmla="*/ 3290985 w 5454155"/>
                <a:gd name="connsiteY5" fmla="*/ 23883 h 644856"/>
                <a:gd name="connsiteX6" fmla="*/ 3536645 w 5454155"/>
                <a:gd name="connsiteY6" fmla="*/ 174008 h 644856"/>
                <a:gd name="connsiteX7" fmla="*/ 3659475 w 5454155"/>
                <a:gd name="connsiteY7" fmla="*/ 501555 h 644856"/>
                <a:gd name="connsiteX8" fmla="*/ 3830072 w 5454155"/>
                <a:gd name="connsiteY8" fmla="*/ 624384 h 644856"/>
                <a:gd name="connsiteX9" fmla="*/ 4976484 w 5454155"/>
                <a:gd name="connsiteY9" fmla="*/ 624384 h 644856"/>
                <a:gd name="connsiteX10" fmla="*/ 5099314 w 5454155"/>
                <a:gd name="connsiteY10" fmla="*/ 556146 h 644856"/>
                <a:gd name="connsiteX11" fmla="*/ 5181200 w 5454155"/>
                <a:gd name="connsiteY11" fmla="*/ 433316 h 644856"/>
                <a:gd name="connsiteX12" fmla="*/ 5263087 w 5454155"/>
                <a:gd name="connsiteY12" fmla="*/ 412844 h 644856"/>
                <a:gd name="connsiteX13" fmla="*/ 5447331 w 5454155"/>
                <a:gd name="connsiteY13" fmla="*/ 412844 h 644856"/>
                <a:gd name="connsiteX14" fmla="*/ 5447331 w 5454155"/>
                <a:gd name="connsiteY14" fmla="*/ 412844 h 644856"/>
                <a:gd name="connsiteX15" fmla="*/ 5454155 w 5454155"/>
                <a:gd name="connsiteY15" fmla="*/ 399196 h 644856"/>
                <a:gd name="connsiteX0" fmla="*/ 0 w 5454155"/>
                <a:gd name="connsiteY0" fmla="*/ 432048 h 644856"/>
                <a:gd name="connsiteX1" fmla="*/ 165648 w 5454155"/>
                <a:gd name="connsiteY1" fmla="*/ 406020 h 644856"/>
                <a:gd name="connsiteX2" fmla="*/ 302125 w 5454155"/>
                <a:gd name="connsiteY2" fmla="*/ 344605 h 644856"/>
                <a:gd name="connsiteX3" fmla="*/ 527314 w 5454155"/>
                <a:gd name="connsiteY3" fmla="*/ 78474 h 644856"/>
                <a:gd name="connsiteX4" fmla="*/ 786621 w 5454155"/>
                <a:gd name="connsiteY4" fmla="*/ 30707 h 644856"/>
                <a:gd name="connsiteX5" fmla="*/ 3290985 w 5454155"/>
                <a:gd name="connsiteY5" fmla="*/ 23883 h 644856"/>
                <a:gd name="connsiteX6" fmla="*/ 3536645 w 5454155"/>
                <a:gd name="connsiteY6" fmla="*/ 174008 h 644856"/>
                <a:gd name="connsiteX7" fmla="*/ 3659475 w 5454155"/>
                <a:gd name="connsiteY7" fmla="*/ 501555 h 644856"/>
                <a:gd name="connsiteX8" fmla="*/ 3830072 w 5454155"/>
                <a:gd name="connsiteY8" fmla="*/ 624384 h 644856"/>
                <a:gd name="connsiteX9" fmla="*/ 4976484 w 5454155"/>
                <a:gd name="connsiteY9" fmla="*/ 624384 h 644856"/>
                <a:gd name="connsiteX10" fmla="*/ 5099314 w 5454155"/>
                <a:gd name="connsiteY10" fmla="*/ 556146 h 644856"/>
                <a:gd name="connsiteX11" fmla="*/ 5181200 w 5454155"/>
                <a:gd name="connsiteY11" fmla="*/ 433316 h 644856"/>
                <a:gd name="connsiteX12" fmla="*/ 5263087 w 5454155"/>
                <a:gd name="connsiteY12" fmla="*/ 412844 h 644856"/>
                <a:gd name="connsiteX13" fmla="*/ 5447331 w 5454155"/>
                <a:gd name="connsiteY13" fmla="*/ 412844 h 644856"/>
                <a:gd name="connsiteX14" fmla="*/ 5447331 w 5454155"/>
                <a:gd name="connsiteY14" fmla="*/ 412844 h 644856"/>
                <a:gd name="connsiteX15" fmla="*/ 5454155 w 5454155"/>
                <a:gd name="connsiteY15" fmla="*/ 399196 h 644856"/>
                <a:gd name="connsiteX0" fmla="*/ 0 w 5501725"/>
                <a:gd name="connsiteY0" fmla="*/ 421477 h 644856"/>
                <a:gd name="connsiteX1" fmla="*/ 213218 w 5501725"/>
                <a:gd name="connsiteY1" fmla="*/ 406020 h 644856"/>
                <a:gd name="connsiteX2" fmla="*/ 349695 w 5501725"/>
                <a:gd name="connsiteY2" fmla="*/ 344605 h 644856"/>
                <a:gd name="connsiteX3" fmla="*/ 574884 w 5501725"/>
                <a:gd name="connsiteY3" fmla="*/ 78474 h 644856"/>
                <a:gd name="connsiteX4" fmla="*/ 834191 w 5501725"/>
                <a:gd name="connsiteY4" fmla="*/ 30707 h 644856"/>
                <a:gd name="connsiteX5" fmla="*/ 3338555 w 5501725"/>
                <a:gd name="connsiteY5" fmla="*/ 23883 h 644856"/>
                <a:gd name="connsiteX6" fmla="*/ 3584215 w 5501725"/>
                <a:gd name="connsiteY6" fmla="*/ 174008 h 644856"/>
                <a:gd name="connsiteX7" fmla="*/ 3707045 w 5501725"/>
                <a:gd name="connsiteY7" fmla="*/ 501555 h 644856"/>
                <a:gd name="connsiteX8" fmla="*/ 3877642 w 5501725"/>
                <a:gd name="connsiteY8" fmla="*/ 624384 h 644856"/>
                <a:gd name="connsiteX9" fmla="*/ 5024054 w 5501725"/>
                <a:gd name="connsiteY9" fmla="*/ 624384 h 644856"/>
                <a:gd name="connsiteX10" fmla="*/ 5146884 w 5501725"/>
                <a:gd name="connsiteY10" fmla="*/ 556146 h 644856"/>
                <a:gd name="connsiteX11" fmla="*/ 5228770 w 5501725"/>
                <a:gd name="connsiteY11" fmla="*/ 433316 h 644856"/>
                <a:gd name="connsiteX12" fmla="*/ 5310657 w 5501725"/>
                <a:gd name="connsiteY12" fmla="*/ 412844 h 644856"/>
                <a:gd name="connsiteX13" fmla="*/ 5494901 w 5501725"/>
                <a:gd name="connsiteY13" fmla="*/ 412844 h 644856"/>
                <a:gd name="connsiteX14" fmla="*/ 5494901 w 5501725"/>
                <a:gd name="connsiteY14" fmla="*/ 412844 h 644856"/>
                <a:gd name="connsiteX15" fmla="*/ 5501725 w 5501725"/>
                <a:gd name="connsiteY15" fmla="*/ 399196 h 644856"/>
                <a:gd name="connsiteX0" fmla="*/ 0 w 5501725"/>
                <a:gd name="connsiteY0" fmla="*/ 397594 h 620973"/>
                <a:gd name="connsiteX1" fmla="*/ 213218 w 5501725"/>
                <a:gd name="connsiteY1" fmla="*/ 382137 h 620973"/>
                <a:gd name="connsiteX2" fmla="*/ 349695 w 5501725"/>
                <a:gd name="connsiteY2" fmla="*/ 320722 h 620973"/>
                <a:gd name="connsiteX3" fmla="*/ 574884 w 5501725"/>
                <a:gd name="connsiteY3" fmla="*/ 54591 h 620973"/>
                <a:gd name="connsiteX4" fmla="*/ 834191 w 5501725"/>
                <a:gd name="connsiteY4" fmla="*/ 6824 h 620973"/>
                <a:gd name="connsiteX5" fmla="*/ 3338555 w 5501725"/>
                <a:gd name="connsiteY5" fmla="*/ 0 h 620973"/>
                <a:gd name="connsiteX6" fmla="*/ 3584215 w 5501725"/>
                <a:gd name="connsiteY6" fmla="*/ 150125 h 620973"/>
                <a:gd name="connsiteX7" fmla="*/ 3707045 w 5501725"/>
                <a:gd name="connsiteY7" fmla="*/ 477672 h 620973"/>
                <a:gd name="connsiteX8" fmla="*/ 3877642 w 5501725"/>
                <a:gd name="connsiteY8" fmla="*/ 600501 h 620973"/>
                <a:gd name="connsiteX9" fmla="*/ 5024054 w 5501725"/>
                <a:gd name="connsiteY9" fmla="*/ 600501 h 620973"/>
                <a:gd name="connsiteX10" fmla="*/ 5146884 w 5501725"/>
                <a:gd name="connsiteY10" fmla="*/ 532263 h 620973"/>
                <a:gd name="connsiteX11" fmla="*/ 5228770 w 5501725"/>
                <a:gd name="connsiteY11" fmla="*/ 409433 h 620973"/>
                <a:gd name="connsiteX12" fmla="*/ 5310657 w 5501725"/>
                <a:gd name="connsiteY12" fmla="*/ 388961 h 620973"/>
                <a:gd name="connsiteX13" fmla="*/ 5494901 w 5501725"/>
                <a:gd name="connsiteY13" fmla="*/ 388961 h 620973"/>
                <a:gd name="connsiteX14" fmla="*/ 5494901 w 5501725"/>
                <a:gd name="connsiteY14" fmla="*/ 388961 h 620973"/>
                <a:gd name="connsiteX15" fmla="*/ 5501725 w 5501725"/>
                <a:gd name="connsiteY15" fmla="*/ 375313 h 620973"/>
                <a:gd name="connsiteX0" fmla="*/ 0 w 5501725"/>
                <a:gd name="connsiteY0" fmla="*/ 397594 h 600501"/>
                <a:gd name="connsiteX1" fmla="*/ 213218 w 5501725"/>
                <a:gd name="connsiteY1" fmla="*/ 382137 h 600501"/>
                <a:gd name="connsiteX2" fmla="*/ 349695 w 5501725"/>
                <a:gd name="connsiteY2" fmla="*/ 320722 h 600501"/>
                <a:gd name="connsiteX3" fmla="*/ 574884 w 5501725"/>
                <a:gd name="connsiteY3" fmla="*/ 54591 h 600501"/>
                <a:gd name="connsiteX4" fmla="*/ 834191 w 5501725"/>
                <a:gd name="connsiteY4" fmla="*/ 6824 h 600501"/>
                <a:gd name="connsiteX5" fmla="*/ 3338555 w 5501725"/>
                <a:gd name="connsiteY5" fmla="*/ 0 h 600501"/>
                <a:gd name="connsiteX6" fmla="*/ 3584215 w 5501725"/>
                <a:gd name="connsiteY6" fmla="*/ 150125 h 600501"/>
                <a:gd name="connsiteX7" fmla="*/ 3707045 w 5501725"/>
                <a:gd name="connsiteY7" fmla="*/ 477672 h 600501"/>
                <a:gd name="connsiteX8" fmla="*/ 3877642 w 5501725"/>
                <a:gd name="connsiteY8" fmla="*/ 600501 h 600501"/>
                <a:gd name="connsiteX9" fmla="*/ 5024054 w 5501725"/>
                <a:gd name="connsiteY9" fmla="*/ 600501 h 600501"/>
                <a:gd name="connsiteX10" fmla="*/ 5146884 w 5501725"/>
                <a:gd name="connsiteY10" fmla="*/ 532263 h 600501"/>
                <a:gd name="connsiteX11" fmla="*/ 5228770 w 5501725"/>
                <a:gd name="connsiteY11" fmla="*/ 409433 h 600501"/>
                <a:gd name="connsiteX12" fmla="*/ 5310657 w 5501725"/>
                <a:gd name="connsiteY12" fmla="*/ 388961 h 600501"/>
                <a:gd name="connsiteX13" fmla="*/ 5494901 w 5501725"/>
                <a:gd name="connsiteY13" fmla="*/ 388961 h 600501"/>
                <a:gd name="connsiteX14" fmla="*/ 5494901 w 5501725"/>
                <a:gd name="connsiteY14" fmla="*/ 388961 h 600501"/>
                <a:gd name="connsiteX15" fmla="*/ 5501725 w 5501725"/>
                <a:gd name="connsiteY15" fmla="*/ 375313 h 600501"/>
                <a:gd name="connsiteX0" fmla="*/ 0 w 5501725"/>
                <a:gd name="connsiteY0" fmla="*/ 397594 h 600501"/>
                <a:gd name="connsiteX1" fmla="*/ 213218 w 5501725"/>
                <a:gd name="connsiteY1" fmla="*/ 382137 h 600501"/>
                <a:gd name="connsiteX2" fmla="*/ 349695 w 5501725"/>
                <a:gd name="connsiteY2" fmla="*/ 320722 h 600501"/>
                <a:gd name="connsiteX3" fmla="*/ 574884 w 5501725"/>
                <a:gd name="connsiteY3" fmla="*/ 54591 h 600501"/>
                <a:gd name="connsiteX4" fmla="*/ 834191 w 5501725"/>
                <a:gd name="connsiteY4" fmla="*/ 6824 h 600501"/>
                <a:gd name="connsiteX5" fmla="*/ 3338555 w 5501725"/>
                <a:gd name="connsiteY5" fmla="*/ 0 h 600501"/>
                <a:gd name="connsiteX6" fmla="*/ 3584215 w 5501725"/>
                <a:gd name="connsiteY6" fmla="*/ 150125 h 600501"/>
                <a:gd name="connsiteX7" fmla="*/ 3707045 w 5501725"/>
                <a:gd name="connsiteY7" fmla="*/ 477672 h 600501"/>
                <a:gd name="connsiteX8" fmla="*/ 3877642 w 5501725"/>
                <a:gd name="connsiteY8" fmla="*/ 600501 h 600501"/>
                <a:gd name="connsiteX9" fmla="*/ 5024054 w 5501725"/>
                <a:gd name="connsiteY9" fmla="*/ 600501 h 600501"/>
                <a:gd name="connsiteX10" fmla="*/ 5146884 w 5501725"/>
                <a:gd name="connsiteY10" fmla="*/ 532263 h 600501"/>
                <a:gd name="connsiteX11" fmla="*/ 5228770 w 5501725"/>
                <a:gd name="connsiteY11" fmla="*/ 409433 h 600501"/>
                <a:gd name="connsiteX12" fmla="*/ 5310657 w 5501725"/>
                <a:gd name="connsiteY12" fmla="*/ 388961 h 600501"/>
                <a:gd name="connsiteX13" fmla="*/ 5494901 w 5501725"/>
                <a:gd name="connsiteY13" fmla="*/ 388961 h 600501"/>
                <a:gd name="connsiteX14" fmla="*/ 5494901 w 5501725"/>
                <a:gd name="connsiteY14" fmla="*/ 388961 h 600501"/>
                <a:gd name="connsiteX15" fmla="*/ 5501725 w 5501725"/>
                <a:gd name="connsiteY15" fmla="*/ 375313 h 600501"/>
                <a:gd name="connsiteX0" fmla="*/ 0 w 5494901"/>
                <a:gd name="connsiteY0" fmla="*/ 397594 h 600501"/>
                <a:gd name="connsiteX1" fmla="*/ 213218 w 5494901"/>
                <a:gd name="connsiteY1" fmla="*/ 382137 h 600501"/>
                <a:gd name="connsiteX2" fmla="*/ 349695 w 5494901"/>
                <a:gd name="connsiteY2" fmla="*/ 320722 h 600501"/>
                <a:gd name="connsiteX3" fmla="*/ 574884 w 5494901"/>
                <a:gd name="connsiteY3" fmla="*/ 54591 h 600501"/>
                <a:gd name="connsiteX4" fmla="*/ 834191 w 5494901"/>
                <a:gd name="connsiteY4" fmla="*/ 6824 h 600501"/>
                <a:gd name="connsiteX5" fmla="*/ 3338555 w 5494901"/>
                <a:gd name="connsiteY5" fmla="*/ 0 h 600501"/>
                <a:gd name="connsiteX6" fmla="*/ 3584215 w 5494901"/>
                <a:gd name="connsiteY6" fmla="*/ 150125 h 600501"/>
                <a:gd name="connsiteX7" fmla="*/ 3707045 w 5494901"/>
                <a:gd name="connsiteY7" fmla="*/ 477672 h 600501"/>
                <a:gd name="connsiteX8" fmla="*/ 3877642 w 5494901"/>
                <a:gd name="connsiteY8" fmla="*/ 600501 h 600501"/>
                <a:gd name="connsiteX9" fmla="*/ 5024054 w 5494901"/>
                <a:gd name="connsiteY9" fmla="*/ 600501 h 600501"/>
                <a:gd name="connsiteX10" fmla="*/ 5146884 w 5494901"/>
                <a:gd name="connsiteY10" fmla="*/ 532263 h 600501"/>
                <a:gd name="connsiteX11" fmla="*/ 5228770 w 5494901"/>
                <a:gd name="connsiteY11" fmla="*/ 409433 h 600501"/>
                <a:gd name="connsiteX12" fmla="*/ 5310657 w 5494901"/>
                <a:gd name="connsiteY12" fmla="*/ 388961 h 600501"/>
                <a:gd name="connsiteX13" fmla="*/ 5494901 w 5494901"/>
                <a:gd name="connsiteY13" fmla="*/ 388961 h 600501"/>
                <a:gd name="connsiteX14" fmla="*/ 5494901 w 5494901"/>
                <a:gd name="connsiteY14" fmla="*/ 388961 h 600501"/>
                <a:gd name="connsiteX0" fmla="*/ 0 w 5494901"/>
                <a:gd name="connsiteY0" fmla="*/ 397594 h 600501"/>
                <a:gd name="connsiteX1" fmla="*/ 213218 w 5494901"/>
                <a:gd name="connsiteY1" fmla="*/ 382137 h 600501"/>
                <a:gd name="connsiteX2" fmla="*/ 349695 w 5494901"/>
                <a:gd name="connsiteY2" fmla="*/ 320722 h 600501"/>
                <a:gd name="connsiteX3" fmla="*/ 574884 w 5494901"/>
                <a:gd name="connsiteY3" fmla="*/ 54591 h 600501"/>
                <a:gd name="connsiteX4" fmla="*/ 834191 w 5494901"/>
                <a:gd name="connsiteY4" fmla="*/ 6824 h 600501"/>
                <a:gd name="connsiteX5" fmla="*/ 3338555 w 5494901"/>
                <a:gd name="connsiteY5" fmla="*/ 0 h 600501"/>
                <a:gd name="connsiteX6" fmla="*/ 3584215 w 5494901"/>
                <a:gd name="connsiteY6" fmla="*/ 150125 h 600501"/>
                <a:gd name="connsiteX7" fmla="*/ 3707045 w 5494901"/>
                <a:gd name="connsiteY7" fmla="*/ 477672 h 600501"/>
                <a:gd name="connsiteX8" fmla="*/ 3877642 w 5494901"/>
                <a:gd name="connsiteY8" fmla="*/ 600501 h 600501"/>
                <a:gd name="connsiteX9" fmla="*/ 5024054 w 5494901"/>
                <a:gd name="connsiteY9" fmla="*/ 600501 h 600501"/>
                <a:gd name="connsiteX10" fmla="*/ 5146884 w 5494901"/>
                <a:gd name="connsiteY10" fmla="*/ 532263 h 600501"/>
                <a:gd name="connsiteX11" fmla="*/ 5228770 w 5494901"/>
                <a:gd name="connsiteY11" fmla="*/ 409433 h 600501"/>
                <a:gd name="connsiteX12" fmla="*/ 5310657 w 5494901"/>
                <a:gd name="connsiteY12" fmla="*/ 388961 h 600501"/>
                <a:gd name="connsiteX13" fmla="*/ 5494901 w 5494901"/>
                <a:gd name="connsiteY13" fmla="*/ 388961 h 600501"/>
                <a:gd name="connsiteX14" fmla="*/ 5494901 w 5494901"/>
                <a:gd name="connsiteY14" fmla="*/ 388961 h 600501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119578 w 5494901"/>
                <a:gd name="connsiteY1" fmla="*/ 552782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119578 w 5494901"/>
                <a:gd name="connsiteY1" fmla="*/ 552782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119578 w 5494901"/>
                <a:gd name="connsiteY1" fmla="*/ 552782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120093 w 5494901"/>
                <a:gd name="connsiteY1" fmla="*/ 316269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238597 w 5494901"/>
                <a:gd name="connsiteY1" fmla="*/ 389345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5319 h 598226"/>
                <a:gd name="connsiteX1" fmla="*/ 238597 w 5494901"/>
                <a:gd name="connsiteY1" fmla="*/ 386469 h 598226"/>
                <a:gd name="connsiteX2" fmla="*/ 349695 w 5494901"/>
                <a:gd name="connsiteY2" fmla="*/ 318447 h 598226"/>
                <a:gd name="connsiteX3" fmla="*/ 574884 w 5494901"/>
                <a:gd name="connsiteY3" fmla="*/ 52316 h 598226"/>
                <a:gd name="connsiteX4" fmla="*/ 834191 w 5494901"/>
                <a:gd name="connsiteY4" fmla="*/ 4549 h 598226"/>
                <a:gd name="connsiteX5" fmla="*/ 3213631 w 5494901"/>
                <a:gd name="connsiteY5" fmla="*/ 8250 h 598226"/>
                <a:gd name="connsiteX6" fmla="*/ 3584215 w 5494901"/>
                <a:gd name="connsiteY6" fmla="*/ 147850 h 598226"/>
                <a:gd name="connsiteX7" fmla="*/ 3707045 w 5494901"/>
                <a:gd name="connsiteY7" fmla="*/ 475397 h 598226"/>
                <a:gd name="connsiteX8" fmla="*/ 3877642 w 5494901"/>
                <a:gd name="connsiteY8" fmla="*/ 598226 h 598226"/>
                <a:gd name="connsiteX9" fmla="*/ 5024054 w 5494901"/>
                <a:gd name="connsiteY9" fmla="*/ 598226 h 598226"/>
                <a:gd name="connsiteX10" fmla="*/ 5146884 w 5494901"/>
                <a:gd name="connsiteY10" fmla="*/ 529988 h 598226"/>
                <a:gd name="connsiteX11" fmla="*/ 5228770 w 5494901"/>
                <a:gd name="connsiteY11" fmla="*/ 407158 h 598226"/>
                <a:gd name="connsiteX12" fmla="*/ 5310657 w 5494901"/>
                <a:gd name="connsiteY12" fmla="*/ 386686 h 598226"/>
                <a:gd name="connsiteX13" fmla="*/ 5494901 w 5494901"/>
                <a:gd name="connsiteY13" fmla="*/ 386686 h 598226"/>
                <a:gd name="connsiteX14" fmla="*/ 5494901 w 5494901"/>
                <a:gd name="connsiteY14" fmla="*/ 386686 h 598226"/>
                <a:gd name="connsiteX0" fmla="*/ 0 w 5494901"/>
                <a:gd name="connsiteY0" fmla="*/ 395319 h 598226"/>
                <a:gd name="connsiteX1" fmla="*/ 238597 w 5494901"/>
                <a:gd name="connsiteY1" fmla="*/ 386469 h 598226"/>
                <a:gd name="connsiteX2" fmla="*/ 349695 w 5494901"/>
                <a:gd name="connsiteY2" fmla="*/ 318447 h 598226"/>
                <a:gd name="connsiteX3" fmla="*/ 574884 w 5494901"/>
                <a:gd name="connsiteY3" fmla="*/ 52316 h 598226"/>
                <a:gd name="connsiteX4" fmla="*/ 834191 w 5494901"/>
                <a:gd name="connsiteY4" fmla="*/ 4549 h 598226"/>
                <a:gd name="connsiteX5" fmla="*/ 3213631 w 5494901"/>
                <a:gd name="connsiteY5" fmla="*/ 8250 h 598226"/>
                <a:gd name="connsiteX6" fmla="*/ 3584215 w 5494901"/>
                <a:gd name="connsiteY6" fmla="*/ 147850 h 598226"/>
                <a:gd name="connsiteX7" fmla="*/ 3707045 w 5494901"/>
                <a:gd name="connsiteY7" fmla="*/ 475397 h 598226"/>
                <a:gd name="connsiteX8" fmla="*/ 3877642 w 5494901"/>
                <a:gd name="connsiteY8" fmla="*/ 598226 h 598226"/>
                <a:gd name="connsiteX9" fmla="*/ 5024054 w 5494901"/>
                <a:gd name="connsiteY9" fmla="*/ 598226 h 598226"/>
                <a:gd name="connsiteX10" fmla="*/ 5146884 w 5494901"/>
                <a:gd name="connsiteY10" fmla="*/ 529988 h 598226"/>
                <a:gd name="connsiteX11" fmla="*/ 5228770 w 5494901"/>
                <a:gd name="connsiteY11" fmla="*/ 407158 h 598226"/>
                <a:gd name="connsiteX12" fmla="*/ 5310657 w 5494901"/>
                <a:gd name="connsiteY12" fmla="*/ 386686 h 598226"/>
                <a:gd name="connsiteX13" fmla="*/ 5494901 w 5494901"/>
                <a:gd name="connsiteY13" fmla="*/ 386686 h 598226"/>
                <a:gd name="connsiteX14" fmla="*/ 5494901 w 5494901"/>
                <a:gd name="connsiteY14" fmla="*/ 386686 h 598226"/>
                <a:gd name="connsiteX0" fmla="*/ 0 w 5494901"/>
                <a:gd name="connsiteY0" fmla="*/ 395319 h 598912"/>
                <a:gd name="connsiteX1" fmla="*/ 238597 w 5494901"/>
                <a:gd name="connsiteY1" fmla="*/ 386469 h 598912"/>
                <a:gd name="connsiteX2" fmla="*/ 349695 w 5494901"/>
                <a:gd name="connsiteY2" fmla="*/ 318447 h 598912"/>
                <a:gd name="connsiteX3" fmla="*/ 574884 w 5494901"/>
                <a:gd name="connsiteY3" fmla="*/ 52316 h 598912"/>
                <a:gd name="connsiteX4" fmla="*/ 834191 w 5494901"/>
                <a:gd name="connsiteY4" fmla="*/ 4549 h 598912"/>
                <a:gd name="connsiteX5" fmla="*/ 3213631 w 5494901"/>
                <a:gd name="connsiteY5" fmla="*/ 8250 h 598912"/>
                <a:gd name="connsiteX6" fmla="*/ 3584215 w 5494901"/>
                <a:gd name="connsiteY6" fmla="*/ 147850 h 598912"/>
                <a:gd name="connsiteX7" fmla="*/ 3707045 w 5494901"/>
                <a:gd name="connsiteY7" fmla="*/ 475397 h 598912"/>
                <a:gd name="connsiteX8" fmla="*/ 3877642 w 5494901"/>
                <a:gd name="connsiteY8" fmla="*/ 598226 h 598912"/>
                <a:gd name="connsiteX9" fmla="*/ 5024054 w 5494901"/>
                <a:gd name="connsiteY9" fmla="*/ 598226 h 598912"/>
                <a:gd name="connsiteX10" fmla="*/ 5146884 w 5494901"/>
                <a:gd name="connsiteY10" fmla="*/ 529988 h 598912"/>
                <a:gd name="connsiteX11" fmla="*/ 5228770 w 5494901"/>
                <a:gd name="connsiteY11" fmla="*/ 407158 h 598912"/>
                <a:gd name="connsiteX12" fmla="*/ 5310657 w 5494901"/>
                <a:gd name="connsiteY12" fmla="*/ 386686 h 598912"/>
                <a:gd name="connsiteX13" fmla="*/ 5494901 w 5494901"/>
                <a:gd name="connsiteY13" fmla="*/ 386686 h 598912"/>
                <a:gd name="connsiteX14" fmla="*/ 5494901 w 5494901"/>
                <a:gd name="connsiteY14" fmla="*/ 386686 h 598912"/>
                <a:gd name="connsiteX0" fmla="*/ 0 w 5494901"/>
                <a:gd name="connsiteY0" fmla="*/ 395319 h 598912"/>
                <a:gd name="connsiteX1" fmla="*/ 238597 w 5494901"/>
                <a:gd name="connsiteY1" fmla="*/ 386469 h 598912"/>
                <a:gd name="connsiteX2" fmla="*/ 349695 w 5494901"/>
                <a:gd name="connsiteY2" fmla="*/ 318447 h 598912"/>
                <a:gd name="connsiteX3" fmla="*/ 574884 w 5494901"/>
                <a:gd name="connsiteY3" fmla="*/ 52316 h 598912"/>
                <a:gd name="connsiteX4" fmla="*/ 834191 w 5494901"/>
                <a:gd name="connsiteY4" fmla="*/ 4549 h 598912"/>
                <a:gd name="connsiteX5" fmla="*/ 3213631 w 5494901"/>
                <a:gd name="connsiteY5" fmla="*/ 8250 h 598912"/>
                <a:gd name="connsiteX6" fmla="*/ 3584215 w 5494901"/>
                <a:gd name="connsiteY6" fmla="*/ 147850 h 598912"/>
                <a:gd name="connsiteX7" fmla="*/ 3707045 w 5494901"/>
                <a:gd name="connsiteY7" fmla="*/ 475397 h 598912"/>
                <a:gd name="connsiteX8" fmla="*/ 3877642 w 5494901"/>
                <a:gd name="connsiteY8" fmla="*/ 598226 h 598912"/>
                <a:gd name="connsiteX9" fmla="*/ 5024054 w 5494901"/>
                <a:gd name="connsiteY9" fmla="*/ 598226 h 598912"/>
                <a:gd name="connsiteX10" fmla="*/ 5146884 w 5494901"/>
                <a:gd name="connsiteY10" fmla="*/ 529988 h 598912"/>
                <a:gd name="connsiteX11" fmla="*/ 5228770 w 5494901"/>
                <a:gd name="connsiteY11" fmla="*/ 407158 h 598912"/>
                <a:gd name="connsiteX12" fmla="*/ 5310657 w 5494901"/>
                <a:gd name="connsiteY12" fmla="*/ 386686 h 598912"/>
                <a:gd name="connsiteX13" fmla="*/ 5494901 w 5494901"/>
                <a:gd name="connsiteY13" fmla="*/ 386686 h 598912"/>
                <a:gd name="connsiteX14" fmla="*/ 5494901 w 5494901"/>
                <a:gd name="connsiteY14" fmla="*/ 386686 h 598912"/>
                <a:gd name="connsiteX0" fmla="*/ 0 w 5494901"/>
                <a:gd name="connsiteY0" fmla="*/ 395319 h 598912"/>
                <a:gd name="connsiteX1" fmla="*/ 238597 w 5494901"/>
                <a:gd name="connsiteY1" fmla="*/ 386469 h 598912"/>
                <a:gd name="connsiteX2" fmla="*/ 349695 w 5494901"/>
                <a:gd name="connsiteY2" fmla="*/ 318447 h 598912"/>
                <a:gd name="connsiteX3" fmla="*/ 574884 w 5494901"/>
                <a:gd name="connsiteY3" fmla="*/ 52316 h 598912"/>
                <a:gd name="connsiteX4" fmla="*/ 834191 w 5494901"/>
                <a:gd name="connsiteY4" fmla="*/ 4549 h 598912"/>
                <a:gd name="connsiteX5" fmla="*/ 3213631 w 5494901"/>
                <a:gd name="connsiteY5" fmla="*/ 8250 h 598912"/>
                <a:gd name="connsiteX6" fmla="*/ 3584215 w 5494901"/>
                <a:gd name="connsiteY6" fmla="*/ 147850 h 598912"/>
                <a:gd name="connsiteX7" fmla="*/ 3692495 w 5494901"/>
                <a:gd name="connsiteY7" fmla="*/ 499850 h 598912"/>
                <a:gd name="connsiteX8" fmla="*/ 3877642 w 5494901"/>
                <a:gd name="connsiteY8" fmla="*/ 598226 h 598912"/>
                <a:gd name="connsiteX9" fmla="*/ 5024054 w 5494901"/>
                <a:gd name="connsiteY9" fmla="*/ 598226 h 598912"/>
                <a:gd name="connsiteX10" fmla="*/ 5146884 w 5494901"/>
                <a:gd name="connsiteY10" fmla="*/ 529988 h 598912"/>
                <a:gd name="connsiteX11" fmla="*/ 5228770 w 5494901"/>
                <a:gd name="connsiteY11" fmla="*/ 407158 h 598912"/>
                <a:gd name="connsiteX12" fmla="*/ 5310657 w 5494901"/>
                <a:gd name="connsiteY12" fmla="*/ 386686 h 598912"/>
                <a:gd name="connsiteX13" fmla="*/ 5494901 w 5494901"/>
                <a:gd name="connsiteY13" fmla="*/ 386686 h 598912"/>
                <a:gd name="connsiteX14" fmla="*/ 5494901 w 5494901"/>
                <a:gd name="connsiteY14" fmla="*/ 386686 h 598912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46884 w 5494901"/>
                <a:gd name="connsiteY10" fmla="*/ 529988 h 604715"/>
                <a:gd name="connsiteX11" fmla="*/ 5228770 w 5494901"/>
                <a:gd name="connsiteY11" fmla="*/ 407158 h 604715"/>
                <a:gd name="connsiteX12" fmla="*/ 5310657 w 5494901"/>
                <a:gd name="connsiteY12" fmla="*/ 386686 h 604715"/>
                <a:gd name="connsiteX13" fmla="*/ 5494901 w 5494901"/>
                <a:gd name="connsiteY13" fmla="*/ 386686 h 604715"/>
                <a:gd name="connsiteX14" fmla="*/ 5494901 w 5494901"/>
                <a:gd name="connsiteY14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60138 w 5494901"/>
                <a:gd name="connsiteY10" fmla="*/ 477898 h 604715"/>
                <a:gd name="connsiteX11" fmla="*/ 5228770 w 5494901"/>
                <a:gd name="connsiteY11" fmla="*/ 407158 h 604715"/>
                <a:gd name="connsiteX12" fmla="*/ 5310657 w 5494901"/>
                <a:gd name="connsiteY12" fmla="*/ 386686 h 604715"/>
                <a:gd name="connsiteX13" fmla="*/ 5494901 w 5494901"/>
                <a:gd name="connsiteY13" fmla="*/ 386686 h 604715"/>
                <a:gd name="connsiteX14" fmla="*/ 5494901 w 5494901"/>
                <a:gd name="connsiteY14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60138 w 5494901"/>
                <a:gd name="connsiteY10" fmla="*/ 477898 h 604715"/>
                <a:gd name="connsiteX11" fmla="*/ 5310657 w 5494901"/>
                <a:gd name="connsiteY11" fmla="*/ 386686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310657 w 5494901"/>
                <a:gd name="connsiteY11" fmla="*/ 386686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310657 w 5494901"/>
                <a:gd name="connsiteY11" fmla="*/ 386686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297595 w 5494901"/>
                <a:gd name="connsiteY11" fmla="*/ 403864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297595 w 5494901"/>
                <a:gd name="connsiteY11" fmla="*/ 403864 h 604715"/>
                <a:gd name="connsiteX12" fmla="*/ 5494901 w 5494901"/>
                <a:gd name="connsiteY12" fmla="*/ 386686 h 604715"/>
                <a:gd name="connsiteX13" fmla="*/ 5494901 w 5494901"/>
                <a:gd name="connsiteY13" fmla="*/ 402542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297595 w 5494901"/>
                <a:gd name="connsiteY11" fmla="*/ 403864 h 604715"/>
                <a:gd name="connsiteX12" fmla="*/ 5494901 w 5494901"/>
                <a:gd name="connsiteY12" fmla="*/ 386686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482523" h="604715">
                  <a:moveTo>
                    <a:pt x="0" y="395319"/>
                  </a:moveTo>
                  <a:lnTo>
                    <a:pt x="238597" y="386469"/>
                  </a:lnTo>
                  <a:cubicBezTo>
                    <a:pt x="288951" y="371895"/>
                    <a:pt x="293647" y="374139"/>
                    <a:pt x="349695" y="318447"/>
                  </a:cubicBezTo>
                  <a:cubicBezTo>
                    <a:pt x="405743" y="262755"/>
                    <a:pt x="494135" y="104632"/>
                    <a:pt x="574884" y="52316"/>
                  </a:cubicBezTo>
                  <a:cubicBezTo>
                    <a:pt x="655633" y="0"/>
                    <a:pt x="695632" y="5020"/>
                    <a:pt x="834191" y="4549"/>
                  </a:cubicBezTo>
                  <a:lnTo>
                    <a:pt x="3213631" y="8250"/>
                  </a:lnTo>
                  <a:cubicBezTo>
                    <a:pt x="3389844" y="7649"/>
                    <a:pt x="3504405" y="65917"/>
                    <a:pt x="3584215" y="147850"/>
                  </a:cubicBezTo>
                  <a:cubicBezTo>
                    <a:pt x="3664025" y="229783"/>
                    <a:pt x="3661438" y="417496"/>
                    <a:pt x="3692495" y="499850"/>
                  </a:cubicBezTo>
                  <a:cubicBezTo>
                    <a:pt x="3723552" y="582204"/>
                    <a:pt x="3779025" y="598912"/>
                    <a:pt x="3877642" y="598226"/>
                  </a:cubicBezTo>
                  <a:lnTo>
                    <a:pt x="5024054" y="598226"/>
                  </a:lnTo>
                  <a:cubicBezTo>
                    <a:pt x="5114832" y="604715"/>
                    <a:pt x="5144272" y="563147"/>
                    <a:pt x="5180096" y="512922"/>
                  </a:cubicBezTo>
                  <a:cubicBezTo>
                    <a:pt x="5215920" y="462697"/>
                    <a:pt x="5252873" y="407174"/>
                    <a:pt x="5297595" y="403864"/>
                  </a:cubicBezTo>
                  <a:cubicBezTo>
                    <a:pt x="5342317" y="400554"/>
                    <a:pt x="5420880" y="400340"/>
                    <a:pt x="5482523" y="398578"/>
                  </a:cubicBezTo>
                </a:path>
              </a:pathLst>
            </a:custGeom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GB" sz="1800"/>
            </a:p>
          </p:txBody>
        </p:sp>
      </p:grpSp>
      <p:sp>
        <p:nvSpPr>
          <p:cNvPr id="17" name="Freeform 16"/>
          <p:cNvSpPr>
            <a:spLocks noChangeArrowheads="1"/>
          </p:cNvSpPr>
          <p:nvPr/>
        </p:nvSpPr>
        <p:spPr bwMode="auto">
          <a:xfrm flipV="1">
            <a:off x="2387600" y="2400300"/>
            <a:ext cx="1096963" cy="484188"/>
          </a:xfrm>
          <a:custGeom>
            <a:avLst/>
            <a:gdLst>
              <a:gd name="T0" fmla="*/ 0 w 3399613"/>
              <a:gd name="T1" fmla="*/ 0 h 2428893"/>
              <a:gd name="T2" fmla="*/ 1003054 w 3399613"/>
              <a:gd name="T3" fmla="*/ 2183 h 2428893"/>
              <a:gd name="T4" fmla="*/ 1095753 w 3399613"/>
              <a:gd name="T5" fmla="*/ 247814 h 2428893"/>
              <a:gd name="T6" fmla="*/ 1014965 w 3399613"/>
              <a:gd name="T7" fmla="*/ 483722 h 2428893"/>
              <a:gd name="T8" fmla="*/ 542 w 3399613"/>
              <a:gd name="T9" fmla="*/ 482857 h 2428893"/>
              <a:gd name="T10" fmla="*/ 79501 w 3399613"/>
              <a:gd name="T11" fmla="*/ 248214 h 2428893"/>
              <a:gd name="T12" fmla="*/ 0 w 3399613"/>
              <a:gd name="T13" fmla="*/ 0 h 24288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99613"/>
              <a:gd name="T22" fmla="*/ 0 h 2428893"/>
              <a:gd name="T23" fmla="*/ 3399613 w 3399613"/>
              <a:gd name="T24" fmla="*/ 2428893 h 24288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99613" h="2428893">
                <a:moveTo>
                  <a:pt x="0" y="0"/>
                </a:moveTo>
                <a:lnTo>
                  <a:pt x="3106385" y="10960"/>
                </a:lnTo>
                <a:cubicBezTo>
                  <a:pt x="3325724" y="102265"/>
                  <a:pt x="3387317" y="841349"/>
                  <a:pt x="3393465" y="1244338"/>
                </a:cubicBezTo>
                <a:cubicBezTo>
                  <a:pt x="3399613" y="1647327"/>
                  <a:pt x="3360333" y="2202172"/>
                  <a:pt x="3143271" y="2428893"/>
                </a:cubicBezTo>
                <a:lnTo>
                  <a:pt x="1678" y="2424551"/>
                </a:lnTo>
                <a:cubicBezTo>
                  <a:pt x="214572" y="2273571"/>
                  <a:pt x="233519" y="1692739"/>
                  <a:pt x="246210" y="1246345"/>
                </a:cubicBezTo>
                <a:cubicBezTo>
                  <a:pt x="209662" y="797020"/>
                  <a:pt x="223526" y="151620"/>
                  <a:pt x="0" y="0"/>
                </a:cubicBezTo>
                <a:close/>
              </a:path>
            </a:pathLst>
          </a:custGeom>
          <a:solidFill>
            <a:srgbClr val="B9CDE5">
              <a:alpha val="40000"/>
            </a:srgbClr>
          </a:solidFill>
          <a:ln w="25400">
            <a:solidFill>
              <a:srgbClr val="95B3D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8" name="Freeform 16"/>
          <p:cNvSpPr>
            <a:spLocks noChangeArrowheads="1"/>
          </p:cNvSpPr>
          <p:nvPr/>
        </p:nvSpPr>
        <p:spPr bwMode="auto">
          <a:xfrm flipV="1">
            <a:off x="3995738" y="2781300"/>
            <a:ext cx="1096962" cy="484188"/>
          </a:xfrm>
          <a:custGeom>
            <a:avLst/>
            <a:gdLst>
              <a:gd name="T0" fmla="*/ 0 w 3399613"/>
              <a:gd name="T1" fmla="*/ 0 h 2428893"/>
              <a:gd name="T2" fmla="*/ 1003054 w 3399613"/>
              <a:gd name="T3" fmla="*/ 2183 h 2428893"/>
              <a:gd name="T4" fmla="*/ 1095753 w 3399613"/>
              <a:gd name="T5" fmla="*/ 247814 h 2428893"/>
              <a:gd name="T6" fmla="*/ 1014965 w 3399613"/>
              <a:gd name="T7" fmla="*/ 483722 h 2428893"/>
              <a:gd name="T8" fmla="*/ 542 w 3399613"/>
              <a:gd name="T9" fmla="*/ 482857 h 2428893"/>
              <a:gd name="T10" fmla="*/ 79501 w 3399613"/>
              <a:gd name="T11" fmla="*/ 248214 h 2428893"/>
              <a:gd name="T12" fmla="*/ 0 w 3399613"/>
              <a:gd name="T13" fmla="*/ 0 h 24288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99613"/>
              <a:gd name="T22" fmla="*/ 0 h 2428893"/>
              <a:gd name="T23" fmla="*/ 3399613 w 3399613"/>
              <a:gd name="T24" fmla="*/ 2428893 h 24288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99613" h="2428893">
                <a:moveTo>
                  <a:pt x="0" y="0"/>
                </a:moveTo>
                <a:lnTo>
                  <a:pt x="3106385" y="10960"/>
                </a:lnTo>
                <a:cubicBezTo>
                  <a:pt x="3325724" y="102265"/>
                  <a:pt x="3387317" y="841349"/>
                  <a:pt x="3393465" y="1244338"/>
                </a:cubicBezTo>
                <a:cubicBezTo>
                  <a:pt x="3399613" y="1647327"/>
                  <a:pt x="3360333" y="2202172"/>
                  <a:pt x="3143271" y="2428893"/>
                </a:cubicBezTo>
                <a:lnTo>
                  <a:pt x="1678" y="2424551"/>
                </a:lnTo>
                <a:cubicBezTo>
                  <a:pt x="214572" y="2273571"/>
                  <a:pt x="233519" y="1692739"/>
                  <a:pt x="246210" y="1246345"/>
                </a:cubicBezTo>
                <a:cubicBezTo>
                  <a:pt x="209662" y="797020"/>
                  <a:pt x="223526" y="151620"/>
                  <a:pt x="0" y="0"/>
                </a:cubicBezTo>
                <a:close/>
              </a:path>
            </a:pathLst>
          </a:custGeom>
          <a:solidFill>
            <a:srgbClr val="B9CDE5">
              <a:alpha val="40000"/>
            </a:srgbClr>
          </a:solidFill>
          <a:ln w="25400">
            <a:solidFill>
              <a:srgbClr val="95B3D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9" name="Freeform 16"/>
          <p:cNvSpPr>
            <a:spLocks noChangeArrowheads="1"/>
          </p:cNvSpPr>
          <p:nvPr/>
        </p:nvSpPr>
        <p:spPr bwMode="auto">
          <a:xfrm flipV="1">
            <a:off x="5557838" y="3162300"/>
            <a:ext cx="1096962" cy="484188"/>
          </a:xfrm>
          <a:custGeom>
            <a:avLst/>
            <a:gdLst>
              <a:gd name="T0" fmla="*/ 0 w 3399613"/>
              <a:gd name="T1" fmla="*/ 0 h 2428893"/>
              <a:gd name="T2" fmla="*/ 1003054 w 3399613"/>
              <a:gd name="T3" fmla="*/ 2183 h 2428893"/>
              <a:gd name="T4" fmla="*/ 1095753 w 3399613"/>
              <a:gd name="T5" fmla="*/ 247814 h 2428893"/>
              <a:gd name="T6" fmla="*/ 1014965 w 3399613"/>
              <a:gd name="T7" fmla="*/ 483722 h 2428893"/>
              <a:gd name="T8" fmla="*/ 542 w 3399613"/>
              <a:gd name="T9" fmla="*/ 482857 h 2428893"/>
              <a:gd name="T10" fmla="*/ 79501 w 3399613"/>
              <a:gd name="T11" fmla="*/ 248214 h 2428893"/>
              <a:gd name="T12" fmla="*/ 0 w 3399613"/>
              <a:gd name="T13" fmla="*/ 0 h 24288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99613"/>
              <a:gd name="T22" fmla="*/ 0 h 2428893"/>
              <a:gd name="T23" fmla="*/ 3399613 w 3399613"/>
              <a:gd name="T24" fmla="*/ 2428893 h 24288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99613" h="2428893">
                <a:moveTo>
                  <a:pt x="0" y="0"/>
                </a:moveTo>
                <a:lnTo>
                  <a:pt x="3106385" y="10960"/>
                </a:lnTo>
                <a:cubicBezTo>
                  <a:pt x="3325724" y="102265"/>
                  <a:pt x="3387317" y="841349"/>
                  <a:pt x="3393465" y="1244338"/>
                </a:cubicBezTo>
                <a:cubicBezTo>
                  <a:pt x="3399613" y="1647327"/>
                  <a:pt x="3360333" y="2202172"/>
                  <a:pt x="3143271" y="2428893"/>
                </a:cubicBezTo>
                <a:lnTo>
                  <a:pt x="1678" y="2424551"/>
                </a:lnTo>
                <a:cubicBezTo>
                  <a:pt x="214572" y="2273571"/>
                  <a:pt x="233519" y="1692739"/>
                  <a:pt x="246210" y="1246345"/>
                </a:cubicBezTo>
                <a:cubicBezTo>
                  <a:pt x="209662" y="797020"/>
                  <a:pt x="223526" y="151620"/>
                  <a:pt x="0" y="0"/>
                </a:cubicBezTo>
                <a:close/>
              </a:path>
            </a:pathLst>
          </a:custGeom>
          <a:solidFill>
            <a:srgbClr val="B9CDE5">
              <a:alpha val="40000"/>
            </a:srgbClr>
          </a:solidFill>
          <a:ln w="25400">
            <a:solidFill>
              <a:srgbClr val="95B3D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5549" name="TextBox 19"/>
          <p:cNvSpPr txBox="1">
            <a:spLocks noChangeArrowheads="1"/>
          </p:cNvSpPr>
          <p:nvPr/>
        </p:nvSpPr>
        <p:spPr bwMode="auto">
          <a:xfrm>
            <a:off x="7391400" y="2317750"/>
            <a:ext cx="1174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5550" name="TextBox 20"/>
          <p:cNvSpPr txBox="1">
            <a:spLocks noChangeArrowheads="1"/>
          </p:cNvSpPr>
          <p:nvPr/>
        </p:nvSpPr>
        <p:spPr bwMode="auto">
          <a:xfrm>
            <a:off x="7391400" y="2852738"/>
            <a:ext cx="1136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5551" name="TextBox 21"/>
          <p:cNvSpPr txBox="1">
            <a:spLocks noChangeArrowheads="1"/>
          </p:cNvSpPr>
          <p:nvPr/>
        </p:nvSpPr>
        <p:spPr bwMode="auto">
          <a:xfrm>
            <a:off x="7391400" y="3355975"/>
            <a:ext cx="1174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5552" name="TextBox 22"/>
          <p:cNvSpPr txBox="1">
            <a:spLocks noChangeArrowheads="1"/>
          </p:cNvSpPr>
          <p:nvPr/>
        </p:nvSpPr>
        <p:spPr bwMode="auto">
          <a:xfrm>
            <a:off x="2411413" y="2060575"/>
            <a:ext cx="1046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5553" name="TextBox 23"/>
          <p:cNvSpPr txBox="1">
            <a:spLocks noChangeArrowheads="1"/>
          </p:cNvSpPr>
          <p:nvPr/>
        </p:nvSpPr>
        <p:spPr bwMode="auto">
          <a:xfrm>
            <a:off x="3881438" y="3121025"/>
            <a:ext cx="11223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5554" name="TextBox 24"/>
          <p:cNvSpPr txBox="1">
            <a:spLocks noChangeArrowheads="1"/>
          </p:cNvSpPr>
          <p:nvPr/>
        </p:nvSpPr>
        <p:spPr bwMode="auto">
          <a:xfrm>
            <a:off x="5532438" y="3573463"/>
            <a:ext cx="1127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Use Efficient Paths</a:t>
            </a:r>
            <a:endParaRPr lang="en-GB" dirty="0">
              <a:ea typeface="ＭＳ Ｐゴシック" charset="-128"/>
            </a:endParaRPr>
          </a:p>
        </p:txBody>
      </p:sp>
      <p:sp>
        <p:nvSpPr>
          <p:cNvPr id="66562" name="Slide Number Placeholder 27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869CF446-305E-479B-9D49-AF6FBA168AF5}" type="slidenum">
              <a:rPr lang="en-GB" altLang="sv-SE" sz="1400" b="0">
                <a:latin typeface="Times New Roman" pitchFamily="18" charset="0"/>
              </a:rPr>
              <a:pPr eaLnBrk="1" hangingPunct="1"/>
              <a:t>15</a:t>
            </a:fld>
            <a:endParaRPr lang="en-GB" altLang="sv-SE" sz="1400" b="0">
              <a:latin typeface="Times New Roman" pitchFamily="18" charset="0"/>
            </a:endParaRPr>
          </a:p>
        </p:txBody>
      </p:sp>
      <p:sp>
        <p:nvSpPr>
          <p:cNvPr id="66563" name="Content Placeholder 4"/>
          <p:cNvSpPr>
            <a:spLocks noGrp="1"/>
          </p:cNvSpPr>
          <p:nvPr>
            <p:ph idx="4294967295"/>
          </p:nvPr>
        </p:nvSpPr>
        <p:spPr>
          <a:xfrm>
            <a:off x="808038" y="1662113"/>
            <a:ext cx="8180387" cy="4416425"/>
          </a:xfrm>
        </p:spPr>
        <p:txBody>
          <a:bodyPr anchor="b"/>
          <a:lstStyle/>
          <a:p>
            <a:pPr marL="0" indent="0">
              <a:buFontTx/>
              <a:buNone/>
            </a:pPr>
            <a:r>
              <a:rPr lang="en-GB" altLang="sv-SE" sz="2400" i="1" smtClean="0"/>
              <a:t>Better: Each connection on a one-hop path</a:t>
            </a:r>
          </a:p>
          <a:p>
            <a:pPr marL="0" indent="0">
              <a:buFontTx/>
              <a:buNone/>
            </a:pPr>
            <a:r>
              <a:rPr lang="en-GB" altLang="sv-SE" sz="2400" i="1" smtClean="0"/>
              <a:t>Each connection should send all traffic on the least-congested paths</a:t>
            </a:r>
          </a:p>
          <a:p>
            <a:pPr marL="0" indent="0">
              <a:buFontTx/>
              <a:buNone/>
            </a:pPr>
            <a:r>
              <a:rPr lang="en-GB" altLang="sv-SE" sz="2400" b="1" i="1" smtClean="0"/>
              <a:t>But keep some traffic on the alternate paths as a probe</a:t>
            </a:r>
          </a:p>
        </p:txBody>
      </p:sp>
      <p:sp>
        <p:nvSpPr>
          <p:cNvPr id="4" name="Oval 18"/>
          <p:cNvSpPr>
            <a:spLocks noChangeArrowheads="1"/>
          </p:cNvSpPr>
          <p:nvPr/>
        </p:nvSpPr>
        <p:spPr bwMode="auto">
          <a:xfrm rot="16200000" flipV="1">
            <a:off x="5289550" y="3319463"/>
            <a:ext cx="485775" cy="171450"/>
          </a:xfrm>
          <a:prstGeom prst="ellipse">
            <a:avLst/>
          </a:prstGeom>
          <a:solidFill>
            <a:srgbClr val="6792C5"/>
          </a:solidFill>
          <a:ln w="19050">
            <a:solidFill>
              <a:srgbClr val="95B3D7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latin typeface="+mn-lt"/>
              <a:ea typeface="+mn-ea"/>
            </a:endParaRPr>
          </a:p>
        </p:txBody>
      </p:sp>
      <p:sp>
        <p:nvSpPr>
          <p:cNvPr id="6" name="Oval 18"/>
          <p:cNvSpPr>
            <a:spLocks noChangeArrowheads="1"/>
          </p:cNvSpPr>
          <p:nvPr/>
        </p:nvSpPr>
        <p:spPr bwMode="auto">
          <a:xfrm rot="16200000" flipV="1">
            <a:off x="2127250" y="2557463"/>
            <a:ext cx="485775" cy="171450"/>
          </a:xfrm>
          <a:prstGeom prst="ellipse">
            <a:avLst/>
          </a:prstGeom>
          <a:solidFill>
            <a:srgbClr val="6792C5"/>
          </a:solidFill>
          <a:ln w="19050">
            <a:solidFill>
              <a:srgbClr val="95B3D7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latin typeface="+mn-lt"/>
              <a:ea typeface="+mn-ea"/>
            </a:endParaRPr>
          </a:p>
        </p:txBody>
      </p:sp>
      <p:sp>
        <p:nvSpPr>
          <p:cNvPr id="7" name="Oval 18"/>
          <p:cNvSpPr>
            <a:spLocks noChangeArrowheads="1"/>
          </p:cNvSpPr>
          <p:nvPr/>
        </p:nvSpPr>
        <p:spPr bwMode="auto">
          <a:xfrm rot="16200000" flipV="1">
            <a:off x="3727450" y="2938463"/>
            <a:ext cx="485775" cy="171450"/>
          </a:xfrm>
          <a:prstGeom prst="ellipse">
            <a:avLst/>
          </a:prstGeom>
          <a:solidFill>
            <a:srgbClr val="6792C5"/>
          </a:solidFill>
          <a:ln w="19050">
            <a:solidFill>
              <a:srgbClr val="95B3D7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latin typeface="+mn-lt"/>
              <a:ea typeface="+mn-ea"/>
            </a:endParaRPr>
          </a:p>
        </p:txBody>
      </p:sp>
      <p:grpSp>
        <p:nvGrpSpPr>
          <p:cNvPr id="66567" name="Group 36"/>
          <p:cNvGrpSpPr>
            <a:grpSpLocks/>
          </p:cNvGrpSpPr>
          <p:nvPr/>
        </p:nvGrpSpPr>
        <p:grpSpPr bwMode="auto">
          <a:xfrm>
            <a:off x="1525588" y="2762250"/>
            <a:ext cx="5851525" cy="785813"/>
            <a:chOff x="661958" y="1428960"/>
            <a:chExt cx="5852026" cy="786106"/>
          </a:xfrm>
        </p:grpSpPr>
        <p:sp>
          <p:nvSpPr>
            <p:cNvPr id="9" name="Line 1066"/>
            <p:cNvSpPr>
              <a:spLocks noChangeShapeType="1"/>
            </p:cNvSpPr>
            <p:nvPr/>
          </p:nvSpPr>
          <p:spPr bwMode="auto">
            <a:xfrm>
              <a:off x="684185" y="2205537"/>
              <a:ext cx="5829799" cy="0"/>
            </a:xfrm>
            <a:prstGeom prst="line">
              <a:avLst/>
            </a:prstGeom>
            <a:noFill/>
            <a:ln w="228600">
              <a:solidFill>
                <a:schemeClr val="accent3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Helvetic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661958" y="1428960"/>
              <a:ext cx="5777407" cy="786106"/>
            </a:xfrm>
            <a:custGeom>
              <a:avLst/>
              <a:gdLst>
                <a:gd name="connsiteX0" fmla="*/ 0 w 5778111"/>
                <a:gd name="connsiteY0" fmla="*/ 792853 h 834927"/>
                <a:gd name="connsiteX1" fmla="*/ 224393 w 5778111"/>
                <a:gd name="connsiteY1" fmla="*/ 792853 h 834927"/>
                <a:gd name="connsiteX2" fmla="*/ 353419 w 5778111"/>
                <a:gd name="connsiteY2" fmla="*/ 697487 h 834927"/>
                <a:gd name="connsiteX3" fmla="*/ 645129 w 5778111"/>
                <a:gd name="connsiteY3" fmla="*/ 170164 h 834927"/>
                <a:gd name="connsiteX4" fmla="*/ 841473 w 5778111"/>
                <a:gd name="connsiteY4" fmla="*/ 24309 h 834927"/>
                <a:gd name="connsiteX5" fmla="*/ 1918557 w 5778111"/>
                <a:gd name="connsiteY5" fmla="*/ 24309 h 834927"/>
                <a:gd name="connsiteX6" fmla="*/ 2098071 w 5778111"/>
                <a:gd name="connsiteY6" fmla="*/ 97236 h 834927"/>
                <a:gd name="connsiteX7" fmla="*/ 2294415 w 5778111"/>
                <a:gd name="connsiteY7" fmla="*/ 102846 h 834927"/>
                <a:gd name="connsiteX8" fmla="*/ 4689806 w 5778111"/>
                <a:gd name="connsiteY8" fmla="*/ 108456 h 834927"/>
                <a:gd name="connsiteX9" fmla="*/ 5127372 w 5778111"/>
                <a:gd name="connsiteY9" fmla="*/ 316019 h 834927"/>
                <a:gd name="connsiteX10" fmla="*/ 5458351 w 5778111"/>
                <a:gd name="connsiteY10" fmla="*/ 753585 h 834927"/>
                <a:gd name="connsiteX11" fmla="*/ 5778111 w 5778111"/>
                <a:gd name="connsiteY11" fmla="*/ 804073 h 834927"/>
                <a:gd name="connsiteX12" fmla="*/ 5778111 w 5778111"/>
                <a:gd name="connsiteY12" fmla="*/ 804073 h 834927"/>
                <a:gd name="connsiteX0" fmla="*/ 0 w 5778111"/>
                <a:gd name="connsiteY0" fmla="*/ 794394 h 836468"/>
                <a:gd name="connsiteX1" fmla="*/ 224393 w 5778111"/>
                <a:gd name="connsiteY1" fmla="*/ 794394 h 836468"/>
                <a:gd name="connsiteX2" fmla="*/ 353419 w 5778111"/>
                <a:gd name="connsiteY2" fmla="*/ 699028 h 836468"/>
                <a:gd name="connsiteX3" fmla="*/ 645129 w 5778111"/>
                <a:gd name="connsiteY3" fmla="*/ 171705 h 836468"/>
                <a:gd name="connsiteX4" fmla="*/ 885706 w 5778111"/>
                <a:gd name="connsiteY4" fmla="*/ 24309 h 836468"/>
                <a:gd name="connsiteX5" fmla="*/ 1918557 w 5778111"/>
                <a:gd name="connsiteY5" fmla="*/ 25850 h 836468"/>
                <a:gd name="connsiteX6" fmla="*/ 2098071 w 5778111"/>
                <a:gd name="connsiteY6" fmla="*/ 98777 h 836468"/>
                <a:gd name="connsiteX7" fmla="*/ 2294415 w 5778111"/>
                <a:gd name="connsiteY7" fmla="*/ 104387 h 836468"/>
                <a:gd name="connsiteX8" fmla="*/ 4689806 w 5778111"/>
                <a:gd name="connsiteY8" fmla="*/ 109997 h 836468"/>
                <a:gd name="connsiteX9" fmla="*/ 5127372 w 5778111"/>
                <a:gd name="connsiteY9" fmla="*/ 317560 h 836468"/>
                <a:gd name="connsiteX10" fmla="*/ 5458351 w 5778111"/>
                <a:gd name="connsiteY10" fmla="*/ 755126 h 836468"/>
                <a:gd name="connsiteX11" fmla="*/ 5778111 w 5778111"/>
                <a:gd name="connsiteY11" fmla="*/ 805614 h 836468"/>
                <a:gd name="connsiteX12" fmla="*/ 5778111 w 5778111"/>
                <a:gd name="connsiteY12" fmla="*/ 805614 h 836468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645129 w 5778111"/>
                <a:gd name="connsiteY3" fmla="*/ 14739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645129 w 5778111"/>
                <a:gd name="connsiteY3" fmla="*/ 14739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597674 w 5778111"/>
                <a:gd name="connsiteY3" fmla="*/ 14401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53419 w 5778111"/>
                <a:gd name="connsiteY2" fmla="*/ 674719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24393 w 5778111"/>
                <a:gd name="connsiteY1" fmla="*/ 770085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098071 w 5778111"/>
                <a:gd name="connsiteY6" fmla="*/ 7446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7200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4914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0085 h 812159"/>
                <a:gd name="connsiteX1" fmla="*/ 205542 w 5778111"/>
                <a:gd name="connsiteY1" fmla="*/ 764912 h 812159"/>
                <a:gd name="connsiteX2" fmla="*/ 375676 w 5778111"/>
                <a:gd name="connsiteY2" fmla="*/ 622828 h 812159"/>
                <a:gd name="connsiteX3" fmla="*/ 628300 w 5778111"/>
                <a:gd name="connsiteY3" fmla="*/ 153006 h 812159"/>
                <a:gd name="connsiteX4" fmla="*/ 885706 w 5778111"/>
                <a:gd name="connsiteY4" fmla="*/ 0 h 812159"/>
                <a:gd name="connsiteX5" fmla="*/ 1918557 w 5778111"/>
                <a:gd name="connsiteY5" fmla="*/ 1541 h 812159"/>
                <a:gd name="connsiteX6" fmla="*/ 2109842 w 5778111"/>
                <a:gd name="connsiteY6" fmla="*/ 49148 h 812159"/>
                <a:gd name="connsiteX7" fmla="*/ 2294415 w 5778111"/>
                <a:gd name="connsiteY7" fmla="*/ 80078 h 812159"/>
                <a:gd name="connsiteX8" fmla="*/ 4689806 w 5778111"/>
                <a:gd name="connsiteY8" fmla="*/ 85688 h 812159"/>
                <a:gd name="connsiteX9" fmla="*/ 5127372 w 5778111"/>
                <a:gd name="connsiteY9" fmla="*/ 293251 h 812159"/>
                <a:gd name="connsiteX10" fmla="*/ 5458351 w 5778111"/>
                <a:gd name="connsiteY10" fmla="*/ 730817 h 812159"/>
                <a:gd name="connsiteX11" fmla="*/ 5778111 w 5778111"/>
                <a:gd name="connsiteY11" fmla="*/ 781305 h 812159"/>
                <a:gd name="connsiteX12" fmla="*/ 5778111 w 5778111"/>
                <a:gd name="connsiteY12" fmla="*/ 781305 h 812159"/>
                <a:gd name="connsiteX0" fmla="*/ 0 w 5778111"/>
                <a:gd name="connsiteY0" fmla="*/ 774886 h 816960"/>
                <a:gd name="connsiteX1" fmla="*/ 205542 w 5778111"/>
                <a:gd name="connsiteY1" fmla="*/ 769713 h 816960"/>
                <a:gd name="connsiteX2" fmla="*/ 375676 w 5778111"/>
                <a:gd name="connsiteY2" fmla="*/ 627629 h 816960"/>
                <a:gd name="connsiteX3" fmla="*/ 628300 w 5778111"/>
                <a:gd name="connsiteY3" fmla="*/ 157807 h 816960"/>
                <a:gd name="connsiteX4" fmla="*/ 885706 w 5778111"/>
                <a:gd name="connsiteY4" fmla="*/ 4801 h 816960"/>
                <a:gd name="connsiteX5" fmla="*/ 1918557 w 5778111"/>
                <a:gd name="connsiteY5" fmla="*/ 6342 h 816960"/>
                <a:gd name="connsiteX6" fmla="*/ 2109842 w 5778111"/>
                <a:gd name="connsiteY6" fmla="*/ 53949 h 816960"/>
                <a:gd name="connsiteX7" fmla="*/ 2294415 w 5778111"/>
                <a:gd name="connsiteY7" fmla="*/ 84879 h 816960"/>
                <a:gd name="connsiteX8" fmla="*/ 4689806 w 5778111"/>
                <a:gd name="connsiteY8" fmla="*/ 90489 h 816960"/>
                <a:gd name="connsiteX9" fmla="*/ 5127372 w 5778111"/>
                <a:gd name="connsiteY9" fmla="*/ 298052 h 816960"/>
                <a:gd name="connsiteX10" fmla="*/ 5458351 w 5778111"/>
                <a:gd name="connsiteY10" fmla="*/ 735618 h 816960"/>
                <a:gd name="connsiteX11" fmla="*/ 5778111 w 5778111"/>
                <a:gd name="connsiteY11" fmla="*/ 786106 h 816960"/>
                <a:gd name="connsiteX12" fmla="*/ 5778111 w 5778111"/>
                <a:gd name="connsiteY12" fmla="*/ 786106 h 816960"/>
                <a:gd name="connsiteX0" fmla="*/ 0 w 5778111"/>
                <a:gd name="connsiteY0" fmla="*/ 774886 h 816960"/>
                <a:gd name="connsiteX1" fmla="*/ 205542 w 5778111"/>
                <a:gd name="connsiteY1" fmla="*/ 769713 h 816960"/>
                <a:gd name="connsiteX2" fmla="*/ 375676 w 5778111"/>
                <a:gd name="connsiteY2" fmla="*/ 627629 h 816960"/>
                <a:gd name="connsiteX3" fmla="*/ 628300 w 5778111"/>
                <a:gd name="connsiteY3" fmla="*/ 157807 h 816960"/>
                <a:gd name="connsiteX4" fmla="*/ 885706 w 5778111"/>
                <a:gd name="connsiteY4" fmla="*/ 4801 h 816960"/>
                <a:gd name="connsiteX5" fmla="*/ 1918557 w 5778111"/>
                <a:gd name="connsiteY5" fmla="*/ 6342 h 816960"/>
                <a:gd name="connsiteX6" fmla="*/ 2109842 w 5778111"/>
                <a:gd name="connsiteY6" fmla="*/ 53949 h 816960"/>
                <a:gd name="connsiteX7" fmla="*/ 2294415 w 5778111"/>
                <a:gd name="connsiteY7" fmla="*/ 84879 h 816960"/>
                <a:gd name="connsiteX8" fmla="*/ 4689806 w 5778111"/>
                <a:gd name="connsiteY8" fmla="*/ 90489 h 816960"/>
                <a:gd name="connsiteX9" fmla="*/ 5127372 w 5778111"/>
                <a:gd name="connsiteY9" fmla="*/ 298052 h 816960"/>
                <a:gd name="connsiteX10" fmla="*/ 5458351 w 5778111"/>
                <a:gd name="connsiteY10" fmla="*/ 735618 h 816960"/>
                <a:gd name="connsiteX11" fmla="*/ 5778111 w 5778111"/>
                <a:gd name="connsiteY11" fmla="*/ 786106 h 816960"/>
                <a:gd name="connsiteX12" fmla="*/ 5778111 w 5778111"/>
                <a:gd name="connsiteY12" fmla="*/ 786106 h 816960"/>
                <a:gd name="connsiteX0" fmla="*/ 0 w 5778111"/>
                <a:gd name="connsiteY0" fmla="*/ 774886 h 818250"/>
                <a:gd name="connsiteX1" fmla="*/ 205542 w 5778111"/>
                <a:gd name="connsiteY1" fmla="*/ 769713 h 818250"/>
                <a:gd name="connsiteX2" fmla="*/ 375676 w 5778111"/>
                <a:gd name="connsiteY2" fmla="*/ 627629 h 818250"/>
                <a:gd name="connsiteX3" fmla="*/ 628300 w 5778111"/>
                <a:gd name="connsiteY3" fmla="*/ 157807 h 818250"/>
                <a:gd name="connsiteX4" fmla="*/ 885706 w 5778111"/>
                <a:gd name="connsiteY4" fmla="*/ 4801 h 818250"/>
                <a:gd name="connsiteX5" fmla="*/ 1918557 w 5778111"/>
                <a:gd name="connsiteY5" fmla="*/ 6342 h 818250"/>
                <a:gd name="connsiteX6" fmla="*/ 2109842 w 5778111"/>
                <a:gd name="connsiteY6" fmla="*/ 53949 h 818250"/>
                <a:gd name="connsiteX7" fmla="*/ 2294415 w 5778111"/>
                <a:gd name="connsiteY7" fmla="*/ 84879 h 818250"/>
                <a:gd name="connsiteX8" fmla="*/ 4689806 w 5778111"/>
                <a:gd name="connsiteY8" fmla="*/ 90489 h 818250"/>
                <a:gd name="connsiteX9" fmla="*/ 5127372 w 5778111"/>
                <a:gd name="connsiteY9" fmla="*/ 298052 h 818250"/>
                <a:gd name="connsiteX10" fmla="*/ 5458351 w 5778111"/>
                <a:gd name="connsiteY10" fmla="*/ 735618 h 818250"/>
                <a:gd name="connsiteX11" fmla="*/ 5651212 w 5778111"/>
                <a:gd name="connsiteY11" fmla="*/ 793843 h 818250"/>
                <a:gd name="connsiteX12" fmla="*/ 5778111 w 5778111"/>
                <a:gd name="connsiteY12" fmla="*/ 786106 h 818250"/>
                <a:gd name="connsiteX13" fmla="*/ 5778111 w 5778111"/>
                <a:gd name="connsiteY13" fmla="*/ 786106 h 818250"/>
                <a:gd name="connsiteX0" fmla="*/ 0 w 5778111"/>
                <a:gd name="connsiteY0" fmla="*/ 774886 h 818250"/>
                <a:gd name="connsiteX1" fmla="*/ 205542 w 5778111"/>
                <a:gd name="connsiteY1" fmla="*/ 769713 h 818250"/>
                <a:gd name="connsiteX2" fmla="*/ 375676 w 5778111"/>
                <a:gd name="connsiteY2" fmla="*/ 627629 h 818250"/>
                <a:gd name="connsiteX3" fmla="*/ 628300 w 5778111"/>
                <a:gd name="connsiteY3" fmla="*/ 157807 h 818250"/>
                <a:gd name="connsiteX4" fmla="*/ 885706 w 5778111"/>
                <a:gd name="connsiteY4" fmla="*/ 4801 h 818250"/>
                <a:gd name="connsiteX5" fmla="*/ 1918557 w 5778111"/>
                <a:gd name="connsiteY5" fmla="*/ 6342 h 818250"/>
                <a:gd name="connsiteX6" fmla="*/ 2109842 w 5778111"/>
                <a:gd name="connsiteY6" fmla="*/ 53949 h 818250"/>
                <a:gd name="connsiteX7" fmla="*/ 2294415 w 5778111"/>
                <a:gd name="connsiteY7" fmla="*/ 84879 h 818250"/>
                <a:gd name="connsiteX8" fmla="*/ 4689806 w 5778111"/>
                <a:gd name="connsiteY8" fmla="*/ 90489 h 818250"/>
                <a:gd name="connsiteX9" fmla="*/ 5127372 w 5778111"/>
                <a:gd name="connsiteY9" fmla="*/ 298052 h 818250"/>
                <a:gd name="connsiteX10" fmla="*/ 5458351 w 5778111"/>
                <a:gd name="connsiteY10" fmla="*/ 735618 h 818250"/>
                <a:gd name="connsiteX11" fmla="*/ 5651212 w 5778111"/>
                <a:gd name="connsiteY11" fmla="*/ 793843 h 818250"/>
                <a:gd name="connsiteX12" fmla="*/ 5778111 w 5778111"/>
                <a:gd name="connsiteY12" fmla="*/ 786106 h 818250"/>
                <a:gd name="connsiteX13" fmla="*/ 5778111 w 5778111"/>
                <a:gd name="connsiteY13" fmla="*/ 786106 h 818250"/>
                <a:gd name="connsiteX0" fmla="*/ 0 w 5778111"/>
                <a:gd name="connsiteY0" fmla="*/ 774886 h 818757"/>
                <a:gd name="connsiteX1" fmla="*/ 205542 w 5778111"/>
                <a:gd name="connsiteY1" fmla="*/ 769713 h 818757"/>
                <a:gd name="connsiteX2" fmla="*/ 375676 w 5778111"/>
                <a:gd name="connsiteY2" fmla="*/ 627629 h 818757"/>
                <a:gd name="connsiteX3" fmla="*/ 628300 w 5778111"/>
                <a:gd name="connsiteY3" fmla="*/ 157807 h 818757"/>
                <a:gd name="connsiteX4" fmla="*/ 885706 w 5778111"/>
                <a:gd name="connsiteY4" fmla="*/ 4801 h 818757"/>
                <a:gd name="connsiteX5" fmla="*/ 1918557 w 5778111"/>
                <a:gd name="connsiteY5" fmla="*/ 6342 h 818757"/>
                <a:gd name="connsiteX6" fmla="*/ 2109842 w 5778111"/>
                <a:gd name="connsiteY6" fmla="*/ 53949 h 818757"/>
                <a:gd name="connsiteX7" fmla="*/ 2294415 w 5778111"/>
                <a:gd name="connsiteY7" fmla="*/ 84879 h 818757"/>
                <a:gd name="connsiteX8" fmla="*/ 4689806 w 5778111"/>
                <a:gd name="connsiteY8" fmla="*/ 90489 h 818757"/>
                <a:gd name="connsiteX9" fmla="*/ 5127372 w 5778111"/>
                <a:gd name="connsiteY9" fmla="*/ 298052 h 818757"/>
                <a:gd name="connsiteX10" fmla="*/ 5458351 w 5778111"/>
                <a:gd name="connsiteY10" fmla="*/ 735618 h 818757"/>
                <a:gd name="connsiteX11" fmla="*/ 5638234 w 5778111"/>
                <a:gd name="connsiteY11" fmla="*/ 796889 h 818757"/>
                <a:gd name="connsiteX12" fmla="*/ 5778111 w 5778111"/>
                <a:gd name="connsiteY12" fmla="*/ 786106 h 818757"/>
                <a:gd name="connsiteX13" fmla="*/ 5778111 w 5778111"/>
                <a:gd name="connsiteY13" fmla="*/ 786106 h 818757"/>
                <a:gd name="connsiteX0" fmla="*/ 0 w 5778111"/>
                <a:gd name="connsiteY0" fmla="*/ 774886 h 826759"/>
                <a:gd name="connsiteX1" fmla="*/ 205542 w 5778111"/>
                <a:gd name="connsiteY1" fmla="*/ 769713 h 826759"/>
                <a:gd name="connsiteX2" fmla="*/ 375676 w 5778111"/>
                <a:gd name="connsiteY2" fmla="*/ 627629 h 826759"/>
                <a:gd name="connsiteX3" fmla="*/ 628300 w 5778111"/>
                <a:gd name="connsiteY3" fmla="*/ 157807 h 826759"/>
                <a:gd name="connsiteX4" fmla="*/ 885706 w 5778111"/>
                <a:gd name="connsiteY4" fmla="*/ 4801 h 826759"/>
                <a:gd name="connsiteX5" fmla="*/ 1918557 w 5778111"/>
                <a:gd name="connsiteY5" fmla="*/ 6342 h 826759"/>
                <a:gd name="connsiteX6" fmla="*/ 2109842 w 5778111"/>
                <a:gd name="connsiteY6" fmla="*/ 53949 h 826759"/>
                <a:gd name="connsiteX7" fmla="*/ 2294415 w 5778111"/>
                <a:gd name="connsiteY7" fmla="*/ 84879 h 826759"/>
                <a:gd name="connsiteX8" fmla="*/ 4689806 w 5778111"/>
                <a:gd name="connsiteY8" fmla="*/ 90489 h 826759"/>
                <a:gd name="connsiteX9" fmla="*/ 5127372 w 5778111"/>
                <a:gd name="connsiteY9" fmla="*/ 298052 h 826759"/>
                <a:gd name="connsiteX10" fmla="*/ 5493043 w 5778111"/>
                <a:gd name="connsiteY10" fmla="*/ 743620 h 826759"/>
                <a:gd name="connsiteX11" fmla="*/ 5638234 w 5778111"/>
                <a:gd name="connsiteY11" fmla="*/ 796889 h 826759"/>
                <a:gd name="connsiteX12" fmla="*/ 5778111 w 5778111"/>
                <a:gd name="connsiteY12" fmla="*/ 786106 h 826759"/>
                <a:gd name="connsiteX13" fmla="*/ 5778111 w 5778111"/>
                <a:gd name="connsiteY13" fmla="*/ 786106 h 826759"/>
                <a:gd name="connsiteX0" fmla="*/ 0 w 5778111"/>
                <a:gd name="connsiteY0" fmla="*/ 774886 h 824219"/>
                <a:gd name="connsiteX1" fmla="*/ 205542 w 5778111"/>
                <a:gd name="connsiteY1" fmla="*/ 769713 h 824219"/>
                <a:gd name="connsiteX2" fmla="*/ 375676 w 5778111"/>
                <a:gd name="connsiteY2" fmla="*/ 627629 h 824219"/>
                <a:gd name="connsiteX3" fmla="*/ 628300 w 5778111"/>
                <a:gd name="connsiteY3" fmla="*/ 157807 h 824219"/>
                <a:gd name="connsiteX4" fmla="*/ 885706 w 5778111"/>
                <a:gd name="connsiteY4" fmla="*/ 4801 h 824219"/>
                <a:gd name="connsiteX5" fmla="*/ 1918557 w 5778111"/>
                <a:gd name="connsiteY5" fmla="*/ 6342 h 824219"/>
                <a:gd name="connsiteX6" fmla="*/ 2109842 w 5778111"/>
                <a:gd name="connsiteY6" fmla="*/ 53949 h 824219"/>
                <a:gd name="connsiteX7" fmla="*/ 2294415 w 5778111"/>
                <a:gd name="connsiteY7" fmla="*/ 84879 h 824219"/>
                <a:gd name="connsiteX8" fmla="*/ 4689806 w 5778111"/>
                <a:gd name="connsiteY8" fmla="*/ 90489 h 824219"/>
                <a:gd name="connsiteX9" fmla="*/ 5127372 w 5778111"/>
                <a:gd name="connsiteY9" fmla="*/ 298052 h 824219"/>
                <a:gd name="connsiteX10" fmla="*/ 5493043 w 5778111"/>
                <a:gd name="connsiteY10" fmla="*/ 743620 h 824219"/>
                <a:gd name="connsiteX11" fmla="*/ 5653474 w 5778111"/>
                <a:gd name="connsiteY11" fmla="*/ 781649 h 824219"/>
                <a:gd name="connsiteX12" fmla="*/ 5778111 w 5778111"/>
                <a:gd name="connsiteY12" fmla="*/ 786106 h 824219"/>
                <a:gd name="connsiteX13" fmla="*/ 5778111 w 5778111"/>
                <a:gd name="connsiteY13" fmla="*/ 786106 h 824219"/>
                <a:gd name="connsiteX0" fmla="*/ 0 w 5789541"/>
                <a:gd name="connsiteY0" fmla="*/ 774886 h 824219"/>
                <a:gd name="connsiteX1" fmla="*/ 205542 w 5789541"/>
                <a:gd name="connsiteY1" fmla="*/ 769713 h 824219"/>
                <a:gd name="connsiteX2" fmla="*/ 375676 w 5789541"/>
                <a:gd name="connsiteY2" fmla="*/ 627629 h 824219"/>
                <a:gd name="connsiteX3" fmla="*/ 628300 w 5789541"/>
                <a:gd name="connsiteY3" fmla="*/ 157807 h 824219"/>
                <a:gd name="connsiteX4" fmla="*/ 885706 w 5789541"/>
                <a:gd name="connsiteY4" fmla="*/ 4801 h 824219"/>
                <a:gd name="connsiteX5" fmla="*/ 1918557 w 5789541"/>
                <a:gd name="connsiteY5" fmla="*/ 6342 h 824219"/>
                <a:gd name="connsiteX6" fmla="*/ 2109842 w 5789541"/>
                <a:gd name="connsiteY6" fmla="*/ 53949 h 824219"/>
                <a:gd name="connsiteX7" fmla="*/ 2294415 w 5789541"/>
                <a:gd name="connsiteY7" fmla="*/ 84879 h 824219"/>
                <a:gd name="connsiteX8" fmla="*/ 4689806 w 5789541"/>
                <a:gd name="connsiteY8" fmla="*/ 90489 h 824219"/>
                <a:gd name="connsiteX9" fmla="*/ 5127372 w 5789541"/>
                <a:gd name="connsiteY9" fmla="*/ 298052 h 824219"/>
                <a:gd name="connsiteX10" fmla="*/ 5493043 w 5789541"/>
                <a:gd name="connsiteY10" fmla="*/ 743620 h 824219"/>
                <a:gd name="connsiteX11" fmla="*/ 5653474 w 5789541"/>
                <a:gd name="connsiteY11" fmla="*/ 781649 h 824219"/>
                <a:gd name="connsiteX12" fmla="*/ 5778111 w 5789541"/>
                <a:gd name="connsiteY12" fmla="*/ 786106 h 824219"/>
                <a:gd name="connsiteX13" fmla="*/ 5789541 w 5789541"/>
                <a:gd name="connsiteY13" fmla="*/ 782296 h 824219"/>
                <a:gd name="connsiteX0" fmla="*/ 0 w 5789541"/>
                <a:gd name="connsiteY0" fmla="*/ 774886 h 824219"/>
                <a:gd name="connsiteX1" fmla="*/ 205542 w 5789541"/>
                <a:gd name="connsiteY1" fmla="*/ 769713 h 824219"/>
                <a:gd name="connsiteX2" fmla="*/ 375676 w 5789541"/>
                <a:gd name="connsiteY2" fmla="*/ 627629 h 824219"/>
                <a:gd name="connsiteX3" fmla="*/ 628300 w 5789541"/>
                <a:gd name="connsiteY3" fmla="*/ 157807 h 824219"/>
                <a:gd name="connsiteX4" fmla="*/ 885706 w 5789541"/>
                <a:gd name="connsiteY4" fmla="*/ 4801 h 824219"/>
                <a:gd name="connsiteX5" fmla="*/ 1918557 w 5789541"/>
                <a:gd name="connsiteY5" fmla="*/ 6342 h 824219"/>
                <a:gd name="connsiteX6" fmla="*/ 2109842 w 5789541"/>
                <a:gd name="connsiteY6" fmla="*/ 53949 h 824219"/>
                <a:gd name="connsiteX7" fmla="*/ 2294415 w 5789541"/>
                <a:gd name="connsiteY7" fmla="*/ 84879 h 824219"/>
                <a:gd name="connsiteX8" fmla="*/ 4689806 w 5789541"/>
                <a:gd name="connsiteY8" fmla="*/ 90489 h 824219"/>
                <a:gd name="connsiteX9" fmla="*/ 5127372 w 5789541"/>
                <a:gd name="connsiteY9" fmla="*/ 298052 h 824219"/>
                <a:gd name="connsiteX10" fmla="*/ 5493043 w 5789541"/>
                <a:gd name="connsiteY10" fmla="*/ 743620 h 824219"/>
                <a:gd name="connsiteX11" fmla="*/ 5653474 w 5789541"/>
                <a:gd name="connsiteY11" fmla="*/ 781649 h 824219"/>
                <a:gd name="connsiteX12" fmla="*/ 5778111 w 5789541"/>
                <a:gd name="connsiteY12" fmla="*/ 786106 h 824219"/>
                <a:gd name="connsiteX13" fmla="*/ 5789541 w 5789541"/>
                <a:gd name="connsiteY13" fmla="*/ 782296 h 824219"/>
                <a:gd name="connsiteX0" fmla="*/ 0 w 5789541"/>
                <a:gd name="connsiteY0" fmla="*/ 774886 h 824219"/>
                <a:gd name="connsiteX1" fmla="*/ 205542 w 5789541"/>
                <a:gd name="connsiteY1" fmla="*/ 769713 h 824219"/>
                <a:gd name="connsiteX2" fmla="*/ 375676 w 5789541"/>
                <a:gd name="connsiteY2" fmla="*/ 627629 h 824219"/>
                <a:gd name="connsiteX3" fmla="*/ 628300 w 5789541"/>
                <a:gd name="connsiteY3" fmla="*/ 157807 h 824219"/>
                <a:gd name="connsiteX4" fmla="*/ 885706 w 5789541"/>
                <a:gd name="connsiteY4" fmla="*/ 4801 h 824219"/>
                <a:gd name="connsiteX5" fmla="*/ 1918557 w 5789541"/>
                <a:gd name="connsiteY5" fmla="*/ 6342 h 824219"/>
                <a:gd name="connsiteX6" fmla="*/ 2109842 w 5789541"/>
                <a:gd name="connsiteY6" fmla="*/ 53949 h 824219"/>
                <a:gd name="connsiteX7" fmla="*/ 2294415 w 5789541"/>
                <a:gd name="connsiteY7" fmla="*/ 84879 h 824219"/>
                <a:gd name="connsiteX8" fmla="*/ 4689806 w 5789541"/>
                <a:gd name="connsiteY8" fmla="*/ 90489 h 824219"/>
                <a:gd name="connsiteX9" fmla="*/ 5127372 w 5789541"/>
                <a:gd name="connsiteY9" fmla="*/ 298052 h 824219"/>
                <a:gd name="connsiteX10" fmla="*/ 5493043 w 5789541"/>
                <a:gd name="connsiteY10" fmla="*/ 743620 h 824219"/>
                <a:gd name="connsiteX11" fmla="*/ 5653474 w 5789541"/>
                <a:gd name="connsiteY11" fmla="*/ 781649 h 824219"/>
                <a:gd name="connsiteX12" fmla="*/ 5778111 w 5789541"/>
                <a:gd name="connsiteY12" fmla="*/ 786106 h 824219"/>
                <a:gd name="connsiteX13" fmla="*/ 5789541 w 5789541"/>
                <a:gd name="connsiteY13" fmla="*/ 782296 h 824219"/>
                <a:gd name="connsiteX0" fmla="*/ 0 w 5789541"/>
                <a:gd name="connsiteY0" fmla="*/ 774886 h 789929"/>
                <a:gd name="connsiteX1" fmla="*/ 205542 w 5789541"/>
                <a:gd name="connsiteY1" fmla="*/ 769713 h 789929"/>
                <a:gd name="connsiteX2" fmla="*/ 375676 w 5789541"/>
                <a:gd name="connsiteY2" fmla="*/ 627629 h 789929"/>
                <a:gd name="connsiteX3" fmla="*/ 628300 w 5789541"/>
                <a:gd name="connsiteY3" fmla="*/ 157807 h 789929"/>
                <a:gd name="connsiteX4" fmla="*/ 885706 w 5789541"/>
                <a:gd name="connsiteY4" fmla="*/ 4801 h 789929"/>
                <a:gd name="connsiteX5" fmla="*/ 1918557 w 5789541"/>
                <a:gd name="connsiteY5" fmla="*/ 6342 h 789929"/>
                <a:gd name="connsiteX6" fmla="*/ 2109842 w 5789541"/>
                <a:gd name="connsiteY6" fmla="*/ 53949 h 789929"/>
                <a:gd name="connsiteX7" fmla="*/ 2294415 w 5789541"/>
                <a:gd name="connsiteY7" fmla="*/ 84879 h 789929"/>
                <a:gd name="connsiteX8" fmla="*/ 4689806 w 5789541"/>
                <a:gd name="connsiteY8" fmla="*/ 90489 h 789929"/>
                <a:gd name="connsiteX9" fmla="*/ 5127372 w 5789541"/>
                <a:gd name="connsiteY9" fmla="*/ 298052 h 789929"/>
                <a:gd name="connsiteX10" fmla="*/ 5473993 w 5789541"/>
                <a:gd name="connsiteY10" fmla="*/ 709330 h 789929"/>
                <a:gd name="connsiteX11" fmla="*/ 5653474 w 5789541"/>
                <a:gd name="connsiteY11" fmla="*/ 781649 h 789929"/>
                <a:gd name="connsiteX12" fmla="*/ 5778111 w 5789541"/>
                <a:gd name="connsiteY12" fmla="*/ 786106 h 789929"/>
                <a:gd name="connsiteX13" fmla="*/ 5789541 w 5789541"/>
                <a:gd name="connsiteY13" fmla="*/ 782296 h 789929"/>
                <a:gd name="connsiteX0" fmla="*/ 0 w 5789541"/>
                <a:gd name="connsiteY0" fmla="*/ 774886 h 790799"/>
                <a:gd name="connsiteX1" fmla="*/ 205542 w 5789541"/>
                <a:gd name="connsiteY1" fmla="*/ 769713 h 790799"/>
                <a:gd name="connsiteX2" fmla="*/ 375676 w 5789541"/>
                <a:gd name="connsiteY2" fmla="*/ 627629 h 790799"/>
                <a:gd name="connsiteX3" fmla="*/ 628300 w 5789541"/>
                <a:gd name="connsiteY3" fmla="*/ 157807 h 790799"/>
                <a:gd name="connsiteX4" fmla="*/ 885706 w 5789541"/>
                <a:gd name="connsiteY4" fmla="*/ 4801 h 790799"/>
                <a:gd name="connsiteX5" fmla="*/ 1918557 w 5789541"/>
                <a:gd name="connsiteY5" fmla="*/ 6342 h 790799"/>
                <a:gd name="connsiteX6" fmla="*/ 2109842 w 5789541"/>
                <a:gd name="connsiteY6" fmla="*/ 53949 h 790799"/>
                <a:gd name="connsiteX7" fmla="*/ 2294415 w 5789541"/>
                <a:gd name="connsiteY7" fmla="*/ 84879 h 790799"/>
                <a:gd name="connsiteX8" fmla="*/ 4689806 w 5789541"/>
                <a:gd name="connsiteY8" fmla="*/ 90489 h 790799"/>
                <a:gd name="connsiteX9" fmla="*/ 5134178 w 5789541"/>
                <a:gd name="connsiteY9" fmla="*/ 292833 h 790799"/>
                <a:gd name="connsiteX10" fmla="*/ 5473993 w 5789541"/>
                <a:gd name="connsiteY10" fmla="*/ 709330 h 790799"/>
                <a:gd name="connsiteX11" fmla="*/ 5653474 w 5789541"/>
                <a:gd name="connsiteY11" fmla="*/ 781649 h 790799"/>
                <a:gd name="connsiteX12" fmla="*/ 5778111 w 5789541"/>
                <a:gd name="connsiteY12" fmla="*/ 786106 h 790799"/>
                <a:gd name="connsiteX13" fmla="*/ 5789541 w 5789541"/>
                <a:gd name="connsiteY13" fmla="*/ 782296 h 790799"/>
                <a:gd name="connsiteX0" fmla="*/ 0 w 5789541"/>
                <a:gd name="connsiteY0" fmla="*/ 774886 h 792704"/>
                <a:gd name="connsiteX1" fmla="*/ 205542 w 5789541"/>
                <a:gd name="connsiteY1" fmla="*/ 769713 h 792704"/>
                <a:gd name="connsiteX2" fmla="*/ 375676 w 5789541"/>
                <a:gd name="connsiteY2" fmla="*/ 627629 h 792704"/>
                <a:gd name="connsiteX3" fmla="*/ 628300 w 5789541"/>
                <a:gd name="connsiteY3" fmla="*/ 157807 h 792704"/>
                <a:gd name="connsiteX4" fmla="*/ 885706 w 5789541"/>
                <a:gd name="connsiteY4" fmla="*/ 4801 h 792704"/>
                <a:gd name="connsiteX5" fmla="*/ 1918557 w 5789541"/>
                <a:gd name="connsiteY5" fmla="*/ 6342 h 792704"/>
                <a:gd name="connsiteX6" fmla="*/ 2109842 w 5789541"/>
                <a:gd name="connsiteY6" fmla="*/ 53949 h 792704"/>
                <a:gd name="connsiteX7" fmla="*/ 2294415 w 5789541"/>
                <a:gd name="connsiteY7" fmla="*/ 84879 h 792704"/>
                <a:gd name="connsiteX8" fmla="*/ 4689806 w 5789541"/>
                <a:gd name="connsiteY8" fmla="*/ 90489 h 792704"/>
                <a:gd name="connsiteX9" fmla="*/ 5164658 w 5789541"/>
                <a:gd name="connsiteY9" fmla="*/ 281403 h 792704"/>
                <a:gd name="connsiteX10" fmla="*/ 5473993 w 5789541"/>
                <a:gd name="connsiteY10" fmla="*/ 709330 h 792704"/>
                <a:gd name="connsiteX11" fmla="*/ 5653474 w 5789541"/>
                <a:gd name="connsiteY11" fmla="*/ 781649 h 792704"/>
                <a:gd name="connsiteX12" fmla="*/ 5778111 w 5789541"/>
                <a:gd name="connsiteY12" fmla="*/ 786106 h 792704"/>
                <a:gd name="connsiteX13" fmla="*/ 5789541 w 5789541"/>
                <a:gd name="connsiteY13" fmla="*/ 782296 h 792704"/>
                <a:gd name="connsiteX0" fmla="*/ 0 w 5789541"/>
                <a:gd name="connsiteY0" fmla="*/ 774886 h 792704"/>
                <a:gd name="connsiteX1" fmla="*/ 205542 w 5789541"/>
                <a:gd name="connsiteY1" fmla="*/ 769713 h 792704"/>
                <a:gd name="connsiteX2" fmla="*/ 375676 w 5789541"/>
                <a:gd name="connsiteY2" fmla="*/ 627629 h 792704"/>
                <a:gd name="connsiteX3" fmla="*/ 628300 w 5789541"/>
                <a:gd name="connsiteY3" fmla="*/ 157807 h 792704"/>
                <a:gd name="connsiteX4" fmla="*/ 885706 w 5789541"/>
                <a:gd name="connsiteY4" fmla="*/ 4801 h 792704"/>
                <a:gd name="connsiteX5" fmla="*/ 1918557 w 5789541"/>
                <a:gd name="connsiteY5" fmla="*/ 6342 h 792704"/>
                <a:gd name="connsiteX6" fmla="*/ 2109842 w 5789541"/>
                <a:gd name="connsiteY6" fmla="*/ 53949 h 792704"/>
                <a:gd name="connsiteX7" fmla="*/ 2294415 w 5789541"/>
                <a:gd name="connsiteY7" fmla="*/ 84879 h 792704"/>
                <a:gd name="connsiteX8" fmla="*/ 4689806 w 5789541"/>
                <a:gd name="connsiteY8" fmla="*/ 90489 h 792704"/>
                <a:gd name="connsiteX9" fmla="*/ 5164658 w 5789541"/>
                <a:gd name="connsiteY9" fmla="*/ 281403 h 792704"/>
                <a:gd name="connsiteX10" fmla="*/ 5473993 w 5789541"/>
                <a:gd name="connsiteY10" fmla="*/ 709330 h 792704"/>
                <a:gd name="connsiteX11" fmla="*/ 5653474 w 5789541"/>
                <a:gd name="connsiteY11" fmla="*/ 781649 h 792704"/>
                <a:gd name="connsiteX12" fmla="*/ 5778111 w 5789541"/>
                <a:gd name="connsiteY12" fmla="*/ 786106 h 792704"/>
                <a:gd name="connsiteX13" fmla="*/ 5789541 w 5789541"/>
                <a:gd name="connsiteY13" fmla="*/ 782296 h 792704"/>
                <a:gd name="connsiteX0" fmla="*/ 0 w 5789541"/>
                <a:gd name="connsiteY0" fmla="*/ 774886 h 792704"/>
                <a:gd name="connsiteX1" fmla="*/ 205542 w 5789541"/>
                <a:gd name="connsiteY1" fmla="*/ 769713 h 792704"/>
                <a:gd name="connsiteX2" fmla="*/ 375676 w 5789541"/>
                <a:gd name="connsiteY2" fmla="*/ 627629 h 792704"/>
                <a:gd name="connsiteX3" fmla="*/ 628300 w 5789541"/>
                <a:gd name="connsiteY3" fmla="*/ 157807 h 792704"/>
                <a:gd name="connsiteX4" fmla="*/ 885706 w 5789541"/>
                <a:gd name="connsiteY4" fmla="*/ 4801 h 792704"/>
                <a:gd name="connsiteX5" fmla="*/ 1918557 w 5789541"/>
                <a:gd name="connsiteY5" fmla="*/ 6342 h 792704"/>
                <a:gd name="connsiteX6" fmla="*/ 2109842 w 5789541"/>
                <a:gd name="connsiteY6" fmla="*/ 53949 h 792704"/>
                <a:gd name="connsiteX7" fmla="*/ 2294415 w 5789541"/>
                <a:gd name="connsiteY7" fmla="*/ 84879 h 792704"/>
                <a:gd name="connsiteX8" fmla="*/ 4689806 w 5789541"/>
                <a:gd name="connsiteY8" fmla="*/ 90489 h 792704"/>
                <a:gd name="connsiteX9" fmla="*/ 5164658 w 5789541"/>
                <a:gd name="connsiteY9" fmla="*/ 281403 h 792704"/>
                <a:gd name="connsiteX10" fmla="*/ 5473993 w 5789541"/>
                <a:gd name="connsiteY10" fmla="*/ 709330 h 792704"/>
                <a:gd name="connsiteX11" fmla="*/ 5653474 w 5789541"/>
                <a:gd name="connsiteY11" fmla="*/ 781649 h 792704"/>
                <a:gd name="connsiteX12" fmla="*/ 5778111 w 5789541"/>
                <a:gd name="connsiteY12" fmla="*/ 786106 h 792704"/>
                <a:gd name="connsiteX13" fmla="*/ 5789541 w 5789541"/>
                <a:gd name="connsiteY13" fmla="*/ 782296 h 792704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73993 w 5789541"/>
                <a:gd name="connsiteY10" fmla="*/ 709330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32867 w 5789541"/>
                <a:gd name="connsiteY10" fmla="*/ 694472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32867 w 5789541"/>
                <a:gd name="connsiteY10" fmla="*/ 694472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89541"/>
                <a:gd name="connsiteY0" fmla="*/ 774886 h 786106"/>
                <a:gd name="connsiteX1" fmla="*/ 205542 w 5789541"/>
                <a:gd name="connsiteY1" fmla="*/ 769713 h 786106"/>
                <a:gd name="connsiteX2" fmla="*/ 375676 w 5789541"/>
                <a:gd name="connsiteY2" fmla="*/ 627629 h 786106"/>
                <a:gd name="connsiteX3" fmla="*/ 628300 w 5789541"/>
                <a:gd name="connsiteY3" fmla="*/ 157807 h 786106"/>
                <a:gd name="connsiteX4" fmla="*/ 885706 w 5789541"/>
                <a:gd name="connsiteY4" fmla="*/ 4801 h 786106"/>
                <a:gd name="connsiteX5" fmla="*/ 1918557 w 5789541"/>
                <a:gd name="connsiteY5" fmla="*/ 6342 h 786106"/>
                <a:gd name="connsiteX6" fmla="*/ 2109842 w 5789541"/>
                <a:gd name="connsiteY6" fmla="*/ 53949 h 786106"/>
                <a:gd name="connsiteX7" fmla="*/ 2294415 w 5789541"/>
                <a:gd name="connsiteY7" fmla="*/ 84879 h 786106"/>
                <a:gd name="connsiteX8" fmla="*/ 4689806 w 5789541"/>
                <a:gd name="connsiteY8" fmla="*/ 90489 h 786106"/>
                <a:gd name="connsiteX9" fmla="*/ 5164658 w 5789541"/>
                <a:gd name="connsiteY9" fmla="*/ 281403 h 786106"/>
                <a:gd name="connsiteX10" fmla="*/ 5451917 w 5789541"/>
                <a:gd name="connsiteY10" fmla="*/ 690662 h 786106"/>
                <a:gd name="connsiteX11" fmla="*/ 5653474 w 5789541"/>
                <a:gd name="connsiteY11" fmla="*/ 781649 h 786106"/>
                <a:gd name="connsiteX12" fmla="*/ 5778111 w 5789541"/>
                <a:gd name="connsiteY12" fmla="*/ 786106 h 786106"/>
                <a:gd name="connsiteX13" fmla="*/ 5789541 w 5789541"/>
                <a:gd name="connsiteY13" fmla="*/ 782296 h 786106"/>
                <a:gd name="connsiteX0" fmla="*/ 0 w 5778111"/>
                <a:gd name="connsiteY0" fmla="*/ 774886 h 786106"/>
                <a:gd name="connsiteX1" fmla="*/ 205542 w 5778111"/>
                <a:gd name="connsiteY1" fmla="*/ 769713 h 786106"/>
                <a:gd name="connsiteX2" fmla="*/ 375676 w 5778111"/>
                <a:gd name="connsiteY2" fmla="*/ 627629 h 786106"/>
                <a:gd name="connsiteX3" fmla="*/ 628300 w 5778111"/>
                <a:gd name="connsiteY3" fmla="*/ 157807 h 786106"/>
                <a:gd name="connsiteX4" fmla="*/ 885706 w 5778111"/>
                <a:gd name="connsiteY4" fmla="*/ 4801 h 786106"/>
                <a:gd name="connsiteX5" fmla="*/ 1918557 w 5778111"/>
                <a:gd name="connsiteY5" fmla="*/ 6342 h 786106"/>
                <a:gd name="connsiteX6" fmla="*/ 2109842 w 5778111"/>
                <a:gd name="connsiteY6" fmla="*/ 53949 h 786106"/>
                <a:gd name="connsiteX7" fmla="*/ 2294415 w 5778111"/>
                <a:gd name="connsiteY7" fmla="*/ 84879 h 786106"/>
                <a:gd name="connsiteX8" fmla="*/ 4689806 w 5778111"/>
                <a:gd name="connsiteY8" fmla="*/ 90489 h 786106"/>
                <a:gd name="connsiteX9" fmla="*/ 5164658 w 5778111"/>
                <a:gd name="connsiteY9" fmla="*/ 281403 h 786106"/>
                <a:gd name="connsiteX10" fmla="*/ 5451917 w 5778111"/>
                <a:gd name="connsiteY10" fmla="*/ 690662 h 786106"/>
                <a:gd name="connsiteX11" fmla="*/ 5653474 w 5778111"/>
                <a:gd name="connsiteY11" fmla="*/ 781649 h 786106"/>
                <a:gd name="connsiteX12" fmla="*/ 5778111 w 5778111"/>
                <a:gd name="connsiteY12" fmla="*/ 786106 h 786106"/>
                <a:gd name="connsiteX0" fmla="*/ 0 w 5778111"/>
                <a:gd name="connsiteY0" fmla="*/ 774886 h 786106"/>
                <a:gd name="connsiteX1" fmla="*/ 205542 w 5778111"/>
                <a:gd name="connsiteY1" fmla="*/ 769713 h 786106"/>
                <a:gd name="connsiteX2" fmla="*/ 375676 w 5778111"/>
                <a:gd name="connsiteY2" fmla="*/ 627629 h 786106"/>
                <a:gd name="connsiteX3" fmla="*/ 628300 w 5778111"/>
                <a:gd name="connsiteY3" fmla="*/ 157807 h 786106"/>
                <a:gd name="connsiteX4" fmla="*/ 885706 w 5778111"/>
                <a:gd name="connsiteY4" fmla="*/ 4801 h 786106"/>
                <a:gd name="connsiteX5" fmla="*/ 1918557 w 5778111"/>
                <a:gd name="connsiteY5" fmla="*/ 6342 h 786106"/>
                <a:gd name="connsiteX6" fmla="*/ 2109842 w 5778111"/>
                <a:gd name="connsiteY6" fmla="*/ 53949 h 786106"/>
                <a:gd name="connsiteX7" fmla="*/ 2294415 w 5778111"/>
                <a:gd name="connsiteY7" fmla="*/ 84879 h 786106"/>
                <a:gd name="connsiteX8" fmla="*/ 4689806 w 5778111"/>
                <a:gd name="connsiteY8" fmla="*/ 90489 h 786106"/>
                <a:gd name="connsiteX9" fmla="*/ 5164658 w 5778111"/>
                <a:gd name="connsiteY9" fmla="*/ 281403 h 786106"/>
                <a:gd name="connsiteX10" fmla="*/ 5451917 w 5778111"/>
                <a:gd name="connsiteY10" fmla="*/ 690662 h 786106"/>
                <a:gd name="connsiteX11" fmla="*/ 5653474 w 5778111"/>
                <a:gd name="connsiteY11" fmla="*/ 781649 h 786106"/>
                <a:gd name="connsiteX12" fmla="*/ 5778111 w 5778111"/>
                <a:gd name="connsiteY12" fmla="*/ 786106 h 786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778111" h="786106">
                  <a:moveTo>
                    <a:pt x="0" y="774886"/>
                  </a:moveTo>
                  <a:lnTo>
                    <a:pt x="205542" y="769713"/>
                  </a:lnTo>
                  <a:cubicBezTo>
                    <a:pt x="268155" y="745170"/>
                    <a:pt x="305216" y="729613"/>
                    <a:pt x="375676" y="627629"/>
                  </a:cubicBezTo>
                  <a:cubicBezTo>
                    <a:pt x="446136" y="525645"/>
                    <a:pt x="543295" y="261612"/>
                    <a:pt x="628300" y="157807"/>
                  </a:cubicBezTo>
                  <a:cubicBezTo>
                    <a:pt x="713305" y="54002"/>
                    <a:pt x="673468" y="29110"/>
                    <a:pt x="885706" y="4801"/>
                  </a:cubicBezTo>
                  <a:lnTo>
                    <a:pt x="1918557" y="6342"/>
                  </a:lnTo>
                  <a:cubicBezTo>
                    <a:pt x="1975838" y="11133"/>
                    <a:pt x="2039024" y="0"/>
                    <a:pt x="2109842" y="53949"/>
                  </a:cubicBezTo>
                  <a:cubicBezTo>
                    <a:pt x="2172990" y="88074"/>
                    <a:pt x="2241963" y="83353"/>
                    <a:pt x="2294415" y="84879"/>
                  </a:cubicBezTo>
                  <a:lnTo>
                    <a:pt x="4689806" y="90489"/>
                  </a:lnTo>
                  <a:cubicBezTo>
                    <a:pt x="4890329" y="89054"/>
                    <a:pt x="5053242" y="160042"/>
                    <a:pt x="5164658" y="281403"/>
                  </a:cubicBezTo>
                  <a:cubicBezTo>
                    <a:pt x="5276074" y="402764"/>
                    <a:pt x="5391358" y="632812"/>
                    <a:pt x="5451917" y="690662"/>
                  </a:cubicBezTo>
                  <a:cubicBezTo>
                    <a:pt x="5512476" y="748512"/>
                    <a:pt x="5559819" y="785428"/>
                    <a:pt x="5653474" y="781649"/>
                  </a:cubicBezTo>
                  <a:lnTo>
                    <a:pt x="5778111" y="786106"/>
                  </a:lnTo>
                </a:path>
              </a:pathLst>
            </a:custGeom>
            <a:ln w="31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GB" sz="1800"/>
            </a:p>
          </p:txBody>
        </p:sp>
      </p:grpSp>
      <p:grpSp>
        <p:nvGrpSpPr>
          <p:cNvPr id="66568" name="Group 35"/>
          <p:cNvGrpSpPr>
            <a:grpSpLocks/>
          </p:cNvGrpSpPr>
          <p:nvPr/>
        </p:nvGrpSpPr>
        <p:grpSpPr bwMode="auto">
          <a:xfrm>
            <a:off x="1549400" y="2503488"/>
            <a:ext cx="5867400" cy="935037"/>
            <a:chOff x="685800" y="1170688"/>
            <a:chExt cx="5867400" cy="934872"/>
          </a:xfrm>
        </p:grpSpPr>
        <p:sp>
          <p:nvSpPr>
            <p:cNvPr id="12" name="Line 1064"/>
            <p:cNvSpPr>
              <a:spLocks noChangeShapeType="1"/>
            </p:cNvSpPr>
            <p:nvPr/>
          </p:nvSpPr>
          <p:spPr bwMode="auto">
            <a:xfrm>
              <a:off x="685800" y="1172275"/>
              <a:ext cx="5867400" cy="0"/>
            </a:xfrm>
            <a:prstGeom prst="line">
              <a:avLst/>
            </a:prstGeom>
            <a:noFill/>
            <a:ln w="228600">
              <a:solidFill>
                <a:schemeClr val="bg1">
                  <a:lumMod val="65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Helvetic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777875" y="1170688"/>
              <a:ext cx="5684838" cy="934872"/>
            </a:xfrm>
            <a:custGeom>
              <a:avLst/>
              <a:gdLst>
                <a:gd name="connsiteX0" fmla="*/ 0 w 5684293"/>
                <a:gd name="connsiteY0" fmla="*/ 31845 h 972403"/>
                <a:gd name="connsiteX1" fmla="*/ 225188 w 5684293"/>
                <a:gd name="connsiteY1" fmla="*/ 38669 h 972403"/>
                <a:gd name="connsiteX2" fmla="*/ 429905 w 5684293"/>
                <a:gd name="connsiteY2" fmla="*/ 181971 h 972403"/>
                <a:gd name="connsiteX3" fmla="*/ 668741 w 5684293"/>
                <a:gd name="connsiteY3" fmla="*/ 570932 h 972403"/>
                <a:gd name="connsiteX4" fmla="*/ 887105 w 5684293"/>
                <a:gd name="connsiteY4" fmla="*/ 680114 h 972403"/>
                <a:gd name="connsiteX5" fmla="*/ 3330054 w 5684293"/>
                <a:gd name="connsiteY5" fmla="*/ 707409 h 972403"/>
                <a:gd name="connsiteX6" fmla="*/ 3521123 w 5684293"/>
                <a:gd name="connsiteY6" fmla="*/ 782472 h 972403"/>
                <a:gd name="connsiteX7" fmla="*/ 3623481 w 5684293"/>
                <a:gd name="connsiteY7" fmla="*/ 912126 h 972403"/>
                <a:gd name="connsiteX8" fmla="*/ 3841845 w 5684293"/>
                <a:gd name="connsiteY8" fmla="*/ 946245 h 972403"/>
                <a:gd name="connsiteX9" fmla="*/ 4892723 w 5684293"/>
                <a:gd name="connsiteY9" fmla="*/ 953069 h 972403"/>
                <a:gd name="connsiteX10" fmla="*/ 5227093 w 5684293"/>
                <a:gd name="connsiteY10" fmla="*/ 830239 h 972403"/>
                <a:gd name="connsiteX11" fmla="*/ 5377218 w 5684293"/>
                <a:gd name="connsiteY11" fmla="*/ 181971 h 972403"/>
                <a:gd name="connsiteX12" fmla="*/ 5534168 w 5684293"/>
                <a:gd name="connsiteY12" fmla="*/ 25021 h 972403"/>
                <a:gd name="connsiteX13" fmla="*/ 5684293 w 5684293"/>
                <a:gd name="connsiteY13" fmla="*/ 31845 h 972403"/>
                <a:gd name="connsiteX0" fmla="*/ 0 w 5684293"/>
                <a:gd name="connsiteY0" fmla="*/ 31845 h 972403"/>
                <a:gd name="connsiteX1" fmla="*/ 225188 w 5684293"/>
                <a:gd name="connsiteY1" fmla="*/ 38669 h 972403"/>
                <a:gd name="connsiteX2" fmla="*/ 429905 w 5684293"/>
                <a:gd name="connsiteY2" fmla="*/ 181971 h 972403"/>
                <a:gd name="connsiteX3" fmla="*/ 668741 w 5684293"/>
                <a:gd name="connsiteY3" fmla="*/ 570932 h 972403"/>
                <a:gd name="connsiteX4" fmla="*/ 887105 w 5684293"/>
                <a:gd name="connsiteY4" fmla="*/ 680114 h 972403"/>
                <a:gd name="connsiteX5" fmla="*/ 3330054 w 5684293"/>
                <a:gd name="connsiteY5" fmla="*/ 707409 h 972403"/>
                <a:gd name="connsiteX6" fmla="*/ 3521123 w 5684293"/>
                <a:gd name="connsiteY6" fmla="*/ 782472 h 972403"/>
                <a:gd name="connsiteX7" fmla="*/ 3623481 w 5684293"/>
                <a:gd name="connsiteY7" fmla="*/ 912126 h 972403"/>
                <a:gd name="connsiteX8" fmla="*/ 3841845 w 5684293"/>
                <a:gd name="connsiteY8" fmla="*/ 946245 h 972403"/>
                <a:gd name="connsiteX9" fmla="*/ 4892723 w 5684293"/>
                <a:gd name="connsiteY9" fmla="*/ 953069 h 972403"/>
                <a:gd name="connsiteX10" fmla="*/ 5227093 w 5684293"/>
                <a:gd name="connsiteY10" fmla="*/ 830239 h 972403"/>
                <a:gd name="connsiteX11" fmla="*/ 5377218 w 5684293"/>
                <a:gd name="connsiteY11" fmla="*/ 181971 h 972403"/>
                <a:gd name="connsiteX12" fmla="*/ 5534168 w 5684293"/>
                <a:gd name="connsiteY12" fmla="*/ 25021 h 972403"/>
                <a:gd name="connsiteX13" fmla="*/ 5684293 w 5684293"/>
                <a:gd name="connsiteY13" fmla="*/ 31845 h 972403"/>
                <a:gd name="connsiteX0" fmla="*/ 0 w 5684293"/>
                <a:gd name="connsiteY0" fmla="*/ 31845 h 958755"/>
                <a:gd name="connsiteX1" fmla="*/ 225188 w 5684293"/>
                <a:gd name="connsiteY1" fmla="*/ 38669 h 958755"/>
                <a:gd name="connsiteX2" fmla="*/ 429905 w 5684293"/>
                <a:gd name="connsiteY2" fmla="*/ 181971 h 958755"/>
                <a:gd name="connsiteX3" fmla="*/ 668741 w 5684293"/>
                <a:gd name="connsiteY3" fmla="*/ 570932 h 958755"/>
                <a:gd name="connsiteX4" fmla="*/ 887105 w 5684293"/>
                <a:gd name="connsiteY4" fmla="*/ 680114 h 958755"/>
                <a:gd name="connsiteX5" fmla="*/ 3330054 w 5684293"/>
                <a:gd name="connsiteY5" fmla="*/ 707409 h 958755"/>
                <a:gd name="connsiteX6" fmla="*/ 3521123 w 5684293"/>
                <a:gd name="connsiteY6" fmla="*/ 782472 h 958755"/>
                <a:gd name="connsiteX7" fmla="*/ 3623481 w 5684293"/>
                <a:gd name="connsiteY7" fmla="*/ 912126 h 958755"/>
                <a:gd name="connsiteX8" fmla="*/ 3841845 w 5684293"/>
                <a:gd name="connsiteY8" fmla="*/ 946245 h 958755"/>
                <a:gd name="connsiteX9" fmla="*/ 4892723 w 5684293"/>
                <a:gd name="connsiteY9" fmla="*/ 953069 h 958755"/>
                <a:gd name="connsiteX10" fmla="*/ 5227093 w 5684293"/>
                <a:gd name="connsiteY10" fmla="*/ 830239 h 958755"/>
                <a:gd name="connsiteX11" fmla="*/ 5377218 w 5684293"/>
                <a:gd name="connsiteY11" fmla="*/ 181971 h 958755"/>
                <a:gd name="connsiteX12" fmla="*/ 5534168 w 5684293"/>
                <a:gd name="connsiteY12" fmla="*/ 25021 h 958755"/>
                <a:gd name="connsiteX13" fmla="*/ 5684293 w 5684293"/>
                <a:gd name="connsiteY13" fmla="*/ 31845 h 958755"/>
                <a:gd name="connsiteX0" fmla="*/ 0 w 5684293"/>
                <a:gd name="connsiteY0" fmla="*/ 31845 h 958755"/>
                <a:gd name="connsiteX1" fmla="*/ 225188 w 5684293"/>
                <a:gd name="connsiteY1" fmla="*/ 38669 h 958755"/>
                <a:gd name="connsiteX2" fmla="*/ 429905 w 5684293"/>
                <a:gd name="connsiteY2" fmla="*/ 181971 h 958755"/>
                <a:gd name="connsiteX3" fmla="*/ 668741 w 5684293"/>
                <a:gd name="connsiteY3" fmla="*/ 570932 h 958755"/>
                <a:gd name="connsiteX4" fmla="*/ 887105 w 5684293"/>
                <a:gd name="connsiteY4" fmla="*/ 680114 h 958755"/>
                <a:gd name="connsiteX5" fmla="*/ 3330054 w 5684293"/>
                <a:gd name="connsiteY5" fmla="*/ 707409 h 958755"/>
                <a:gd name="connsiteX6" fmla="*/ 3521123 w 5684293"/>
                <a:gd name="connsiteY6" fmla="*/ 782472 h 958755"/>
                <a:gd name="connsiteX7" fmla="*/ 3623481 w 5684293"/>
                <a:gd name="connsiteY7" fmla="*/ 912126 h 958755"/>
                <a:gd name="connsiteX8" fmla="*/ 3841845 w 5684293"/>
                <a:gd name="connsiteY8" fmla="*/ 946245 h 958755"/>
                <a:gd name="connsiteX9" fmla="*/ 4892723 w 5684293"/>
                <a:gd name="connsiteY9" fmla="*/ 953069 h 958755"/>
                <a:gd name="connsiteX10" fmla="*/ 5227093 w 5684293"/>
                <a:gd name="connsiteY10" fmla="*/ 830239 h 958755"/>
                <a:gd name="connsiteX11" fmla="*/ 5377218 w 5684293"/>
                <a:gd name="connsiteY11" fmla="*/ 181971 h 958755"/>
                <a:gd name="connsiteX12" fmla="*/ 5534168 w 5684293"/>
                <a:gd name="connsiteY12" fmla="*/ 25021 h 958755"/>
                <a:gd name="connsiteX13" fmla="*/ 5684293 w 5684293"/>
                <a:gd name="connsiteY13" fmla="*/ 31845 h 958755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3734"/>
                <a:gd name="connsiteX1" fmla="*/ 225188 w 5684293"/>
                <a:gd name="connsiteY1" fmla="*/ 13648 h 933734"/>
                <a:gd name="connsiteX2" fmla="*/ 429905 w 5684293"/>
                <a:gd name="connsiteY2" fmla="*/ 156950 h 933734"/>
                <a:gd name="connsiteX3" fmla="*/ 668741 w 5684293"/>
                <a:gd name="connsiteY3" fmla="*/ 545911 h 933734"/>
                <a:gd name="connsiteX4" fmla="*/ 887105 w 5684293"/>
                <a:gd name="connsiteY4" fmla="*/ 655093 h 933734"/>
                <a:gd name="connsiteX5" fmla="*/ 3330054 w 5684293"/>
                <a:gd name="connsiteY5" fmla="*/ 682388 h 933734"/>
                <a:gd name="connsiteX6" fmla="*/ 3521123 w 5684293"/>
                <a:gd name="connsiteY6" fmla="*/ 757451 h 933734"/>
                <a:gd name="connsiteX7" fmla="*/ 3623481 w 5684293"/>
                <a:gd name="connsiteY7" fmla="*/ 887105 h 933734"/>
                <a:gd name="connsiteX8" fmla="*/ 3841845 w 5684293"/>
                <a:gd name="connsiteY8" fmla="*/ 921224 h 933734"/>
                <a:gd name="connsiteX9" fmla="*/ 4892723 w 5684293"/>
                <a:gd name="connsiteY9" fmla="*/ 928048 h 933734"/>
                <a:gd name="connsiteX10" fmla="*/ 5227093 w 5684293"/>
                <a:gd name="connsiteY10" fmla="*/ 805218 h 933734"/>
                <a:gd name="connsiteX11" fmla="*/ 5377218 w 5684293"/>
                <a:gd name="connsiteY11" fmla="*/ 156950 h 933734"/>
                <a:gd name="connsiteX12" fmla="*/ 5534168 w 5684293"/>
                <a:gd name="connsiteY12" fmla="*/ 0 h 933734"/>
                <a:gd name="connsiteX13" fmla="*/ 5684293 w 5684293"/>
                <a:gd name="connsiteY13" fmla="*/ 6824 h 933734"/>
                <a:gd name="connsiteX0" fmla="*/ 0 w 5684293"/>
                <a:gd name="connsiteY0" fmla="*/ 6824 h 939712"/>
                <a:gd name="connsiteX1" fmla="*/ 225188 w 5684293"/>
                <a:gd name="connsiteY1" fmla="*/ 13648 h 939712"/>
                <a:gd name="connsiteX2" fmla="*/ 429905 w 5684293"/>
                <a:gd name="connsiteY2" fmla="*/ 156950 h 939712"/>
                <a:gd name="connsiteX3" fmla="*/ 668741 w 5684293"/>
                <a:gd name="connsiteY3" fmla="*/ 545911 h 939712"/>
                <a:gd name="connsiteX4" fmla="*/ 887105 w 5684293"/>
                <a:gd name="connsiteY4" fmla="*/ 655093 h 939712"/>
                <a:gd name="connsiteX5" fmla="*/ 3330054 w 5684293"/>
                <a:gd name="connsiteY5" fmla="*/ 682388 h 939712"/>
                <a:gd name="connsiteX6" fmla="*/ 3521123 w 5684293"/>
                <a:gd name="connsiteY6" fmla="*/ 757451 h 939712"/>
                <a:gd name="connsiteX7" fmla="*/ 3623481 w 5684293"/>
                <a:gd name="connsiteY7" fmla="*/ 887105 h 939712"/>
                <a:gd name="connsiteX8" fmla="*/ 3841845 w 5684293"/>
                <a:gd name="connsiteY8" fmla="*/ 921224 h 939712"/>
                <a:gd name="connsiteX9" fmla="*/ 4946206 w 5684293"/>
                <a:gd name="connsiteY9" fmla="*/ 939712 h 939712"/>
                <a:gd name="connsiteX10" fmla="*/ 5227093 w 5684293"/>
                <a:gd name="connsiteY10" fmla="*/ 805218 h 939712"/>
                <a:gd name="connsiteX11" fmla="*/ 5377218 w 5684293"/>
                <a:gd name="connsiteY11" fmla="*/ 156950 h 939712"/>
                <a:gd name="connsiteX12" fmla="*/ 5534168 w 5684293"/>
                <a:gd name="connsiteY12" fmla="*/ 0 h 939712"/>
                <a:gd name="connsiteX13" fmla="*/ 5684293 w 5684293"/>
                <a:gd name="connsiteY13" fmla="*/ 6824 h 939712"/>
                <a:gd name="connsiteX0" fmla="*/ 0 w 5684293"/>
                <a:gd name="connsiteY0" fmla="*/ 6824 h 939712"/>
                <a:gd name="connsiteX1" fmla="*/ 225188 w 5684293"/>
                <a:gd name="connsiteY1" fmla="*/ 13648 h 939712"/>
                <a:gd name="connsiteX2" fmla="*/ 429905 w 5684293"/>
                <a:gd name="connsiteY2" fmla="*/ 156950 h 939712"/>
                <a:gd name="connsiteX3" fmla="*/ 668741 w 5684293"/>
                <a:gd name="connsiteY3" fmla="*/ 545911 h 939712"/>
                <a:gd name="connsiteX4" fmla="*/ 887105 w 5684293"/>
                <a:gd name="connsiteY4" fmla="*/ 655093 h 939712"/>
                <a:gd name="connsiteX5" fmla="*/ 3330054 w 5684293"/>
                <a:gd name="connsiteY5" fmla="*/ 682388 h 939712"/>
                <a:gd name="connsiteX6" fmla="*/ 3521123 w 5684293"/>
                <a:gd name="connsiteY6" fmla="*/ 757451 h 939712"/>
                <a:gd name="connsiteX7" fmla="*/ 3623481 w 5684293"/>
                <a:gd name="connsiteY7" fmla="*/ 887105 h 939712"/>
                <a:gd name="connsiteX8" fmla="*/ 3841845 w 5684293"/>
                <a:gd name="connsiteY8" fmla="*/ 921224 h 939712"/>
                <a:gd name="connsiteX9" fmla="*/ 4946206 w 5684293"/>
                <a:gd name="connsiteY9" fmla="*/ 939712 h 939712"/>
                <a:gd name="connsiteX10" fmla="*/ 5227093 w 5684293"/>
                <a:gd name="connsiteY10" fmla="*/ 805218 h 939712"/>
                <a:gd name="connsiteX11" fmla="*/ 5377218 w 5684293"/>
                <a:gd name="connsiteY11" fmla="*/ 156950 h 939712"/>
                <a:gd name="connsiteX12" fmla="*/ 5534168 w 5684293"/>
                <a:gd name="connsiteY12" fmla="*/ 0 h 939712"/>
                <a:gd name="connsiteX13" fmla="*/ 5684293 w 5684293"/>
                <a:gd name="connsiteY13" fmla="*/ 6824 h 93971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21123 w 5684293"/>
                <a:gd name="connsiteY6" fmla="*/ 757451 h 934872"/>
                <a:gd name="connsiteX7" fmla="*/ 3623481 w 5684293"/>
                <a:gd name="connsiteY7" fmla="*/ 88710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21123 w 5684293"/>
                <a:gd name="connsiteY6" fmla="*/ 757451 h 934872"/>
                <a:gd name="connsiteX7" fmla="*/ 3643953 w 5684293"/>
                <a:gd name="connsiteY7" fmla="*/ 85298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21123 w 5684293"/>
                <a:gd name="connsiteY6" fmla="*/ 757451 h 934872"/>
                <a:gd name="connsiteX7" fmla="*/ 3643953 w 5684293"/>
                <a:gd name="connsiteY7" fmla="*/ 85298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  <a:gd name="connsiteX0" fmla="*/ 0 w 5684293"/>
                <a:gd name="connsiteY0" fmla="*/ 6824 h 934872"/>
                <a:gd name="connsiteX1" fmla="*/ 225188 w 5684293"/>
                <a:gd name="connsiteY1" fmla="*/ 13648 h 934872"/>
                <a:gd name="connsiteX2" fmla="*/ 429905 w 5684293"/>
                <a:gd name="connsiteY2" fmla="*/ 156950 h 934872"/>
                <a:gd name="connsiteX3" fmla="*/ 668741 w 5684293"/>
                <a:gd name="connsiteY3" fmla="*/ 545911 h 934872"/>
                <a:gd name="connsiteX4" fmla="*/ 887105 w 5684293"/>
                <a:gd name="connsiteY4" fmla="*/ 655093 h 934872"/>
                <a:gd name="connsiteX5" fmla="*/ 3330054 w 5684293"/>
                <a:gd name="connsiteY5" fmla="*/ 682388 h 934872"/>
                <a:gd name="connsiteX6" fmla="*/ 3536200 w 5684293"/>
                <a:gd name="connsiteY6" fmla="*/ 726029 h 934872"/>
                <a:gd name="connsiteX7" fmla="*/ 3643953 w 5684293"/>
                <a:gd name="connsiteY7" fmla="*/ 852985 h 934872"/>
                <a:gd name="connsiteX8" fmla="*/ 3841845 w 5684293"/>
                <a:gd name="connsiteY8" fmla="*/ 921224 h 934872"/>
                <a:gd name="connsiteX9" fmla="*/ 4960962 w 5684293"/>
                <a:gd name="connsiteY9" fmla="*/ 934871 h 934872"/>
                <a:gd name="connsiteX10" fmla="*/ 5227093 w 5684293"/>
                <a:gd name="connsiteY10" fmla="*/ 805218 h 934872"/>
                <a:gd name="connsiteX11" fmla="*/ 5377218 w 5684293"/>
                <a:gd name="connsiteY11" fmla="*/ 156950 h 934872"/>
                <a:gd name="connsiteX12" fmla="*/ 5534168 w 5684293"/>
                <a:gd name="connsiteY12" fmla="*/ 0 h 934872"/>
                <a:gd name="connsiteX13" fmla="*/ 5684293 w 5684293"/>
                <a:gd name="connsiteY13" fmla="*/ 6824 h 934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84293" h="934872">
                  <a:moveTo>
                    <a:pt x="0" y="6824"/>
                  </a:moveTo>
                  <a:lnTo>
                    <a:pt x="225188" y="13648"/>
                  </a:lnTo>
                  <a:cubicBezTo>
                    <a:pt x="296839" y="38669"/>
                    <a:pt x="355980" y="68240"/>
                    <a:pt x="429905" y="156950"/>
                  </a:cubicBezTo>
                  <a:cubicBezTo>
                    <a:pt x="503830" y="245660"/>
                    <a:pt x="592541" y="462887"/>
                    <a:pt x="668741" y="545911"/>
                  </a:cubicBezTo>
                  <a:cubicBezTo>
                    <a:pt x="744941" y="628935"/>
                    <a:pt x="798126" y="649407"/>
                    <a:pt x="887105" y="655093"/>
                  </a:cubicBezTo>
                  <a:lnTo>
                    <a:pt x="3330054" y="682388"/>
                  </a:lnTo>
                  <a:cubicBezTo>
                    <a:pt x="3461982" y="678619"/>
                    <a:pt x="3483884" y="697596"/>
                    <a:pt x="3536200" y="726029"/>
                  </a:cubicBezTo>
                  <a:cubicBezTo>
                    <a:pt x="3588516" y="754462"/>
                    <a:pt x="3593012" y="820453"/>
                    <a:pt x="3643953" y="852985"/>
                  </a:cubicBezTo>
                  <a:cubicBezTo>
                    <a:pt x="3694894" y="885517"/>
                    <a:pt x="3685611" y="916383"/>
                    <a:pt x="3841845" y="921224"/>
                  </a:cubicBezTo>
                  <a:lnTo>
                    <a:pt x="4960962" y="934871"/>
                  </a:lnTo>
                  <a:cubicBezTo>
                    <a:pt x="5147518" y="917520"/>
                    <a:pt x="5157717" y="934872"/>
                    <a:pt x="5227093" y="805218"/>
                  </a:cubicBezTo>
                  <a:cubicBezTo>
                    <a:pt x="5296469" y="675565"/>
                    <a:pt x="5326039" y="291153"/>
                    <a:pt x="5377218" y="156950"/>
                  </a:cubicBezTo>
                  <a:cubicBezTo>
                    <a:pt x="5428397" y="22747"/>
                    <a:pt x="5482989" y="25021"/>
                    <a:pt x="5534168" y="0"/>
                  </a:cubicBezTo>
                  <a:lnTo>
                    <a:pt x="5684293" y="6824"/>
                  </a:lnTo>
                </a:path>
              </a:pathLst>
            </a:custGeom>
            <a:ln w="31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GB" sz="1800"/>
            </a:p>
          </p:txBody>
        </p:sp>
      </p:grpSp>
      <p:grpSp>
        <p:nvGrpSpPr>
          <p:cNvPr id="66569" name="Group 34"/>
          <p:cNvGrpSpPr>
            <a:grpSpLocks/>
          </p:cNvGrpSpPr>
          <p:nvPr/>
        </p:nvGrpSpPr>
        <p:grpSpPr bwMode="auto">
          <a:xfrm>
            <a:off x="1547813" y="2646363"/>
            <a:ext cx="5868987" cy="603250"/>
            <a:chOff x="683568" y="1312117"/>
            <a:chExt cx="5869632" cy="604715"/>
          </a:xfrm>
        </p:grpSpPr>
        <p:sp>
          <p:nvSpPr>
            <p:cNvPr id="15" name="Line 1065"/>
            <p:cNvSpPr>
              <a:spLocks noChangeShapeType="1"/>
            </p:cNvSpPr>
            <p:nvPr/>
          </p:nvSpPr>
          <p:spPr bwMode="auto">
            <a:xfrm>
              <a:off x="683568" y="1700408"/>
              <a:ext cx="5869632" cy="0"/>
            </a:xfrm>
            <a:prstGeom prst="line">
              <a:avLst/>
            </a:prstGeom>
            <a:noFill/>
            <a:ln w="228600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Helvetica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707383" y="1312117"/>
              <a:ext cx="5483828" cy="604715"/>
            </a:xfrm>
            <a:custGeom>
              <a:avLst/>
              <a:gdLst>
                <a:gd name="connsiteX0" fmla="*/ 0 w 5493224"/>
                <a:gd name="connsiteY0" fmla="*/ 385549 h 644856"/>
                <a:gd name="connsiteX1" fmla="*/ 204717 w 5493224"/>
                <a:gd name="connsiteY1" fmla="*/ 406020 h 644856"/>
                <a:gd name="connsiteX2" fmla="*/ 341194 w 5493224"/>
                <a:gd name="connsiteY2" fmla="*/ 344605 h 644856"/>
                <a:gd name="connsiteX3" fmla="*/ 566383 w 5493224"/>
                <a:gd name="connsiteY3" fmla="*/ 78474 h 644856"/>
                <a:gd name="connsiteX4" fmla="*/ 825690 w 5493224"/>
                <a:gd name="connsiteY4" fmla="*/ 30707 h 644856"/>
                <a:gd name="connsiteX5" fmla="*/ 3330054 w 5493224"/>
                <a:gd name="connsiteY5" fmla="*/ 23883 h 644856"/>
                <a:gd name="connsiteX6" fmla="*/ 3575714 w 5493224"/>
                <a:gd name="connsiteY6" fmla="*/ 174008 h 644856"/>
                <a:gd name="connsiteX7" fmla="*/ 3698544 w 5493224"/>
                <a:gd name="connsiteY7" fmla="*/ 501555 h 644856"/>
                <a:gd name="connsiteX8" fmla="*/ 3869141 w 5493224"/>
                <a:gd name="connsiteY8" fmla="*/ 624384 h 644856"/>
                <a:gd name="connsiteX9" fmla="*/ 5015553 w 5493224"/>
                <a:gd name="connsiteY9" fmla="*/ 624384 h 644856"/>
                <a:gd name="connsiteX10" fmla="*/ 5138383 w 5493224"/>
                <a:gd name="connsiteY10" fmla="*/ 556146 h 644856"/>
                <a:gd name="connsiteX11" fmla="*/ 5220269 w 5493224"/>
                <a:gd name="connsiteY11" fmla="*/ 433316 h 644856"/>
                <a:gd name="connsiteX12" fmla="*/ 5302156 w 5493224"/>
                <a:gd name="connsiteY12" fmla="*/ 412844 h 644856"/>
                <a:gd name="connsiteX13" fmla="*/ 5486400 w 5493224"/>
                <a:gd name="connsiteY13" fmla="*/ 412844 h 644856"/>
                <a:gd name="connsiteX14" fmla="*/ 5486400 w 5493224"/>
                <a:gd name="connsiteY14" fmla="*/ 412844 h 644856"/>
                <a:gd name="connsiteX15" fmla="*/ 5493224 w 5493224"/>
                <a:gd name="connsiteY15" fmla="*/ 399196 h 644856"/>
                <a:gd name="connsiteX0" fmla="*/ 0 w 5493224"/>
                <a:gd name="connsiteY0" fmla="*/ 385549 h 644856"/>
                <a:gd name="connsiteX1" fmla="*/ 37595 w 5493224"/>
                <a:gd name="connsiteY1" fmla="*/ 432701 h 644856"/>
                <a:gd name="connsiteX2" fmla="*/ 204717 w 5493224"/>
                <a:gd name="connsiteY2" fmla="*/ 406020 h 644856"/>
                <a:gd name="connsiteX3" fmla="*/ 341194 w 5493224"/>
                <a:gd name="connsiteY3" fmla="*/ 344605 h 644856"/>
                <a:gd name="connsiteX4" fmla="*/ 566383 w 5493224"/>
                <a:gd name="connsiteY4" fmla="*/ 78474 h 644856"/>
                <a:gd name="connsiteX5" fmla="*/ 825690 w 5493224"/>
                <a:gd name="connsiteY5" fmla="*/ 30707 h 644856"/>
                <a:gd name="connsiteX6" fmla="*/ 3330054 w 5493224"/>
                <a:gd name="connsiteY6" fmla="*/ 23883 h 644856"/>
                <a:gd name="connsiteX7" fmla="*/ 3575714 w 5493224"/>
                <a:gd name="connsiteY7" fmla="*/ 174008 h 644856"/>
                <a:gd name="connsiteX8" fmla="*/ 3698544 w 5493224"/>
                <a:gd name="connsiteY8" fmla="*/ 501555 h 644856"/>
                <a:gd name="connsiteX9" fmla="*/ 3869141 w 5493224"/>
                <a:gd name="connsiteY9" fmla="*/ 624384 h 644856"/>
                <a:gd name="connsiteX10" fmla="*/ 5015553 w 5493224"/>
                <a:gd name="connsiteY10" fmla="*/ 624384 h 644856"/>
                <a:gd name="connsiteX11" fmla="*/ 5138383 w 5493224"/>
                <a:gd name="connsiteY11" fmla="*/ 556146 h 644856"/>
                <a:gd name="connsiteX12" fmla="*/ 5220269 w 5493224"/>
                <a:gd name="connsiteY12" fmla="*/ 433316 h 644856"/>
                <a:gd name="connsiteX13" fmla="*/ 5302156 w 5493224"/>
                <a:gd name="connsiteY13" fmla="*/ 412844 h 644856"/>
                <a:gd name="connsiteX14" fmla="*/ 5486400 w 5493224"/>
                <a:gd name="connsiteY14" fmla="*/ 412844 h 644856"/>
                <a:gd name="connsiteX15" fmla="*/ 5486400 w 5493224"/>
                <a:gd name="connsiteY15" fmla="*/ 412844 h 644856"/>
                <a:gd name="connsiteX16" fmla="*/ 5493224 w 5493224"/>
                <a:gd name="connsiteY16" fmla="*/ 399196 h 644856"/>
                <a:gd name="connsiteX0" fmla="*/ 0 w 5493224"/>
                <a:gd name="connsiteY0" fmla="*/ 385549 h 644856"/>
                <a:gd name="connsiteX1" fmla="*/ 204717 w 5493224"/>
                <a:gd name="connsiteY1" fmla="*/ 406020 h 644856"/>
                <a:gd name="connsiteX2" fmla="*/ 341194 w 5493224"/>
                <a:gd name="connsiteY2" fmla="*/ 344605 h 644856"/>
                <a:gd name="connsiteX3" fmla="*/ 566383 w 5493224"/>
                <a:gd name="connsiteY3" fmla="*/ 78474 h 644856"/>
                <a:gd name="connsiteX4" fmla="*/ 825690 w 5493224"/>
                <a:gd name="connsiteY4" fmla="*/ 30707 h 644856"/>
                <a:gd name="connsiteX5" fmla="*/ 3330054 w 5493224"/>
                <a:gd name="connsiteY5" fmla="*/ 23883 h 644856"/>
                <a:gd name="connsiteX6" fmla="*/ 3575714 w 5493224"/>
                <a:gd name="connsiteY6" fmla="*/ 174008 h 644856"/>
                <a:gd name="connsiteX7" fmla="*/ 3698544 w 5493224"/>
                <a:gd name="connsiteY7" fmla="*/ 501555 h 644856"/>
                <a:gd name="connsiteX8" fmla="*/ 3869141 w 5493224"/>
                <a:gd name="connsiteY8" fmla="*/ 624384 h 644856"/>
                <a:gd name="connsiteX9" fmla="*/ 5015553 w 5493224"/>
                <a:gd name="connsiteY9" fmla="*/ 624384 h 644856"/>
                <a:gd name="connsiteX10" fmla="*/ 5138383 w 5493224"/>
                <a:gd name="connsiteY10" fmla="*/ 556146 h 644856"/>
                <a:gd name="connsiteX11" fmla="*/ 5220269 w 5493224"/>
                <a:gd name="connsiteY11" fmla="*/ 433316 h 644856"/>
                <a:gd name="connsiteX12" fmla="*/ 5302156 w 5493224"/>
                <a:gd name="connsiteY12" fmla="*/ 412844 h 644856"/>
                <a:gd name="connsiteX13" fmla="*/ 5486400 w 5493224"/>
                <a:gd name="connsiteY13" fmla="*/ 412844 h 644856"/>
                <a:gd name="connsiteX14" fmla="*/ 5486400 w 5493224"/>
                <a:gd name="connsiteY14" fmla="*/ 412844 h 644856"/>
                <a:gd name="connsiteX15" fmla="*/ 5493224 w 5493224"/>
                <a:gd name="connsiteY15" fmla="*/ 399196 h 644856"/>
                <a:gd name="connsiteX0" fmla="*/ 0 w 5454155"/>
                <a:gd name="connsiteY0" fmla="*/ 432048 h 644856"/>
                <a:gd name="connsiteX1" fmla="*/ 165648 w 5454155"/>
                <a:gd name="connsiteY1" fmla="*/ 406020 h 644856"/>
                <a:gd name="connsiteX2" fmla="*/ 302125 w 5454155"/>
                <a:gd name="connsiteY2" fmla="*/ 344605 h 644856"/>
                <a:gd name="connsiteX3" fmla="*/ 527314 w 5454155"/>
                <a:gd name="connsiteY3" fmla="*/ 78474 h 644856"/>
                <a:gd name="connsiteX4" fmla="*/ 786621 w 5454155"/>
                <a:gd name="connsiteY4" fmla="*/ 30707 h 644856"/>
                <a:gd name="connsiteX5" fmla="*/ 3290985 w 5454155"/>
                <a:gd name="connsiteY5" fmla="*/ 23883 h 644856"/>
                <a:gd name="connsiteX6" fmla="*/ 3536645 w 5454155"/>
                <a:gd name="connsiteY6" fmla="*/ 174008 h 644856"/>
                <a:gd name="connsiteX7" fmla="*/ 3659475 w 5454155"/>
                <a:gd name="connsiteY7" fmla="*/ 501555 h 644856"/>
                <a:gd name="connsiteX8" fmla="*/ 3830072 w 5454155"/>
                <a:gd name="connsiteY8" fmla="*/ 624384 h 644856"/>
                <a:gd name="connsiteX9" fmla="*/ 4976484 w 5454155"/>
                <a:gd name="connsiteY9" fmla="*/ 624384 h 644856"/>
                <a:gd name="connsiteX10" fmla="*/ 5099314 w 5454155"/>
                <a:gd name="connsiteY10" fmla="*/ 556146 h 644856"/>
                <a:gd name="connsiteX11" fmla="*/ 5181200 w 5454155"/>
                <a:gd name="connsiteY11" fmla="*/ 433316 h 644856"/>
                <a:gd name="connsiteX12" fmla="*/ 5263087 w 5454155"/>
                <a:gd name="connsiteY12" fmla="*/ 412844 h 644856"/>
                <a:gd name="connsiteX13" fmla="*/ 5447331 w 5454155"/>
                <a:gd name="connsiteY13" fmla="*/ 412844 h 644856"/>
                <a:gd name="connsiteX14" fmla="*/ 5447331 w 5454155"/>
                <a:gd name="connsiteY14" fmla="*/ 412844 h 644856"/>
                <a:gd name="connsiteX15" fmla="*/ 5454155 w 5454155"/>
                <a:gd name="connsiteY15" fmla="*/ 399196 h 644856"/>
                <a:gd name="connsiteX0" fmla="*/ 0 w 5454155"/>
                <a:gd name="connsiteY0" fmla="*/ 432048 h 644856"/>
                <a:gd name="connsiteX1" fmla="*/ 165648 w 5454155"/>
                <a:gd name="connsiteY1" fmla="*/ 406020 h 644856"/>
                <a:gd name="connsiteX2" fmla="*/ 302125 w 5454155"/>
                <a:gd name="connsiteY2" fmla="*/ 344605 h 644856"/>
                <a:gd name="connsiteX3" fmla="*/ 527314 w 5454155"/>
                <a:gd name="connsiteY3" fmla="*/ 78474 h 644856"/>
                <a:gd name="connsiteX4" fmla="*/ 786621 w 5454155"/>
                <a:gd name="connsiteY4" fmla="*/ 30707 h 644856"/>
                <a:gd name="connsiteX5" fmla="*/ 3290985 w 5454155"/>
                <a:gd name="connsiteY5" fmla="*/ 23883 h 644856"/>
                <a:gd name="connsiteX6" fmla="*/ 3536645 w 5454155"/>
                <a:gd name="connsiteY6" fmla="*/ 174008 h 644856"/>
                <a:gd name="connsiteX7" fmla="*/ 3659475 w 5454155"/>
                <a:gd name="connsiteY7" fmla="*/ 501555 h 644856"/>
                <a:gd name="connsiteX8" fmla="*/ 3830072 w 5454155"/>
                <a:gd name="connsiteY8" fmla="*/ 624384 h 644856"/>
                <a:gd name="connsiteX9" fmla="*/ 4976484 w 5454155"/>
                <a:gd name="connsiteY9" fmla="*/ 624384 h 644856"/>
                <a:gd name="connsiteX10" fmla="*/ 5099314 w 5454155"/>
                <a:gd name="connsiteY10" fmla="*/ 556146 h 644856"/>
                <a:gd name="connsiteX11" fmla="*/ 5181200 w 5454155"/>
                <a:gd name="connsiteY11" fmla="*/ 433316 h 644856"/>
                <a:gd name="connsiteX12" fmla="*/ 5263087 w 5454155"/>
                <a:gd name="connsiteY12" fmla="*/ 412844 h 644856"/>
                <a:gd name="connsiteX13" fmla="*/ 5447331 w 5454155"/>
                <a:gd name="connsiteY13" fmla="*/ 412844 h 644856"/>
                <a:gd name="connsiteX14" fmla="*/ 5447331 w 5454155"/>
                <a:gd name="connsiteY14" fmla="*/ 412844 h 644856"/>
                <a:gd name="connsiteX15" fmla="*/ 5454155 w 5454155"/>
                <a:gd name="connsiteY15" fmla="*/ 399196 h 644856"/>
                <a:gd name="connsiteX0" fmla="*/ 0 w 5501725"/>
                <a:gd name="connsiteY0" fmla="*/ 421477 h 644856"/>
                <a:gd name="connsiteX1" fmla="*/ 213218 w 5501725"/>
                <a:gd name="connsiteY1" fmla="*/ 406020 h 644856"/>
                <a:gd name="connsiteX2" fmla="*/ 349695 w 5501725"/>
                <a:gd name="connsiteY2" fmla="*/ 344605 h 644856"/>
                <a:gd name="connsiteX3" fmla="*/ 574884 w 5501725"/>
                <a:gd name="connsiteY3" fmla="*/ 78474 h 644856"/>
                <a:gd name="connsiteX4" fmla="*/ 834191 w 5501725"/>
                <a:gd name="connsiteY4" fmla="*/ 30707 h 644856"/>
                <a:gd name="connsiteX5" fmla="*/ 3338555 w 5501725"/>
                <a:gd name="connsiteY5" fmla="*/ 23883 h 644856"/>
                <a:gd name="connsiteX6" fmla="*/ 3584215 w 5501725"/>
                <a:gd name="connsiteY6" fmla="*/ 174008 h 644856"/>
                <a:gd name="connsiteX7" fmla="*/ 3707045 w 5501725"/>
                <a:gd name="connsiteY7" fmla="*/ 501555 h 644856"/>
                <a:gd name="connsiteX8" fmla="*/ 3877642 w 5501725"/>
                <a:gd name="connsiteY8" fmla="*/ 624384 h 644856"/>
                <a:gd name="connsiteX9" fmla="*/ 5024054 w 5501725"/>
                <a:gd name="connsiteY9" fmla="*/ 624384 h 644856"/>
                <a:gd name="connsiteX10" fmla="*/ 5146884 w 5501725"/>
                <a:gd name="connsiteY10" fmla="*/ 556146 h 644856"/>
                <a:gd name="connsiteX11" fmla="*/ 5228770 w 5501725"/>
                <a:gd name="connsiteY11" fmla="*/ 433316 h 644856"/>
                <a:gd name="connsiteX12" fmla="*/ 5310657 w 5501725"/>
                <a:gd name="connsiteY12" fmla="*/ 412844 h 644856"/>
                <a:gd name="connsiteX13" fmla="*/ 5494901 w 5501725"/>
                <a:gd name="connsiteY13" fmla="*/ 412844 h 644856"/>
                <a:gd name="connsiteX14" fmla="*/ 5494901 w 5501725"/>
                <a:gd name="connsiteY14" fmla="*/ 412844 h 644856"/>
                <a:gd name="connsiteX15" fmla="*/ 5501725 w 5501725"/>
                <a:gd name="connsiteY15" fmla="*/ 399196 h 644856"/>
                <a:gd name="connsiteX0" fmla="*/ 0 w 5501725"/>
                <a:gd name="connsiteY0" fmla="*/ 397594 h 620973"/>
                <a:gd name="connsiteX1" fmla="*/ 213218 w 5501725"/>
                <a:gd name="connsiteY1" fmla="*/ 382137 h 620973"/>
                <a:gd name="connsiteX2" fmla="*/ 349695 w 5501725"/>
                <a:gd name="connsiteY2" fmla="*/ 320722 h 620973"/>
                <a:gd name="connsiteX3" fmla="*/ 574884 w 5501725"/>
                <a:gd name="connsiteY3" fmla="*/ 54591 h 620973"/>
                <a:gd name="connsiteX4" fmla="*/ 834191 w 5501725"/>
                <a:gd name="connsiteY4" fmla="*/ 6824 h 620973"/>
                <a:gd name="connsiteX5" fmla="*/ 3338555 w 5501725"/>
                <a:gd name="connsiteY5" fmla="*/ 0 h 620973"/>
                <a:gd name="connsiteX6" fmla="*/ 3584215 w 5501725"/>
                <a:gd name="connsiteY6" fmla="*/ 150125 h 620973"/>
                <a:gd name="connsiteX7" fmla="*/ 3707045 w 5501725"/>
                <a:gd name="connsiteY7" fmla="*/ 477672 h 620973"/>
                <a:gd name="connsiteX8" fmla="*/ 3877642 w 5501725"/>
                <a:gd name="connsiteY8" fmla="*/ 600501 h 620973"/>
                <a:gd name="connsiteX9" fmla="*/ 5024054 w 5501725"/>
                <a:gd name="connsiteY9" fmla="*/ 600501 h 620973"/>
                <a:gd name="connsiteX10" fmla="*/ 5146884 w 5501725"/>
                <a:gd name="connsiteY10" fmla="*/ 532263 h 620973"/>
                <a:gd name="connsiteX11" fmla="*/ 5228770 w 5501725"/>
                <a:gd name="connsiteY11" fmla="*/ 409433 h 620973"/>
                <a:gd name="connsiteX12" fmla="*/ 5310657 w 5501725"/>
                <a:gd name="connsiteY12" fmla="*/ 388961 h 620973"/>
                <a:gd name="connsiteX13" fmla="*/ 5494901 w 5501725"/>
                <a:gd name="connsiteY13" fmla="*/ 388961 h 620973"/>
                <a:gd name="connsiteX14" fmla="*/ 5494901 w 5501725"/>
                <a:gd name="connsiteY14" fmla="*/ 388961 h 620973"/>
                <a:gd name="connsiteX15" fmla="*/ 5501725 w 5501725"/>
                <a:gd name="connsiteY15" fmla="*/ 375313 h 620973"/>
                <a:gd name="connsiteX0" fmla="*/ 0 w 5501725"/>
                <a:gd name="connsiteY0" fmla="*/ 397594 h 600501"/>
                <a:gd name="connsiteX1" fmla="*/ 213218 w 5501725"/>
                <a:gd name="connsiteY1" fmla="*/ 382137 h 600501"/>
                <a:gd name="connsiteX2" fmla="*/ 349695 w 5501725"/>
                <a:gd name="connsiteY2" fmla="*/ 320722 h 600501"/>
                <a:gd name="connsiteX3" fmla="*/ 574884 w 5501725"/>
                <a:gd name="connsiteY3" fmla="*/ 54591 h 600501"/>
                <a:gd name="connsiteX4" fmla="*/ 834191 w 5501725"/>
                <a:gd name="connsiteY4" fmla="*/ 6824 h 600501"/>
                <a:gd name="connsiteX5" fmla="*/ 3338555 w 5501725"/>
                <a:gd name="connsiteY5" fmla="*/ 0 h 600501"/>
                <a:gd name="connsiteX6" fmla="*/ 3584215 w 5501725"/>
                <a:gd name="connsiteY6" fmla="*/ 150125 h 600501"/>
                <a:gd name="connsiteX7" fmla="*/ 3707045 w 5501725"/>
                <a:gd name="connsiteY7" fmla="*/ 477672 h 600501"/>
                <a:gd name="connsiteX8" fmla="*/ 3877642 w 5501725"/>
                <a:gd name="connsiteY8" fmla="*/ 600501 h 600501"/>
                <a:gd name="connsiteX9" fmla="*/ 5024054 w 5501725"/>
                <a:gd name="connsiteY9" fmla="*/ 600501 h 600501"/>
                <a:gd name="connsiteX10" fmla="*/ 5146884 w 5501725"/>
                <a:gd name="connsiteY10" fmla="*/ 532263 h 600501"/>
                <a:gd name="connsiteX11" fmla="*/ 5228770 w 5501725"/>
                <a:gd name="connsiteY11" fmla="*/ 409433 h 600501"/>
                <a:gd name="connsiteX12" fmla="*/ 5310657 w 5501725"/>
                <a:gd name="connsiteY12" fmla="*/ 388961 h 600501"/>
                <a:gd name="connsiteX13" fmla="*/ 5494901 w 5501725"/>
                <a:gd name="connsiteY13" fmla="*/ 388961 h 600501"/>
                <a:gd name="connsiteX14" fmla="*/ 5494901 w 5501725"/>
                <a:gd name="connsiteY14" fmla="*/ 388961 h 600501"/>
                <a:gd name="connsiteX15" fmla="*/ 5501725 w 5501725"/>
                <a:gd name="connsiteY15" fmla="*/ 375313 h 600501"/>
                <a:gd name="connsiteX0" fmla="*/ 0 w 5501725"/>
                <a:gd name="connsiteY0" fmla="*/ 397594 h 600501"/>
                <a:gd name="connsiteX1" fmla="*/ 213218 w 5501725"/>
                <a:gd name="connsiteY1" fmla="*/ 382137 h 600501"/>
                <a:gd name="connsiteX2" fmla="*/ 349695 w 5501725"/>
                <a:gd name="connsiteY2" fmla="*/ 320722 h 600501"/>
                <a:gd name="connsiteX3" fmla="*/ 574884 w 5501725"/>
                <a:gd name="connsiteY3" fmla="*/ 54591 h 600501"/>
                <a:gd name="connsiteX4" fmla="*/ 834191 w 5501725"/>
                <a:gd name="connsiteY4" fmla="*/ 6824 h 600501"/>
                <a:gd name="connsiteX5" fmla="*/ 3338555 w 5501725"/>
                <a:gd name="connsiteY5" fmla="*/ 0 h 600501"/>
                <a:gd name="connsiteX6" fmla="*/ 3584215 w 5501725"/>
                <a:gd name="connsiteY6" fmla="*/ 150125 h 600501"/>
                <a:gd name="connsiteX7" fmla="*/ 3707045 w 5501725"/>
                <a:gd name="connsiteY7" fmla="*/ 477672 h 600501"/>
                <a:gd name="connsiteX8" fmla="*/ 3877642 w 5501725"/>
                <a:gd name="connsiteY8" fmla="*/ 600501 h 600501"/>
                <a:gd name="connsiteX9" fmla="*/ 5024054 w 5501725"/>
                <a:gd name="connsiteY9" fmla="*/ 600501 h 600501"/>
                <a:gd name="connsiteX10" fmla="*/ 5146884 w 5501725"/>
                <a:gd name="connsiteY10" fmla="*/ 532263 h 600501"/>
                <a:gd name="connsiteX11" fmla="*/ 5228770 w 5501725"/>
                <a:gd name="connsiteY11" fmla="*/ 409433 h 600501"/>
                <a:gd name="connsiteX12" fmla="*/ 5310657 w 5501725"/>
                <a:gd name="connsiteY12" fmla="*/ 388961 h 600501"/>
                <a:gd name="connsiteX13" fmla="*/ 5494901 w 5501725"/>
                <a:gd name="connsiteY13" fmla="*/ 388961 h 600501"/>
                <a:gd name="connsiteX14" fmla="*/ 5494901 w 5501725"/>
                <a:gd name="connsiteY14" fmla="*/ 388961 h 600501"/>
                <a:gd name="connsiteX15" fmla="*/ 5501725 w 5501725"/>
                <a:gd name="connsiteY15" fmla="*/ 375313 h 600501"/>
                <a:gd name="connsiteX0" fmla="*/ 0 w 5494901"/>
                <a:gd name="connsiteY0" fmla="*/ 397594 h 600501"/>
                <a:gd name="connsiteX1" fmla="*/ 213218 w 5494901"/>
                <a:gd name="connsiteY1" fmla="*/ 382137 h 600501"/>
                <a:gd name="connsiteX2" fmla="*/ 349695 w 5494901"/>
                <a:gd name="connsiteY2" fmla="*/ 320722 h 600501"/>
                <a:gd name="connsiteX3" fmla="*/ 574884 w 5494901"/>
                <a:gd name="connsiteY3" fmla="*/ 54591 h 600501"/>
                <a:gd name="connsiteX4" fmla="*/ 834191 w 5494901"/>
                <a:gd name="connsiteY4" fmla="*/ 6824 h 600501"/>
                <a:gd name="connsiteX5" fmla="*/ 3338555 w 5494901"/>
                <a:gd name="connsiteY5" fmla="*/ 0 h 600501"/>
                <a:gd name="connsiteX6" fmla="*/ 3584215 w 5494901"/>
                <a:gd name="connsiteY6" fmla="*/ 150125 h 600501"/>
                <a:gd name="connsiteX7" fmla="*/ 3707045 w 5494901"/>
                <a:gd name="connsiteY7" fmla="*/ 477672 h 600501"/>
                <a:gd name="connsiteX8" fmla="*/ 3877642 w 5494901"/>
                <a:gd name="connsiteY8" fmla="*/ 600501 h 600501"/>
                <a:gd name="connsiteX9" fmla="*/ 5024054 w 5494901"/>
                <a:gd name="connsiteY9" fmla="*/ 600501 h 600501"/>
                <a:gd name="connsiteX10" fmla="*/ 5146884 w 5494901"/>
                <a:gd name="connsiteY10" fmla="*/ 532263 h 600501"/>
                <a:gd name="connsiteX11" fmla="*/ 5228770 w 5494901"/>
                <a:gd name="connsiteY11" fmla="*/ 409433 h 600501"/>
                <a:gd name="connsiteX12" fmla="*/ 5310657 w 5494901"/>
                <a:gd name="connsiteY12" fmla="*/ 388961 h 600501"/>
                <a:gd name="connsiteX13" fmla="*/ 5494901 w 5494901"/>
                <a:gd name="connsiteY13" fmla="*/ 388961 h 600501"/>
                <a:gd name="connsiteX14" fmla="*/ 5494901 w 5494901"/>
                <a:gd name="connsiteY14" fmla="*/ 388961 h 600501"/>
                <a:gd name="connsiteX0" fmla="*/ 0 w 5494901"/>
                <a:gd name="connsiteY0" fmla="*/ 397594 h 600501"/>
                <a:gd name="connsiteX1" fmla="*/ 213218 w 5494901"/>
                <a:gd name="connsiteY1" fmla="*/ 382137 h 600501"/>
                <a:gd name="connsiteX2" fmla="*/ 349695 w 5494901"/>
                <a:gd name="connsiteY2" fmla="*/ 320722 h 600501"/>
                <a:gd name="connsiteX3" fmla="*/ 574884 w 5494901"/>
                <a:gd name="connsiteY3" fmla="*/ 54591 h 600501"/>
                <a:gd name="connsiteX4" fmla="*/ 834191 w 5494901"/>
                <a:gd name="connsiteY4" fmla="*/ 6824 h 600501"/>
                <a:gd name="connsiteX5" fmla="*/ 3338555 w 5494901"/>
                <a:gd name="connsiteY5" fmla="*/ 0 h 600501"/>
                <a:gd name="connsiteX6" fmla="*/ 3584215 w 5494901"/>
                <a:gd name="connsiteY6" fmla="*/ 150125 h 600501"/>
                <a:gd name="connsiteX7" fmla="*/ 3707045 w 5494901"/>
                <a:gd name="connsiteY7" fmla="*/ 477672 h 600501"/>
                <a:gd name="connsiteX8" fmla="*/ 3877642 w 5494901"/>
                <a:gd name="connsiteY8" fmla="*/ 600501 h 600501"/>
                <a:gd name="connsiteX9" fmla="*/ 5024054 w 5494901"/>
                <a:gd name="connsiteY9" fmla="*/ 600501 h 600501"/>
                <a:gd name="connsiteX10" fmla="*/ 5146884 w 5494901"/>
                <a:gd name="connsiteY10" fmla="*/ 532263 h 600501"/>
                <a:gd name="connsiteX11" fmla="*/ 5228770 w 5494901"/>
                <a:gd name="connsiteY11" fmla="*/ 409433 h 600501"/>
                <a:gd name="connsiteX12" fmla="*/ 5310657 w 5494901"/>
                <a:gd name="connsiteY12" fmla="*/ 388961 h 600501"/>
                <a:gd name="connsiteX13" fmla="*/ 5494901 w 5494901"/>
                <a:gd name="connsiteY13" fmla="*/ 388961 h 600501"/>
                <a:gd name="connsiteX14" fmla="*/ 5494901 w 5494901"/>
                <a:gd name="connsiteY14" fmla="*/ 388961 h 600501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119578 w 5494901"/>
                <a:gd name="connsiteY1" fmla="*/ 552782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119578 w 5494901"/>
                <a:gd name="connsiteY1" fmla="*/ 552782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119578 w 5494901"/>
                <a:gd name="connsiteY1" fmla="*/ 552782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120093 w 5494901"/>
                <a:gd name="connsiteY1" fmla="*/ 316269 h 601102"/>
                <a:gd name="connsiteX2" fmla="*/ 213218 w 5494901"/>
                <a:gd name="connsiteY2" fmla="*/ 382738 h 601102"/>
                <a:gd name="connsiteX3" fmla="*/ 349695 w 5494901"/>
                <a:gd name="connsiteY3" fmla="*/ 321323 h 601102"/>
                <a:gd name="connsiteX4" fmla="*/ 574884 w 5494901"/>
                <a:gd name="connsiteY4" fmla="*/ 55192 h 601102"/>
                <a:gd name="connsiteX5" fmla="*/ 834191 w 5494901"/>
                <a:gd name="connsiteY5" fmla="*/ 7425 h 601102"/>
                <a:gd name="connsiteX6" fmla="*/ 3338555 w 5494901"/>
                <a:gd name="connsiteY6" fmla="*/ 601 h 601102"/>
                <a:gd name="connsiteX7" fmla="*/ 3584215 w 5494901"/>
                <a:gd name="connsiteY7" fmla="*/ 150726 h 601102"/>
                <a:gd name="connsiteX8" fmla="*/ 3707045 w 5494901"/>
                <a:gd name="connsiteY8" fmla="*/ 478273 h 601102"/>
                <a:gd name="connsiteX9" fmla="*/ 3877642 w 5494901"/>
                <a:gd name="connsiteY9" fmla="*/ 601102 h 601102"/>
                <a:gd name="connsiteX10" fmla="*/ 5024054 w 5494901"/>
                <a:gd name="connsiteY10" fmla="*/ 601102 h 601102"/>
                <a:gd name="connsiteX11" fmla="*/ 5146884 w 5494901"/>
                <a:gd name="connsiteY11" fmla="*/ 532864 h 601102"/>
                <a:gd name="connsiteX12" fmla="*/ 5228770 w 5494901"/>
                <a:gd name="connsiteY12" fmla="*/ 410034 h 601102"/>
                <a:gd name="connsiteX13" fmla="*/ 5310657 w 5494901"/>
                <a:gd name="connsiteY13" fmla="*/ 389562 h 601102"/>
                <a:gd name="connsiteX14" fmla="*/ 5494901 w 5494901"/>
                <a:gd name="connsiteY14" fmla="*/ 389562 h 601102"/>
                <a:gd name="connsiteX15" fmla="*/ 5494901 w 5494901"/>
                <a:gd name="connsiteY15" fmla="*/ 389562 h 601102"/>
                <a:gd name="connsiteX0" fmla="*/ 0 w 5494901"/>
                <a:gd name="connsiteY0" fmla="*/ 398195 h 601102"/>
                <a:gd name="connsiteX1" fmla="*/ 213218 w 5494901"/>
                <a:gd name="connsiteY1" fmla="*/ 382738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8195 h 601102"/>
                <a:gd name="connsiteX1" fmla="*/ 238597 w 5494901"/>
                <a:gd name="connsiteY1" fmla="*/ 389345 h 601102"/>
                <a:gd name="connsiteX2" fmla="*/ 349695 w 5494901"/>
                <a:gd name="connsiteY2" fmla="*/ 321323 h 601102"/>
                <a:gd name="connsiteX3" fmla="*/ 574884 w 5494901"/>
                <a:gd name="connsiteY3" fmla="*/ 55192 h 601102"/>
                <a:gd name="connsiteX4" fmla="*/ 834191 w 5494901"/>
                <a:gd name="connsiteY4" fmla="*/ 7425 h 601102"/>
                <a:gd name="connsiteX5" fmla="*/ 3338555 w 5494901"/>
                <a:gd name="connsiteY5" fmla="*/ 601 h 601102"/>
                <a:gd name="connsiteX6" fmla="*/ 3584215 w 5494901"/>
                <a:gd name="connsiteY6" fmla="*/ 150726 h 601102"/>
                <a:gd name="connsiteX7" fmla="*/ 3707045 w 5494901"/>
                <a:gd name="connsiteY7" fmla="*/ 478273 h 601102"/>
                <a:gd name="connsiteX8" fmla="*/ 3877642 w 5494901"/>
                <a:gd name="connsiteY8" fmla="*/ 601102 h 601102"/>
                <a:gd name="connsiteX9" fmla="*/ 5024054 w 5494901"/>
                <a:gd name="connsiteY9" fmla="*/ 601102 h 601102"/>
                <a:gd name="connsiteX10" fmla="*/ 5146884 w 5494901"/>
                <a:gd name="connsiteY10" fmla="*/ 532864 h 601102"/>
                <a:gd name="connsiteX11" fmla="*/ 5228770 w 5494901"/>
                <a:gd name="connsiteY11" fmla="*/ 410034 h 601102"/>
                <a:gd name="connsiteX12" fmla="*/ 5310657 w 5494901"/>
                <a:gd name="connsiteY12" fmla="*/ 389562 h 601102"/>
                <a:gd name="connsiteX13" fmla="*/ 5494901 w 5494901"/>
                <a:gd name="connsiteY13" fmla="*/ 389562 h 601102"/>
                <a:gd name="connsiteX14" fmla="*/ 5494901 w 5494901"/>
                <a:gd name="connsiteY14" fmla="*/ 389562 h 601102"/>
                <a:gd name="connsiteX0" fmla="*/ 0 w 5494901"/>
                <a:gd name="connsiteY0" fmla="*/ 395319 h 598226"/>
                <a:gd name="connsiteX1" fmla="*/ 238597 w 5494901"/>
                <a:gd name="connsiteY1" fmla="*/ 386469 h 598226"/>
                <a:gd name="connsiteX2" fmla="*/ 349695 w 5494901"/>
                <a:gd name="connsiteY2" fmla="*/ 318447 h 598226"/>
                <a:gd name="connsiteX3" fmla="*/ 574884 w 5494901"/>
                <a:gd name="connsiteY3" fmla="*/ 52316 h 598226"/>
                <a:gd name="connsiteX4" fmla="*/ 834191 w 5494901"/>
                <a:gd name="connsiteY4" fmla="*/ 4549 h 598226"/>
                <a:gd name="connsiteX5" fmla="*/ 3213631 w 5494901"/>
                <a:gd name="connsiteY5" fmla="*/ 8250 h 598226"/>
                <a:gd name="connsiteX6" fmla="*/ 3584215 w 5494901"/>
                <a:gd name="connsiteY6" fmla="*/ 147850 h 598226"/>
                <a:gd name="connsiteX7" fmla="*/ 3707045 w 5494901"/>
                <a:gd name="connsiteY7" fmla="*/ 475397 h 598226"/>
                <a:gd name="connsiteX8" fmla="*/ 3877642 w 5494901"/>
                <a:gd name="connsiteY8" fmla="*/ 598226 h 598226"/>
                <a:gd name="connsiteX9" fmla="*/ 5024054 w 5494901"/>
                <a:gd name="connsiteY9" fmla="*/ 598226 h 598226"/>
                <a:gd name="connsiteX10" fmla="*/ 5146884 w 5494901"/>
                <a:gd name="connsiteY10" fmla="*/ 529988 h 598226"/>
                <a:gd name="connsiteX11" fmla="*/ 5228770 w 5494901"/>
                <a:gd name="connsiteY11" fmla="*/ 407158 h 598226"/>
                <a:gd name="connsiteX12" fmla="*/ 5310657 w 5494901"/>
                <a:gd name="connsiteY12" fmla="*/ 386686 h 598226"/>
                <a:gd name="connsiteX13" fmla="*/ 5494901 w 5494901"/>
                <a:gd name="connsiteY13" fmla="*/ 386686 h 598226"/>
                <a:gd name="connsiteX14" fmla="*/ 5494901 w 5494901"/>
                <a:gd name="connsiteY14" fmla="*/ 386686 h 598226"/>
                <a:gd name="connsiteX0" fmla="*/ 0 w 5494901"/>
                <a:gd name="connsiteY0" fmla="*/ 395319 h 598226"/>
                <a:gd name="connsiteX1" fmla="*/ 238597 w 5494901"/>
                <a:gd name="connsiteY1" fmla="*/ 386469 h 598226"/>
                <a:gd name="connsiteX2" fmla="*/ 349695 w 5494901"/>
                <a:gd name="connsiteY2" fmla="*/ 318447 h 598226"/>
                <a:gd name="connsiteX3" fmla="*/ 574884 w 5494901"/>
                <a:gd name="connsiteY3" fmla="*/ 52316 h 598226"/>
                <a:gd name="connsiteX4" fmla="*/ 834191 w 5494901"/>
                <a:gd name="connsiteY4" fmla="*/ 4549 h 598226"/>
                <a:gd name="connsiteX5" fmla="*/ 3213631 w 5494901"/>
                <a:gd name="connsiteY5" fmla="*/ 8250 h 598226"/>
                <a:gd name="connsiteX6" fmla="*/ 3584215 w 5494901"/>
                <a:gd name="connsiteY6" fmla="*/ 147850 h 598226"/>
                <a:gd name="connsiteX7" fmla="*/ 3707045 w 5494901"/>
                <a:gd name="connsiteY7" fmla="*/ 475397 h 598226"/>
                <a:gd name="connsiteX8" fmla="*/ 3877642 w 5494901"/>
                <a:gd name="connsiteY8" fmla="*/ 598226 h 598226"/>
                <a:gd name="connsiteX9" fmla="*/ 5024054 w 5494901"/>
                <a:gd name="connsiteY9" fmla="*/ 598226 h 598226"/>
                <a:gd name="connsiteX10" fmla="*/ 5146884 w 5494901"/>
                <a:gd name="connsiteY10" fmla="*/ 529988 h 598226"/>
                <a:gd name="connsiteX11" fmla="*/ 5228770 w 5494901"/>
                <a:gd name="connsiteY11" fmla="*/ 407158 h 598226"/>
                <a:gd name="connsiteX12" fmla="*/ 5310657 w 5494901"/>
                <a:gd name="connsiteY12" fmla="*/ 386686 h 598226"/>
                <a:gd name="connsiteX13" fmla="*/ 5494901 w 5494901"/>
                <a:gd name="connsiteY13" fmla="*/ 386686 h 598226"/>
                <a:gd name="connsiteX14" fmla="*/ 5494901 w 5494901"/>
                <a:gd name="connsiteY14" fmla="*/ 386686 h 598226"/>
                <a:gd name="connsiteX0" fmla="*/ 0 w 5494901"/>
                <a:gd name="connsiteY0" fmla="*/ 395319 h 598912"/>
                <a:gd name="connsiteX1" fmla="*/ 238597 w 5494901"/>
                <a:gd name="connsiteY1" fmla="*/ 386469 h 598912"/>
                <a:gd name="connsiteX2" fmla="*/ 349695 w 5494901"/>
                <a:gd name="connsiteY2" fmla="*/ 318447 h 598912"/>
                <a:gd name="connsiteX3" fmla="*/ 574884 w 5494901"/>
                <a:gd name="connsiteY3" fmla="*/ 52316 h 598912"/>
                <a:gd name="connsiteX4" fmla="*/ 834191 w 5494901"/>
                <a:gd name="connsiteY4" fmla="*/ 4549 h 598912"/>
                <a:gd name="connsiteX5" fmla="*/ 3213631 w 5494901"/>
                <a:gd name="connsiteY5" fmla="*/ 8250 h 598912"/>
                <a:gd name="connsiteX6" fmla="*/ 3584215 w 5494901"/>
                <a:gd name="connsiteY6" fmla="*/ 147850 h 598912"/>
                <a:gd name="connsiteX7" fmla="*/ 3707045 w 5494901"/>
                <a:gd name="connsiteY7" fmla="*/ 475397 h 598912"/>
                <a:gd name="connsiteX8" fmla="*/ 3877642 w 5494901"/>
                <a:gd name="connsiteY8" fmla="*/ 598226 h 598912"/>
                <a:gd name="connsiteX9" fmla="*/ 5024054 w 5494901"/>
                <a:gd name="connsiteY9" fmla="*/ 598226 h 598912"/>
                <a:gd name="connsiteX10" fmla="*/ 5146884 w 5494901"/>
                <a:gd name="connsiteY10" fmla="*/ 529988 h 598912"/>
                <a:gd name="connsiteX11" fmla="*/ 5228770 w 5494901"/>
                <a:gd name="connsiteY11" fmla="*/ 407158 h 598912"/>
                <a:gd name="connsiteX12" fmla="*/ 5310657 w 5494901"/>
                <a:gd name="connsiteY12" fmla="*/ 386686 h 598912"/>
                <a:gd name="connsiteX13" fmla="*/ 5494901 w 5494901"/>
                <a:gd name="connsiteY13" fmla="*/ 386686 h 598912"/>
                <a:gd name="connsiteX14" fmla="*/ 5494901 w 5494901"/>
                <a:gd name="connsiteY14" fmla="*/ 386686 h 598912"/>
                <a:gd name="connsiteX0" fmla="*/ 0 w 5494901"/>
                <a:gd name="connsiteY0" fmla="*/ 395319 h 598912"/>
                <a:gd name="connsiteX1" fmla="*/ 238597 w 5494901"/>
                <a:gd name="connsiteY1" fmla="*/ 386469 h 598912"/>
                <a:gd name="connsiteX2" fmla="*/ 349695 w 5494901"/>
                <a:gd name="connsiteY2" fmla="*/ 318447 h 598912"/>
                <a:gd name="connsiteX3" fmla="*/ 574884 w 5494901"/>
                <a:gd name="connsiteY3" fmla="*/ 52316 h 598912"/>
                <a:gd name="connsiteX4" fmla="*/ 834191 w 5494901"/>
                <a:gd name="connsiteY4" fmla="*/ 4549 h 598912"/>
                <a:gd name="connsiteX5" fmla="*/ 3213631 w 5494901"/>
                <a:gd name="connsiteY5" fmla="*/ 8250 h 598912"/>
                <a:gd name="connsiteX6" fmla="*/ 3584215 w 5494901"/>
                <a:gd name="connsiteY6" fmla="*/ 147850 h 598912"/>
                <a:gd name="connsiteX7" fmla="*/ 3707045 w 5494901"/>
                <a:gd name="connsiteY7" fmla="*/ 475397 h 598912"/>
                <a:gd name="connsiteX8" fmla="*/ 3877642 w 5494901"/>
                <a:gd name="connsiteY8" fmla="*/ 598226 h 598912"/>
                <a:gd name="connsiteX9" fmla="*/ 5024054 w 5494901"/>
                <a:gd name="connsiteY9" fmla="*/ 598226 h 598912"/>
                <a:gd name="connsiteX10" fmla="*/ 5146884 w 5494901"/>
                <a:gd name="connsiteY10" fmla="*/ 529988 h 598912"/>
                <a:gd name="connsiteX11" fmla="*/ 5228770 w 5494901"/>
                <a:gd name="connsiteY11" fmla="*/ 407158 h 598912"/>
                <a:gd name="connsiteX12" fmla="*/ 5310657 w 5494901"/>
                <a:gd name="connsiteY12" fmla="*/ 386686 h 598912"/>
                <a:gd name="connsiteX13" fmla="*/ 5494901 w 5494901"/>
                <a:gd name="connsiteY13" fmla="*/ 386686 h 598912"/>
                <a:gd name="connsiteX14" fmla="*/ 5494901 w 5494901"/>
                <a:gd name="connsiteY14" fmla="*/ 386686 h 598912"/>
                <a:gd name="connsiteX0" fmla="*/ 0 w 5494901"/>
                <a:gd name="connsiteY0" fmla="*/ 395319 h 598912"/>
                <a:gd name="connsiteX1" fmla="*/ 238597 w 5494901"/>
                <a:gd name="connsiteY1" fmla="*/ 386469 h 598912"/>
                <a:gd name="connsiteX2" fmla="*/ 349695 w 5494901"/>
                <a:gd name="connsiteY2" fmla="*/ 318447 h 598912"/>
                <a:gd name="connsiteX3" fmla="*/ 574884 w 5494901"/>
                <a:gd name="connsiteY3" fmla="*/ 52316 h 598912"/>
                <a:gd name="connsiteX4" fmla="*/ 834191 w 5494901"/>
                <a:gd name="connsiteY4" fmla="*/ 4549 h 598912"/>
                <a:gd name="connsiteX5" fmla="*/ 3213631 w 5494901"/>
                <a:gd name="connsiteY5" fmla="*/ 8250 h 598912"/>
                <a:gd name="connsiteX6" fmla="*/ 3584215 w 5494901"/>
                <a:gd name="connsiteY6" fmla="*/ 147850 h 598912"/>
                <a:gd name="connsiteX7" fmla="*/ 3692495 w 5494901"/>
                <a:gd name="connsiteY7" fmla="*/ 499850 h 598912"/>
                <a:gd name="connsiteX8" fmla="*/ 3877642 w 5494901"/>
                <a:gd name="connsiteY8" fmla="*/ 598226 h 598912"/>
                <a:gd name="connsiteX9" fmla="*/ 5024054 w 5494901"/>
                <a:gd name="connsiteY9" fmla="*/ 598226 h 598912"/>
                <a:gd name="connsiteX10" fmla="*/ 5146884 w 5494901"/>
                <a:gd name="connsiteY10" fmla="*/ 529988 h 598912"/>
                <a:gd name="connsiteX11" fmla="*/ 5228770 w 5494901"/>
                <a:gd name="connsiteY11" fmla="*/ 407158 h 598912"/>
                <a:gd name="connsiteX12" fmla="*/ 5310657 w 5494901"/>
                <a:gd name="connsiteY12" fmla="*/ 386686 h 598912"/>
                <a:gd name="connsiteX13" fmla="*/ 5494901 w 5494901"/>
                <a:gd name="connsiteY13" fmla="*/ 386686 h 598912"/>
                <a:gd name="connsiteX14" fmla="*/ 5494901 w 5494901"/>
                <a:gd name="connsiteY14" fmla="*/ 386686 h 598912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46884 w 5494901"/>
                <a:gd name="connsiteY10" fmla="*/ 529988 h 604715"/>
                <a:gd name="connsiteX11" fmla="*/ 5228770 w 5494901"/>
                <a:gd name="connsiteY11" fmla="*/ 407158 h 604715"/>
                <a:gd name="connsiteX12" fmla="*/ 5310657 w 5494901"/>
                <a:gd name="connsiteY12" fmla="*/ 386686 h 604715"/>
                <a:gd name="connsiteX13" fmla="*/ 5494901 w 5494901"/>
                <a:gd name="connsiteY13" fmla="*/ 386686 h 604715"/>
                <a:gd name="connsiteX14" fmla="*/ 5494901 w 5494901"/>
                <a:gd name="connsiteY14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60138 w 5494901"/>
                <a:gd name="connsiteY10" fmla="*/ 477898 h 604715"/>
                <a:gd name="connsiteX11" fmla="*/ 5228770 w 5494901"/>
                <a:gd name="connsiteY11" fmla="*/ 407158 h 604715"/>
                <a:gd name="connsiteX12" fmla="*/ 5310657 w 5494901"/>
                <a:gd name="connsiteY12" fmla="*/ 386686 h 604715"/>
                <a:gd name="connsiteX13" fmla="*/ 5494901 w 5494901"/>
                <a:gd name="connsiteY13" fmla="*/ 386686 h 604715"/>
                <a:gd name="connsiteX14" fmla="*/ 5494901 w 5494901"/>
                <a:gd name="connsiteY14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60138 w 5494901"/>
                <a:gd name="connsiteY10" fmla="*/ 477898 h 604715"/>
                <a:gd name="connsiteX11" fmla="*/ 5310657 w 5494901"/>
                <a:gd name="connsiteY11" fmla="*/ 386686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310657 w 5494901"/>
                <a:gd name="connsiteY11" fmla="*/ 386686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310657 w 5494901"/>
                <a:gd name="connsiteY11" fmla="*/ 386686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297595 w 5494901"/>
                <a:gd name="connsiteY11" fmla="*/ 403864 h 604715"/>
                <a:gd name="connsiteX12" fmla="*/ 5494901 w 5494901"/>
                <a:gd name="connsiteY12" fmla="*/ 386686 h 604715"/>
                <a:gd name="connsiteX13" fmla="*/ 5494901 w 5494901"/>
                <a:gd name="connsiteY13" fmla="*/ 386686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297595 w 5494901"/>
                <a:gd name="connsiteY11" fmla="*/ 403864 h 604715"/>
                <a:gd name="connsiteX12" fmla="*/ 5494901 w 5494901"/>
                <a:gd name="connsiteY12" fmla="*/ 386686 h 604715"/>
                <a:gd name="connsiteX13" fmla="*/ 5494901 w 5494901"/>
                <a:gd name="connsiteY13" fmla="*/ 402542 h 604715"/>
                <a:gd name="connsiteX0" fmla="*/ 0 w 5494901"/>
                <a:gd name="connsiteY0" fmla="*/ 395319 h 604715"/>
                <a:gd name="connsiteX1" fmla="*/ 238597 w 5494901"/>
                <a:gd name="connsiteY1" fmla="*/ 386469 h 604715"/>
                <a:gd name="connsiteX2" fmla="*/ 349695 w 5494901"/>
                <a:gd name="connsiteY2" fmla="*/ 318447 h 604715"/>
                <a:gd name="connsiteX3" fmla="*/ 574884 w 5494901"/>
                <a:gd name="connsiteY3" fmla="*/ 52316 h 604715"/>
                <a:gd name="connsiteX4" fmla="*/ 834191 w 5494901"/>
                <a:gd name="connsiteY4" fmla="*/ 4549 h 604715"/>
                <a:gd name="connsiteX5" fmla="*/ 3213631 w 5494901"/>
                <a:gd name="connsiteY5" fmla="*/ 8250 h 604715"/>
                <a:gd name="connsiteX6" fmla="*/ 3584215 w 5494901"/>
                <a:gd name="connsiteY6" fmla="*/ 147850 h 604715"/>
                <a:gd name="connsiteX7" fmla="*/ 3692495 w 5494901"/>
                <a:gd name="connsiteY7" fmla="*/ 499850 h 604715"/>
                <a:gd name="connsiteX8" fmla="*/ 3877642 w 5494901"/>
                <a:gd name="connsiteY8" fmla="*/ 598226 h 604715"/>
                <a:gd name="connsiteX9" fmla="*/ 5024054 w 5494901"/>
                <a:gd name="connsiteY9" fmla="*/ 598226 h 604715"/>
                <a:gd name="connsiteX10" fmla="*/ 5180096 w 5494901"/>
                <a:gd name="connsiteY10" fmla="*/ 512922 h 604715"/>
                <a:gd name="connsiteX11" fmla="*/ 5297595 w 5494901"/>
                <a:gd name="connsiteY11" fmla="*/ 403864 h 604715"/>
                <a:gd name="connsiteX12" fmla="*/ 5494901 w 5494901"/>
                <a:gd name="connsiteY12" fmla="*/ 386686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  <a:gd name="connsiteX0" fmla="*/ 0 w 5482523"/>
                <a:gd name="connsiteY0" fmla="*/ 395319 h 604715"/>
                <a:gd name="connsiteX1" fmla="*/ 238597 w 5482523"/>
                <a:gd name="connsiteY1" fmla="*/ 386469 h 604715"/>
                <a:gd name="connsiteX2" fmla="*/ 349695 w 5482523"/>
                <a:gd name="connsiteY2" fmla="*/ 318447 h 604715"/>
                <a:gd name="connsiteX3" fmla="*/ 574884 w 5482523"/>
                <a:gd name="connsiteY3" fmla="*/ 52316 h 604715"/>
                <a:gd name="connsiteX4" fmla="*/ 834191 w 5482523"/>
                <a:gd name="connsiteY4" fmla="*/ 4549 h 604715"/>
                <a:gd name="connsiteX5" fmla="*/ 3213631 w 5482523"/>
                <a:gd name="connsiteY5" fmla="*/ 8250 h 604715"/>
                <a:gd name="connsiteX6" fmla="*/ 3584215 w 5482523"/>
                <a:gd name="connsiteY6" fmla="*/ 147850 h 604715"/>
                <a:gd name="connsiteX7" fmla="*/ 3692495 w 5482523"/>
                <a:gd name="connsiteY7" fmla="*/ 499850 h 604715"/>
                <a:gd name="connsiteX8" fmla="*/ 3877642 w 5482523"/>
                <a:gd name="connsiteY8" fmla="*/ 598226 h 604715"/>
                <a:gd name="connsiteX9" fmla="*/ 5024054 w 5482523"/>
                <a:gd name="connsiteY9" fmla="*/ 598226 h 604715"/>
                <a:gd name="connsiteX10" fmla="*/ 5180096 w 5482523"/>
                <a:gd name="connsiteY10" fmla="*/ 512922 h 604715"/>
                <a:gd name="connsiteX11" fmla="*/ 5297595 w 5482523"/>
                <a:gd name="connsiteY11" fmla="*/ 403864 h 604715"/>
                <a:gd name="connsiteX12" fmla="*/ 5482523 w 5482523"/>
                <a:gd name="connsiteY12" fmla="*/ 398578 h 604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482523" h="604715">
                  <a:moveTo>
                    <a:pt x="0" y="395319"/>
                  </a:moveTo>
                  <a:lnTo>
                    <a:pt x="238597" y="386469"/>
                  </a:lnTo>
                  <a:cubicBezTo>
                    <a:pt x="288951" y="371895"/>
                    <a:pt x="293647" y="374139"/>
                    <a:pt x="349695" y="318447"/>
                  </a:cubicBezTo>
                  <a:cubicBezTo>
                    <a:pt x="405743" y="262755"/>
                    <a:pt x="494135" y="104632"/>
                    <a:pt x="574884" y="52316"/>
                  </a:cubicBezTo>
                  <a:cubicBezTo>
                    <a:pt x="655633" y="0"/>
                    <a:pt x="695632" y="5020"/>
                    <a:pt x="834191" y="4549"/>
                  </a:cubicBezTo>
                  <a:lnTo>
                    <a:pt x="3213631" y="8250"/>
                  </a:lnTo>
                  <a:cubicBezTo>
                    <a:pt x="3389844" y="7649"/>
                    <a:pt x="3504405" y="65917"/>
                    <a:pt x="3584215" y="147850"/>
                  </a:cubicBezTo>
                  <a:cubicBezTo>
                    <a:pt x="3664025" y="229783"/>
                    <a:pt x="3661438" y="417496"/>
                    <a:pt x="3692495" y="499850"/>
                  </a:cubicBezTo>
                  <a:cubicBezTo>
                    <a:pt x="3723552" y="582204"/>
                    <a:pt x="3779025" y="598912"/>
                    <a:pt x="3877642" y="598226"/>
                  </a:cubicBezTo>
                  <a:lnTo>
                    <a:pt x="5024054" y="598226"/>
                  </a:lnTo>
                  <a:cubicBezTo>
                    <a:pt x="5114832" y="604715"/>
                    <a:pt x="5144272" y="563147"/>
                    <a:pt x="5180096" y="512922"/>
                  </a:cubicBezTo>
                  <a:cubicBezTo>
                    <a:pt x="5215920" y="462697"/>
                    <a:pt x="5252873" y="407174"/>
                    <a:pt x="5297595" y="403864"/>
                  </a:cubicBezTo>
                  <a:cubicBezTo>
                    <a:pt x="5342317" y="400554"/>
                    <a:pt x="5420880" y="400340"/>
                    <a:pt x="5482523" y="398578"/>
                  </a:cubicBezTo>
                </a:path>
              </a:pathLst>
            </a:custGeom>
            <a:ln w="31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GB" sz="1800"/>
            </a:p>
          </p:txBody>
        </p:sp>
      </p:grpSp>
      <p:sp>
        <p:nvSpPr>
          <p:cNvPr id="17" name="Freeform 16"/>
          <p:cNvSpPr>
            <a:spLocks noChangeArrowheads="1"/>
          </p:cNvSpPr>
          <p:nvPr/>
        </p:nvSpPr>
        <p:spPr bwMode="auto">
          <a:xfrm flipV="1">
            <a:off x="2387600" y="2400300"/>
            <a:ext cx="1096963" cy="484188"/>
          </a:xfrm>
          <a:custGeom>
            <a:avLst/>
            <a:gdLst>
              <a:gd name="T0" fmla="*/ 0 w 3399613"/>
              <a:gd name="T1" fmla="*/ 0 h 2428893"/>
              <a:gd name="T2" fmla="*/ 1003054 w 3399613"/>
              <a:gd name="T3" fmla="*/ 2183 h 2428893"/>
              <a:gd name="T4" fmla="*/ 1095753 w 3399613"/>
              <a:gd name="T5" fmla="*/ 247814 h 2428893"/>
              <a:gd name="T6" fmla="*/ 1014965 w 3399613"/>
              <a:gd name="T7" fmla="*/ 483722 h 2428893"/>
              <a:gd name="T8" fmla="*/ 542 w 3399613"/>
              <a:gd name="T9" fmla="*/ 482857 h 2428893"/>
              <a:gd name="T10" fmla="*/ 79501 w 3399613"/>
              <a:gd name="T11" fmla="*/ 248214 h 2428893"/>
              <a:gd name="T12" fmla="*/ 0 w 3399613"/>
              <a:gd name="T13" fmla="*/ 0 h 24288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99613"/>
              <a:gd name="T22" fmla="*/ 0 h 2428893"/>
              <a:gd name="T23" fmla="*/ 3399613 w 3399613"/>
              <a:gd name="T24" fmla="*/ 2428893 h 24288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99613" h="2428893">
                <a:moveTo>
                  <a:pt x="0" y="0"/>
                </a:moveTo>
                <a:lnTo>
                  <a:pt x="3106385" y="10960"/>
                </a:lnTo>
                <a:cubicBezTo>
                  <a:pt x="3325724" y="102265"/>
                  <a:pt x="3387317" y="841349"/>
                  <a:pt x="3393465" y="1244338"/>
                </a:cubicBezTo>
                <a:cubicBezTo>
                  <a:pt x="3399613" y="1647327"/>
                  <a:pt x="3360333" y="2202172"/>
                  <a:pt x="3143271" y="2428893"/>
                </a:cubicBezTo>
                <a:lnTo>
                  <a:pt x="1678" y="2424551"/>
                </a:lnTo>
                <a:cubicBezTo>
                  <a:pt x="214572" y="2273571"/>
                  <a:pt x="233519" y="1692739"/>
                  <a:pt x="246210" y="1246345"/>
                </a:cubicBezTo>
                <a:cubicBezTo>
                  <a:pt x="209662" y="797020"/>
                  <a:pt x="223526" y="151620"/>
                  <a:pt x="0" y="0"/>
                </a:cubicBezTo>
                <a:close/>
              </a:path>
            </a:pathLst>
          </a:custGeom>
          <a:solidFill>
            <a:srgbClr val="B9CDE5">
              <a:alpha val="40000"/>
            </a:srgbClr>
          </a:solidFill>
          <a:ln w="25400">
            <a:solidFill>
              <a:srgbClr val="95B3D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8" name="Freeform 16"/>
          <p:cNvSpPr>
            <a:spLocks noChangeArrowheads="1"/>
          </p:cNvSpPr>
          <p:nvPr/>
        </p:nvSpPr>
        <p:spPr bwMode="auto">
          <a:xfrm flipV="1">
            <a:off x="3995738" y="2781300"/>
            <a:ext cx="1096962" cy="484188"/>
          </a:xfrm>
          <a:custGeom>
            <a:avLst/>
            <a:gdLst>
              <a:gd name="T0" fmla="*/ 0 w 3399613"/>
              <a:gd name="T1" fmla="*/ 0 h 2428893"/>
              <a:gd name="T2" fmla="*/ 1003054 w 3399613"/>
              <a:gd name="T3" fmla="*/ 2183 h 2428893"/>
              <a:gd name="T4" fmla="*/ 1095753 w 3399613"/>
              <a:gd name="T5" fmla="*/ 247814 h 2428893"/>
              <a:gd name="T6" fmla="*/ 1014965 w 3399613"/>
              <a:gd name="T7" fmla="*/ 483722 h 2428893"/>
              <a:gd name="T8" fmla="*/ 542 w 3399613"/>
              <a:gd name="T9" fmla="*/ 482857 h 2428893"/>
              <a:gd name="T10" fmla="*/ 79501 w 3399613"/>
              <a:gd name="T11" fmla="*/ 248214 h 2428893"/>
              <a:gd name="T12" fmla="*/ 0 w 3399613"/>
              <a:gd name="T13" fmla="*/ 0 h 24288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99613"/>
              <a:gd name="T22" fmla="*/ 0 h 2428893"/>
              <a:gd name="T23" fmla="*/ 3399613 w 3399613"/>
              <a:gd name="T24" fmla="*/ 2428893 h 24288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99613" h="2428893">
                <a:moveTo>
                  <a:pt x="0" y="0"/>
                </a:moveTo>
                <a:lnTo>
                  <a:pt x="3106385" y="10960"/>
                </a:lnTo>
                <a:cubicBezTo>
                  <a:pt x="3325724" y="102265"/>
                  <a:pt x="3387317" y="841349"/>
                  <a:pt x="3393465" y="1244338"/>
                </a:cubicBezTo>
                <a:cubicBezTo>
                  <a:pt x="3399613" y="1647327"/>
                  <a:pt x="3360333" y="2202172"/>
                  <a:pt x="3143271" y="2428893"/>
                </a:cubicBezTo>
                <a:lnTo>
                  <a:pt x="1678" y="2424551"/>
                </a:lnTo>
                <a:cubicBezTo>
                  <a:pt x="214572" y="2273571"/>
                  <a:pt x="233519" y="1692739"/>
                  <a:pt x="246210" y="1246345"/>
                </a:cubicBezTo>
                <a:cubicBezTo>
                  <a:pt x="209662" y="797020"/>
                  <a:pt x="223526" y="151620"/>
                  <a:pt x="0" y="0"/>
                </a:cubicBezTo>
                <a:close/>
              </a:path>
            </a:pathLst>
          </a:custGeom>
          <a:solidFill>
            <a:srgbClr val="B9CDE5">
              <a:alpha val="40000"/>
            </a:srgbClr>
          </a:solidFill>
          <a:ln w="25400">
            <a:solidFill>
              <a:srgbClr val="95B3D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9" name="Freeform 16"/>
          <p:cNvSpPr>
            <a:spLocks noChangeArrowheads="1"/>
          </p:cNvSpPr>
          <p:nvPr/>
        </p:nvSpPr>
        <p:spPr bwMode="auto">
          <a:xfrm flipV="1">
            <a:off x="5557838" y="3162300"/>
            <a:ext cx="1096962" cy="484188"/>
          </a:xfrm>
          <a:custGeom>
            <a:avLst/>
            <a:gdLst>
              <a:gd name="T0" fmla="*/ 0 w 3399613"/>
              <a:gd name="T1" fmla="*/ 0 h 2428893"/>
              <a:gd name="T2" fmla="*/ 1003054 w 3399613"/>
              <a:gd name="T3" fmla="*/ 2183 h 2428893"/>
              <a:gd name="T4" fmla="*/ 1095753 w 3399613"/>
              <a:gd name="T5" fmla="*/ 247814 h 2428893"/>
              <a:gd name="T6" fmla="*/ 1014965 w 3399613"/>
              <a:gd name="T7" fmla="*/ 483722 h 2428893"/>
              <a:gd name="T8" fmla="*/ 542 w 3399613"/>
              <a:gd name="T9" fmla="*/ 482857 h 2428893"/>
              <a:gd name="T10" fmla="*/ 79501 w 3399613"/>
              <a:gd name="T11" fmla="*/ 248214 h 2428893"/>
              <a:gd name="T12" fmla="*/ 0 w 3399613"/>
              <a:gd name="T13" fmla="*/ 0 h 24288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99613"/>
              <a:gd name="T22" fmla="*/ 0 h 2428893"/>
              <a:gd name="T23" fmla="*/ 3399613 w 3399613"/>
              <a:gd name="T24" fmla="*/ 2428893 h 24288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99613" h="2428893">
                <a:moveTo>
                  <a:pt x="0" y="0"/>
                </a:moveTo>
                <a:lnTo>
                  <a:pt x="3106385" y="10960"/>
                </a:lnTo>
                <a:cubicBezTo>
                  <a:pt x="3325724" y="102265"/>
                  <a:pt x="3387317" y="841349"/>
                  <a:pt x="3393465" y="1244338"/>
                </a:cubicBezTo>
                <a:cubicBezTo>
                  <a:pt x="3399613" y="1647327"/>
                  <a:pt x="3360333" y="2202172"/>
                  <a:pt x="3143271" y="2428893"/>
                </a:cubicBezTo>
                <a:lnTo>
                  <a:pt x="1678" y="2424551"/>
                </a:lnTo>
                <a:cubicBezTo>
                  <a:pt x="214572" y="2273571"/>
                  <a:pt x="233519" y="1692739"/>
                  <a:pt x="246210" y="1246345"/>
                </a:cubicBezTo>
                <a:cubicBezTo>
                  <a:pt x="209662" y="797020"/>
                  <a:pt x="223526" y="151620"/>
                  <a:pt x="0" y="0"/>
                </a:cubicBezTo>
                <a:close/>
              </a:path>
            </a:pathLst>
          </a:custGeom>
          <a:solidFill>
            <a:srgbClr val="B9CDE5">
              <a:alpha val="40000"/>
            </a:srgbClr>
          </a:solidFill>
          <a:ln w="25400">
            <a:solidFill>
              <a:srgbClr val="95B3D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6573" name="TextBox 19"/>
          <p:cNvSpPr txBox="1">
            <a:spLocks noChangeArrowheads="1"/>
          </p:cNvSpPr>
          <p:nvPr/>
        </p:nvSpPr>
        <p:spPr bwMode="auto">
          <a:xfrm>
            <a:off x="7391400" y="2317750"/>
            <a:ext cx="1174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6574" name="TextBox 20"/>
          <p:cNvSpPr txBox="1">
            <a:spLocks noChangeArrowheads="1"/>
          </p:cNvSpPr>
          <p:nvPr/>
        </p:nvSpPr>
        <p:spPr bwMode="auto">
          <a:xfrm>
            <a:off x="7391400" y="2852738"/>
            <a:ext cx="1136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6575" name="TextBox 21"/>
          <p:cNvSpPr txBox="1">
            <a:spLocks noChangeArrowheads="1"/>
          </p:cNvSpPr>
          <p:nvPr/>
        </p:nvSpPr>
        <p:spPr bwMode="auto">
          <a:xfrm>
            <a:off x="7391400" y="3355975"/>
            <a:ext cx="1174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6576" name="TextBox 22"/>
          <p:cNvSpPr txBox="1">
            <a:spLocks noChangeArrowheads="1"/>
          </p:cNvSpPr>
          <p:nvPr/>
        </p:nvSpPr>
        <p:spPr bwMode="auto">
          <a:xfrm>
            <a:off x="2411413" y="2060575"/>
            <a:ext cx="1046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6577" name="TextBox 23"/>
          <p:cNvSpPr txBox="1">
            <a:spLocks noChangeArrowheads="1"/>
          </p:cNvSpPr>
          <p:nvPr/>
        </p:nvSpPr>
        <p:spPr bwMode="auto">
          <a:xfrm>
            <a:off x="3881438" y="3121025"/>
            <a:ext cx="11223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  <p:sp>
        <p:nvSpPr>
          <p:cNvPr id="66578" name="TextBox 24"/>
          <p:cNvSpPr txBox="1">
            <a:spLocks noChangeArrowheads="1"/>
          </p:cNvSpPr>
          <p:nvPr/>
        </p:nvSpPr>
        <p:spPr bwMode="auto">
          <a:xfrm>
            <a:off x="5532438" y="3573463"/>
            <a:ext cx="1127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 i="1">
                <a:solidFill>
                  <a:srgbClr val="000000"/>
                </a:solidFill>
              </a:rPr>
              <a:t>12Mb/s</a:t>
            </a:r>
            <a:endParaRPr lang="en-GB" altLang="sv-SE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8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283B9EA5-CE9A-4950-A80C-5ADF06B45B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7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v-SE" smtClean="0"/>
              <a:t>Multipath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sv-SE" smtClean="0"/>
              <a:t>Mobile user</a:t>
            </a:r>
          </a:p>
          <a:p>
            <a:pPr lvl="1"/>
            <a:r>
              <a:rPr lang="en-US" altLang="sv-SE" smtClean="0"/>
              <a:t>WiFi and cellular at the same time</a:t>
            </a:r>
          </a:p>
          <a:p>
            <a:r>
              <a:rPr lang="en-US" altLang="sv-SE" smtClean="0"/>
              <a:t>High-end servers</a:t>
            </a:r>
          </a:p>
          <a:p>
            <a:pPr lvl="1"/>
            <a:r>
              <a:rPr lang="en-US" altLang="sv-SE" smtClean="0"/>
              <a:t>Multiple Ethernet cards</a:t>
            </a:r>
          </a:p>
          <a:p>
            <a:r>
              <a:rPr lang="en-US" altLang="sv-SE" smtClean="0"/>
              <a:t>Data centers</a:t>
            </a:r>
          </a:p>
          <a:p>
            <a:pPr lvl="1"/>
            <a:r>
              <a:rPr lang="en-US" altLang="sv-SE" smtClean="0"/>
              <a:t>Rich topologies with many paths</a:t>
            </a:r>
          </a:p>
          <a:p>
            <a:pPr lvl="1"/>
            <a:endParaRPr lang="en-US" altLang="sv-SE" smtClean="0"/>
          </a:p>
          <a:p>
            <a:r>
              <a:rPr lang="en-US" altLang="sv-SE" smtClean="0"/>
              <a:t>Benefits of multipath</a:t>
            </a:r>
          </a:p>
          <a:p>
            <a:pPr lvl="1"/>
            <a:r>
              <a:rPr lang="en-US" altLang="sv-SE" smtClean="0"/>
              <a:t>Higher throughput</a:t>
            </a:r>
          </a:p>
          <a:p>
            <a:pPr lvl="1"/>
            <a:r>
              <a:rPr lang="en-US" altLang="sv-SE" smtClean="0"/>
              <a:t>Failover from one path to another</a:t>
            </a:r>
          </a:p>
          <a:p>
            <a:pPr lvl="1"/>
            <a:r>
              <a:rPr lang="en-US" altLang="sv-SE" smtClean="0"/>
              <a:t>Seamless mobility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01000" y="6324600"/>
            <a:ext cx="9144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F79F1844-741B-4697-98FB-46A66D0FE621}" type="slidenum">
              <a:rPr lang="en-US" altLang="sv-SE" sz="1400" b="0">
                <a:latin typeface="Times New Roman" pitchFamily="18" charset="0"/>
              </a:rPr>
              <a:pPr eaLnBrk="1" hangingPunct="1"/>
              <a:t>2</a:t>
            </a:fld>
            <a:endParaRPr lang="en-US" altLang="sv-SE" sz="1400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12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v-SE" smtClean="0"/>
              <a:t>Bringing Multipath to the End Host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v-SE" smtClean="0"/>
              <a:t>Multiple addresses</a:t>
            </a:r>
          </a:p>
          <a:p>
            <a:pPr lvl="1"/>
            <a:r>
              <a:rPr lang="en-US" altLang="sv-SE" smtClean="0"/>
              <a:t>One or more addresses at an end host</a:t>
            </a:r>
          </a:p>
          <a:p>
            <a:pPr lvl="1"/>
            <a:r>
              <a:rPr lang="en-US" altLang="sv-SE" smtClean="0"/>
              <a:t>E.g., one per interface card</a:t>
            </a:r>
          </a:p>
          <a:p>
            <a:r>
              <a:rPr lang="en-US" altLang="sv-SE" smtClean="0"/>
              <a:t>Multiple paths</a:t>
            </a:r>
          </a:p>
          <a:p>
            <a:pPr lvl="1"/>
            <a:r>
              <a:rPr lang="en-US" altLang="sv-SE" smtClean="0"/>
              <a:t>Sequence of links between sender and receiver</a:t>
            </a:r>
          </a:p>
          <a:p>
            <a:pPr lvl="1"/>
            <a:r>
              <a:rPr lang="en-US" altLang="sv-SE" smtClean="0"/>
              <a:t>E.g., four-tuple of source and dest address and port</a:t>
            </a:r>
          </a:p>
          <a:p>
            <a:r>
              <a:rPr lang="en-US" altLang="sv-SE" smtClean="0"/>
              <a:t>Multiple subflows</a:t>
            </a:r>
          </a:p>
          <a:p>
            <a:pPr lvl="1"/>
            <a:r>
              <a:rPr lang="en-US" altLang="sv-SE" smtClean="0"/>
              <a:t>Flow of TCP segments over an individual path</a:t>
            </a:r>
          </a:p>
          <a:p>
            <a:pPr lvl="1"/>
            <a:r>
              <a:rPr lang="en-US" altLang="sv-SE" smtClean="0"/>
              <a:t>All associated with a single TCP connection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01000" y="6324600"/>
            <a:ext cx="9144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EFEF88E3-7DE8-493A-9BC2-E821DE566684}" type="slidenum">
              <a:rPr lang="en-US" altLang="sv-SE" sz="1400" b="0">
                <a:latin typeface="Times New Roman" pitchFamily="18" charset="0"/>
              </a:rPr>
              <a:pPr eaLnBrk="1" hangingPunct="1"/>
              <a:t>3</a:t>
            </a:fld>
            <a:endParaRPr lang="en-US" altLang="sv-SE" sz="1400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77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v-SE" smtClean="0"/>
              <a:t>Keeping the Same Socket API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v-SE" smtClean="0"/>
              <a:t>Backwards compatibility with existing apps</a:t>
            </a:r>
          </a:p>
          <a:p>
            <a:pPr lvl="1"/>
            <a:r>
              <a:rPr lang="en-US" altLang="sv-SE" smtClean="0"/>
              <a:t>Present the same socket API and expectations</a:t>
            </a:r>
          </a:p>
          <a:p>
            <a:endParaRPr lang="en-US" altLang="sv-SE" smtClean="0"/>
          </a:p>
          <a:p>
            <a:r>
              <a:rPr lang="en-US" altLang="sv-SE" smtClean="0"/>
              <a:t>Establish the TCP connection in the same way</a:t>
            </a:r>
          </a:p>
          <a:p>
            <a:pPr lvl="1"/>
            <a:r>
              <a:rPr lang="en-US" altLang="sv-SE" smtClean="0"/>
              <a:t>Create a socket to a single remote IP address/port</a:t>
            </a:r>
          </a:p>
          <a:p>
            <a:pPr lvl="1"/>
            <a:r>
              <a:rPr lang="en-US" altLang="sv-SE" smtClean="0"/>
              <a:t>… and then add more subflows to the connection</a:t>
            </a:r>
          </a:p>
          <a:p>
            <a:r>
              <a:rPr lang="en-US" altLang="sv-SE" smtClean="0"/>
              <a:t>Work in all scenarios where regular TCP works</a:t>
            </a:r>
          </a:p>
          <a:p>
            <a:pPr lvl="1"/>
            <a:r>
              <a:rPr lang="en-US" altLang="sv-SE" smtClean="0"/>
              <a:t>If a subflow fails, the connection should continue</a:t>
            </a:r>
          </a:p>
          <a:p>
            <a:pPr lvl="1"/>
            <a:r>
              <a:rPr lang="en-US" altLang="sv-SE" smtClean="0"/>
              <a:t>… as long as some other subflow has connectivity</a:t>
            </a:r>
          </a:p>
          <a:p>
            <a:pPr lvl="1"/>
            <a:endParaRPr lang="en-US" altLang="sv-SE" smtClean="0"/>
          </a:p>
          <a:p>
            <a:pPr lvl="1"/>
            <a:endParaRPr lang="en-US" altLang="sv-SE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01000" y="6324600"/>
            <a:ext cx="9144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E62387D9-BD10-4619-8129-18E40062BAF7}" type="slidenum">
              <a:rPr lang="en-US" altLang="sv-SE" sz="1400" b="0">
                <a:latin typeface="Times New Roman" pitchFamily="18" charset="0"/>
              </a:rPr>
              <a:pPr eaLnBrk="1" hangingPunct="1"/>
              <a:t>4</a:t>
            </a:fld>
            <a:endParaRPr lang="en-US" altLang="sv-SE" sz="1400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76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v-SE" smtClean="0"/>
              <a:t>MPTCP in the Network Stack</a:t>
            </a:r>
          </a:p>
        </p:txBody>
      </p:sp>
      <p:pic>
        <p:nvPicPr>
          <p:cNvPr id="44034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7" r="13867"/>
          <a:stretch>
            <a:fillRect/>
          </a:stretch>
        </p:blipFill>
        <p:spPr>
          <a:xfrm>
            <a:off x="820270" y="1432763"/>
            <a:ext cx="8095129" cy="4761662"/>
          </a:xfrm>
        </p:spPr>
      </p:pic>
      <p:sp>
        <p:nvSpPr>
          <p:cNvPr id="4403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01000" y="6324600"/>
            <a:ext cx="9144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08413499-F8B7-43AA-A714-0CB001B04247}" type="slidenum">
              <a:rPr lang="en-US" altLang="sv-SE" sz="1400" b="0">
                <a:latin typeface="Times New Roman" pitchFamily="18" charset="0"/>
              </a:rPr>
              <a:pPr eaLnBrk="1" hangingPunct="1"/>
              <a:t>5</a:t>
            </a:fld>
            <a:endParaRPr lang="en-US" altLang="sv-SE" sz="1400" b="0">
              <a:latin typeface="Times New Roman" pitchFamily="18" charset="0"/>
            </a:endParaRPr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1403350" y="6254750"/>
            <a:ext cx="6280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sv-SE"/>
              <a:t>From http://queue.acm.org/detail.cfm?id=2591369</a:t>
            </a:r>
          </a:p>
        </p:txBody>
      </p:sp>
    </p:spTree>
    <p:extLst>
      <p:ext uri="{BB962C8B-B14F-4D97-AF65-F5344CB8AC3E}">
        <p14:creationId xmlns:p14="http://schemas.microsoft.com/office/powerpoint/2010/main" val="57732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v-SE" smtClean="0"/>
              <a:t>Negotiating MTTCP Capability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2951"/>
            <a:ext cx="8458200" cy="1019175"/>
          </a:xfrm>
        </p:spPr>
        <p:txBody>
          <a:bodyPr>
            <a:normAutofit/>
          </a:bodyPr>
          <a:lstStyle/>
          <a:p>
            <a:r>
              <a:rPr lang="en-US" altLang="sv-SE" dirty="0" smtClean="0"/>
              <a:t>How do end-points know they both speak MPTCP?</a:t>
            </a:r>
          </a:p>
          <a:p>
            <a:pPr lvl="1"/>
            <a:r>
              <a:rPr lang="en-US" altLang="sv-SE" dirty="0" smtClean="0"/>
              <a:t>During the 3-way SYN/SYN-ACK/ACK handshake</a:t>
            </a:r>
          </a:p>
          <a:p>
            <a:pPr lvl="1"/>
            <a:endParaRPr lang="en-US" altLang="sv-SE" dirty="0" smtClean="0"/>
          </a:p>
          <a:p>
            <a:pPr lvl="1"/>
            <a:endParaRPr lang="en-US" altLang="sv-SE" dirty="0" smtClean="0"/>
          </a:p>
          <a:p>
            <a:pPr marL="365760" lvl="1" indent="0">
              <a:buNone/>
            </a:pPr>
            <a:endParaRPr lang="en-US" altLang="sv-SE" dirty="0" smtClean="0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01000" y="6324600"/>
            <a:ext cx="9144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340FEA89-DBF1-4520-A557-AF910D62E063}" type="slidenum">
              <a:rPr lang="en-US" altLang="sv-SE" sz="1400" b="0">
                <a:latin typeface="Times New Roman" pitchFamily="18" charset="0"/>
              </a:rPr>
              <a:pPr eaLnBrk="1" hangingPunct="1"/>
              <a:t>6</a:t>
            </a:fld>
            <a:endParaRPr lang="en-US" altLang="sv-SE" sz="1400" b="0">
              <a:latin typeface="Times New Roman" pitchFamily="18" charset="0"/>
            </a:endParaRPr>
          </a:p>
        </p:txBody>
      </p:sp>
      <p:pic>
        <p:nvPicPr>
          <p:cNvPr id="4506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28" y="2623918"/>
            <a:ext cx="7678271" cy="3575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066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7578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v-SE" smtClean="0"/>
              <a:t>Use of Multipath TCP in iOS 7</a:t>
            </a:r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v-SE" smtClean="0"/>
              <a:t>Multipath TCP in iOS 7</a:t>
            </a:r>
          </a:p>
          <a:p>
            <a:pPr lvl="1"/>
            <a:r>
              <a:rPr lang="en-US" altLang="sv-SE" smtClean="0"/>
              <a:t>Primary TCP connection over WiFi</a:t>
            </a:r>
          </a:p>
          <a:p>
            <a:pPr lvl="1"/>
            <a:r>
              <a:rPr lang="en-US" altLang="sv-SE" smtClean="0"/>
              <a:t>Backup TCP connection over cellular data</a:t>
            </a:r>
          </a:p>
          <a:p>
            <a:r>
              <a:rPr lang="en-US" altLang="sv-SE" smtClean="0"/>
              <a:t>Failover</a:t>
            </a:r>
          </a:p>
          <a:p>
            <a:pPr lvl="1"/>
            <a:r>
              <a:rPr lang="en-US" altLang="sv-SE" smtClean="0"/>
              <a:t>If WiFi becomes unavailable…</a:t>
            </a:r>
          </a:p>
          <a:p>
            <a:pPr lvl="1"/>
            <a:r>
              <a:rPr lang="en-US" altLang="sv-SE" smtClean="0"/>
              <a:t>… iOS 7 will use the cellular data connection</a:t>
            </a:r>
          </a:p>
          <a:p>
            <a:r>
              <a:rPr lang="en-US" altLang="sv-SE" smtClean="0"/>
              <a:t>For destinations controlled by Apple</a:t>
            </a:r>
          </a:p>
          <a:p>
            <a:pPr lvl="1"/>
            <a:r>
              <a:rPr lang="en-US" altLang="sv-SE" smtClean="0"/>
              <a:t>E.g., Siri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01000" y="6324600"/>
            <a:ext cx="9144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5623CB8F-C5D4-481E-91C4-7C0021685935}" type="slidenum">
              <a:rPr lang="en-US" altLang="sv-SE" sz="1400" b="0">
                <a:latin typeface="Times New Roman" pitchFamily="18" charset="0"/>
              </a:rPr>
              <a:pPr eaLnBrk="1" hangingPunct="1"/>
              <a:t>8</a:t>
            </a:fld>
            <a:endParaRPr lang="en-US" altLang="sv-SE" sz="1400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90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sv-SE" smtClean="0"/>
              <a:t>Multipath Congestion Control</a:t>
            </a:r>
          </a:p>
        </p:txBody>
      </p:sp>
      <p:sp>
        <p:nvSpPr>
          <p:cNvPr id="5734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sv-SE" smtClean="0"/>
              <a:t>Slides from Damon Wischik</a:t>
            </a: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pitchFamily="1" charset="0"/>
                <a:ea typeface="MS PGothic" pitchFamily="34" charset="-128"/>
              </a:defRPr>
            </a:lvl9pPr>
          </a:lstStyle>
          <a:p>
            <a:pPr eaLnBrk="1" hangingPunct="1"/>
            <a:fld id="{5BE8D984-63AC-47A8-AAE5-0797DB7693CA}" type="slidenum">
              <a:rPr lang="en-US" altLang="sv-SE" sz="1400" b="0">
                <a:latin typeface="Times New Roman" pitchFamily="18" charset="0"/>
              </a:rPr>
              <a:pPr eaLnBrk="1" hangingPunct="1"/>
              <a:t>9</a:t>
            </a:fld>
            <a:endParaRPr lang="en-US" altLang="sv-SE" sz="1400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95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lnDef>
      <a:spPr>
        <a:ln w="571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68253</TotalTime>
  <Words>543</Words>
  <Application>Microsoft Office PowerPoint</Application>
  <PresentationFormat>On-screen Show (4:3)</PresentationFormat>
  <Paragraphs>125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TDTS21 Advanced Networking</vt:lpstr>
      <vt:lpstr>Multipath</vt:lpstr>
      <vt:lpstr>Bringing Multipath to the End Host</vt:lpstr>
      <vt:lpstr>Keeping the Same Socket API</vt:lpstr>
      <vt:lpstr>MPTCP in the Network Stack</vt:lpstr>
      <vt:lpstr>Negotiating MTTCP Capability</vt:lpstr>
      <vt:lpstr>PowerPoint Presentation</vt:lpstr>
      <vt:lpstr>Use of Multipath TCP in iOS 7</vt:lpstr>
      <vt:lpstr>Multipath Congestion Control</vt:lpstr>
      <vt:lpstr>Goal #1: Fair at Shared Bottlenecks</vt:lpstr>
      <vt:lpstr>Use Efficient Paths</vt:lpstr>
      <vt:lpstr>Use Efficient Paths</vt:lpstr>
      <vt:lpstr>Use Efficient Paths</vt:lpstr>
      <vt:lpstr>Use Efficient Paths</vt:lpstr>
      <vt:lpstr>Use Efficient Paths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nikca</cp:lastModifiedBy>
  <cp:revision>859</cp:revision>
  <cp:lastPrinted>2012-08-22T04:00:45Z</cp:lastPrinted>
  <dcterms:created xsi:type="dcterms:W3CDTF">2012-01-03T02:22:46Z</dcterms:created>
  <dcterms:modified xsi:type="dcterms:W3CDTF">2015-02-12T11:39:51Z</dcterms:modified>
</cp:coreProperties>
</file>