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>
      <p:cViewPr varScale="1">
        <p:scale>
          <a:sx n="107" d="100"/>
          <a:sy n="107" d="100"/>
        </p:scale>
        <p:origin x="73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B38E-8661-4D5F-8207-468F08BF6ACA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F824-5634-40A9-BB78-9C27D6DA6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9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5F824-5634-40A9-BB78-9C27D6DA6C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0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B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3142" y="6120610"/>
            <a:ext cx="11266170" cy="0"/>
          </a:xfrm>
          <a:custGeom>
            <a:avLst/>
            <a:gdLst/>
            <a:ahLst/>
            <a:cxnLst/>
            <a:rect l="l" t="t" r="r" b="b"/>
            <a:pathLst>
              <a:path w="11266170">
                <a:moveTo>
                  <a:pt x="0" y="0"/>
                </a:moveTo>
                <a:lnTo>
                  <a:pt x="11265714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6349" y="6296139"/>
            <a:ext cx="254635" cy="367030"/>
          </a:xfrm>
          <a:custGeom>
            <a:avLst/>
            <a:gdLst/>
            <a:ahLst/>
            <a:cxnLst/>
            <a:rect l="l" t="t" r="r" b="b"/>
            <a:pathLst>
              <a:path w="254634" h="367029">
                <a:moveTo>
                  <a:pt x="113639" y="0"/>
                </a:moveTo>
                <a:lnTo>
                  <a:pt x="0" y="0"/>
                </a:lnTo>
                <a:lnTo>
                  <a:pt x="0" y="366852"/>
                </a:lnTo>
                <a:lnTo>
                  <a:pt x="113639" y="366852"/>
                </a:lnTo>
                <a:lnTo>
                  <a:pt x="113639" y="0"/>
                </a:lnTo>
                <a:close/>
              </a:path>
              <a:path w="254634" h="367029">
                <a:moveTo>
                  <a:pt x="254469" y="113563"/>
                </a:moveTo>
                <a:lnTo>
                  <a:pt x="140843" y="113563"/>
                </a:lnTo>
                <a:lnTo>
                  <a:pt x="140843" y="366852"/>
                </a:lnTo>
                <a:lnTo>
                  <a:pt x="254469" y="366852"/>
                </a:lnTo>
                <a:lnTo>
                  <a:pt x="254469" y="11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965" y="6551400"/>
            <a:ext cx="120609" cy="1208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45596" y="6409696"/>
            <a:ext cx="259079" cy="260985"/>
          </a:xfrm>
          <a:custGeom>
            <a:avLst/>
            <a:gdLst/>
            <a:ahLst/>
            <a:cxnLst/>
            <a:rect l="l" t="t" r="r" b="b"/>
            <a:pathLst>
              <a:path w="259080" h="260984">
                <a:moveTo>
                  <a:pt x="259049" y="0"/>
                </a:moveTo>
                <a:lnTo>
                  <a:pt x="145742" y="0"/>
                </a:lnTo>
                <a:lnTo>
                  <a:pt x="145742" y="160021"/>
                </a:lnTo>
                <a:lnTo>
                  <a:pt x="140373" y="166546"/>
                </a:lnTo>
                <a:lnTo>
                  <a:pt x="129641" y="166546"/>
                </a:lnTo>
                <a:lnTo>
                  <a:pt x="122496" y="165323"/>
                </a:lnTo>
                <a:lnTo>
                  <a:pt x="117393" y="161655"/>
                </a:lnTo>
                <a:lnTo>
                  <a:pt x="114332" y="155544"/>
                </a:lnTo>
                <a:lnTo>
                  <a:pt x="113311" y="146993"/>
                </a:lnTo>
                <a:lnTo>
                  <a:pt x="113311" y="0"/>
                </a:lnTo>
                <a:lnTo>
                  <a:pt x="0" y="0"/>
                </a:lnTo>
                <a:lnTo>
                  <a:pt x="0" y="118707"/>
                </a:lnTo>
                <a:lnTo>
                  <a:pt x="1841" y="148350"/>
                </a:lnTo>
                <a:lnTo>
                  <a:pt x="16573" y="197361"/>
                </a:lnTo>
                <a:lnTo>
                  <a:pt x="49935" y="236288"/>
                </a:lnTo>
                <a:lnTo>
                  <a:pt x="99967" y="257940"/>
                </a:lnTo>
                <a:lnTo>
                  <a:pt x="129524" y="260549"/>
                </a:lnTo>
                <a:lnTo>
                  <a:pt x="159083" y="257940"/>
                </a:lnTo>
                <a:lnTo>
                  <a:pt x="209116" y="236288"/>
                </a:lnTo>
                <a:lnTo>
                  <a:pt x="242480" y="197361"/>
                </a:lnTo>
                <a:lnTo>
                  <a:pt x="257208" y="148350"/>
                </a:lnTo>
                <a:lnTo>
                  <a:pt x="259049" y="118707"/>
                </a:lnTo>
                <a:lnTo>
                  <a:pt x="25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1684" y="6409691"/>
            <a:ext cx="72166" cy="10867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282" y="6409691"/>
            <a:ext cx="72172" cy="10867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70508" y="6409690"/>
            <a:ext cx="79375" cy="109220"/>
          </a:xfrm>
          <a:custGeom>
            <a:avLst/>
            <a:gdLst/>
            <a:ahLst/>
            <a:cxnLst/>
            <a:rect l="l" t="t" r="r" b="b"/>
            <a:pathLst>
              <a:path w="79375" h="109220">
                <a:moveTo>
                  <a:pt x="57353" y="99060"/>
                </a:moveTo>
                <a:lnTo>
                  <a:pt x="9982" y="99060"/>
                </a:lnTo>
                <a:lnTo>
                  <a:pt x="9982" y="0"/>
                </a:lnTo>
                <a:lnTo>
                  <a:pt x="0" y="0"/>
                </a:lnTo>
                <a:lnTo>
                  <a:pt x="0" y="99060"/>
                </a:lnTo>
                <a:lnTo>
                  <a:pt x="0" y="109220"/>
                </a:lnTo>
                <a:lnTo>
                  <a:pt x="57353" y="109220"/>
                </a:lnTo>
                <a:lnTo>
                  <a:pt x="57353" y="99060"/>
                </a:lnTo>
                <a:close/>
              </a:path>
              <a:path w="79375" h="109220">
                <a:moveTo>
                  <a:pt x="79108" y="12"/>
                </a:moveTo>
                <a:lnTo>
                  <a:pt x="69126" y="12"/>
                </a:lnTo>
                <a:lnTo>
                  <a:pt x="69126" y="108686"/>
                </a:lnTo>
                <a:lnTo>
                  <a:pt x="79108" y="108686"/>
                </a:lnTo>
                <a:lnTo>
                  <a:pt x="79108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41627" y="6391147"/>
            <a:ext cx="188595" cy="128905"/>
          </a:xfrm>
          <a:custGeom>
            <a:avLst/>
            <a:gdLst/>
            <a:ahLst/>
            <a:cxnLst/>
            <a:rect l="l" t="t" r="r" b="b"/>
            <a:pathLst>
              <a:path w="188594" h="128904">
                <a:moveTo>
                  <a:pt x="28663" y="2781"/>
                </a:moveTo>
                <a:lnTo>
                  <a:pt x="25869" y="0"/>
                </a:lnTo>
                <a:lnTo>
                  <a:pt x="19278" y="0"/>
                </a:lnTo>
                <a:lnTo>
                  <a:pt x="16497" y="2781"/>
                </a:lnTo>
                <a:lnTo>
                  <a:pt x="16497" y="9372"/>
                </a:lnTo>
                <a:lnTo>
                  <a:pt x="19278" y="12153"/>
                </a:lnTo>
                <a:lnTo>
                  <a:pt x="25869" y="12153"/>
                </a:lnTo>
                <a:lnTo>
                  <a:pt x="28663" y="9372"/>
                </a:lnTo>
                <a:lnTo>
                  <a:pt x="28663" y="2781"/>
                </a:lnTo>
                <a:close/>
              </a:path>
              <a:path w="188594" h="128904">
                <a:moveTo>
                  <a:pt x="56502" y="2781"/>
                </a:moveTo>
                <a:lnTo>
                  <a:pt x="53721" y="0"/>
                </a:lnTo>
                <a:lnTo>
                  <a:pt x="47117" y="0"/>
                </a:lnTo>
                <a:lnTo>
                  <a:pt x="44335" y="2781"/>
                </a:lnTo>
                <a:lnTo>
                  <a:pt x="44335" y="9372"/>
                </a:lnTo>
                <a:lnTo>
                  <a:pt x="47117" y="12153"/>
                </a:lnTo>
                <a:lnTo>
                  <a:pt x="53721" y="12153"/>
                </a:lnTo>
                <a:lnTo>
                  <a:pt x="56502" y="9372"/>
                </a:lnTo>
                <a:lnTo>
                  <a:pt x="56502" y="2781"/>
                </a:lnTo>
                <a:close/>
              </a:path>
              <a:path w="188594" h="128904">
                <a:moveTo>
                  <a:pt x="72986" y="90830"/>
                </a:moveTo>
                <a:lnTo>
                  <a:pt x="72961" y="54470"/>
                </a:lnTo>
                <a:lnTo>
                  <a:pt x="70358" y="39535"/>
                </a:lnTo>
                <a:lnTo>
                  <a:pt x="63042" y="27825"/>
                </a:lnTo>
                <a:lnTo>
                  <a:pt x="63042" y="90830"/>
                </a:lnTo>
                <a:lnTo>
                  <a:pt x="61125" y="102247"/>
                </a:lnTo>
                <a:lnTo>
                  <a:pt x="55727" y="111061"/>
                </a:lnTo>
                <a:lnTo>
                  <a:pt x="47345" y="116751"/>
                </a:lnTo>
                <a:lnTo>
                  <a:pt x="36499" y="118757"/>
                </a:lnTo>
                <a:lnTo>
                  <a:pt x="25654" y="116751"/>
                </a:lnTo>
                <a:lnTo>
                  <a:pt x="17272" y="111061"/>
                </a:lnTo>
                <a:lnTo>
                  <a:pt x="11861" y="102247"/>
                </a:lnTo>
                <a:lnTo>
                  <a:pt x="9944" y="90830"/>
                </a:lnTo>
                <a:lnTo>
                  <a:pt x="9944" y="54470"/>
                </a:lnTo>
                <a:lnTo>
                  <a:pt x="11861" y="43065"/>
                </a:lnTo>
                <a:lnTo>
                  <a:pt x="17272" y="34251"/>
                </a:lnTo>
                <a:lnTo>
                  <a:pt x="25654" y="28562"/>
                </a:lnTo>
                <a:lnTo>
                  <a:pt x="36499" y="26543"/>
                </a:lnTo>
                <a:lnTo>
                  <a:pt x="47345" y="28575"/>
                </a:lnTo>
                <a:lnTo>
                  <a:pt x="55727" y="34290"/>
                </a:lnTo>
                <a:lnTo>
                  <a:pt x="61125" y="43154"/>
                </a:lnTo>
                <a:lnTo>
                  <a:pt x="63017" y="54470"/>
                </a:lnTo>
                <a:lnTo>
                  <a:pt x="63042" y="90830"/>
                </a:lnTo>
                <a:lnTo>
                  <a:pt x="63042" y="27825"/>
                </a:lnTo>
                <a:lnTo>
                  <a:pt x="62839" y="27495"/>
                </a:lnTo>
                <a:lnTo>
                  <a:pt x="61429" y="26543"/>
                </a:lnTo>
                <a:lnTo>
                  <a:pt x="51282" y="19659"/>
                </a:lnTo>
                <a:lnTo>
                  <a:pt x="36499" y="16865"/>
                </a:lnTo>
                <a:lnTo>
                  <a:pt x="21704" y="19659"/>
                </a:lnTo>
                <a:lnTo>
                  <a:pt x="10147" y="27495"/>
                </a:lnTo>
                <a:lnTo>
                  <a:pt x="2628" y="39535"/>
                </a:lnTo>
                <a:lnTo>
                  <a:pt x="25" y="54470"/>
                </a:lnTo>
                <a:lnTo>
                  <a:pt x="0" y="90830"/>
                </a:lnTo>
                <a:lnTo>
                  <a:pt x="2628" y="105867"/>
                </a:lnTo>
                <a:lnTo>
                  <a:pt x="10147" y="117856"/>
                </a:lnTo>
                <a:lnTo>
                  <a:pt x="21704" y="125653"/>
                </a:lnTo>
                <a:lnTo>
                  <a:pt x="36499" y="128447"/>
                </a:lnTo>
                <a:lnTo>
                  <a:pt x="51282" y="125653"/>
                </a:lnTo>
                <a:lnTo>
                  <a:pt x="61493" y="118757"/>
                </a:lnTo>
                <a:lnTo>
                  <a:pt x="62839" y="117856"/>
                </a:lnTo>
                <a:lnTo>
                  <a:pt x="70358" y="105867"/>
                </a:lnTo>
                <a:lnTo>
                  <a:pt x="72986" y="90830"/>
                </a:lnTo>
                <a:close/>
              </a:path>
              <a:path w="188594" h="128904">
                <a:moveTo>
                  <a:pt x="161036" y="55702"/>
                </a:moveTo>
                <a:lnTo>
                  <a:pt x="158407" y="40373"/>
                </a:lnTo>
                <a:lnTo>
                  <a:pt x="151041" y="28790"/>
                </a:lnTo>
                <a:lnTo>
                  <a:pt x="151041" y="55702"/>
                </a:lnTo>
                <a:lnTo>
                  <a:pt x="151015" y="59664"/>
                </a:lnTo>
                <a:lnTo>
                  <a:pt x="149174" y="70815"/>
                </a:lnTo>
                <a:lnTo>
                  <a:pt x="143789" y="79248"/>
                </a:lnTo>
                <a:lnTo>
                  <a:pt x="135204" y="84543"/>
                </a:lnTo>
                <a:lnTo>
                  <a:pt x="123723" y="86372"/>
                </a:lnTo>
                <a:lnTo>
                  <a:pt x="102819" y="86372"/>
                </a:lnTo>
                <a:lnTo>
                  <a:pt x="102819" y="28384"/>
                </a:lnTo>
                <a:lnTo>
                  <a:pt x="123723" y="28384"/>
                </a:lnTo>
                <a:lnTo>
                  <a:pt x="135318" y="30213"/>
                </a:lnTo>
                <a:lnTo>
                  <a:pt x="143891" y="35534"/>
                </a:lnTo>
                <a:lnTo>
                  <a:pt x="149212" y="44107"/>
                </a:lnTo>
                <a:lnTo>
                  <a:pt x="151041" y="55702"/>
                </a:lnTo>
                <a:lnTo>
                  <a:pt x="151041" y="28790"/>
                </a:lnTo>
                <a:lnTo>
                  <a:pt x="150964" y="28663"/>
                </a:lnTo>
                <a:lnTo>
                  <a:pt x="150520" y="28384"/>
                </a:lnTo>
                <a:lnTo>
                  <a:pt x="139293" y="21183"/>
                </a:lnTo>
                <a:lnTo>
                  <a:pt x="124028" y="18554"/>
                </a:lnTo>
                <a:lnTo>
                  <a:pt x="92837" y="18554"/>
                </a:lnTo>
                <a:lnTo>
                  <a:pt x="92837" y="127228"/>
                </a:lnTo>
                <a:lnTo>
                  <a:pt x="102819" y="127228"/>
                </a:lnTo>
                <a:lnTo>
                  <a:pt x="102819" y="96062"/>
                </a:lnTo>
                <a:lnTo>
                  <a:pt x="124028" y="96062"/>
                </a:lnTo>
                <a:lnTo>
                  <a:pt x="139446" y="93535"/>
                </a:lnTo>
                <a:lnTo>
                  <a:pt x="150939" y="86372"/>
                </a:lnTo>
                <a:lnTo>
                  <a:pt x="151091" y="86283"/>
                </a:lnTo>
                <a:lnTo>
                  <a:pt x="158457" y="74828"/>
                </a:lnTo>
                <a:lnTo>
                  <a:pt x="161036" y="59664"/>
                </a:lnTo>
                <a:lnTo>
                  <a:pt x="161036" y="55702"/>
                </a:lnTo>
                <a:close/>
              </a:path>
              <a:path w="188594" h="128904">
                <a:moveTo>
                  <a:pt x="188429" y="18554"/>
                </a:moveTo>
                <a:lnTo>
                  <a:pt x="178435" y="18554"/>
                </a:lnTo>
                <a:lnTo>
                  <a:pt x="178435" y="127228"/>
                </a:lnTo>
                <a:lnTo>
                  <a:pt x="188429" y="127228"/>
                </a:lnTo>
                <a:lnTo>
                  <a:pt x="188429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5165" y="6407851"/>
            <a:ext cx="72941" cy="11203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68649" y="6409691"/>
            <a:ext cx="71120" cy="109220"/>
          </a:xfrm>
          <a:custGeom>
            <a:avLst/>
            <a:gdLst/>
            <a:ahLst/>
            <a:cxnLst/>
            <a:rect l="l" t="t" r="r" b="b"/>
            <a:pathLst>
              <a:path w="71119" h="109220">
                <a:moveTo>
                  <a:pt x="64969" y="0"/>
                </a:moveTo>
                <a:lnTo>
                  <a:pt x="53541" y="0"/>
                </a:lnTo>
                <a:lnTo>
                  <a:pt x="21285" y="48729"/>
                </a:lnTo>
                <a:lnTo>
                  <a:pt x="9991" y="48729"/>
                </a:lnTo>
                <a:lnTo>
                  <a:pt x="9991" y="0"/>
                </a:ln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58110"/>
                </a:lnTo>
                <a:lnTo>
                  <a:pt x="21142" y="58110"/>
                </a:lnTo>
                <a:lnTo>
                  <a:pt x="59070" y="108679"/>
                </a:lnTo>
                <a:lnTo>
                  <a:pt x="70958" y="108679"/>
                </a:lnTo>
                <a:lnTo>
                  <a:pt x="29637" y="53499"/>
                </a:lnTo>
                <a:lnTo>
                  <a:pt x="64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044" y="6554305"/>
            <a:ext cx="72161" cy="10867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383082" y="6554305"/>
            <a:ext cx="81280" cy="109220"/>
          </a:xfrm>
          <a:custGeom>
            <a:avLst/>
            <a:gdLst/>
            <a:ahLst/>
            <a:cxnLst/>
            <a:rect l="l" t="t" r="r" b="b"/>
            <a:pathLst>
              <a:path w="81280" h="109220">
                <a:moveTo>
                  <a:pt x="80928" y="0"/>
                </a:moveTo>
                <a:lnTo>
                  <a:pt x="70422" y="0"/>
                </a:lnTo>
                <a:lnTo>
                  <a:pt x="40382" y="92895"/>
                </a:lnTo>
                <a:lnTo>
                  <a:pt x="10505" y="0"/>
                </a:lnTo>
                <a:lnTo>
                  <a:pt x="0" y="0"/>
                </a:lnTo>
                <a:lnTo>
                  <a:pt x="35600" y="108679"/>
                </a:lnTo>
                <a:lnTo>
                  <a:pt x="45162" y="108679"/>
                </a:lnTo>
                <a:lnTo>
                  <a:pt x="80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8983" y="6554305"/>
            <a:ext cx="73083" cy="1098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361627" y="6554305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59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50338" y="6554284"/>
            <a:ext cx="68580" cy="109220"/>
          </a:xfrm>
          <a:custGeom>
            <a:avLst/>
            <a:gdLst/>
            <a:ahLst/>
            <a:cxnLst/>
            <a:rect l="l" t="t" r="r" b="b"/>
            <a:pathLst>
              <a:path w="68580" h="109220">
                <a:moveTo>
                  <a:pt x="31652" y="0"/>
                </a:move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74456"/>
                </a:lnTo>
                <a:lnTo>
                  <a:pt x="41783" y="74456"/>
                </a:lnTo>
                <a:lnTo>
                  <a:pt x="40492" y="72797"/>
                </a:lnTo>
                <a:lnTo>
                  <a:pt x="52148" y="68934"/>
                </a:lnTo>
                <a:lnTo>
                  <a:pt x="57300" y="64772"/>
                </a:lnTo>
                <a:lnTo>
                  <a:pt x="9991" y="64772"/>
                </a:lnTo>
                <a:lnTo>
                  <a:pt x="9991" y="9842"/>
                </a:lnTo>
                <a:lnTo>
                  <a:pt x="58524" y="9842"/>
                </a:lnTo>
                <a:lnTo>
                  <a:pt x="58377" y="9614"/>
                </a:lnTo>
                <a:lnTo>
                  <a:pt x="46871" y="2487"/>
                </a:lnTo>
                <a:lnTo>
                  <a:pt x="31652" y="0"/>
                </a:lnTo>
                <a:close/>
              </a:path>
              <a:path w="68580" h="109220">
                <a:moveTo>
                  <a:pt x="41783" y="74456"/>
                </a:moveTo>
                <a:lnTo>
                  <a:pt x="30194" y="74456"/>
                </a:lnTo>
                <a:lnTo>
                  <a:pt x="56314" y="108679"/>
                </a:lnTo>
                <a:lnTo>
                  <a:pt x="68403" y="108679"/>
                </a:lnTo>
                <a:lnTo>
                  <a:pt x="41783" y="74456"/>
                </a:lnTo>
                <a:close/>
              </a:path>
              <a:path w="68580" h="109220">
                <a:moveTo>
                  <a:pt x="58524" y="9842"/>
                </a:moveTo>
                <a:lnTo>
                  <a:pt x="30888" y="9842"/>
                </a:lnTo>
                <a:lnTo>
                  <a:pt x="42589" y="11522"/>
                </a:lnTo>
                <a:lnTo>
                  <a:pt x="51153" y="16458"/>
                </a:lnTo>
                <a:lnTo>
                  <a:pt x="56414" y="24494"/>
                </a:lnTo>
                <a:lnTo>
                  <a:pt x="58205" y="35473"/>
                </a:lnTo>
                <a:lnTo>
                  <a:pt x="58205" y="39745"/>
                </a:lnTo>
                <a:lnTo>
                  <a:pt x="56342" y="50270"/>
                </a:lnTo>
                <a:lnTo>
                  <a:pt x="50960" y="58138"/>
                </a:lnTo>
                <a:lnTo>
                  <a:pt x="42372" y="63066"/>
                </a:lnTo>
                <a:lnTo>
                  <a:pt x="30888" y="64772"/>
                </a:lnTo>
                <a:lnTo>
                  <a:pt x="57300" y="64772"/>
                </a:lnTo>
                <a:lnTo>
                  <a:pt x="60857" y="61898"/>
                </a:lnTo>
                <a:lnTo>
                  <a:pt x="66310" y="52047"/>
                </a:lnTo>
                <a:lnTo>
                  <a:pt x="68196" y="39745"/>
                </a:lnTo>
                <a:lnTo>
                  <a:pt x="68144" y="35473"/>
                </a:lnTo>
                <a:lnTo>
                  <a:pt x="65656" y="20879"/>
                </a:lnTo>
                <a:lnTo>
                  <a:pt x="58524" y="9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20631" y="6554284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60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474981" y="6554305"/>
            <a:ext cx="60960" cy="109220"/>
          </a:xfrm>
          <a:custGeom>
            <a:avLst/>
            <a:gdLst/>
            <a:ahLst/>
            <a:cxnLst/>
            <a:rect l="l" t="t" r="r" b="b"/>
            <a:pathLst>
              <a:path w="60959" h="109220">
                <a:moveTo>
                  <a:pt x="59324" y="0"/>
                </a:moveTo>
                <a:lnTo>
                  <a:pt x="0" y="0"/>
                </a:lnTo>
                <a:lnTo>
                  <a:pt x="0" y="108679"/>
                </a:lnTo>
                <a:lnTo>
                  <a:pt x="60707" y="108679"/>
                </a:lnTo>
                <a:lnTo>
                  <a:pt x="60707" y="98979"/>
                </a:lnTo>
                <a:lnTo>
                  <a:pt x="9989" y="98979"/>
                </a:lnTo>
                <a:lnTo>
                  <a:pt x="9989" y="58264"/>
                </a:lnTo>
                <a:lnTo>
                  <a:pt x="46348" y="58264"/>
                </a:lnTo>
                <a:lnTo>
                  <a:pt x="46348" y="49185"/>
                </a:lnTo>
                <a:lnTo>
                  <a:pt x="9989" y="49185"/>
                </a:lnTo>
                <a:lnTo>
                  <a:pt x="9989" y="9831"/>
                </a:lnTo>
                <a:lnTo>
                  <a:pt x="59324" y="9831"/>
                </a:lnTo>
                <a:lnTo>
                  <a:pt x="59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29311" y="6552460"/>
            <a:ext cx="72390" cy="112395"/>
          </a:xfrm>
          <a:custGeom>
            <a:avLst/>
            <a:gdLst/>
            <a:ahLst/>
            <a:cxnLst/>
            <a:rect l="l" t="t" r="r" b="b"/>
            <a:pathLst>
              <a:path w="72389" h="112395">
                <a:moveTo>
                  <a:pt x="35854" y="0"/>
                </a:moveTo>
                <a:lnTo>
                  <a:pt x="21442" y="2061"/>
                </a:lnTo>
                <a:lnTo>
                  <a:pt x="10704" y="7968"/>
                </a:lnTo>
                <a:lnTo>
                  <a:pt x="3999" y="17306"/>
                </a:lnTo>
                <a:lnTo>
                  <a:pt x="1685" y="29659"/>
                </a:lnTo>
                <a:lnTo>
                  <a:pt x="4738" y="43433"/>
                </a:lnTo>
                <a:lnTo>
                  <a:pt x="12643" y="52111"/>
                </a:lnTo>
                <a:lnTo>
                  <a:pt x="23519" y="57323"/>
                </a:lnTo>
                <a:lnTo>
                  <a:pt x="45503" y="63450"/>
                </a:lnTo>
                <a:lnTo>
                  <a:pt x="54086" y="67177"/>
                </a:lnTo>
                <a:lnTo>
                  <a:pt x="60080" y="72930"/>
                </a:lnTo>
                <a:lnTo>
                  <a:pt x="62334" y="81754"/>
                </a:lnTo>
                <a:lnTo>
                  <a:pt x="60031" y="91590"/>
                </a:lnTo>
                <a:lnTo>
                  <a:pt x="54020" y="98097"/>
                </a:lnTo>
                <a:lnTo>
                  <a:pt x="45642" y="101695"/>
                </a:lnTo>
                <a:lnTo>
                  <a:pt x="36241" y="102801"/>
                </a:lnTo>
                <a:lnTo>
                  <a:pt x="25142" y="100835"/>
                </a:lnTo>
                <a:lnTo>
                  <a:pt x="16842" y="95155"/>
                </a:lnTo>
                <a:lnTo>
                  <a:pt x="11641" y="86089"/>
                </a:lnTo>
                <a:lnTo>
                  <a:pt x="9841" y="73475"/>
                </a:lnTo>
                <a:lnTo>
                  <a:pt x="0" y="73475"/>
                </a:lnTo>
                <a:lnTo>
                  <a:pt x="2568" y="89792"/>
                </a:lnTo>
                <a:lnTo>
                  <a:pt x="9868" y="101890"/>
                </a:lnTo>
                <a:lnTo>
                  <a:pt x="21295" y="109618"/>
                </a:lnTo>
                <a:lnTo>
                  <a:pt x="36241" y="112336"/>
                </a:lnTo>
                <a:lnTo>
                  <a:pt x="51128" y="110159"/>
                </a:lnTo>
                <a:lnTo>
                  <a:pt x="62504" y="103970"/>
                </a:lnTo>
                <a:lnTo>
                  <a:pt x="69769" y="94280"/>
                </a:lnTo>
                <a:lnTo>
                  <a:pt x="72325" y="81600"/>
                </a:lnTo>
                <a:lnTo>
                  <a:pt x="69445" y="68459"/>
                </a:lnTo>
                <a:lnTo>
                  <a:pt x="61889" y="60188"/>
                </a:lnTo>
                <a:lnTo>
                  <a:pt x="51286" y="55180"/>
                </a:lnTo>
                <a:lnTo>
                  <a:pt x="39263" y="51829"/>
                </a:lnTo>
                <a:lnTo>
                  <a:pt x="28912" y="48998"/>
                </a:lnTo>
                <a:lnTo>
                  <a:pt x="20046" y="45111"/>
                </a:lnTo>
                <a:lnTo>
                  <a:pt x="13855" y="39040"/>
                </a:lnTo>
                <a:lnTo>
                  <a:pt x="11527" y="29659"/>
                </a:lnTo>
                <a:lnTo>
                  <a:pt x="13104" y="21258"/>
                </a:lnTo>
                <a:lnTo>
                  <a:pt x="17733" y="14976"/>
                </a:lnTo>
                <a:lnTo>
                  <a:pt x="25265" y="11040"/>
                </a:lnTo>
                <a:lnTo>
                  <a:pt x="35547" y="9678"/>
                </a:lnTo>
                <a:lnTo>
                  <a:pt x="44343" y="11026"/>
                </a:lnTo>
                <a:lnTo>
                  <a:pt x="52232" y="15398"/>
                </a:lnTo>
                <a:lnTo>
                  <a:pt x="58019" y="23284"/>
                </a:lnTo>
                <a:lnTo>
                  <a:pt x="60510" y="35171"/>
                </a:lnTo>
                <a:lnTo>
                  <a:pt x="70533" y="35171"/>
                </a:lnTo>
                <a:lnTo>
                  <a:pt x="67178" y="18748"/>
                </a:lnTo>
                <a:lnTo>
                  <a:pt x="59150" y="7872"/>
                </a:lnTo>
                <a:lnTo>
                  <a:pt x="48144" y="1853"/>
                </a:lnTo>
                <a:lnTo>
                  <a:pt x="35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39798" y="6554292"/>
            <a:ext cx="147320" cy="109220"/>
          </a:xfrm>
          <a:custGeom>
            <a:avLst/>
            <a:gdLst/>
            <a:ahLst/>
            <a:cxnLst/>
            <a:rect l="l" t="t" r="r" b="b"/>
            <a:pathLst>
              <a:path w="147319" h="109220">
                <a:moveTo>
                  <a:pt x="66992" y="177"/>
                </a:moveTo>
                <a:lnTo>
                  <a:pt x="0" y="177"/>
                </a:lnTo>
                <a:lnTo>
                  <a:pt x="0" y="10337"/>
                </a:lnTo>
                <a:lnTo>
                  <a:pt x="29032" y="10337"/>
                </a:lnTo>
                <a:lnTo>
                  <a:pt x="29032" y="108127"/>
                </a:lnTo>
                <a:lnTo>
                  <a:pt x="39027" y="108127"/>
                </a:lnTo>
                <a:lnTo>
                  <a:pt x="39027" y="10337"/>
                </a:lnTo>
                <a:lnTo>
                  <a:pt x="66992" y="10337"/>
                </a:lnTo>
                <a:lnTo>
                  <a:pt x="66992" y="177"/>
                </a:lnTo>
                <a:close/>
              </a:path>
              <a:path w="147319" h="109220">
                <a:moveTo>
                  <a:pt x="146837" y="0"/>
                </a:moveTo>
                <a:lnTo>
                  <a:pt x="136359" y="0"/>
                </a:lnTo>
                <a:lnTo>
                  <a:pt x="108915" y="58788"/>
                </a:lnTo>
                <a:lnTo>
                  <a:pt x="81546" y="0"/>
                </a:lnTo>
                <a:lnTo>
                  <a:pt x="71297" y="0"/>
                </a:lnTo>
                <a:lnTo>
                  <a:pt x="104444" y="68110"/>
                </a:lnTo>
                <a:lnTo>
                  <a:pt x="104444" y="108673"/>
                </a:lnTo>
                <a:lnTo>
                  <a:pt x="113538" y="108673"/>
                </a:lnTo>
                <a:lnTo>
                  <a:pt x="113538" y="68110"/>
                </a:lnTo>
                <a:lnTo>
                  <a:pt x="14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6503" y="2650238"/>
            <a:ext cx="284670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B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3142" y="6120610"/>
            <a:ext cx="11266170" cy="0"/>
          </a:xfrm>
          <a:custGeom>
            <a:avLst/>
            <a:gdLst/>
            <a:ahLst/>
            <a:cxnLst/>
            <a:rect l="l" t="t" r="r" b="b"/>
            <a:pathLst>
              <a:path w="11266170">
                <a:moveTo>
                  <a:pt x="0" y="0"/>
                </a:moveTo>
                <a:lnTo>
                  <a:pt x="11265714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6349" y="6296139"/>
            <a:ext cx="254635" cy="367030"/>
          </a:xfrm>
          <a:custGeom>
            <a:avLst/>
            <a:gdLst/>
            <a:ahLst/>
            <a:cxnLst/>
            <a:rect l="l" t="t" r="r" b="b"/>
            <a:pathLst>
              <a:path w="254634" h="367029">
                <a:moveTo>
                  <a:pt x="113639" y="0"/>
                </a:moveTo>
                <a:lnTo>
                  <a:pt x="0" y="0"/>
                </a:lnTo>
                <a:lnTo>
                  <a:pt x="0" y="366852"/>
                </a:lnTo>
                <a:lnTo>
                  <a:pt x="113639" y="366852"/>
                </a:lnTo>
                <a:lnTo>
                  <a:pt x="113639" y="0"/>
                </a:lnTo>
                <a:close/>
              </a:path>
              <a:path w="254634" h="367029">
                <a:moveTo>
                  <a:pt x="254469" y="113563"/>
                </a:moveTo>
                <a:lnTo>
                  <a:pt x="140843" y="113563"/>
                </a:lnTo>
                <a:lnTo>
                  <a:pt x="140843" y="366852"/>
                </a:lnTo>
                <a:lnTo>
                  <a:pt x="254469" y="366852"/>
                </a:lnTo>
                <a:lnTo>
                  <a:pt x="254469" y="11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965" y="6551400"/>
            <a:ext cx="120609" cy="1208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45596" y="6409696"/>
            <a:ext cx="259079" cy="260985"/>
          </a:xfrm>
          <a:custGeom>
            <a:avLst/>
            <a:gdLst/>
            <a:ahLst/>
            <a:cxnLst/>
            <a:rect l="l" t="t" r="r" b="b"/>
            <a:pathLst>
              <a:path w="259080" h="260984">
                <a:moveTo>
                  <a:pt x="259049" y="0"/>
                </a:moveTo>
                <a:lnTo>
                  <a:pt x="145742" y="0"/>
                </a:lnTo>
                <a:lnTo>
                  <a:pt x="145742" y="160021"/>
                </a:lnTo>
                <a:lnTo>
                  <a:pt x="140373" y="166546"/>
                </a:lnTo>
                <a:lnTo>
                  <a:pt x="129641" y="166546"/>
                </a:lnTo>
                <a:lnTo>
                  <a:pt x="122496" y="165323"/>
                </a:lnTo>
                <a:lnTo>
                  <a:pt x="117393" y="161655"/>
                </a:lnTo>
                <a:lnTo>
                  <a:pt x="114332" y="155544"/>
                </a:lnTo>
                <a:lnTo>
                  <a:pt x="113311" y="146993"/>
                </a:lnTo>
                <a:lnTo>
                  <a:pt x="113311" y="0"/>
                </a:lnTo>
                <a:lnTo>
                  <a:pt x="0" y="0"/>
                </a:lnTo>
                <a:lnTo>
                  <a:pt x="0" y="118707"/>
                </a:lnTo>
                <a:lnTo>
                  <a:pt x="1841" y="148350"/>
                </a:lnTo>
                <a:lnTo>
                  <a:pt x="16573" y="197361"/>
                </a:lnTo>
                <a:lnTo>
                  <a:pt x="49935" y="236288"/>
                </a:lnTo>
                <a:lnTo>
                  <a:pt x="99967" y="257940"/>
                </a:lnTo>
                <a:lnTo>
                  <a:pt x="129524" y="260549"/>
                </a:lnTo>
                <a:lnTo>
                  <a:pt x="159083" y="257940"/>
                </a:lnTo>
                <a:lnTo>
                  <a:pt x="209116" y="236288"/>
                </a:lnTo>
                <a:lnTo>
                  <a:pt x="242480" y="197361"/>
                </a:lnTo>
                <a:lnTo>
                  <a:pt x="257208" y="148350"/>
                </a:lnTo>
                <a:lnTo>
                  <a:pt x="259049" y="118707"/>
                </a:lnTo>
                <a:lnTo>
                  <a:pt x="25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1684" y="6409691"/>
            <a:ext cx="72166" cy="10867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282" y="6409691"/>
            <a:ext cx="72172" cy="10867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170508" y="6409690"/>
            <a:ext cx="79375" cy="109220"/>
          </a:xfrm>
          <a:custGeom>
            <a:avLst/>
            <a:gdLst/>
            <a:ahLst/>
            <a:cxnLst/>
            <a:rect l="l" t="t" r="r" b="b"/>
            <a:pathLst>
              <a:path w="79375" h="109220">
                <a:moveTo>
                  <a:pt x="57353" y="99060"/>
                </a:moveTo>
                <a:lnTo>
                  <a:pt x="9982" y="99060"/>
                </a:lnTo>
                <a:lnTo>
                  <a:pt x="9982" y="0"/>
                </a:lnTo>
                <a:lnTo>
                  <a:pt x="0" y="0"/>
                </a:lnTo>
                <a:lnTo>
                  <a:pt x="0" y="99060"/>
                </a:lnTo>
                <a:lnTo>
                  <a:pt x="0" y="109220"/>
                </a:lnTo>
                <a:lnTo>
                  <a:pt x="57353" y="109220"/>
                </a:lnTo>
                <a:lnTo>
                  <a:pt x="57353" y="99060"/>
                </a:lnTo>
                <a:close/>
              </a:path>
              <a:path w="79375" h="109220">
                <a:moveTo>
                  <a:pt x="79108" y="12"/>
                </a:moveTo>
                <a:lnTo>
                  <a:pt x="69126" y="12"/>
                </a:lnTo>
                <a:lnTo>
                  <a:pt x="69126" y="108686"/>
                </a:lnTo>
                <a:lnTo>
                  <a:pt x="79108" y="108686"/>
                </a:lnTo>
                <a:lnTo>
                  <a:pt x="79108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41627" y="6391147"/>
            <a:ext cx="188595" cy="128905"/>
          </a:xfrm>
          <a:custGeom>
            <a:avLst/>
            <a:gdLst/>
            <a:ahLst/>
            <a:cxnLst/>
            <a:rect l="l" t="t" r="r" b="b"/>
            <a:pathLst>
              <a:path w="188594" h="128904">
                <a:moveTo>
                  <a:pt x="28663" y="2781"/>
                </a:moveTo>
                <a:lnTo>
                  <a:pt x="25869" y="0"/>
                </a:lnTo>
                <a:lnTo>
                  <a:pt x="19278" y="0"/>
                </a:lnTo>
                <a:lnTo>
                  <a:pt x="16497" y="2781"/>
                </a:lnTo>
                <a:lnTo>
                  <a:pt x="16497" y="9372"/>
                </a:lnTo>
                <a:lnTo>
                  <a:pt x="19278" y="12153"/>
                </a:lnTo>
                <a:lnTo>
                  <a:pt x="25869" y="12153"/>
                </a:lnTo>
                <a:lnTo>
                  <a:pt x="28663" y="9372"/>
                </a:lnTo>
                <a:lnTo>
                  <a:pt x="28663" y="2781"/>
                </a:lnTo>
                <a:close/>
              </a:path>
              <a:path w="188594" h="128904">
                <a:moveTo>
                  <a:pt x="56502" y="2781"/>
                </a:moveTo>
                <a:lnTo>
                  <a:pt x="53721" y="0"/>
                </a:lnTo>
                <a:lnTo>
                  <a:pt x="47117" y="0"/>
                </a:lnTo>
                <a:lnTo>
                  <a:pt x="44335" y="2781"/>
                </a:lnTo>
                <a:lnTo>
                  <a:pt x="44335" y="9372"/>
                </a:lnTo>
                <a:lnTo>
                  <a:pt x="47117" y="12153"/>
                </a:lnTo>
                <a:lnTo>
                  <a:pt x="53721" y="12153"/>
                </a:lnTo>
                <a:lnTo>
                  <a:pt x="56502" y="9372"/>
                </a:lnTo>
                <a:lnTo>
                  <a:pt x="56502" y="2781"/>
                </a:lnTo>
                <a:close/>
              </a:path>
              <a:path w="188594" h="128904">
                <a:moveTo>
                  <a:pt x="72986" y="90830"/>
                </a:moveTo>
                <a:lnTo>
                  <a:pt x="72961" y="54470"/>
                </a:lnTo>
                <a:lnTo>
                  <a:pt x="70358" y="39535"/>
                </a:lnTo>
                <a:lnTo>
                  <a:pt x="63042" y="27825"/>
                </a:lnTo>
                <a:lnTo>
                  <a:pt x="63042" y="90830"/>
                </a:lnTo>
                <a:lnTo>
                  <a:pt x="61125" y="102247"/>
                </a:lnTo>
                <a:lnTo>
                  <a:pt x="55727" y="111061"/>
                </a:lnTo>
                <a:lnTo>
                  <a:pt x="47345" y="116751"/>
                </a:lnTo>
                <a:lnTo>
                  <a:pt x="36499" y="118757"/>
                </a:lnTo>
                <a:lnTo>
                  <a:pt x="25654" y="116751"/>
                </a:lnTo>
                <a:lnTo>
                  <a:pt x="17272" y="111061"/>
                </a:lnTo>
                <a:lnTo>
                  <a:pt x="11861" y="102247"/>
                </a:lnTo>
                <a:lnTo>
                  <a:pt x="9944" y="90830"/>
                </a:lnTo>
                <a:lnTo>
                  <a:pt x="9944" y="54470"/>
                </a:lnTo>
                <a:lnTo>
                  <a:pt x="11861" y="43065"/>
                </a:lnTo>
                <a:lnTo>
                  <a:pt x="17272" y="34251"/>
                </a:lnTo>
                <a:lnTo>
                  <a:pt x="25654" y="28562"/>
                </a:lnTo>
                <a:lnTo>
                  <a:pt x="36499" y="26543"/>
                </a:lnTo>
                <a:lnTo>
                  <a:pt x="47345" y="28575"/>
                </a:lnTo>
                <a:lnTo>
                  <a:pt x="55727" y="34290"/>
                </a:lnTo>
                <a:lnTo>
                  <a:pt x="61125" y="43154"/>
                </a:lnTo>
                <a:lnTo>
                  <a:pt x="63017" y="54470"/>
                </a:lnTo>
                <a:lnTo>
                  <a:pt x="63042" y="90830"/>
                </a:lnTo>
                <a:lnTo>
                  <a:pt x="63042" y="27825"/>
                </a:lnTo>
                <a:lnTo>
                  <a:pt x="62839" y="27495"/>
                </a:lnTo>
                <a:lnTo>
                  <a:pt x="61429" y="26543"/>
                </a:lnTo>
                <a:lnTo>
                  <a:pt x="51282" y="19659"/>
                </a:lnTo>
                <a:lnTo>
                  <a:pt x="36499" y="16865"/>
                </a:lnTo>
                <a:lnTo>
                  <a:pt x="21704" y="19659"/>
                </a:lnTo>
                <a:lnTo>
                  <a:pt x="10147" y="27495"/>
                </a:lnTo>
                <a:lnTo>
                  <a:pt x="2628" y="39535"/>
                </a:lnTo>
                <a:lnTo>
                  <a:pt x="25" y="54470"/>
                </a:lnTo>
                <a:lnTo>
                  <a:pt x="0" y="90830"/>
                </a:lnTo>
                <a:lnTo>
                  <a:pt x="2628" y="105867"/>
                </a:lnTo>
                <a:lnTo>
                  <a:pt x="10147" y="117856"/>
                </a:lnTo>
                <a:lnTo>
                  <a:pt x="21704" y="125653"/>
                </a:lnTo>
                <a:lnTo>
                  <a:pt x="36499" y="128447"/>
                </a:lnTo>
                <a:lnTo>
                  <a:pt x="51282" y="125653"/>
                </a:lnTo>
                <a:lnTo>
                  <a:pt x="61493" y="118757"/>
                </a:lnTo>
                <a:lnTo>
                  <a:pt x="62839" y="117856"/>
                </a:lnTo>
                <a:lnTo>
                  <a:pt x="70358" y="105867"/>
                </a:lnTo>
                <a:lnTo>
                  <a:pt x="72986" y="90830"/>
                </a:lnTo>
                <a:close/>
              </a:path>
              <a:path w="188594" h="128904">
                <a:moveTo>
                  <a:pt x="161036" y="55702"/>
                </a:moveTo>
                <a:lnTo>
                  <a:pt x="158407" y="40373"/>
                </a:lnTo>
                <a:lnTo>
                  <a:pt x="151041" y="28790"/>
                </a:lnTo>
                <a:lnTo>
                  <a:pt x="151041" y="55702"/>
                </a:lnTo>
                <a:lnTo>
                  <a:pt x="151015" y="59664"/>
                </a:lnTo>
                <a:lnTo>
                  <a:pt x="149174" y="70815"/>
                </a:lnTo>
                <a:lnTo>
                  <a:pt x="143789" y="79248"/>
                </a:lnTo>
                <a:lnTo>
                  <a:pt x="135204" y="84543"/>
                </a:lnTo>
                <a:lnTo>
                  <a:pt x="123723" y="86372"/>
                </a:lnTo>
                <a:lnTo>
                  <a:pt x="102819" y="86372"/>
                </a:lnTo>
                <a:lnTo>
                  <a:pt x="102819" y="28384"/>
                </a:lnTo>
                <a:lnTo>
                  <a:pt x="123723" y="28384"/>
                </a:lnTo>
                <a:lnTo>
                  <a:pt x="135318" y="30213"/>
                </a:lnTo>
                <a:lnTo>
                  <a:pt x="143891" y="35534"/>
                </a:lnTo>
                <a:lnTo>
                  <a:pt x="149212" y="44107"/>
                </a:lnTo>
                <a:lnTo>
                  <a:pt x="151041" y="55702"/>
                </a:lnTo>
                <a:lnTo>
                  <a:pt x="151041" y="28790"/>
                </a:lnTo>
                <a:lnTo>
                  <a:pt x="150964" y="28663"/>
                </a:lnTo>
                <a:lnTo>
                  <a:pt x="150520" y="28384"/>
                </a:lnTo>
                <a:lnTo>
                  <a:pt x="139293" y="21183"/>
                </a:lnTo>
                <a:lnTo>
                  <a:pt x="124028" y="18554"/>
                </a:lnTo>
                <a:lnTo>
                  <a:pt x="92837" y="18554"/>
                </a:lnTo>
                <a:lnTo>
                  <a:pt x="92837" y="127228"/>
                </a:lnTo>
                <a:lnTo>
                  <a:pt x="102819" y="127228"/>
                </a:lnTo>
                <a:lnTo>
                  <a:pt x="102819" y="96062"/>
                </a:lnTo>
                <a:lnTo>
                  <a:pt x="124028" y="96062"/>
                </a:lnTo>
                <a:lnTo>
                  <a:pt x="139446" y="93535"/>
                </a:lnTo>
                <a:lnTo>
                  <a:pt x="150939" y="86372"/>
                </a:lnTo>
                <a:lnTo>
                  <a:pt x="151091" y="86283"/>
                </a:lnTo>
                <a:lnTo>
                  <a:pt x="158457" y="74828"/>
                </a:lnTo>
                <a:lnTo>
                  <a:pt x="161036" y="59664"/>
                </a:lnTo>
                <a:lnTo>
                  <a:pt x="161036" y="55702"/>
                </a:lnTo>
                <a:close/>
              </a:path>
              <a:path w="188594" h="128904">
                <a:moveTo>
                  <a:pt x="188429" y="18554"/>
                </a:moveTo>
                <a:lnTo>
                  <a:pt x="178435" y="18554"/>
                </a:lnTo>
                <a:lnTo>
                  <a:pt x="178435" y="127228"/>
                </a:lnTo>
                <a:lnTo>
                  <a:pt x="188429" y="127228"/>
                </a:lnTo>
                <a:lnTo>
                  <a:pt x="188429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5165" y="6407851"/>
            <a:ext cx="72941" cy="11203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68649" y="6409691"/>
            <a:ext cx="71120" cy="109220"/>
          </a:xfrm>
          <a:custGeom>
            <a:avLst/>
            <a:gdLst/>
            <a:ahLst/>
            <a:cxnLst/>
            <a:rect l="l" t="t" r="r" b="b"/>
            <a:pathLst>
              <a:path w="71119" h="109220">
                <a:moveTo>
                  <a:pt x="64969" y="0"/>
                </a:moveTo>
                <a:lnTo>
                  <a:pt x="53541" y="0"/>
                </a:lnTo>
                <a:lnTo>
                  <a:pt x="21285" y="48729"/>
                </a:lnTo>
                <a:lnTo>
                  <a:pt x="9991" y="48729"/>
                </a:lnTo>
                <a:lnTo>
                  <a:pt x="9991" y="0"/>
                </a:ln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58110"/>
                </a:lnTo>
                <a:lnTo>
                  <a:pt x="21142" y="58110"/>
                </a:lnTo>
                <a:lnTo>
                  <a:pt x="59070" y="108679"/>
                </a:lnTo>
                <a:lnTo>
                  <a:pt x="70958" y="108679"/>
                </a:lnTo>
                <a:lnTo>
                  <a:pt x="29637" y="53499"/>
                </a:lnTo>
                <a:lnTo>
                  <a:pt x="64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044" y="6554305"/>
            <a:ext cx="72161" cy="10867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383082" y="6554305"/>
            <a:ext cx="81280" cy="109220"/>
          </a:xfrm>
          <a:custGeom>
            <a:avLst/>
            <a:gdLst/>
            <a:ahLst/>
            <a:cxnLst/>
            <a:rect l="l" t="t" r="r" b="b"/>
            <a:pathLst>
              <a:path w="81280" h="109220">
                <a:moveTo>
                  <a:pt x="80928" y="0"/>
                </a:moveTo>
                <a:lnTo>
                  <a:pt x="70422" y="0"/>
                </a:lnTo>
                <a:lnTo>
                  <a:pt x="40382" y="92895"/>
                </a:lnTo>
                <a:lnTo>
                  <a:pt x="10505" y="0"/>
                </a:lnTo>
                <a:lnTo>
                  <a:pt x="0" y="0"/>
                </a:lnTo>
                <a:lnTo>
                  <a:pt x="35600" y="108679"/>
                </a:lnTo>
                <a:lnTo>
                  <a:pt x="45162" y="108679"/>
                </a:lnTo>
                <a:lnTo>
                  <a:pt x="80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8983" y="6554305"/>
            <a:ext cx="73083" cy="1098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361627" y="6554305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59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50338" y="6554284"/>
            <a:ext cx="68580" cy="109220"/>
          </a:xfrm>
          <a:custGeom>
            <a:avLst/>
            <a:gdLst/>
            <a:ahLst/>
            <a:cxnLst/>
            <a:rect l="l" t="t" r="r" b="b"/>
            <a:pathLst>
              <a:path w="68580" h="109220">
                <a:moveTo>
                  <a:pt x="31652" y="0"/>
                </a:move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74456"/>
                </a:lnTo>
                <a:lnTo>
                  <a:pt x="41783" y="74456"/>
                </a:lnTo>
                <a:lnTo>
                  <a:pt x="40492" y="72797"/>
                </a:lnTo>
                <a:lnTo>
                  <a:pt x="52148" y="68934"/>
                </a:lnTo>
                <a:lnTo>
                  <a:pt x="57300" y="64772"/>
                </a:lnTo>
                <a:lnTo>
                  <a:pt x="9991" y="64772"/>
                </a:lnTo>
                <a:lnTo>
                  <a:pt x="9991" y="9842"/>
                </a:lnTo>
                <a:lnTo>
                  <a:pt x="58524" y="9842"/>
                </a:lnTo>
                <a:lnTo>
                  <a:pt x="58377" y="9614"/>
                </a:lnTo>
                <a:lnTo>
                  <a:pt x="46871" y="2487"/>
                </a:lnTo>
                <a:lnTo>
                  <a:pt x="31652" y="0"/>
                </a:lnTo>
                <a:close/>
              </a:path>
              <a:path w="68580" h="109220">
                <a:moveTo>
                  <a:pt x="41783" y="74456"/>
                </a:moveTo>
                <a:lnTo>
                  <a:pt x="30194" y="74456"/>
                </a:lnTo>
                <a:lnTo>
                  <a:pt x="56314" y="108679"/>
                </a:lnTo>
                <a:lnTo>
                  <a:pt x="68403" y="108679"/>
                </a:lnTo>
                <a:lnTo>
                  <a:pt x="41783" y="74456"/>
                </a:lnTo>
                <a:close/>
              </a:path>
              <a:path w="68580" h="109220">
                <a:moveTo>
                  <a:pt x="58524" y="9842"/>
                </a:moveTo>
                <a:lnTo>
                  <a:pt x="30888" y="9842"/>
                </a:lnTo>
                <a:lnTo>
                  <a:pt x="42589" y="11522"/>
                </a:lnTo>
                <a:lnTo>
                  <a:pt x="51153" y="16458"/>
                </a:lnTo>
                <a:lnTo>
                  <a:pt x="56414" y="24494"/>
                </a:lnTo>
                <a:lnTo>
                  <a:pt x="58205" y="35473"/>
                </a:lnTo>
                <a:lnTo>
                  <a:pt x="58205" y="39745"/>
                </a:lnTo>
                <a:lnTo>
                  <a:pt x="56342" y="50270"/>
                </a:lnTo>
                <a:lnTo>
                  <a:pt x="50960" y="58138"/>
                </a:lnTo>
                <a:lnTo>
                  <a:pt x="42372" y="63066"/>
                </a:lnTo>
                <a:lnTo>
                  <a:pt x="30888" y="64772"/>
                </a:lnTo>
                <a:lnTo>
                  <a:pt x="57300" y="64772"/>
                </a:lnTo>
                <a:lnTo>
                  <a:pt x="60857" y="61898"/>
                </a:lnTo>
                <a:lnTo>
                  <a:pt x="66310" y="52047"/>
                </a:lnTo>
                <a:lnTo>
                  <a:pt x="68196" y="39745"/>
                </a:lnTo>
                <a:lnTo>
                  <a:pt x="68144" y="35473"/>
                </a:lnTo>
                <a:lnTo>
                  <a:pt x="65656" y="20879"/>
                </a:lnTo>
                <a:lnTo>
                  <a:pt x="58524" y="9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20631" y="6554284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60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474981" y="6554305"/>
            <a:ext cx="60960" cy="109220"/>
          </a:xfrm>
          <a:custGeom>
            <a:avLst/>
            <a:gdLst/>
            <a:ahLst/>
            <a:cxnLst/>
            <a:rect l="l" t="t" r="r" b="b"/>
            <a:pathLst>
              <a:path w="60959" h="109220">
                <a:moveTo>
                  <a:pt x="59324" y="0"/>
                </a:moveTo>
                <a:lnTo>
                  <a:pt x="0" y="0"/>
                </a:lnTo>
                <a:lnTo>
                  <a:pt x="0" y="108679"/>
                </a:lnTo>
                <a:lnTo>
                  <a:pt x="60707" y="108679"/>
                </a:lnTo>
                <a:lnTo>
                  <a:pt x="60707" y="98979"/>
                </a:lnTo>
                <a:lnTo>
                  <a:pt x="9989" y="98979"/>
                </a:lnTo>
                <a:lnTo>
                  <a:pt x="9989" y="58264"/>
                </a:lnTo>
                <a:lnTo>
                  <a:pt x="46348" y="58264"/>
                </a:lnTo>
                <a:lnTo>
                  <a:pt x="46348" y="49185"/>
                </a:lnTo>
                <a:lnTo>
                  <a:pt x="9989" y="49185"/>
                </a:lnTo>
                <a:lnTo>
                  <a:pt x="9989" y="9831"/>
                </a:lnTo>
                <a:lnTo>
                  <a:pt x="59324" y="9831"/>
                </a:lnTo>
                <a:lnTo>
                  <a:pt x="59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29311" y="6552460"/>
            <a:ext cx="72390" cy="112395"/>
          </a:xfrm>
          <a:custGeom>
            <a:avLst/>
            <a:gdLst/>
            <a:ahLst/>
            <a:cxnLst/>
            <a:rect l="l" t="t" r="r" b="b"/>
            <a:pathLst>
              <a:path w="72389" h="112395">
                <a:moveTo>
                  <a:pt x="35854" y="0"/>
                </a:moveTo>
                <a:lnTo>
                  <a:pt x="21442" y="2061"/>
                </a:lnTo>
                <a:lnTo>
                  <a:pt x="10704" y="7968"/>
                </a:lnTo>
                <a:lnTo>
                  <a:pt x="3999" y="17306"/>
                </a:lnTo>
                <a:lnTo>
                  <a:pt x="1685" y="29659"/>
                </a:lnTo>
                <a:lnTo>
                  <a:pt x="4738" y="43433"/>
                </a:lnTo>
                <a:lnTo>
                  <a:pt x="12643" y="52111"/>
                </a:lnTo>
                <a:lnTo>
                  <a:pt x="23519" y="57323"/>
                </a:lnTo>
                <a:lnTo>
                  <a:pt x="45503" y="63450"/>
                </a:lnTo>
                <a:lnTo>
                  <a:pt x="54086" y="67177"/>
                </a:lnTo>
                <a:lnTo>
                  <a:pt x="60080" y="72930"/>
                </a:lnTo>
                <a:lnTo>
                  <a:pt x="62334" y="81754"/>
                </a:lnTo>
                <a:lnTo>
                  <a:pt x="60031" y="91590"/>
                </a:lnTo>
                <a:lnTo>
                  <a:pt x="54020" y="98097"/>
                </a:lnTo>
                <a:lnTo>
                  <a:pt x="45642" y="101695"/>
                </a:lnTo>
                <a:lnTo>
                  <a:pt x="36241" y="102801"/>
                </a:lnTo>
                <a:lnTo>
                  <a:pt x="25142" y="100835"/>
                </a:lnTo>
                <a:lnTo>
                  <a:pt x="16842" y="95155"/>
                </a:lnTo>
                <a:lnTo>
                  <a:pt x="11641" y="86089"/>
                </a:lnTo>
                <a:lnTo>
                  <a:pt x="9841" y="73475"/>
                </a:lnTo>
                <a:lnTo>
                  <a:pt x="0" y="73475"/>
                </a:lnTo>
                <a:lnTo>
                  <a:pt x="2568" y="89792"/>
                </a:lnTo>
                <a:lnTo>
                  <a:pt x="9868" y="101890"/>
                </a:lnTo>
                <a:lnTo>
                  <a:pt x="21295" y="109618"/>
                </a:lnTo>
                <a:lnTo>
                  <a:pt x="36241" y="112336"/>
                </a:lnTo>
                <a:lnTo>
                  <a:pt x="51128" y="110159"/>
                </a:lnTo>
                <a:lnTo>
                  <a:pt x="62504" y="103970"/>
                </a:lnTo>
                <a:lnTo>
                  <a:pt x="69769" y="94280"/>
                </a:lnTo>
                <a:lnTo>
                  <a:pt x="72325" y="81600"/>
                </a:lnTo>
                <a:lnTo>
                  <a:pt x="69445" y="68459"/>
                </a:lnTo>
                <a:lnTo>
                  <a:pt x="61889" y="60188"/>
                </a:lnTo>
                <a:lnTo>
                  <a:pt x="51286" y="55180"/>
                </a:lnTo>
                <a:lnTo>
                  <a:pt x="39263" y="51829"/>
                </a:lnTo>
                <a:lnTo>
                  <a:pt x="28912" y="48998"/>
                </a:lnTo>
                <a:lnTo>
                  <a:pt x="20046" y="45111"/>
                </a:lnTo>
                <a:lnTo>
                  <a:pt x="13855" y="39040"/>
                </a:lnTo>
                <a:lnTo>
                  <a:pt x="11527" y="29659"/>
                </a:lnTo>
                <a:lnTo>
                  <a:pt x="13104" y="21258"/>
                </a:lnTo>
                <a:lnTo>
                  <a:pt x="17733" y="14976"/>
                </a:lnTo>
                <a:lnTo>
                  <a:pt x="25265" y="11040"/>
                </a:lnTo>
                <a:lnTo>
                  <a:pt x="35547" y="9678"/>
                </a:lnTo>
                <a:lnTo>
                  <a:pt x="44343" y="11026"/>
                </a:lnTo>
                <a:lnTo>
                  <a:pt x="52232" y="15398"/>
                </a:lnTo>
                <a:lnTo>
                  <a:pt x="58019" y="23284"/>
                </a:lnTo>
                <a:lnTo>
                  <a:pt x="60510" y="35171"/>
                </a:lnTo>
                <a:lnTo>
                  <a:pt x="70533" y="35171"/>
                </a:lnTo>
                <a:lnTo>
                  <a:pt x="67178" y="18748"/>
                </a:lnTo>
                <a:lnTo>
                  <a:pt x="59150" y="7872"/>
                </a:lnTo>
                <a:lnTo>
                  <a:pt x="48144" y="1853"/>
                </a:lnTo>
                <a:lnTo>
                  <a:pt x="35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39798" y="6554292"/>
            <a:ext cx="147320" cy="109220"/>
          </a:xfrm>
          <a:custGeom>
            <a:avLst/>
            <a:gdLst/>
            <a:ahLst/>
            <a:cxnLst/>
            <a:rect l="l" t="t" r="r" b="b"/>
            <a:pathLst>
              <a:path w="147319" h="109220">
                <a:moveTo>
                  <a:pt x="66992" y="177"/>
                </a:moveTo>
                <a:lnTo>
                  <a:pt x="0" y="177"/>
                </a:lnTo>
                <a:lnTo>
                  <a:pt x="0" y="10337"/>
                </a:lnTo>
                <a:lnTo>
                  <a:pt x="29032" y="10337"/>
                </a:lnTo>
                <a:lnTo>
                  <a:pt x="29032" y="108127"/>
                </a:lnTo>
                <a:lnTo>
                  <a:pt x="39027" y="108127"/>
                </a:lnTo>
                <a:lnTo>
                  <a:pt x="39027" y="10337"/>
                </a:lnTo>
                <a:lnTo>
                  <a:pt x="66992" y="10337"/>
                </a:lnTo>
                <a:lnTo>
                  <a:pt x="66992" y="177"/>
                </a:lnTo>
                <a:close/>
              </a:path>
              <a:path w="147319" h="109220">
                <a:moveTo>
                  <a:pt x="146837" y="0"/>
                </a:moveTo>
                <a:lnTo>
                  <a:pt x="136359" y="0"/>
                </a:lnTo>
                <a:lnTo>
                  <a:pt x="108915" y="58788"/>
                </a:lnTo>
                <a:lnTo>
                  <a:pt x="81546" y="0"/>
                </a:lnTo>
                <a:lnTo>
                  <a:pt x="71297" y="0"/>
                </a:lnTo>
                <a:lnTo>
                  <a:pt x="104444" y="68110"/>
                </a:lnTo>
                <a:lnTo>
                  <a:pt x="104444" y="108673"/>
                </a:lnTo>
                <a:lnTo>
                  <a:pt x="113538" y="108673"/>
                </a:lnTo>
                <a:lnTo>
                  <a:pt x="113538" y="68110"/>
                </a:lnTo>
                <a:lnTo>
                  <a:pt x="14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3638" y="6120610"/>
            <a:ext cx="11264900" cy="0"/>
          </a:xfrm>
          <a:custGeom>
            <a:avLst/>
            <a:gdLst/>
            <a:ahLst/>
            <a:cxnLst/>
            <a:rect l="l" t="t" r="r" b="b"/>
            <a:pathLst>
              <a:path w="11264900">
                <a:moveTo>
                  <a:pt x="0" y="0"/>
                </a:moveTo>
                <a:lnTo>
                  <a:pt x="1126472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6349" y="6296139"/>
            <a:ext cx="254635" cy="367030"/>
          </a:xfrm>
          <a:custGeom>
            <a:avLst/>
            <a:gdLst/>
            <a:ahLst/>
            <a:cxnLst/>
            <a:rect l="l" t="t" r="r" b="b"/>
            <a:pathLst>
              <a:path w="254634" h="367029">
                <a:moveTo>
                  <a:pt x="113639" y="0"/>
                </a:moveTo>
                <a:lnTo>
                  <a:pt x="0" y="0"/>
                </a:lnTo>
                <a:lnTo>
                  <a:pt x="0" y="366852"/>
                </a:lnTo>
                <a:lnTo>
                  <a:pt x="113639" y="366852"/>
                </a:lnTo>
                <a:lnTo>
                  <a:pt x="113639" y="0"/>
                </a:lnTo>
                <a:close/>
              </a:path>
              <a:path w="254634" h="367029">
                <a:moveTo>
                  <a:pt x="254469" y="113563"/>
                </a:moveTo>
                <a:lnTo>
                  <a:pt x="140843" y="113563"/>
                </a:lnTo>
                <a:lnTo>
                  <a:pt x="140843" y="366852"/>
                </a:lnTo>
                <a:lnTo>
                  <a:pt x="254469" y="366852"/>
                </a:lnTo>
                <a:lnTo>
                  <a:pt x="254469" y="1135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965" y="6551400"/>
            <a:ext cx="120609" cy="12084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45596" y="6409696"/>
            <a:ext cx="259079" cy="260985"/>
          </a:xfrm>
          <a:custGeom>
            <a:avLst/>
            <a:gdLst/>
            <a:ahLst/>
            <a:cxnLst/>
            <a:rect l="l" t="t" r="r" b="b"/>
            <a:pathLst>
              <a:path w="259080" h="260984">
                <a:moveTo>
                  <a:pt x="259049" y="0"/>
                </a:moveTo>
                <a:lnTo>
                  <a:pt x="145742" y="0"/>
                </a:lnTo>
                <a:lnTo>
                  <a:pt x="145742" y="160021"/>
                </a:lnTo>
                <a:lnTo>
                  <a:pt x="140373" y="166546"/>
                </a:lnTo>
                <a:lnTo>
                  <a:pt x="129641" y="166546"/>
                </a:lnTo>
                <a:lnTo>
                  <a:pt x="122496" y="165323"/>
                </a:lnTo>
                <a:lnTo>
                  <a:pt x="117393" y="161655"/>
                </a:lnTo>
                <a:lnTo>
                  <a:pt x="114332" y="155544"/>
                </a:lnTo>
                <a:lnTo>
                  <a:pt x="113311" y="146993"/>
                </a:lnTo>
                <a:lnTo>
                  <a:pt x="113311" y="0"/>
                </a:lnTo>
                <a:lnTo>
                  <a:pt x="0" y="0"/>
                </a:lnTo>
                <a:lnTo>
                  <a:pt x="0" y="118707"/>
                </a:lnTo>
                <a:lnTo>
                  <a:pt x="1841" y="148350"/>
                </a:lnTo>
                <a:lnTo>
                  <a:pt x="16573" y="197361"/>
                </a:lnTo>
                <a:lnTo>
                  <a:pt x="49935" y="236288"/>
                </a:lnTo>
                <a:lnTo>
                  <a:pt x="99967" y="257940"/>
                </a:lnTo>
                <a:lnTo>
                  <a:pt x="129524" y="260549"/>
                </a:lnTo>
                <a:lnTo>
                  <a:pt x="159083" y="257940"/>
                </a:lnTo>
                <a:lnTo>
                  <a:pt x="209116" y="236288"/>
                </a:lnTo>
                <a:lnTo>
                  <a:pt x="242480" y="197361"/>
                </a:lnTo>
                <a:lnTo>
                  <a:pt x="257208" y="148350"/>
                </a:lnTo>
                <a:lnTo>
                  <a:pt x="259049" y="118707"/>
                </a:lnTo>
                <a:lnTo>
                  <a:pt x="2590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684" y="6409691"/>
            <a:ext cx="72166" cy="10867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70508" y="6409690"/>
            <a:ext cx="79375" cy="109220"/>
          </a:xfrm>
          <a:custGeom>
            <a:avLst/>
            <a:gdLst/>
            <a:ahLst/>
            <a:cxnLst/>
            <a:rect l="l" t="t" r="r" b="b"/>
            <a:pathLst>
              <a:path w="79375" h="109220">
                <a:moveTo>
                  <a:pt x="57353" y="99060"/>
                </a:moveTo>
                <a:lnTo>
                  <a:pt x="9982" y="99060"/>
                </a:lnTo>
                <a:lnTo>
                  <a:pt x="9982" y="0"/>
                </a:lnTo>
                <a:lnTo>
                  <a:pt x="0" y="0"/>
                </a:lnTo>
                <a:lnTo>
                  <a:pt x="0" y="99060"/>
                </a:lnTo>
                <a:lnTo>
                  <a:pt x="0" y="109220"/>
                </a:lnTo>
                <a:lnTo>
                  <a:pt x="57353" y="109220"/>
                </a:lnTo>
                <a:lnTo>
                  <a:pt x="57353" y="99060"/>
                </a:lnTo>
                <a:close/>
              </a:path>
              <a:path w="79375" h="109220">
                <a:moveTo>
                  <a:pt x="79108" y="12"/>
                </a:moveTo>
                <a:lnTo>
                  <a:pt x="69126" y="12"/>
                </a:lnTo>
                <a:lnTo>
                  <a:pt x="69126" y="108686"/>
                </a:lnTo>
                <a:lnTo>
                  <a:pt x="79108" y="108686"/>
                </a:lnTo>
                <a:lnTo>
                  <a:pt x="79108" y="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3282" y="6409691"/>
            <a:ext cx="72172" cy="10867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41627" y="6391147"/>
            <a:ext cx="188595" cy="128905"/>
          </a:xfrm>
          <a:custGeom>
            <a:avLst/>
            <a:gdLst/>
            <a:ahLst/>
            <a:cxnLst/>
            <a:rect l="l" t="t" r="r" b="b"/>
            <a:pathLst>
              <a:path w="188594" h="128904">
                <a:moveTo>
                  <a:pt x="28663" y="2781"/>
                </a:moveTo>
                <a:lnTo>
                  <a:pt x="25869" y="0"/>
                </a:lnTo>
                <a:lnTo>
                  <a:pt x="19278" y="0"/>
                </a:lnTo>
                <a:lnTo>
                  <a:pt x="16497" y="2781"/>
                </a:lnTo>
                <a:lnTo>
                  <a:pt x="16497" y="9372"/>
                </a:lnTo>
                <a:lnTo>
                  <a:pt x="19278" y="12153"/>
                </a:lnTo>
                <a:lnTo>
                  <a:pt x="25869" y="12153"/>
                </a:lnTo>
                <a:lnTo>
                  <a:pt x="28663" y="9372"/>
                </a:lnTo>
                <a:lnTo>
                  <a:pt x="28663" y="2781"/>
                </a:lnTo>
                <a:close/>
              </a:path>
              <a:path w="188594" h="128904">
                <a:moveTo>
                  <a:pt x="56502" y="2781"/>
                </a:moveTo>
                <a:lnTo>
                  <a:pt x="53721" y="0"/>
                </a:lnTo>
                <a:lnTo>
                  <a:pt x="47117" y="0"/>
                </a:lnTo>
                <a:lnTo>
                  <a:pt x="44335" y="2781"/>
                </a:lnTo>
                <a:lnTo>
                  <a:pt x="44335" y="9372"/>
                </a:lnTo>
                <a:lnTo>
                  <a:pt x="47117" y="12153"/>
                </a:lnTo>
                <a:lnTo>
                  <a:pt x="53721" y="12153"/>
                </a:lnTo>
                <a:lnTo>
                  <a:pt x="56502" y="9372"/>
                </a:lnTo>
                <a:lnTo>
                  <a:pt x="56502" y="2781"/>
                </a:lnTo>
                <a:close/>
              </a:path>
              <a:path w="188594" h="128904">
                <a:moveTo>
                  <a:pt x="72986" y="90830"/>
                </a:moveTo>
                <a:lnTo>
                  <a:pt x="72961" y="54470"/>
                </a:lnTo>
                <a:lnTo>
                  <a:pt x="70358" y="39535"/>
                </a:lnTo>
                <a:lnTo>
                  <a:pt x="63042" y="27825"/>
                </a:lnTo>
                <a:lnTo>
                  <a:pt x="63042" y="90830"/>
                </a:lnTo>
                <a:lnTo>
                  <a:pt x="61125" y="102247"/>
                </a:lnTo>
                <a:lnTo>
                  <a:pt x="55727" y="111061"/>
                </a:lnTo>
                <a:lnTo>
                  <a:pt x="47345" y="116751"/>
                </a:lnTo>
                <a:lnTo>
                  <a:pt x="36499" y="118757"/>
                </a:lnTo>
                <a:lnTo>
                  <a:pt x="25654" y="116751"/>
                </a:lnTo>
                <a:lnTo>
                  <a:pt x="17272" y="111061"/>
                </a:lnTo>
                <a:lnTo>
                  <a:pt x="11861" y="102247"/>
                </a:lnTo>
                <a:lnTo>
                  <a:pt x="9944" y="90830"/>
                </a:lnTo>
                <a:lnTo>
                  <a:pt x="9944" y="54470"/>
                </a:lnTo>
                <a:lnTo>
                  <a:pt x="11861" y="43065"/>
                </a:lnTo>
                <a:lnTo>
                  <a:pt x="17272" y="34251"/>
                </a:lnTo>
                <a:lnTo>
                  <a:pt x="25654" y="28562"/>
                </a:lnTo>
                <a:lnTo>
                  <a:pt x="36499" y="26543"/>
                </a:lnTo>
                <a:lnTo>
                  <a:pt x="47345" y="28575"/>
                </a:lnTo>
                <a:lnTo>
                  <a:pt x="55727" y="34290"/>
                </a:lnTo>
                <a:lnTo>
                  <a:pt x="61125" y="43154"/>
                </a:lnTo>
                <a:lnTo>
                  <a:pt x="63017" y="54470"/>
                </a:lnTo>
                <a:lnTo>
                  <a:pt x="63042" y="90830"/>
                </a:lnTo>
                <a:lnTo>
                  <a:pt x="63042" y="27825"/>
                </a:lnTo>
                <a:lnTo>
                  <a:pt x="62839" y="27495"/>
                </a:lnTo>
                <a:lnTo>
                  <a:pt x="61429" y="26543"/>
                </a:lnTo>
                <a:lnTo>
                  <a:pt x="51282" y="19659"/>
                </a:lnTo>
                <a:lnTo>
                  <a:pt x="36499" y="16865"/>
                </a:lnTo>
                <a:lnTo>
                  <a:pt x="21704" y="19659"/>
                </a:lnTo>
                <a:lnTo>
                  <a:pt x="10147" y="27495"/>
                </a:lnTo>
                <a:lnTo>
                  <a:pt x="2628" y="39535"/>
                </a:lnTo>
                <a:lnTo>
                  <a:pt x="25" y="54470"/>
                </a:lnTo>
                <a:lnTo>
                  <a:pt x="0" y="90830"/>
                </a:lnTo>
                <a:lnTo>
                  <a:pt x="2628" y="105867"/>
                </a:lnTo>
                <a:lnTo>
                  <a:pt x="10147" y="117856"/>
                </a:lnTo>
                <a:lnTo>
                  <a:pt x="21704" y="125653"/>
                </a:lnTo>
                <a:lnTo>
                  <a:pt x="36499" y="128447"/>
                </a:lnTo>
                <a:lnTo>
                  <a:pt x="51282" y="125653"/>
                </a:lnTo>
                <a:lnTo>
                  <a:pt x="61493" y="118757"/>
                </a:lnTo>
                <a:lnTo>
                  <a:pt x="62839" y="117856"/>
                </a:lnTo>
                <a:lnTo>
                  <a:pt x="70358" y="105867"/>
                </a:lnTo>
                <a:lnTo>
                  <a:pt x="72986" y="90830"/>
                </a:lnTo>
                <a:close/>
              </a:path>
              <a:path w="188594" h="128904">
                <a:moveTo>
                  <a:pt x="161036" y="55702"/>
                </a:moveTo>
                <a:lnTo>
                  <a:pt x="158407" y="40373"/>
                </a:lnTo>
                <a:lnTo>
                  <a:pt x="151041" y="28790"/>
                </a:lnTo>
                <a:lnTo>
                  <a:pt x="151041" y="55702"/>
                </a:lnTo>
                <a:lnTo>
                  <a:pt x="151015" y="59664"/>
                </a:lnTo>
                <a:lnTo>
                  <a:pt x="149174" y="70815"/>
                </a:lnTo>
                <a:lnTo>
                  <a:pt x="143789" y="79248"/>
                </a:lnTo>
                <a:lnTo>
                  <a:pt x="135204" y="84543"/>
                </a:lnTo>
                <a:lnTo>
                  <a:pt x="123723" y="86372"/>
                </a:lnTo>
                <a:lnTo>
                  <a:pt x="102819" y="86372"/>
                </a:lnTo>
                <a:lnTo>
                  <a:pt x="102819" y="28384"/>
                </a:lnTo>
                <a:lnTo>
                  <a:pt x="123723" y="28384"/>
                </a:lnTo>
                <a:lnTo>
                  <a:pt x="135318" y="30213"/>
                </a:lnTo>
                <a:lnTo>
                  <a:pt x="143891" y="35534"/>
                </a:lnTo>
                <a:lnTo>
                  <a:pt x="149212" y="44107"/>
                </a:lnTo>
                <a:lnTo>
                  <a:pt x="151041" y="55702"/>
                </a:lnTo>
                <a:lnTo>
                  <a:pt x="151041" y="28790"/>
                </a:lnTo>
                <a:lnTo>
                  <a:pt x="150964" y="28663"/>
                </a:lnTo>
                <a:lnTo>
                  <a:pt x="150520" y="28384"/>
                </a:lnTo>
                <a:lnTo>
                  <a:pt x="139293" y="21183"/>
                </a:lnTo>
                <a:lnTo>
                  <a:pt x="124028" y="18554"/>
                </a:lnTo>
                <a:lnTo>
                  <a:pt x="92837" y="18554"/>
                </a:lnTo>
                <a:lnTo>
                  <a:pt x="92837" y="127228"/>
                </a:lnTo>
                <a:lnTo>
                  <a:pt x="102819" y="127228"/>
                </a:lnTo>
                <a:lnTo>
                  <a:pt x="102819" y="96062"/>
                </a:lnTo>
                <a:lnTo>
                  <a:pt x="124028" y="96062"/>
                </a:lnTo>
                <a:lnTo>
                  <a:pt x="139446" y="93535"/>
                </a:lnTo>
                <a:lnTo>
                  <a:pt x="150939" y="86372"/>
                </a:lnTo>
                <a:lnTo>
                  <a:pt x="151091" y="86283"/>
                </a:lnTo>
                <a:lnTo>
                  <a:pt x="158457" y="74828"/>
                </a:lnTo>
                <a:lnTo>
                  <a:pt x="161036" y="59664"/>
                </a:lnTo>
                <a:lnTo>
                  <a:pt x="161036" y="55702"/>
                </a:lnTo>
                <a:close/>
              </a:path>
              <a:path w="188594" h="128904">
                <a:moveTo>
                  <a:pt x="188429" y="18554"/>
                </a:moveTo>
                <a:lnTo>
                  <a:pt x="178435" y="18554"/>
                </a:lnTo>
                <a:lnTo>
                  <a:pt x="178435" y="127228"/>
                </a:lnTo>
                <a:lnTo>
                  <a:pt x="188429" y="127228"/>
                </a:lnTo>
                <a:lnTo>
                  <a:pt x="188429" y="185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45165" y="6407851"/>
            <a:ext cx="72941" cy="11203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368649" y="6409691"/>
            <a:ext cx="71120" cy="109220"/>
          </a:xfrm>
          <a:custGeom>
            <a:avLst/>
            <a:gdLst/>
            <a:ahLst/>
            <a:cxnLst/>
            <a:rect l="l" t="t" r="r" b="b"/>
            <a:pathLst>
              <a:path w="71119" h="109220">
                <a:moveTo>
                  <a:pt x="64969" y="0"/>
                </a:moveTo>
                <a:lnTo>
                  <a:pt x="53541" y="0"/>
                </a:lnTo>
                <a:lnTo>
                  <a:pt x="21285" y="48729"/>
                </a:lnTo>
                <a:lnTo>
                  <a:pt x="9991" y="48729"/>
                </a:lnTo>
                <a:lnTo>
                  <a:pt x="9991" y="0"/>
                </a:ln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58110"/>
                </a:lnTo>
                <a:lnTo>
                  <a:pt x="21142" y="58110"/>
                </a:lnTo>
                <a:lnTo>
                  <a:pt x="59070" y="108679"/>
                </a:lnTo>
                <a:lnTo>
                  <a:pt x="70958" y="108679"/>
                </a:lnTo>
                <a:lnTo>
                  <a:pt x="29637" y="53499"/>
                </a:lnTo>
                <a:lnTo>
                  <a:pt x="649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6044" y="6554305"/>
            <a:ext cx="72161" cy="108679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383082" y="6554305"/>
            <a:ext cx="81280" cy="109220"/>
          </a:xfrm>
          <a:custGeom>
            <a:avLst/>
            <a:gdLst/>
            <a:ahLst/>
            <a:cxnLst/>
            <a:rect l="l" t="t" r="r" b="b"/>
            <a:pathLst>
              <a:path w="81280" h="109220">
                <a:moveTo>
                  <a:pt x="80928" y="0"/>
                </a:moveTo>
                <a:lnTo>
                  <a:pt x="70422" y="0"/>
                </a:lnTo>
                <a:lnTo>
                  <a:pt x="40382" y="92895"/>
                </a:lnTo>
                <a:lnTo>
                  <a:pt x="10505" y="0"/>
                </a:lnTo>
                <a:lnTo>
                  <a:pt x="0" y="0"/>
                </a:lnTo>
                <a:lnTo>
                  <a:pt x="35600" y="108679"/>
                </a:lnTo>
                <a:lnTo>
                  <a:pt x="45162" y="108679"/>
                </a:lnTo>
                <a:lnTo>
                  <a:pt x="809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8983" y="6554305"/>
            <a:ext cx="73083" cy="109898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361627" y="6554305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59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550338" y="6554284"/>
            <a:ext cx="68580" cy="109220"/>
          </a:xfrm>
          <a:custGeom>
            <a:avLst/>
            <a:gdLst/>
            <a:ahLst/>
            <a:cxnLst/>
            <a:rect l="l" t="t" r="r" b="b"/>
            <a:pathLst>
              <a:path w="68580" h="109220">
                <a:moveTo>
                  <a:pt x="31652" y="0"/>
                </a:move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74456"/>
                </a:lnTo>
                <a:lnTo>
                  <a:pt x="41783" y="74456"/>
                </a:lnTo>
                <a:lnTo>
                  <a:pt x="40492" y="72797"/>
                </a:lnTo>
                <a:lnTo>
                  <a:pt x="52148" y="68934"/>
                </a:lnTo>
                <a:lnTo>
                  <a:pt x="57300" y="64772"/>
                </a:lnTo>
                <a:lnTo>
                  <a:pt x="9991" y="64772"/>
                </a:lnTo>
                <a:lnTo>
                  <a:pt x="9991" y="9842"/>
                </a:lnTo>
                <a:lnTo>
                  <a:pt x="58524" y="9842"/>
                </a:lnTo>
                <a:lnTo>
                  <a:pt x="58377" y="9614"/>
                </a:lnTo>
                <a:lnTo>
                  <a:pt x="46871" y="2487"/>
                </a:lnTo>
                <a:lnTo>
                  <a:pt x="31652" y="0"/>
                </a:lnTo>
                <a:close/>
              </a:path>
              <a:path w="68580" h="109220">
                <a:moveTo>
                  <a:pt x="41783" y="74456"/>
                </a:moveTo>
                <a:lnTo>
                  <a:pt x="30194" y="74456"/>
                </a:lnTo>
                <a:lnTo>
                  <a:pt x="56314" y="108679"/>
                </a:lnTo>
                <a:lnTo>
                  <a:pt x="68403" y="108679"/>
                </a:lnTo>
                <a:lnTo>
                  <a:pt x="41783" y="74456"/>
                </a:lnTo>
                <a:close/>
              </a:path>
              <a:path w="68580" h="109220">
                <a:moveTo>
                  <a:pt x="58524" y="9842"/>
                </a:moveTo>
                <a:lnTo>
                  <a:pt x="30888" y="9842"/>
                </a:lnTo>
                <a:lnTo>
                  <a:pt x="42589" y="11522"/>
                </a:lnTo>
                <a:lnTo>
                  <a:pt x="51153" y="16458"/>
                </a:lnTo>
                <a:lnTo>
                  <a:pt x="56414" y="24494"/>
                </a:lnTo>
                <a:lnTo>
                  <a:pt x="58205" y="35473"/>
                </a:lnTo>
                <a:lnTo>
                  <a:pt x="58205" y="39745"/>
                </a:lnTo>
                <a:lnTo>
                  <a:pt x="56342" y="50270"/>
                </a:lnTo>
                <a:lnTo>
                  <a:pt x="50960" y="58138"/>
                </a:lnTo>
                <a:lnTo>
                  <a:pt x="42372" y="63066"/>
                </a:lnTo>
                <a:lnTo>
                  <a:pt x="30888" y="64772"/>
                </a:lnTo>
                <a:lnTo>
                  <a:pt x="57300" y="64772"/>
                </a:lnTo>
                <a:lnTo>
                  <a:pt x="60857" y="61898"/>
                </a:lnTo>
                <a:lnTo>
                  <a:pt x="66310" y="52047"/>
                </a:lnTo>
                <a:lnTo>
                  <a:pt x="68196" y="39745"/>
                </a:lnTo>
                <a:lnTo>
                  <a:pt x="68144" y="35473"/>
                </a:lnTo>
                <a:lnTo>
                  <a:pt x="65656" y="20879"/>
                </a:lnTo>
                <a:lnTo>
                  <a:pt x="58524" y="98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20631" y="6554284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60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474981" y="6554305"/>
            <a:ext cx="60960" cy="109220"/>
          </a:xfrm>
          <a:custGeom>
            <a:avLst/>
            <a:gdLst/>
            <a:ahLst/>
            <a:cxnLst/>
            <a:rect l="l" t="t" r="r" b="b"/>
            <a:pathLst>
              <a:path w="60959" h="109220">
                <a:moveTo>
                  <a:pt x="59324" y="0"/>
                </a:moveTo>
                <a:lnTo>
                  <a:pt x="0" y="0"/>
                </a:lnTo>
                <a:lnTo>
                  <a:pt x="0" y="108679"/>
                </a:lnTo>
                <a:lnTo>
                  <a:pt x="60707" y="108679"/>
                </a:lnTo>
                <a:lnTo>
                  <a:pt x="60707" y="98979"/>
                </a:lnTo>
                <a:lnTo>
                  <a:pt x="9989" y="98979"/>
                </a:lnTo>
                <a:lnTo>
                  <a:pt x="9989" y="58264"/>
                </a:lnTo>
                <a:lnTo>
                  <a:pt x="46348" y="58264"/>
                </a:lnTo>
                <a:lnTo>
                  <a:pt x="46348" y="49185"/>
                </a:lnTo>
                <a:lnTo>
                  <a:pt x="9989" y="49185"/>
                </a:lnTo>
                <a:lnTo>
                  <a:pt x="9989" y="9831"/>
                </a:lnTo>
                <a:lnTo>
                  <a:pt x="59324" y="9831"/>
                </a:lnTo>
                <a:lnTo>
                  <a:pt x="593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29311" y="6552460"/>
            <a:ext cx="72390" cy="112395"/>
          </a:xfrm>
          <a:custGeom>
            <a:avLst/>
            <a:gdLst/>
            <a:ahLst/>
            <a:cxnLst/>
            <a:rect l="l" t="t" r="r" b="b"/>
            <a:pathLst>
              <a:path w="72389" h="112395">
                <a:moveTo>
                  <a:pt x="35854" y="0"/>
                </a:moveTo>
                <a:lnTo>
                  <a:pt x="21442" y="2061"/>
                </a:lnTo>
                <a:lnTo>
                  <a:pt x="10704" y="7968"/>
                </a:lnTo>
                <a:lnTo>
                  <a:pt x="3999" y="17306"/>
                </a:lnTo>
                <a:lnTo>
                  <a:pt x="1685" y="29659"/>
                </a:lnTo>
                <a:lnTo>
                  <a:pt x="4738" y="43433"/>
                </a:lnTo>
                <a:lnTo>
                  <a:pt x="12643" y="52111"/>
                </a:lnTo>
                <a:lnTo>
                  <a:pt x="23519" y="57323"/>
                </a:lnTo>
                <a:lnTo>
                  <a:pt x="45503" y="63450"/>
                </a:lnTo>
                <a:lnTo>
                  <a:pt x="54086" y="67177"/>
                </a:lnTo>
                <a:lnTo>
                  <a:pt x="60080" y="72930"/>
                </a:lnTo>
                <a:lnTo>
                  <a:pt x="62334" y="81754"/>
                </a:lnTo>
                <a:lnTo>
                  <a:pt x="60031" y="91590"/>
                </a:lnTo>
                <a:lnTo>
                  <a:pt x="54020" y="98097"/>
                </a:lnTo>
                <a:lnTo>
                  <a:pt x="45642" y="101695"/>
                </a:lnTo>
                <a:lnTo>
                  <a:pt x="36241" y="102801"/>
                </a:lnTo>
                <a:lnTo>
                  <a:pt x="25142" y="100835"/>
                </a:lnTo>
                <a:lnTo>
                  <a:pt x="16842" y="95155"/>
                </a:lnTo>
                <a:lnTo>
                  <a:pt x="11641" y="86089"/>
                </a:lnTo>
                <a:lnTo>
                  <a:pt x="9841" y="73475"/>
                </a:lnTo>
                <a:lnTo>
                  <a:pt x="0" y="73475"/>
                </a:lnTo>
                <a:lnTo>
                  <a:pt x="2568" y="89792"/>
                </a:lnTo>
                <a:lnTo>
                  <a:pt x="9868" y="101890"/>
                </a:lnTo>
                <a:lnTo>
                  <a:pt x="21295" y="109618"/>
                </a:lnTo>
                <a:lnTo>
                  <a:pt x="36241" y="112336"/>
                </a:lnTo>
                <a:lnTo>
                  <a:pt x="51128" y="110159"/>
                </a:lnTo>
                <a:lnTo>
                  <a:pt x="62504" y="103970"/>
                </a:lnTo>
                <a:lnTo>
                  <a:pt x="69769" y="94280"/>
                </a:lnTo>
                <a:lnTo>
                  <a:pt x="72325" y="81600"/>
                </a:lnTo>
                <a:lnTo>
                  <a:pt x="69445" y="68459"/>
                </a:lnTo>
                <a:lnTo>
                  <a:pt x="61889" y="60188"/>
                </a:lnTo>
                <a:lnTo>
                  <a:pt x="51286" y="55180"/>
                </a:lnTo>
                <a:lnTo>
                  <a:pt x="39263" y="51829"/>
                </a:lnTo>
                <a:lnTo>
                  <a:pt x="28912" y="48998"/>
                </a:lnTo>
                <a:lnTo>
                  <a:pt x="20046" y="45111"/>
                </a:lnTo>
                <a:lnTo>
                  <a:pt x="13855" y="39040"/>
                </a:lnTo>
                <a:lnTo>
                  <a:pt x="11527" y="29659"/>
                </a:lnTo>
                <a:lnTo>
                  <a:pt x="13104" y="21258"/>
                </a:lnTo>
                <a:lnTo>
                  <a:pt x="17733" y="14976"/>
                </a:lnTo>
                <a:lnTo>
                  <a:pt x="25265" y="11040"/>
                </a:lnTo>
                <a:lnTo>
                  <a:pt x="35547" y="9678"/>
                </a:lnTo>
                <a:lnTo>
                  <a:pt x="44343" y="11026"/>
                </a:lnTo>
                <a:lnTo>
                  <a:pt x="52232" y="15398"/>
                </a:lnTo>
                <a:lnTo>
                  <a:pt x="58019" y="23284"/>
                </a:lnTo>
                <a:lnTo>
                  <a:pt x="60510" y="35171"/>
                </a:lnTo>
                <a:lnTo>
                  <a:pt x="70533" y="35171"/>
                </a:lnTo>
                <a:lnTo>
                  <a:pt x="67178" y="18748"/>
                </a:lnTo>
                <a:lnTo>
                  <a:pt x="59150" y="7872"/>
                </a:lnTo>
                <a:lnTo>
                  <a:pt x="48144" y="1853"/>
                </a:lnTo>
                <a:lnTo>
                  <a:pt x="358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39798" y="6554292"/>
            <a:ext cx="147320" cy="109220"/>
          </a:xfrm>
          <a:custGeom>
            <a:avLst/>
            <a:gdLst/>
            <a:ahLst/>
            <a:cxnLst/>
            <a:rect l="l" t="t" r="r" b="b"/>
            <a:pathLst>
              <a:path w="147319" h="109220">
                <a:moveTo>
                  <a:pt x="66992" y="177"/>
                </a:moveTo>
                <a:lnTo>
                  <a:pt x="0" y="177"/>
                </a:lnTo>
                <a:lnTo>
                  <a:pt x="0" y="10337"/>
                </a:lnTo>
                <a:lnTo>
                  <a:pt x="29032" y="10337"/>
                </a:lnTo>
                <a:lnTo>
                  <a:pt x="29032" y="108127"/>
                </a:lnTo>
                <a:lnTo>
                  <a:pt x="39027" y="108127"/>
                </a:lnTo>
                <a:lnTo>
                  <a:pt x="39027" y="10337"/>
                </a:lnTo>
                <a:lnTo>
                  <a:pt x="66992" y="10337"/>
                </a:lnTo>
                <a:lnTo>
                  <a:pt x="66992" y="177"/>
                </a:lnTo>
                <a:close/>
              </a:path>
              <a:path w="147319" h="109220">
                <a:moveTo>
                  <a:pt x="146837" y="0"/>
                </a:moveTo>
                <a:lnTo>
                  <a:pt x="136359" y="0"/>
                </a:lnTo>
                <a:lnTo>
                  <a:pt x="108915" y="58788"/>
                </a:lnTo>
                <a:lnTo>
                  <a:pt x="81546" y="0"/>
                </a:lnTo>
                <a:lnTo>
                  <a:pt x="71297" y="0"/>
                </a:lnTo>
                <a:lnTo>
                  <a:pt x="104444" y="68110"/>
                </a:lnTo>
                <a:lnTo>
                  <a:pt x="104444" y="108673"/>
                </a:lnTo>
                <a:lnTo>
                  <a:pt x="113538" y="108673"/>
                </a:lnTo>
                <a:lnTo>
                  <a:pt x="113538" y="68110"/>
                </a:lnTo>
                <a:lnTo>
                  <a:pt x="146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657" y="1011062"/>
            <a:ext cx="853186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9781" y="1786641"/>
            <a:ext cx="5120640" cy="410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eschool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shark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Gurjot.singh@liu.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http://www.liu.se/" TargetMode="External"/><Relationship Id="rId4" Type="http://schemas.openxmlformats.org/officeDocument/2006/relationships/image" Target="../media/image13.png"/><Relationship Id="rId9" Type="http://schemas.openxmlformats.org/officeDocument/2006/relationships/hyperlink" Target="mailto:Gurjot.singh@liu.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hyperlink" Target="http://www.ida.liu.se/~TDTS11/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63" Type="http://schemas.openxmlformats.org/officeDocument/2006/relationships/image" Target="../media/image93.png"/><Relationship Id="rId68" Type="http://schemas.openxmlformats.org/officeDocument/2006/relationships/image" Target="../media/image98.png"/><Relationship Id="rId84" Type="http://schemas.openxmlformats.org/officeDocument/2006/relationships/image" Target="../media/image114.png"/><Relationship Id="rId89" Type="http://schemas.openxmlformats.org/officeDocument/2006/relationships/image" Target="../media/image119.png"/><Relationship Id="rId112" Type="http://schemas.openxmlformats.org/officeDocument/2006/relationships/image" Target="../media/image142.png"/><Relationship Id="rId16" Type="http://schemas.openxmlformats.org/officeDocument/2006/relationships/image" Target="../media/image46.png"/><Relationship Id="rId107" Type="http://schemas.openxmlformats.org/officeDocument/2006/relationships/image" Target="../media/image137.png"/><Relationship Id="rId11" Type="http://schemas.openxmlformats.org/officeDocument/2006/relationships/image" Target="../media/image41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74" Type="http://schemas.openxmlformats.org/officeDocument/2006/relationships/image" Target="../media/image104.png"/><Relationship Id="rId79" Type="http://schemas.openxmlformats.org/officeDocument/2006/relationships/image" Target="../media/image109.png"/><Relationship Id="rId102" Type="http://schemas.openxmlformats.org/officeDocument/2006/relationships/image" Target="../media/image132.png"/><Relationship Id="rId5" Type="http://schemas.openxmlformats.org/officeDocument/2006/relationships/image" Target="../media/image35.png"/><Relationship Id="rId90" Type="http://schemas.openxmlformats.org/officeDocument/2006/relationships/image" Target="../media/image120.png"/><Relationship Id="rId95" Type="http://schemas.openxmlformats.org/officeDocument/2006/relationships/image" Target="../media/image12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64" Type="http://schemas.openxmlformats.org/officeDocument/2006/relationships/image" Target="../media/image94.png"/><Relationship Id="rId69" Type="http://schemas.openxmlformats.org/officeDocument/2006/relationships/image" Target="../media/image99.png"/><Relationship Id="rId113" Type="http://schemas.openxmlformats.org/officeDocument/2006/relationships/image" Target="../media/image143.png"/><Relationship Id="rId80" Type="http://schemas.openxmlformats.org/officeDocument/2006/relationships/image" Target="../media/image110.png"/><Relationship Id="rId85" Type="http://schemas.openxmlformats.org/officeDocument/2006/relationships/image" Target="../media/image115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59" Type="http://schemas.openxmlformats.org/officeDocument/2006/relationships/image" Target="../media/image89.png"/><Relationship Id="rId103" Type="http://schemas.openxmlformats.org/officeDocument/2006/relationships/image" Target="../media/image133.png"/><Relationship Id="rId108" Type="http://schemas.openxmlformats.org/officeDocument/2006/relationships/image" Target="../media/image138.png"/><Relationship Id="rId54" Type="http://schemas.openxmlformats.org/officeDocument/2006/relationships/image" Target="../media/image84.png"/><Relationship Id="rId70" Type="http://schemas.openxmlformats.org/officeDocument/2006/relationships/image" Target="../media/image100.png"/><Relationship Id="rId75" Type="http://schemas.openxmlformats.org/officeDocument/2006/relationships/image" Target="../media/image105.png"/><Relationship Id="rId91" Type="http://schemas.openxmlformats.org/officeDocument/2006/relationships/image" Target="../media/image121.png"/><Relationship Id="rId9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57" Type="http://schemas.openxmlformats.org/officeDocument/2006/relationships/image" Target="../media/image87.png"/><Relationship Id="rId106" Type="http://schemas.openxmlformats.org/officeDocument/2006/relationships/image" Target="../media/image136.png"/><Relationship Id="rId10" Type="http://schemas.openxmlformats.org/officeDocument/2006/relationships/image" Target="../media/image40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65" Type="http://schemas.openxmlformats.org/officeDocument/2006/relationships/image" Target="../media/image95.png"/><Relationship Id="rId73" Type="http://schemas.openxmlformats.org/officeDocument/2006/relationships/image" Target="../media/image103.png"/><Relationship Id="rId78" Type="http://schemas.openxmlformats.org/officeDocument/2006/relationships/image" Target="../media/image108.png"/><Relationship Id="rId81" Type="http://schemas.openxmlformats.org/officeDocument/2006/relationships/image" Target="../media/image111.png"/><Relationship Id="rId86" Type="http://schemas.openxmlformats.org/officeDocument/2006/relationships/image" Target="../media/image116.png"/><Relationship Id="rId94" Type="http://schemas.openxmlformats.org/officeDocument/2006/relationships/image" Target="../media/image124.png"/><Relationship Id="rId99" Type="http://schemas.openxmlformats.org/officeDocument/2006/relationships/image" Target="../media/image129.png"/><Relationship Id="rId101" Type="http://schemas.openxmlformats.org/officeDocument/2006/relationships/image" Target="../media/image13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9" Type="http://schemas.openxmlformats.org/officeDocument/2006/relationships/image" Target="../media/image69.png"/><Relationship Id="rId109" Type="http://schemas.openxmlformats.org/officeDocument/2006/relationships/image" Target="../media/image139.png"/><Relationship Id="rId34" Type="http://schemas.openxmlformats.org/officeDocument/2006/relationships/image" Target="../media/image64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76" Type="http://schemas.openxmlformats.org/officeDocument/2006/relationships/image" Target="../media/image106.png"/><Relationship Id="rId97" Type="http://schemas.openxmlformats.org/officeDocument/2006/relationships/image" Target="../media/image127.jpg"/><Relationship Id="rId104" Type="http://schemas.openxmlformats.org/officeDocument/2006/relationships/image" Target="../media/image134.png"/><Relationship Id="rId7" Type="http://schemas.openxmlformats.org/officeDocument/2006/relationships/image" Target="../media/image37.png"/><Relationship Id="rId71" Type="http://schemas.openxmlformats.org/officeDocument/2006/relationships/image" Target="../media/image101.png"/><Relationship Id="rId92" Type="http://schemas.openxmlformats.org/officeDocument/2006/relationships/image" Target="../media/image122.png"/><Relationship Id="rId2" Type="http://schemas.openxmlformats.org/officeDocument/2006/relationships/image" Target="../media/image32.png"/><Relationship Id="rId29" Type="http://schemas.openxmlformats.org/officeDocument/2006/relationships/image" Target="../media/image59.png"/><Relationship Id="rId24" Type="http://schemas.openxmlformats.org/officeDocument/2006/relationships/image" Target="../media/image54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66" Type="http://schemas.openxmlformats.org/officeDocument/2006/relationships/image" Target="../media/image96.png"/><Relationship Id="rId87" Type="http://schemas.openxmlformats.org/officeDocument/2006/relationships/image" Target="../media/image117.png"/><Relationship Id="rId110" Type="http://schemas.openxmlformats.org/officeDocument/2006/relationships/image" Target="../media/image140.png"/><Relationship Id="rId61" Type="http://schemas.openxmlformats.org/officeDocument/2006/relationships/image" Target="../media/image91.png"/><Relationship Id="rId82" Type="http://schemas.openxmlformats.org/officeDocument/2006/relationships/image" Target="../media/image112.png"/><Relationship Id="rId19" Type="http://schemas.openxmlformats.org/officeDocument/2006/relationships/image" Target="../media/image49.png"/><Relationship Id="rId14" Type="http://schemas.openxmlformats.org/officeDocument/2006/relationships/image" Target="../media/image44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56" Type="http://schemas.openxmlformats.org/officeDocument/2006/relationships/image" Target="../media/image86.png"/><Relationship Id="rId77" Type="http://schemas.openxmlformats.org/officeDocument/2006/relationships/image" Target="../media/image107.png"/><Relationship Id="rId100" Type="http://schemas.openxmlformats.org/officeDocument/2006/relationships/image" Target="../media/image130.png"/><Relationship Id="rId105" Type="http://schemas.openxmlformats.org/officeDocument/2006/relationships/image" Target="../media/image135.pn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72" Type="http://schemas.openxmlformats.org/officeDocument/2006/relationships/image" Target="../media/image102.png"/><Relationship Id="rId93" Type="http://schemas.openxmlformats.org/officeDocument/2006/relationships/image" Target="../media/image123.png"/><Relationship Id="rId98" Type="http://schemas.openxmlformats.org/officeDocument/2006/relationships/image" Target="../media/image128.png"/><Relationship Id="rId3" Type="http://schemas.openxmlformats.org/officeDocument/2006/relationships/image" Target="../media/image33.png"/><Relationship Id="rId25" Type="http://schemas.openxmlformats.org/officeDocument/2006/relationships/image" Target="../media/image55.png"/><Relationship Id="rId46" Type="http://schemas.openxmlformats.org/officeDocument/2006/relationships/image" Target="../media/image76.png"/><Relationship Id="rId67" Type="http://schemas.openxmlformats.org/officeDocument/2006/relationships/image" Target="../media/image97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62" Type="http://schemas.openxmlformats.org/officeDocument/2006/relationships/image" Target="../media/image92.png"/><Relationship Id="rId83" Type="http://schemas.openxmlformats.org/officeDocument/2006/relationships/image" Target="../media/image113.png"/><Relationship Id="rId88" Type="http://schemas.openxmlformats.org/officeDocument/2006/relationships/image" Target="../media/image118.png"/><Relationship Id="rId111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7.png"/><Relationship Id="rId21" Type="http://schemas.openxmlformats.org/officeDocument/2006/relationships/image" Target="../media/image36.png"/><Relationship Id="rId42" Type="http://schemas.openxmlformats.org/officeDocument/2006/relationships/image" Target="../media/image150.png"/><Relationship Id="rId47" Type="http://schemas.openxmlformats.org/officeDocument/2006/relationships/image" Target="../media/image94.png"/><Relationship Id="rId63" Type="http://schemas.openxmlformats.org/officeDocument/2006/relationships/image" Target="../media/image41.png"/><Relationship Id="rId68" Type="http://schemas.openxmlformats.org/officeDocument/2006/relationships/image" Target="../media/image108.png"/><Relationship Id="rId84" Type="http://schemas.openxmlformats.org/officeDocument/2006/relationships/image" Target="../media/image116.png"/><Relationship Id="rId89" Type="http://schemas.openxmlformats.org/officeDocument/2006/relationships/image" Target="../media/image119.png"/><Relationship Id="rId16" Type="http://schemas.openxmlformats.org/officeDocument/2006/relationships/image" Target="../media/image68.png"/><Relationship Id="rId11" Type="http://schemas.openxmlformats.org/officeDocument/2006/relationships/image" Target="../media/image64.png"/><Relationship Id="rId32" Type="http://schemas.openxmlformats.org/officeDocument/2006/relationships/image" Target="../media/image147.png"/><Relationship Id="rId37" Type="http://schemas.openxmlformats.org/officeDocument/2006/relationships/image" Target="../media/image85.png"/><Relationship Id="rId53" Type="http://schemas.openxmlformats.org/officeDocument/2006/relationships/image" Target="../media/image155.png"/><Relationship Id="rId58" Type="http://schemas.openxmlformats.org/officeDocument/2006/relationships/image" Target="../media/image158.png"/><Relationship Id="rId74" Type="http://schemas.openxmlformats.org/officeDocument/2006/relationships/image" Target="../media/image111.png"/><Relationship Id="rId79" Type="http://schemas.openxmlformats.org/officeDocument/2006/relationships/image" Target="../media/image49.png"/><Relationship Id="rId5" Type="http://schemas.openxmlformats.org/officeDocument/2006/relationships/image" Target="../media/image58.png"/><Relationship Id="rId90" Type="http://schemas.openxmlformats.org/officeDocument/2006/relationships/image" Target="../media/image120.png"/><Relationship Id="rId95" Type="http://schemas.openxmlformats.org/officeDocument/2006/relationships/image" Target="../media/image122.png"/><Relationship Id="rId22" Type="http://schemas.openxmlformats.org/officeDocument/2006/relationships/image" Target="../media/image73.png"/><Relationship Id="rId27" Type="http://schemas.openxmlformats.org/officeDocument/2006/relationships/image" Target="../media/image145.png"/><Relationship Id="rId43" Type="http://schemas.openxmlformats.org/officeDocument/2006/relationships/image" Target="../media/image151.png"/><Relationship Id="rId48" Type="http://schemas.openxmlformats.org/officeDocument/2006/relationships/image" Target="../media/image95.png"/><Relationship Id="rId64" Type="http://schemas.openxmlformats.org/officeDocument/2006/relationships/image" Target="../media/image42.png"/><Relationship Id="rId69" Type="http://schemas.openxmlformats.org/officeDocument/2006/relationships/image" Target="../media/image44.png"/><Relationship Id="rId80" Type="http://schemas.openxmlformats.org/officeDocument/2006/relationships/image" Target="../media/image114.png"/><Relationship Id="rId85" Type="http://schemas.openxmlformats.org/officeDocument/2006/relationships/image" Target="../media/image52.png"/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17" Type="http://schemas.openxmlformats.org/officeDocument/2006/relationships/image" Target="../media/image69.png"/><Relationship Id="rId25" Type="http://schemas.openxmlformats.org/officeDocument/2006/relationships/image" Target="../media/image76.png"/><Relationship Id="rId33" Type="http://schemas.openxmlformats.org/officeDocument/2006/relationships/image" Target="../media/image148.png"/><Relationship Id="rId38" Type="http://schemas.openxmlformats.org/officeDocument/2006/relationships/image" Target="../media/image86.png"/><Relationship Id="rId46" Type="http://schemas.openxmlformats.org/officeDocument/2006/relationships/image" Target="../media/image87.png"/><Relationship Id="rId59" Type="http://schemas.openxmlformats.org/officeDocument/2006/relationships/image" Target="../media/image103.png"/><Relationship Id="rId67" Type="http://schemas.openxmlformats.org/officeDocument/2006/relationships/image" Target="../media/image43.png"/><Relationship Id="rId20" Type="http://schemas.openxmlformats.org/officeDocument/2006/relationships/image" Target="../media/image72.png"/><Relationship Id="rId41" Type="http://schemas.openxmlformats.org/officeDocument/2006/relationships/image" Target="../media/image149.png"/><Relationship Id="rId54" Type="http://schemas.openxmlformats.org/officeDocument/2006/relationships/image" Target="../media/image156.png"/><Relationship Id="rId62" Type="http://schemas.openxmlformats.org/officeDocument/2006/relationships/image" Target="../media/image105.png"/><Relationship Id="rId70" Type="http://schemas.openxmlformats.org/officeDocument/2006/relationships/image" Target="../media/image109.png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88" Type="http://schemas.openxmlformats.org/officeDocument/2006/relationships/image" Target="../media/image53.png"/><Relationship Id="rId91" Type="http://schemas.openxmlformats.org/officeDocument/2006/relationships/image" Target="../media/image54.png"/><Relationship Id="rId9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5" Type="http://schemas.openxmlformats.org/officeDocument/2006/relationships/image" Target="../media/image67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4.png"/><Relationship Id="rId49" Type="http://schemas.openxmlformats.org/officeDocument/2006/relationships/image" Target="../media/image96.png"/><Relationship Id="rId57" Type="http://schemas.openxmlformats.org/officeDocument/2006/relationships/image" Target="../media/image157.png"/><Relationship Id="rId10" Type="http://schemas.openxmlformats.org/officeDocument/2006/relationships/image" Target="../media/image63.png"/><Relationship Id="rId31" Type="http://schemas.openxmlformats.org/officeDocument/2006/relationships/image" Target="../media/image146.png"/><Relationship Id="rId44" Type="http://schemas.openxmlformats.org/officeDocument/2006/relationships/image" Target="../media/image92.png"/><Relationship Id="rId52" Type="http://schemas.openxmlformats.org/officeDocument/2006/relationships/image" Target="../media/image154.png"/><Relationship Id="rId60" Type="http://schemas.openxmlformats.org/officeDocument/2006/relationships/image" Target="../media/image102.png"/><Relationship Id="rId65" Type="http://schemas.openxmlformats.org/officeDocument/2006/relationships/image" Target="../media/image106.png"/><Relationship Id="rId73" Type="http://schemas.openxmlformats.org/officeDocument/2006/relationships/image" Target="../media/image46.png"/><Relationship Id="rId78" Type="http://schemas.openxmlformats.org/officeDocument/2006/relationships/image" Target="../media/image113.png"/><Relationship Id="rId81" Type="http://schemas.openxmlformats.org/officeDocument/2006/relationships/image" Target="../media/image50.png"/><Relationship Id="rId86" Type="http://schemas.openxmlformats.org/officeDocument/2006/relationships/image" Target="../media/image117.png"/><Relationship Id="rId94" Type="http://schemas.openxmlformats.org/officeDocument/2006/relationships/image" Target="../media/image56.png"/><Relationship Id="rId4" Type="http://schemas.openxmlformats.org/officeDocument/2006/relationships/image" Target="../media/image34.png"/><Relationship Id="rId9" Type="http://schemas.openxmlformats.org/officeDocument/2006/relationships/image" Target="../media/image62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9" Type="http://schemas.openxmlformats.org/officeDocument/2006/relationships/image" Target="../media/image88.png"/><Relationship Id="rId34" Type="http://schemas.openxmlformats.org/officeDocument/2006/relationships/image" Target="../media/image82.png"/><Relationship Id="rId50" Type="http://schemas.openxmlformats.org/officeDocument/2006/relationships/image" Target="../media/image39.png"/><Relationship Id="rId55" Type="http://schemas.openxmlformats.org/officeDocument/2006/relationships/image" Target="../media/image40.png"/><Relationship Id="rId76" Type="http://schemas.openxmlformats.org/officeDocument/2006/relationships/image" Target="../media/image112.png"/><Relationship Id="rId97" Type="http://schemas.openxmlformats.org/officeDocument/2006/relationships/image" Target="../media/image159.png"/><Relationship Id="rId7" Type="http://schemas.openxmlformats.org/officeDocument/2006/relationships/image" Target="../media/image60.png"/><Relationship Id="rId71" Type="http://schemas.openxmlformats.org/officeDocument/2006/relationships/image" Target="../media/image45.png"/><Relationship Id="rId92" Type="http://schemas.openxmlformats.org/officeDocument/2006/relationships/image" Target="../media/image55.png"/><Relationship Id="rId2" Type="http://schemas.openxmlformats.org/officeDocument/2006/relationships/image" Target="../media/image32.png"/><Relationship Id="rId29" Type="http://schemas.openxmlformats.org/officeDocument/2006/relationships/image" Target="../media/image80.png"/><Relationship Id="rId24" Type="http://schemas.openxmlformats.org/officeDocument/2006/relationships/image" Target="../media/image75.png"/><Relationship Id="rId40" Type="http://schemas.openxmlformats.org/officeDocument/2006/relationships/image" Target="../media/image89.png"/><Relationship Id="rId45" Type="http://schemas.openxmlformats.org/officeDocument/2006/relationships/image" Target="../media/image152.png"/><Relationship Id="rId66" Type="http://schemas.openxmlformats.org/officeDocument/2006/relationships/image" Target="../media/image107.png"/><Relationship Id="rId87" Type="http://schemas.openxmlformats.org/officeDocument/2006/relationships/image" Target="../media/image118.png"/><Relationship Id="rId61" Type="http://schemas.openxmlformats.org/officeDocument/2006/relationships/image" Target="../media/image104.png"/><Relationship Id="rId82" Type="http://schemas.openxmlformats.org/officeDocument/2006/relationships/image" Target="../media/image115.png"/><Relationship Id="rId19" Type="http://schemas.openxmlformats.org/officeDocument/2006/relationships/image" Target="../media/image71.png"/><Relationship Id="rId14" Type="http://schemas.openxmlformats.org/officeDocument/2006/relationships/image" Target="../media/image144.png"/><Relationship Id="rId30" Type="http://schemas.openxmlformats.org/officeDocument/2006/relationships/image" Target="../media/image37.png"/><Relationship Id="rId35" Type="http://schemas.openxmlformats.org/officeDocument/2006/relationships/image" Target="../media/image83.png"/><Relationship Id="rId56" Type="http://schemas.openxmlformats.org/officeDocument/2006/relationships/image" Target="../media/image101.png"/><Relationship Id="rId77" Type="http://schemas.openxmlformats.org/officeDocument/2006/relationships/image" Target="../media/image48.png"/><Relationship Id="rId8" Type="http://schemas.openxmlformats.org/officeDocument/2006/relationships/image" Target="../media/image61.png"/><Relationship Id="rId51" Type="http://schemas.openxmlformats.org/officeDocument/2006/relationships/image" Target="../media/image153.png"/><Relationship Id="rId72" Type="http://schemas.openxmlformats.org/officeDocument/2006/relationships/image" Target="../media/image110.png"/><Relationship Id="rId93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IFfkpUO7o" TargetMode="External"/><Relationship Id="rId2" Type="http://schemas.openxmlformats.org/officeDocument/2006/relationships/hyperlink" Target="http://www.someschool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B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694" y="5944727"/>
            <a:ext cx="1056005" cy="612775"/>
            <a:chOff x="358694" y="5944727"/>
            <a:chExt cx="1056005" cy="612775"/>
          </a:xfrm>
        </p:grpSpPr>
        <p:sp>
          <p:nvSpPr>
            <p:cNvPr id="4" name="object 4"/>
            <p:cNvSpPr/>
            <p:nvPr/>
          </p:nvSpPr>
          <p:spPr>
            <a:xfrm>
              <a:off x="358686" y="5944730"/>
              <a:ext cx="414655" cy="597535"/>
            </a:xfrm>
            <a:custGeom>
              <a:avLst/>
              <a:gdLst/>
              <a:ahLst/>
              <a:cxnLst/>
              <a:rect l="l" t="t" r="r" b="b"/>
              <a:pathLst>
                <a:path w="414655" h="597534">
                  <a:moveTo>
                    <a:pt x="185077" y="0"/>
                  </a:moveTo>
                  <a:lnTo>
                    <a:pt x="0" y="0"/>
                  </a:lnTo>
                  <a:lnTo>
                    <a:pt x="0" y="597484"/>
                  </a:lnTo>
                  <a:lnTo>
                    <a:pt x="185077" y="597484"/>
                  </a:lnTo>
                  <a:lnTo>
                    <a:pt x="185077" y="0"/>
                  </a:lnTo>
                  <a:close/>
                </a:path>
                <a:path w="414655" h="597534">
                  <a:moveTo>
                    <a:pt x="414451" y="184962"/>
                  </a:moveTo>
                  <a:lnTo>
                    <a:pt x="229387" y="184962"/>
                  </a:lnTo>
                  <a:lnTo>
                    <a:pt x="229387" y="597484"/>
                  </a:lnTo>
                  <a:lnTo>
                    <a:pt x="414451" y="597484"/>
                  </a:lnTo>
                  <a:lnTo>
                    <a:pt x="414451" y="184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162" y="6360476"/>
              <a:ext cx="196432" cy="1968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2630" y="6129687"/>
              <a:ext cx="422275" cy="424815"/>
            </a:xfrm>
            <a:custGeom>
              <a:avLst/>
              <a:gdLst/>
              <a:ahLst/>
              <a:cxnLst/>
              <a:rect l="l" t="t" r="r" b="b"/>
              <a:pathLst>
                <a:path w="422275" h="424815">
                  <a:moveTo>
                    <a:pt x="421904" y="0"/>
                  </a:moveTo>
                  <a:lnTo>
                    <a:pt x="237366" y="0"/>
                  </a:lnTo>
                  <a:lnTo>
                    <a:pt x="237366" y="239403"/>
                  </a:lnTo>
                  <a:lnTo>
                    <a:pt x="235727" y="253330"/>
                  </a:lnTo>
                  <a:lnTo>
                    <a:pt x="230809" y="263282"/>
                  </a:lnTo>
                  <a:lnTo>
                    <a:pt x="222614" y="269255"/>
                  </a:lnTo>
                  <a:lnTo>
                    <a:pt x="211142" y="271247"/>
                  </a:lnTo>
                  <a:lnTo>
                    <a:pt x="199506" y="269255"/>
                  </a:lnTo>
                  <a:lnTo>
                    <a:pt x="191195" y="263282"/>
                  </a:lnTo>
                  <a:lnTo>
                    <a:pt x="186208" y="253330"/>
                  </a:lnTo>
                  <a:lnTo>
                    <a:pt x="184546" y="239403"/>
                  </a:lnTo>
                  <a:lnTo>
                    <a:pt x="184546" y="0"/>
                  </a:lnTo>
                  <a:lnTo>
                    <a:pt x="0" y="0"/>
                  </a:lnTo>
                  <a:lnTo>
                    <a:pt x="0" y="193334"/>
                  </a:lnTo>
                  <a:lnTo>
                    <a:pt x="2999" y="241613"/>
                  </a:lnTo>
                  <a:lnTo>
                    <a:pt x="11996" y="284315"/>
                  </a:lnTo>
                  <a:lnTo>
                    <a:pt x="26992" y="321435"/>
                  </a:lnTo>
                  <a:lnTo>
                    <a:pt x="81328" y="384835"/>
                  </a:lnTo>
                  <a:lnTo>
                    <a:pt x="119605" y="407070"/>
                  </a:lnTo>
                  <a:lnTo>
                    <a:pt x="162814" y="420099"/>
                  </a:lnTo>
                  <a:lnTo>
                    <a:pt x="210952" y="424347"/>
                  </a:lnTo>
                  <a:lnTo>
                    <a:pt x="259093" y="420099"/>
                  </a:lnTo>
                  <a:lnTo>
                    <a:pt x="302303" y="407070"/>
                  </a:lnTo>
                  <a:lnTo>
                    <a:pt x="340580" y="384835"/>
                  </a:lnTo>
                  <a:lnTo>
                    <a:pt x="373926" y="352968"/>
                  </a:lnTo>
                  <a:lnTo>
                    <a:pt x="409912" y="284315"/>
                  </a:lnTo>
                  <a:lnTo>
                    <a:pt x="418906" y="241613"/>
                  </a:lnTo>
                  <a:lnTo>
                    <a:pt x="421904" y="193334"/>
                  </a:lnTo>
                  <a:lnTo>
                    <a:pt x="421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6585" y="6129679"/>
            <a:ext cx="117534" cy="1770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8082" y="6129679"/>
            <a:ext cx="117543" cy="17700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1802" y="6129680"/>
            <a:ext cx="128905" cy="177165"/>
          </a:xfrm>
          <a:custGeom>
            <a:avLst/>
            <a:gdLst/>
            <a:ahLst/>
            <a:cxnLst/>
            <a:rect l="l" t="t" r="r" b="b"/>
            <a:pathLst>
              <a:path w="128905" h="177164">
                <a:moveTo>
                  <a:pt x="93408" y="160629"/>
                </a:moveTo>
                <a:lnTo>
                  <a:pt x="16256" y="160629"/>
                </a:lnTo>
                <a:lnTo>
                  <a:pt x="16256" y="609"/>
                </a:lnTo>
                <a:lnTo>
                  <a:pt x="0" y="609"/>
                </a:lnTo>
                <a:lnTo>
                  <a:pt x="0" y="160629"/>
                </a:lnTo>
                <a:lnTo>
                  <a:pt x="0" y="177139"/>
                </a:lnTo>
                <a:lnTo>
                  <a:pt x="93408" y="177139"/>
                </a:lnTo>
                <a:lnTo>
                  <a:pt x="93408" y="160629"/>
                </a:lnTo>
                <a:close/>
              </a:path>
              <a:path w="128905" h="177164">
                <a:moveTo>
                  <a:pt x="128854" y="0"/>
                </a:moveTo>
                <a:lnTo>
                  <a:pt x="112572" y="0"/>
                </a:lnTo>
                <a:lnTo>
                  <a:pt x="112572" y="177012"/>
                </a:lnTo>
                <a:lnTo>
                  <a:pt x="128854" y="177012"/>
                </a:lnTo>
                <a:lnTo>
                  <a:pt x="128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63373" y="6099457"/>
            <a:ext cx="307340" cy="209550"/>
            <a:chOff x="1963373" y="6099457"/>
            <a:chExt cx="307340" cy="209550"/>
          </a:xfrm>
        </p:grpSpPr>
        <p:sp>
          <p:nvSpPr>
            <p:cNvPr id="11" name="object 11"/>
            <p:cNvSpPr/>
            <p:nvPr/>
          </p:nvSpPr>
          <p:spPr>
            <a:xfrm>
              <a:off x="1963373" y="6099457"/>
              <a:ext cx="119380" cy="209550"/>
            </a:xfrm>
            <a:custGeom>
              <a:avLst/>
              <a:gdLst/>
              <a:ahLst/>
              <a:cxnLst/>
              <a:rect l="l" t="t" r="r" b="b"/>
              <a:pathLst>
                <a:path w="119380" h="209550">
                  <a:moveTo>
                    <a:pt x="42142" y="0"/>
                  </a:moveTo>
                  <a:lnTo>
                    <a:pt x="31405" y="0"/>
                  </a:lnTo>
                  <a:lnTo>
                    <a:pt x="26864" y="4540"/>
                  </a:lnTo>
                  <a:lnTo>
                    <a:pt x="26864" y="15278"/>
                  </a:lnTo>
                  <a:lnTo>
                    <a:pt x="31405" y="19810"/>
                  </a:lnTo>
                  <a:lnTo>
                    <a:pt x="42142" y="19810"/>
                  </a:lnTo>
                  <a:lnTo>
                    <a:pt x="46683" y="15278"/>
                  </a:lnTo>
                  <a:lnTo>
                    <a:pt x="46683" y="4540"/>
                  </a:lnTo>
                  <a:lnTo>
                    <a:pt x="42142" y="0"/>
                  </a:lnTo>
                  <a:close/>
                </a:path>
                <a:path w="119380" h="209550">
                  <a:moveTo>
                    <a:pt x="87488" y="0"/>
                  </a:moveTo>
                  <a:lnTo>
                    <a:pt x="76740" y="0"/>
                  </a:lnTo>
                  <a:lnTo>
                    <a:pt x="72208" y="4540"/>
                  </a:lnTo>
                  <a:lnTo>
                    <a:pt x="72208" y="15278"/>
                  </a:lnTo>
                  <a:lnTo>
                    <a:pt x="76740" y="19810"/>
                  </a:lnTo>
                  <a:lnTo>
                    <a:pt x="87488" y="19810"/>
                  </a:lnTo>
                  <a:lnTo>
                    <a:pt x="92019" y="15278"/>
                  </a:lnTo>
                  <a:lnTo>
                    <a:pt x="92019" y="4540"/>
                  </a:lnTo>
                  <a:lnTo>
                    <a:pt x="87488" y="0"/>
                  </a:lnTo>
                  <a:close/>
                </a:path>
                <a:path w="119380" h="209550">
                  <a:moveTo>
                    <a:pt x="59450" y="27484"/>
                  </a:moveTo>
                  <a:lnTo>
                    <a:pt x="16537" y="44793"/>
                  </a:lnTo>
                  <a:lnTo>
                    <a:pt x="46" y="88729"/>
                  </a:lnTo>
                  <a:lnTo>
                    <a:pt x="0" y="147946"/>
                  </a:lnTo>
                  <a:lnTo>
                    <a:pt x="4288" y="172440"/>
                  </a:lnTo>
                  <a:lnTo>
                    <a:pt x="16537" y="191959"/>
                  </a:lnTo>
                  <a:lnTo>
                    <a:pt x="35359" y="204664"/>
                  </a:lnTo>
                  <a:lnTo>
                    <a:pt x="59450" y="209199"/>
                  </a:lnTo>
                  <a:lnTo>
                    <a:pt x="83526" y="204664"/>
                  </a:lnTo>
                  <a:lnTo>
                    <a:pt x="100164" y="193429"/>
                  </a:lnTo>
                  <a:lnTo>
                    <a:pt x="59450" y="193429"/>
                  </a:lnTo>
                  <a:lnTo>
                    <a:pt x="41779" y="190149"/>
                  </a:lnTo>
                  <a:lnTo>
                    <a:pt x="28125" y="180894"/>
                  </a:lnTo>
                  <a:lnTo>
                    <a:pt x="19322" y="166535"/>
                  </a:lnTo>
                  <a:lnTo>
                    <a:pt x="16203" y="147946"/>
                  </a:lnTo>
                  <a:lnTo>
                    <a:pt x="16203" y="88729"/>
                  </a:lnTo>
                  <a:lnTo>
                    <a:pt x="19322" y="70148"/>
                  </a:lnTo>
                  <a:lnTo>
                    <a:pt x="28125" y="55788"/>
                  </a:lnTo>
                  <a:lnTo>
                    <a:pt x="41779" y="46528"/>
                  </a:lnTo>
                  <a:lnTo>
                    <a:pt x="59450" y="43247"/>
                  </a:lnTo>
                  <a:lnTo>
                    <a:pt x="100060" y="43247"/>
                  </a:lnTo>
                  <a:lnTo>
                    <a:pt x="83526" y="32038"/>
                  </a:lnTo>
                  <a:lnTo>
                    <a:pt x="59450" y="27484"/>
                  </a:lnTo>
                  <a:close/>
                </a:path>
                <a:path w="119380" h="209550">
                  <a:moveTo>
                    <a:pt x="100060" y="43247"/>
                  </a:moveTo>
                  <a:lnTo>
                    <a:pt x="59450" y="43247"/>
                  </a:lnTo>
                  <a:lnTo>
                    <a:pt x="77115" y="46547"/>
                  </a:lnTo>
                  <a:lnTo>
                    <a:pt x="90763" y="55858"/>
                  </a:lnTo>
                  <a:lnTo>
                    <a:pt x="99562" y="70297"/>
                  </a:lnTo>
                  <a:lnTo>
                    <a:pt x="102638" y="88729"/>
                  </a:lnTo>
                  <a:lnTo>
                    <a:pt x="102679" y="147946"/>
                  </a:lnTo>
                  <a:lnTo>
                    <a:pt x="99562" y="166535"/>
                  </a:lnTo>
                  <a:lnTo>
                    <a:pt x="90763" y="180894"/>
                  </a:lnTo>
                  <a:lnTo>
                    <a:pt x="77115" y="190149"/>
                  </a:lnTo>
                  <a:lnTo>
                    <a:pt x="59450" y="193429"/>
                  </a:lnTo>
                  <a:lnTo>
                    <a:pt x="100164" y="193429"/>
                  </a:lnTo>
                  <a:lnTo>
                    <a:pt x="102341" y="191959"/>
                  </a:lnTo>
                  <a:lnTo>
                    <a:pt x="114587" y="172440"/>
                  </a:lnTo>
                  <a:lnTo>
                    <a:pt x="118875" y="147946"/>
                  </a:lnTo>
                  <a:lnTo>
                    <a:pt x="118829" y="88729"/>
                  </a:lnTo>
                  <a:lnTo>
                    <a:pt x="114587" y="64393"/>
                  </a:lnTo>
                  <a:lnTo>
                    <a:pt x="102341" y="44793"/>
                  </a:lnTo>
                  <a:lnTo>
                    <a:pt x="100060" y="432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4566" y="6129679"/>
              <a:ext cx="111079" cy="177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53993" y="6129679"/>
              <a:ext cx="16510" cy="177165"/>
            </a:xfrm>
            <a:custGeom>
              <a:avLst/>
              <a:gdLst/>
              <a:ahLst/>
              <a:cxnLst/>
              <a:rect l="l" t="t" r="r" b="b"/>
              <a:pathLst>
                <a:path w="16510" h="177164">
                  <a:moveTo>
                    <a:pt x="16280" y="0"/>
                  </a:moveTo>
                  <a:lnTo>
                    <a:pt x="0" y="0"/>
                  </a:lnTo>
                  <a:lnTo>
                    <a:pt x="0" y="177002"/>
                  </a:lnTo>
                  <a:lnTo>
                    <a:pt x="16280" y="177002"/>
                  </a:lnTo>
                  <a:lnTo>
                    <a:pt x="16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7729" y="6126683"/>
            <a:ext cx="118794" cy="1824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844509" y="6129679"/>
            <a:ext cx="115570" cy="177165"/>
          </a:xfrm>
          <a:custGeom>
            <a:avLst/>
            <a:gdLst/>
            <a:ahLst/>
            <a:cxnLst/>
            <a:rect l="l" t="t" r="r" b="b"/>
            <a:pathLst>
              <a:path w="115569" h="177164">
                <a:moveTo>
                  <a:pt x="105812" y="0"/>
                </a:moveTo>
                <a:lnTo>
                  <a:pt x="87202" y="0"/>
                </a:lnTo>
                <a:lnTo>
                  <a:pt x="34667" y="79363"/>
                </a:lnTo>
                <a:lnTo>
                  <a:pt x="16272" y="79363"/>
                </a:lnTo>
                <a:lnTo>
                  <a:pt x="16272" y="0"/>
                </a:lnTo>
                <a:lnTo>
                  <a:pt x="0" y="0"/>
                </a:lnTo>
                <a:lnTo>
                  <a:pt x="0" y="177002"/>
                </a:lnTo>
                <a:lnTo>
                  <a:pt x="16272" y="177002"/>
                </a:lnTo>
                <a:lnTo>
                  <a:pt x="16272" y="94642"/>
                </a:lnTo>
                <a:lnTo>
                  <a:pt x="34433" y="94642"/>
                </a:lnTo>
                <a:lnTo>
                  <a:pt x="96205" y="177002"/>
                </a:lnTo>
                <a:lnTo>
                  <a:pt x="115567" y="177002"/>
                </a:lnTo>
                <a:lnTo>
                  <a:pt x="48271" y="87132"/>
                </a:lnTo>
                <a:lnTo>
                  <a:pt x="105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7400" y="6365207"/>
            <a:ext cx="117527" cy="17700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868015" y="6365207"/>
            <a:ext cx="132080" cy="177165"/>
          </a:xfrm>
          <a:custGeom>
            <a:avLst/>
            <a:gdLst/>
            <a:ahLst/>
            <a:cxnLst/>
            <a:rect l="l" t="t" r="r" b="b"/>
            <a:pathLst>
              <a:path w="132080" h="177165">
                <a:moveTo>
                  <a:pt x="131804" y="0"/>
                </a:moveTo>
                <a:lnTo>
                  <a:pt x="114696" y="0"/>
                </a:lnTo>
                <a:lnTo>
                  <a:pt x="65769" y="151295"/>
                </a:lnTo>
                <a:lnTo>
                  <a:pt x="17109" y="0"/>
                </a:lnTo>
                <a:lnTo>
                  <a:pt x="0" y="0"/>
                </a:lnTo>
                <a:lnTo>
                  <a:pt x="57983" y="177001"/>
                </a:lnTo>
                <a:lnTo>
                  <a:pt x="73554" y="177001"/>
                </a:lnTo>
                <a:lnTo>
                  <a:pt x="131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9320" y="6365207"/>
            <a:ext cx="119029" cy="17898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833072" y="6365207"/>
            <a:ext cx="16510" cy="177165"/>
          </a:xfrm>
          <a:custGeom>
            <a:avLst/>
            <a:gdLst/>
            <a:ahLst/>
            <a:cxnLst/>
            <a:rect l="l" t="t" r="r" b="b"/>
            <a:pathLst>
              <a:path w="16510" h="177165">
                <a:moveTo>
                  <a:pt x="16271" y="0"/>
                </a:moveTo>
                <a:lnTo>
                  <a:pt x="0" y="0"/>
                </a:lnTo>
                <a:lnTo>
                  <a:pt x="0" y="177002"/>
                </a:lnTo>
                <a:lnTo>
                  <a:pt x="16271" y="177002"/>
                </a:lnTo>
                <a:lnTo>
                  <a:pt x="16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0419" y="6365172"/>
            <a:ext cx="111760" cy="177165"/>
          </a:xfrm>
          <a:custGeom>
            <a:avLst/>
            <a:gdLst/>
            <a:ahLst/>
            <a:cxnLst/>
            <a:rect l="l" t="t" r="r" b="b"/>
            <a:pathLst>
              <a:path w="111760" h="177165">
                <a:moveTo>
                  <a:pt x="51551" y="0"/>
                </a:moveTo>
                <a:lnTo>
                  <a:pt x="0" y="0"/>
                </a:lnTo>
                <a:lnTo>
                  <a:pt x="0" y="177002"/>
                </a:lnTo>
                <a:lnTo>
                  <a:pt x="16271" y="177002"/>
                </a:lnTo>
                <a:lnTo>
                  <a:pt x="16271" y="121264"/>
                </a:lnTo>
                <a:lnTo>
                  <a:pt x="68051" y="121264"/>
                </a:lnTo>
                <a:lnTo>
                  <a:pt x="65949" y="118562"/>
                </a:lnTo>
                <a:lnTo>
                  <a:pt x="84933" y="112272"/>
                </a:lnTo>
                <a:lnTo>
                  <a:pt x="93323" y="105493"/>
                </a:lnTo>
                <a:lnTo>
                  <a:pt x="16271" y="105493"/>
                </a:lnTo>
                <a:lnTo>
                  <a:pt x="16271" y="16029"/>
                </a:lnTo>
                <a:lnTo>
                  <a:pt x="95317" y="16029"/>
                </a:lnTo>
                <a:lnTo>
                  <a:pt x="95078" y="15658"/>
                </a:lnTo>
                <a:lnTo>
                  <a:pt x="76339" y="4050"/>
                </a:lnTo>
                <a:lnTo>
                  <a:pt x="51551" y="0"/>
                </a:lnTo>
                <a:close/>
              </a:path>
              <a:path w="111760" h="177165">
                <a:moveTo>
                  <a:pt x="68051" y="121264"/>
                </a:moveTo>
                <a:lnTo>
                  <a:pt x="49176" y="121264"/>
                </a:lnTo>
                <a:lnTo>
                  <a:pt x="91716" y="177002"/>
                </a:lnTo>
                <a:lnTo>
                  <a:pt x="111406" y="177002"/>
                </a:lnTo>
                <a:lnTo>
                  <a:pt x="68051" y="121264"/>
                </a:lnTo>
                <a:close/>
              </a:path>
              <a:path w="111760" h="177165">
                <a:moveTo>
                  <a:pt x="95317" y="16029"/>
                </a:moveTo>
                <a:lnTo>
                  <a:pt x="50308" y="16029"/>
                </a:lnTo>
                <a:lnTo>
                  <a:pt x="69364" y="18766"/>
                </a:lnTo>
                <a:lnTo>
                  <a:pt x="83313" y="26805"/>
                </a:lnTo>
                <a:lnTo>
                  <a:pt x="91881" y="39893"/>
                </a:lnTo>
                <a:lnTo>
                  <a:pt x="94797" y="57774"/>
                </a:lnTo>
                <a:lnTo>
                  <a:pt x="94797" y="64732"/>
                </a:lnTo>
                <a:lnTo>
                  <a:pt x="91763" y="81873"/>
                </a:lnTo>
                <a:lnTo>
                  <a:pt x="82999" y="94688"/>
                </a:lnTo>
                <a:lnTo>
                  <a:pt x="69011" y="102715"/>
                </a:lnTo>
                <a:lnTo>
                  <a:pt x="50308" y="105493"/>
                </a:lnTo>
                <a:lnTo>
                  <a:pt x="93323" y="105493"/>
                </a:lnTo>
                <a:lnTo>
                  <a:pt x="99118" y="100811"/>
                </a:lnTo>
                <a:lnTo>
                  <a:pt x="107998" y="84768"/>
                </a:lnTo>
                <a:lnTo>
                  <a:pt x="111070" y="64732"/>
                </a:lnTo>
                <a:lnTo>
                  <a:pt x="110985" y="57774"/>
                </a:lnTo>
                <a:lnTo>
                  <a:pt x="106933" y="34006"/>
                </a:lnTo>
                <a:lnTo>
                  <a:pt x="95317" y="16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7770" y="6365172"/>
            <a:ext cx="16510" cy="177165"/>
          </a:xfrm>
          <a:custGeom>
            <a:avLst/>
            <a:gdLst/>
            <a:ahLst/>
            <a:cxnLst/>
            <a:rect l="l" t="t" r="r" b="b"/>
            <a:pathLst>
              <a:path w="16510" h="177165">
                <a:moveTo>
                  <a:pt x="16271" y="0"/>
                </a:moveTo>
                <a:lnTo>
                  <a:pt x="0" y="0"/>
                </a:lnTo>
                <a:lnTo>
                  <a:pt x="0" y="177002"/>
                </a:lnTo>
                <a:lnTo>
                  <a:pt x="16271" y="177002"/>
                </a:lnTo>
                <a:lnTo>
                  <a:pt x="16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7687" y="6365240"/>
            <a:ext cx="99060" cy="176530"/>
          </a:xfrm>
          <a:custGeom>
            <a:avLst/>
            <a:gdLst/>
            <a:ahLst/>
            <a:cxnLst/>
            <a:rect l="l" t="t" r="r" b="b"/>
            <a:pathLst>
              <a:path w="99060" h="176529">
                <a:moveTo>
                  <a:pt x="98869" y="161290"/>
                </a:moveTo>
                <a:lnTo>
                  <a:pt x="16268" y="161290"/>
                </a:lnTo>
                <a:lnTo>
                  <a:pt x="16268" y="95250"/>
                </a:lnTo>
                <a:lnTo>
                  <a:pt x="75488" y="95250"/>
                </a:lnTo>
                <a:lnTo>
                  <a:pt x="75488" y="80010"/>
                </a:lnTo>
                <a:lnTo>
                  <a:pt x="16268" y="80010"/>
                </a:lnTo>
                <a:lnTo>
                  <a:pt x="16268" y="16510"/>
                </a:lnTo>
                <a:lnTo>
                  <a:pt x="96608" y="16510"/>
                </a:lnTo>
                <a:lnTo>
                  <a:pt x="96608" y="0"/>
                </a:lnTo>
                <a:lnTo>
                  <a:pt x="0" y="0"/>
                </a:lnTo>
                <a:lnTo>
                  <a:pt x="0" y="16510"/>
                </a:lnTo>
                <a:lnTo>
                  <a:pt x="0" y="80010"/>
                </a:lnTo>
                <a:lnTo>
                  <a:pt x="0" y="95250"/>
                </a:lnTo>
                <a:lnTo>
                  <a:pt x="0" y="161290"/>
                </a:lnTo>
                <a:lnTo>
                  <a:pt x="0" y="176530"/>
                </a:lnTo>
                <a:lnTo>
                  <a:pt x="98869" y="176530"/>
                </a:lnTo>
                <a:lnTo>
                  <a:pt x="98869" y="161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9039" y="6362203"/>
            <a:ext cx="118110" cy="183515"/>
          </a:xfrm>
          <a:custGeom>
            <a:avLst/>
            <a:gdLst/>
            <a:ahLst/>
            <a:cxnLst/>
            <a:rect l="l" t="t" r="r" b="b"/>
            <a:pathLst>
              <a:path w="118110" h="183515">
                <a:moveTo>
                  <a:pt x="58395" y="0"/>
                </a:moveTo>
                <a:lnTo>
                  <a:pt x="34922" y="3357"/>
                </a:lnTo>
                <a:lnTo>
                  <a:pt x="17434" y="12978"/>
                </a:lnTo>
                <a:lnTo>
                  <a:pt x="6514" y="28186"/>
                </a:lnTo>
                <a:lnTo>
                  <a:pt x="2744" y="48305"/>
                </a:lnTo>
                <a:lnTo>
                  <a:pt x="7717" y="70739"/>
                </a:lnTo>
                <a:lnTo>
                  <a:pt x="20592" y="84872"/>
                </a:lnTo>
                <a:lnTo>
                  <a:pt x="38305" y="93361"/>
                </a:lnTo>
                <a:lnTo>
                  <a:pt x="74111" y="103339"/>
                </a:lnTo>
                <a:lnTo>
                  <a:pt x="88090" y="109410"/>
                </a:lnTo>
                <a:lnTo>
                  <a:pt x="97851" y="118779"/>
                </a:lnTo>
                <a:lnTo>
                  <a:pt x="101522" y="133150"/>
                </a:lnTo>
                <a:lnTo>
                  <a:pt x="97772" y="149169"/>
                </a:lnTo>
                <a:lnTo>
                  <a:pt x="87981" y="159767"/>
                </a:lnTo>
                <a:lnTo>
                  <a:pt x="74336" y="165627"/>
                </a:lnTo>
                <a:lnTo>
                  <a:pt x="59025" y="167429"/>
                </a:lnTo>
                <a:lnTo>
                  <a:pt x="40949" y="164227"/>
                </a:lnTo>
                <a:lnTo>
                  <a:pt x="27431" y="154977"/>
                </a:lnTo>
                <a:lnTo>
                  <a:pt x="18962" y="140211"/>
                </a:lnTo>
                <a:lnTo>
                  <a:pt x="16029" y="119667"/>
                </a:lnTo>
                <a:lnTo>
                  <a:pt x="0" y="119667"/>
                </a:lnTo>
                <a:lnTo>
                  <a:pt x="4182" y="146242"/>
                </a:lnTo>
                <a:lnTo>
                  <a:pt x="16073" y="165946"/>
                </a:lnTo>
                <a:lnTo>
                  <a:pt x="34683" y="178531"/>
                </a:lnTo>
                <a:lnTo>
                  <a:pt x="59025" y="182958"/>
                </a:lnTo>
                <a:lnTo>
                  <a:pt x="83270" y="179413"/>
                </a:lnTo>
                <a:lnTo>
                  <a:pt x="101798" y="169333"/>
                </a:lnTo>
                <a:lnTo>
                  <a:pt x="113632" y="153551"/>
                </a:lnTo>
                <a:lnTo>
                  <a:pt x="117793" y="132900"/>
                </a:lnTo>
                <a:lnTo>
                  <a:pt x="113103" y="111498"/>
                </a:lnTo>
                <a:lnTo>
                  <a:pt x="100798" y="98026"/>
                </a:lnTo>
                <a:lnTo>
                  <a:pt x="83529" y="89870"/>
                </a:lnTo>
                <a:lnTo>
                  <a:pt x="63947" y="84413"/>
                </a:lnTo>
                <a:lnTo>
                  <a:pt x="47088" y="79802"/>
                </a:lnTo>
                <a:lnTo>
                  <a:pt x="32649" y="73471"/>
                </a:lnTo>
                <a:lnTo>
                  <a:pt x="22565" y="63584"/>
                </a:lnTo>
                <a:lnTo>
                  <a:pt x="18774" y="48305"/>
                </a:lnTo>
                <a:lnTo>
                  <a:pt x="21342" y="34622"/>
                </a:lnTo>
                <a:lnTo>
                  <a:pt x="28882" y="24391"/>
                </a:lnTo>
                <a:lnTo>
                  <a:pt x="41149" y="17981"/>
                </a:lnTo>
                <a:lnTo>
                  <a:pt x="57895" y="15762"/>
                </a:lnTo>
                <a:lnTo>
                  <a:pt x="72222" y="17958"/>
                </a:lnTo>
                <a:lnTo>
                  <a:pt x="85070" y="25079"/>
                </a:lnTo>
                <a:lnTo>
                  <a:pt x="94496" y="37921"/>
                </a:lnTo>
                <a:lnTo>
                  <a:pt x="98553" y="57282"/>
                </a:lnTo>
                <a:lnTo>
                  <a:pt x="114876" y="57282"/>
                </a:lnTo>
                <a:lnTo>
                  <a:pt x="109412" y="30535"/>
                </a:lnTo>
                <a:lnTo>
                  <a:pt x="96337" y="12821"/>
                </a:lnTo>
                <a:lnTo>
                  <a:pt x="78412" y="3018"/>
                </a:lnTo>
                <a:lnTo>
                  <a:pt x="58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8991" y="6365176"/>
            <a:ext cx="239395" cy="177165"/>
          </a:xfrm>
          <a:custGeom>
            <a:avLst/>
            <a:gdLst/>
            <a:ahLst/>
            <a:cxnLst/>
            <a:rect l="l" t="t" r="r" b="b"/>
            <a:pathLst>
              <a:path w="239394" h="177165">
                <a:moveTo>
                  <a:pt x="109105" y="63"/>
                </a:moveTo>
                <a:lnTo>
                  <a:pt x="0" y="63"/>
                </a:lnTo>
                <a:lnTo>
                  <a:pt x="0" y="16573"/>
                </a:lnTo>
                <a:lnTo>
                  <a:pt x="47294" y="16573"/>
                </a:lnTo>
                <a:lnTo>
                  <a:pt x="47294" y="176593"/>
                </a:lnTo>
                <a:lnTo>
                  <a:pt x="63563" y="176593"/>
                </a:lnTo>
                <a:lnTo>
                  <a:pt x="63563" y="16573"/>
                </a:lnTo>
                <a:lnTo>
                  <a:pt x="109105" y="16573"/>
                </a:lnTo>
                <a:lnTo>
                  <a:pt x="109105" y="63"/>
                </a:lnTo>
                <a:close/>
              </a:path>
              <a:path w="239394" h="177165">
                <a:moveTo>
                  <a:pt x="239153" y="0"/>
                </a:moveTo>
                <a:lnTo>
                  <a:pt x="222097" y="0"/>
                </a:lnTo>
                <a:lnTo>
                  <a:pt x="177380" y="95758"/>
                </a:lnTo>
                <a:lnTo>
                  <a:pt x="132803" y="0"/>
                </a:lnTo>
                <a:lnTo>
                  <a:pt x="116116" y="0"/>
                </a:lnTo>
                <a:lnTo>
                  <a:pt x="170103" y="110921"/>
                </a:lnTo>
                <a:lnTo>
                  <a:pt x="170103" y="176999"/>
                </a:lnTo>
                <a:lnTo>
                  <a:pt x="184912" y="176999"/>
                </a:lnTo>
                <a:lnTo>
                  <a:pt x="184912" y="110921"/>
                </a:lnTo>
                <a:lnTo>
                  <a:pt x="239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493920" y="529081"/>
            <a:ext cx="875284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4884420" algn="l"/>
                <a:tab pos="5576570" algn="l"/>
              </a:tabLst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TDTS11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Computer Networks and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Internet Protocols</a:t>
            </a:r>
            <a:endParaRPr sz="4800" dirty="0"/>
          </a:p>
        </p:txBody>
      </p:sp>
      <p:sp>
        <p:nvSpPr>
          <p:cNvPr id="26" name="object 26"/>
          <p:cNvSpPr txBox="1"/>
          <p:nvPr/>
        </p:nvSpPr>
        <p:spPr>
          <a:xfrm>
            <a:off x="1434531" y="3432934"/>
            <a:ext cx="9650730" cy="1930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89910">
              <a:lnSpc>
                <a:spcPct val="120700"/>
              </a:lnSpc>
              <a:spcBef>
                <a:spcPts val="100"/>
              </a:spcBef>
            </a:pPr>
            <a:endParaRPr lang="sv-SE" sz="24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3089910">
              <a:lnSpc>
                <a:spcPct val="120700"/>
              </a:lnSpc>
              <a:spcBef>
                <a:spcPts val="100"/>
              </a:spcBef>
            </a:pPr>
            <a:r>
              <a:rPr lang="sv-SE" sz="2400" b="1" spc="-10" dirty="0">
                <a:solidFill>
                  <a:srgbClr val="FFFFFF"/>
                </a:solidFill>
                <a:latin typeface="Calibri"/>
                <a:cs typeface="Calibri"/>
              </a:rPr>
              <a:t>Gurjot Singh </a:t>
            </a:r>
            <a:r>
              <a:rPr lang="sv-SE" sz="2400" b="1" spc="-10" dirty="0" err="1">
                <a:solidFill>
                  <a:srgbClr val="FFFFFF"/>
                </a:solidFill>
                <a:latin typeface="Calibri"/>
                <a:cs typeface="Calibri"/>
              </a:rPr>
              <a:t>Gaba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sv-SE" sz="2400" b="1" dirty="0" err="1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lang="sv-SE"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2400" b="1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lang="sv-SE" sz="2400" dirty="0">
              <a:latin typeface="Calibri"/>
              <a:cs typeface="Calibri"/>
            </a:endParaRPr>
          </a:p>
          <a:p>
            <a:pPr marR="5080" algn="r">
              <a:lnSpc>
                <a:spcPts val="1910"/>
              </a:lnSpc>
              <a:spcBef>
                <a:spcPts val="61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adapted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slides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600" dirty="0">
              <a:latin typeface="Calibri"/>
              <a:cs typeface="Calibri"/>
            </a:endParaRPr>
          </a:p>
          <a:p>
            <a:pPr marR="5080" algn="r">
              <a:lnSpc>
                <a:spcPts val="191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J.F.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Kurose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K.W.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Ross,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1996–2020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Encapsulation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89781" y="1786641"/>
          <a:ext cx="5094604" cy="4105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319E8C"/>
                      </a:solidFill>
                      <a:prstDash val="solid"/>
                    </a:lnL>
                    <a:lnR w="28575">
                      <a:solidFill>
                        <a:srgbClr val="319E8C"/>
                      </a:solidFill>
                      <a:prstDash val="solid"/>
                    </a:lnR>
                    <a:lnT w="28575">
                      <a:solidFill>
                        <a:srgbClr val="319E8C"/>
                      </a:solidFill>
                      <a:prstDash val="solid"/>
                    </a:lnT>
                    <a:lnB w="38100">
                      <a:solidFill>
                        <a:srgbClr val="319E8C"/>
                      </a:solidFill>
                      <a:prstDash val="solid"/>
                    </a:lnB>
                    <a:solidFill>
                      <a:srgbClr val="43D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075">
                <a:tc gridSpan="2">
                  <a:txBody>
                    <a:bodyPr/>
                    <a:lstStyle/>
                    <a:p>
                      <a:pPr marL="58419" marR="3190240">
                        <a:lnSpc>
                          <a:spcPct val="101899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Ethernet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[frame]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Destination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address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319E8C"/>
                      </a:solidFill>
                      <a:prstDash val="solid"/>
                    </a:lnL>
                    <a:lnR w="28575">
                      <a:solidFill>
                        <a:srgbClr val="319E8C"/>
                      </a:solidFill>
                      <a:prstDash val="solid"/>
                    </a:lnR>
                    <a:lnT w="38100">
                      <a:solidFill>
                        <a:srgbClr val="319E8C"/>
                      </a:solidFill>
                      <a:prstDash val="solid"/>
                    </a:lnT>
                    <a:lnB w="38100">
                      <a:solidFill>
                        <a:srgbClr val="319E8C"/>
                      </a:solidFill>
                      <a:prstDash val="solid"/>
                    </a:lnB>
                    <a:solidFill>
                      <a:srgbClr val="43D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155">
                <a:tc gridSpan="2">
                  <a:txBody>
                    <a:bodyPr/>
                    <a:lstStyle/>
                    <a:p>
                      <a:pPr marL="58419" marR="3190240">
                        <a:lnSpc>
                          <a:spcPct val="101899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[packet]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Destination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address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319E8C"/>
                      </a:solidFill>
                      <a:prstDash val="solid"/>
                    </a:lnL>
                    <a:lnR w="28575">
                      <a:solidFill>
                        <a:srgbClr val="319E8C"/>
                      </a:solidFill>
                      <a:prstDash val="solid"/>
                    </a:lnR>
                    <a:lnT w="38100">
                      <a:solidFill>
                        <a:srgbClr val="319E8C"/>
                      </a:solidFill>
                      <a:prstDash val="solid"/>
                    </a:lnT>
                    <a:lnB w="38100">
                      <a:solidFill>
                        <a:srgbClr val="319E8C"/>
                      </a:solidFill>
                      <a:prstDash val="solid"/>
                    </a:lnB>
                    <a:solidFill>
                      <a:srgbClr val="43D9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980">
                <a:tc>
                  <a:txBody>
                    <a:bodyPr/>
                    <a:lstStyle/>
                    <a:p>
                      <a:pPr marL="58419" marR="141605">
                        <a:lnSpc>
                          <a:spcPct val="101899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TCP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[segment]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Destination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319E8C"/>
                      </a:solidFill>
                      <a:prstDash val="solid"/>
                    </a:lnL>
                    <a:lnR w="28575">
                      <a:solidFill>
                        <a:srgbClr val="319E8C"/>
                      </a:solidFill>
                      <a:prstDash val="solid"/>
                    </a:lnR>
                    <a:lnT w="38100">
                      <a:solidFill>
                        <a:srgbClr val="319E8C"/>
                      </a:solidFill>
                      <a:prstDash val="solid"/>
                    </a:lnT>
                    <a:lnB w="28575">
                      <a:solidFill>
                        <a:srgbClr val="319E8C"/>
                      </a:solidFill>
                      <a:prstDash val="solid"/>
                    </a:lnB>
                    <a:solidFill>
                      <a:srgbClr val="43D9C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HTTP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[data]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7150" marR="114935">
                        <a:lnSpc>
                          <a:spcPts val="22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/somedir/page.html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HTTP/1.1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Host: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hlinkClick r:id="rId2"/>
                        </a:rPr>
                        <a:t>www.someschool.edu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ts val="21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28575">
                      <a:solidFill>
                        <a:srgbClr val="319E8C"/>
                      </a:solidFill>
                      <a:prstDash val="solid"/>
                    </a:lnL>
                    <a:lnR w="28575">
                      <a:solidFill>
                        <a:srgbClr val="319E8C"/>
                      </a:solidFill>
                      <a:prstDash val="solid"/>
                    </a:lnR>
                    <a:lnT w="38100">
                      <a:solidFill>
                        <a:srgbClr val="319E8C"/>
                      </a:solidFill>
                      <a:prstDash val="solid"/>
                    </a:lnT>
                    <a:lnB w="28575">
                      <a:solidFill>
                        <a:srgbClr val="319E8C"/>
                      </a:solidFill>
                      <a:prstDash val="solid"/>
                    </a:lnB>
                    <a:solidFill>
                      <a:srgbClr val="43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418663" y="1605762"/>
            <a:ext cx="1892300" cy="3530600"/>
          </a:xfrm>
          <a:custGeom>
            <a:avLst/>
            <a:gdLst/>
            <a:ahLst/>
            <a:cxnLst/>
            <a:rect l="l" t="t" r="r" b="b"/>
            <a:pathLst>
              <a:path w="1892300" h="3530600">
                <a:moveTo>
                  <a:pt x="1892300" y="0"/>
                </a:moveTo>
                <a:lnTo>
                  <a:pt x="0" y="0"/>
                </a:lnTo>
                <a:lnTo>
                  <a:pt x="0" y="96837"/>
                </a:lnTo>
                <a:lnTo>
                  <a:pt x="0" y="3530600"/>
                </a:lnTo>
                <a:lnTo>
                  <a:pt x="1892300" y="3530600"/>
                </a:lnTo>
                <a:lnTo>
                  <a:pt x="1892300" y="96837"/>
                </a:lnTo>
                <a:lnTo>
                  <a:pt x="1892300" y="0"/>
                </a:lnTo>
                <a:close/>
              </a:path>
            </a:pathLst>
          </a:custGeom>
          <a:solidFill>
            <a:srgbClr val="189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1188" y="1702593"/>
            <a:ext cx="1892300" cy="3530600"/>
          </a:xfrm>
          <a:custGeom>
            <a:avLst/>
            <a:gdLst/>
            <a:ahLst/>
            <a:cxnLst/>
            <a:rect l="l" t="t" r="r" b="b"/>
            <a:pathLst>
              <a:path w="1892300" h="3530600">
                <a:moveTo>
                  <a:pt x="1892300" y="0"/>
                </a:moveTo>
                <a:lnTo>
                  <a:pt x="0" y="0"/>
                </a:lnTo>
                <a:lnTo>
                  <a:pt x="0" y="3530600"/>
                </a:lnTo>
                <a:lnTo>
                  <a:pt x="1892300" y="3530600"/>
                </a:lnTo>
                <a:lnTo>
                  <a:pt x="1892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82138" y="1683543"/>
          <a:ext cx="1892300" cy="353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044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transport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133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network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link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9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physical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Wireshark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505" y="3498258"/>
            <a:ext cx="808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introduction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to the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network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protocol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analyzer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Wireshark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Wireshark?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820747"/>
            <a:ext cx="10195560" cy="29057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448945" indent="-228600">
              <a:lnSpc>
                <a:spcPts val="267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i="1" baseline="1157" dirty="0">
                <a:latin typeface="Georgia"/>
                <a:cs typeface="Georgia"/>
              </a:rPr>
              <a:t>”Wireshark</a:t>
            </a:r>
            <a:r>
              <a:rPr sz="3600" i="1" spc="-22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latin typeface="Georgia"/>
                <a:cs typeface="Georgia"/>
              </a:rPr>
              <a:t>is</a:t>
            </a:r>
            <a:r>
              <a:rPr sz="3600" i="1" spc="7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latin typeface="Georgia"/>
                <a:cs typeface="Georgia"/>
              </a:rPr>
              <a:t>the world’s</a:t>
            </a:r>
            <a:r>
              <a:rPr sz="3600" i="1" spc="7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latin typeface="Georgia"/>
                <a:cs typeface="Georgia"/>
              </a:rPr>
              <a:t>foremost</a:t>
            </a:r>
            <a:r>
              <a:rPr sz="3600" i="1" spc="7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latin typeface="Georgia"/>
                <a:cs typeface="Georgia"/>
              </a:rPr>
              <a:t>and </a:t>
            </a:r>
            <a:r>
              <a:rPr sz="3600" i="1" spc="-15" baseline="1157" dirty="0">
                <a:latin typeface="Georgia"/>
                <a:cs typeface="Georgia"/>
              </a:rPr>
              <a:t>widely-</a:t>
            </a:r>
            <a:r>
              <a:rPr sz="3600" i="1" baseline="1157" dirty="0">
                <a:latin typeface="Georgia"/>
                <a:cs typeface="Georgia"/>
              </a:rPr>
              <a:t>used</a:t>
            </a:r>
            <a:r>
              <a:rPr sz="3600" i="1" spc="7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latin typeface="Georgia"/>
                <a:cs typeface="Georgia"/>
              </a:rPr>
              <a:t>network </a:t>
            </a:r>
            <a:r>
              <a:rPr sz="3600" i="1" spc="-15" baseline="1157" dirty="0">
                <a:latin typeface="Georgia"/>
                <a:cs typeface="Georgia"/>
              </a:rPr>
              <a:t>protocol </a:t>
            </a:r>
            <a:r>
              <a:rPr sz="2400" i="1" dirty="0">
                <a:latin typeface="Georgia"/>
                <a:cs typeface="Georgia"/>
              </a:rPr>
              <a:t>analyzer.”</a:t>
            </a:r>
            <a:r>
              <a:rPr sz="2400" i="1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(according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 </a:t>
            </a:r>
            <a:r>
              <a:rPr sz="2400" spc="-10" dirty="0">
                <a:latin typeface="Georgia"/>
                <a:cs typeface="Georgia"/>
              </a:rPr>
              <a:t>themselves)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000">
              <a:latin typeface="Georgia"/>
              <a:cs typeface="Georgia"/>
            </a:endParaRPr>
          </a:p>
          <a:p>
            <a:pPr marL="241300" marR="5080" indent="-228600">
              <a:lnSpc>
                <a:spcPts val="267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baseline="1157" dirty="0">
                <a:latin typeface="Georgia"/>
                <a:cs typeface="Georgia"/>
              </a:rPr>
              <a:t>Multi-</a:t>
            </a:r>
            <a:r>
              <a:rPr sz="3600" baseline="1157" dirty="0">
                <a:latin typeface="Georgia"/>
                <a:cs typeface="Georgia"/>
              </a:rPr>
              <a:t>platform packet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analyzer, used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for capturing, viewing and </a:t>
            </a:r>
            <a:r>
              <a:rPr sz="3600" spc="-15" baseline="1157" dirty="0">
                <a:latin typeface="Georgia"/>
                <a:cs typeface="Georgia"/>
              </a:rPr>
              <a:t>analyzing </a:t>
            </a:r>
            <a:r>
              <a:rPr sz="2400" dirty="0">
                <a:latin typeface="Georgia"/>
                <a:cs typeface="Georgia"/>
              </a:rPr>
              <a:t>network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packages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75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Free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and </a:t>
            </a:r>
            <a:r>
              <a:rPr sz="3600" spc="-15" baseline="1157" dirty="0">
                <a:latin typeface="Georgia"/>
                <a:cs typeface="Georgia"/>
              </a:rPr>
              <a:t>open-</a:t>
            </a:r>
            <a:r>
              <a:rPr sz="3600" baseline="1157" dirty="0">
                <a:latin typeface="Georgia"/>
                <a:cs typeface="Georgia"/>
              </a:rPr>
              <a:t>source,</a:t>
            </a:r>
            <a:r>
              <a:rPr sz="3600" spc="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available</a:t>
            </a:r>
            <a:r>
              <a:rPr sz="3600" spc="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at</a:t>
            </a:r>
            <a:r>
              <a:rPr sz="3600" spc="7" baseline="1157" dirty="0">
                <a:latin typeface="Georgia"/>
                <a:cs typeface="Georgia"/>
              </a:rPr>
              <a:t> </a:t>
            </a:r>
            <a:r>
              <a:rPr sz="3600" u="sng" spc="-15" baseline="1157" dirty="0">
                <a:solidFill>
                  <a:srgbClr val="14A3E1"/>
                </a:solidFill>
                <a:uFill>
                  <a:solidFill>
                    <a:srgbClr val="14A3E1"/>
                  </a:solidFill>
                </a:uFill>
                <a:latin typeface="Georgia"/>
                <a:cs typeface="Georgia"/>
              </a:rPr>
              <a:t>https://</a:t>
            </a:r>
            <a:r>
              <a:rPr sz="3600" u="sng" spc="-15" baseline="1157" dirty="0">
                <a:solidFill>
                  <a:srgbClr val="14A3E1"/>
                </a:solidFill>
                <a:uFill>
                  <a:solidFill>
                    <a:srgbClr val="14A3E1"/>
                  </a:solidFill>
                </a:uFill>
                <a:latin typeface="Georgia"/>
                <a:cs typeface="Georgia"/>
                <a:hlinkClick r:id="rId2"/>
              </a:rPr>
              <a:t>www.wireshark.org</a:t>
            </a:r>
            <a:endParaRPr sz="3600" baseline="1157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Limitations</a:t>
            </a:r>
            <a:r>
              <a:rPr spc="-4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Wireshark</a:t>
            </a:r>
            <a:r>
              <a:rPr spc="-3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school</a:t>
            </a:r>
            <a:r>
              <a:rPr spc="-30" dirty="0"/>
              <a:t> </a:t>
            </a:r>
            <a:r>
              <a:rPr spc="-10" dirty="0"/>
              <a:t>computers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820747"/>
            <a:ext cx="11121390" cy="3016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127000" indent="-228600">
              <a:lnSpc>
                <a:spcPts val="267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Because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administrator privileges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is needed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capture network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traffic,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you </a:t>
            </a:r>
            <a:r>
              <a:rPr sz="3600" i="1" spc="-15" baseline="1157" dirty="0">
                <a:solidFill>
                  <a:srgbClr val="1896A0"/>
                </a:solidFill>
                <a:latin typeface="Georgia"/>
                <a:cs typeface="Georgia"/>
              </a:rPr>
              <a:t>won’t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be</a:t>
            </a:r>
            <a:r>
              <a:rPr sz="2400" i="1" spc="-1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able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to capture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traffic</a:t>
            </a:r>
            <a:r>
              <a:rPr sz="2400" i="1" spc="-10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on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university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computers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(same goes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896A0"/>
                </a:solidFill>
                <a:latin typeface="Georgia"/>
                <a:cs typeface="Georgia"/>
              </a:rPr>
              <a:t>for</a:t>
            </a:r>
            <a:r>
              <a:rPr sz="240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400" i="1" spc="-10" dirty="0">
                <a:solidFill>
                  <a:srgbClr val="1896A0"/>
                </a:solidFill>
                <a:latin typeface="Georgia"/>
                <a:cs typeface="Georgia"/>
              </a:rPr>
              <a:t>ThinLinc)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00">
              <a:latin typeface="Georgia"/>
              <a:cs typeface="Georgia"/>
            </a:endParaRPr>
          </a:p>
          <a:p>
            <a:pPr marL="241300" marR="5080" indent="-228600">
              <a:lnSpc>
                <a:spcPts val="267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For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all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assignments,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except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the 4th,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trace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files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are provided.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Those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can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be </a:t>
            </a:r>
            <a:r>
              <a:rPr sz="3600" spc="-15" baseline="1157" dirty="0">
                <a:latin typeface="Georgia"/>
                <a:cs typeface="Georgia"/>
              </a:rPr>
              <a:t>opened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analyzed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without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limitations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university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computers.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00">
              <a:latin typeface="Georgia"/>
              <a:cs typeface="Georgia"/>
            </a:endParaRPr>
          </a:p>
          <a:p>
            <a:pPr marL="241300" marR="415290" indent="-228600">
              <a:lnSpc>
                <a:spcPts val="267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However,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it’s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highly</a:t>
            </a:r>
            <a:r>
              <a:rPr sz="3600" i="1" spc="-15" baseline="1157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recommended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download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Wireshark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and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much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37" baseline="1157" dirty="0">
                <a:latin typeface="Georgia"/>
                <a:cs typeface="Georgia"/>
              </a:rPr>
              <a:t>of </a:t>
            </a:r>
            <a:r>
              <a:rPr sz="2400" dirty="0">
                <a:latin typeface="Georgia"/>
                <a:cs typeface="Georgia"/>
              </a:rPr>
              <a:t>network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capturing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possible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yourselves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 gain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better </a:t>
            </a:r>
            <a:r>
              <a:rPr sz="2400" spc="-10" dirty="0">
                <a:latin typeface="Georgia"/>
                <a:cs typeface="Georgia"/>
              </a:rPr>
              <a:t>understanding.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Start</a:t>
            </a:r>
            <a:r>
              <a:rPr spc="-45" dirty="0"/>
              <a:t> </a:t>
            </a:r>
            <a:r>
              <a:rPr dirty="0"/>
              <a:t>screen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Wireshark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820747"/>
            <a:ext cx="5534660" cy="3543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Latest</a:t>
            </a:r>
            <a:r>
              <a:rPr sz="3600" spc="-3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version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of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Wireshark</a:t>
            </a:r>
            <a:r>
              <a:rPr sz="3600" spc="-15" baseline="1157" dirty="0">
                <a:latin typeface="Georgia"/>
                <a:cs typeface="Georgia"/>
              </a:rPr>
              <a:t> (</a:t>
            </a:r>
            <a:r>
              <a:rPr lang="sv-SE" sz="3600" spc="-15" baseline="1157" dirty="0">
                <a:latin typeface="Georgia"/>
                <a:cs typeface="Georgia"/>
              </a:rPr>
              <a:t>4.0.2</a:t>
            </a:r>
            <a:r>
              <a:rPr sz="3600" spc="-15" baseline="1157" dirty="0">
                <a:latin typeface="Georgia"/>
                <a:cs typeface="Georgia"/>
              </a:rPr>
              <a:t>)</a:t>
            </a:r>
            <a:endParaRPr sz="3600" baseline="1157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150" dirty="0">
              <a:latin typeface="Georgia"/>
              <a:cs typeface="Georgia"/>
            </a:endParaRPr>
          </a:p>
          <a:p>
            <a:pPr marL="241300" marR="414020" indent="-228600">
              <a:lnSpc>
                <a:spcPct val="9330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Should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be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reasonably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up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date </a:t>
            </a:r>
            <a:r>
              <a:rPr sz="3600" spc="-37" baseline="1157" dirty="0">
                <a:latin typeface="Georgia"/>
                <a:cs typeface="Georgia"/>
              </a:rPr>
              <a:t>on </a:t>
            </a:r>
            <a:r>
              <a:rPr sz="2400" dirty="0">
                <a:latin typeface="Georgia"/>
                <a:cs typeface="Georgia"/>
              </a:rPr>
              <a:t>university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computers,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but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10" dirty="0">
                <a:latin typeface="Georgia"/>
                <a:cs typeface="Georgia"/>
              </a:rPr>
              <a:t>often </a:t>
            </a:r>
            <a:r>
              <a:rPr sz="2400" dirty="0">
                <a:latin typeface="Georgia"/>
                <a:cs typeface="Georgia"/>
              </a:rPr>
              <a:t>preferred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work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own</a:t>
            </a:r>
            <a:r>
              <a:rPr sz="2400" spc="-10" dirty="0">
                <a:latin typeface="Georgia"/>
                <a:cs typeface="Georgia"/>
              </a:rPr>
              <a:t> computer.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0" dirty="0">
              <a:latin typeface="Georgia"/>
              <a:cs typeface="Georgia"/>
            </a:endParaRPr>
          </a:p>
          <a:p>
            <a:pPr marL="241300" marR="5080" indent="-228600">
              <a:lnSpc>
                <a:spcPct val="9330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Let’s</a:t>
            </a:r>
            <a:r>
              <a:rPr sz="3600" spc="-30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you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select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interface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for </a:t>
            </a:r>
            <a:r>
              <a:rPr sz="3600" spc="-15" baseline="1157" dirty="0">
                <a:latin typeface="Georgia"/>
                <a:cs typeface="Georgia"/>
              </a:rPr>
              <a:t>capturing </a:t>
            </a:r>
            <a:r>
              <a:rPr sz="2400" dirty="0">
                <a:latin typeface="Georgia"/>
                <a:cs typeface="Georgia"/>
              </a:rPr>
              <a:t>(normally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Wi-Fi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or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Ethernet),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or </a:t>
            </a:r>
            <a:r>
              <a:rPr sz="2400" spc="-10" dirty="0">
                <a:latin typeface="Georgia"/>
                <a:cs typeface="Georgia"/>
              </a:rPr>
              <a:t>allows </a:t>
            </a:r>
            <a:r>
              <a:rPr sz="2400" dirty="0">
                <a:latin typeface="Georgia"/>
                <a:cs typeface="Georgia"/>
              </a:rPr>
              <a:t>you to open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trace </a:t>
            </a:r>
            <a:r>
              <a:rPr sz="2400" spc="-10" dirty="0">
                <a:latin typeface="Georgia"/>
                <a:cs typeface="Georgia"/>
              </a:rPr>
              <a:t>files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2013" y="1105692"/>
            <a:ext cx="5646520" cy="46466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Wireshark’s</a:t>
            </a:r>
            <a:r>
              <a:rPr spc="-170" dirty="0"/>
              <a:t> </a:t>
            </a:r>
            <a:r>
              <a:rPr spc="-25" dirty="0"/>
              <a:t>GUI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732920"/>
            <a:ext cx="3649345" cy="418719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27965" algn="l"/>
              </a:tabLst>
            </a:pPr>
            <a:r>
              <a:rPr sz="2250" spc="-10" dirty="0">
                <a:latin typeface="Georgia"/>
                <a:cs typeface="Georgia"/>
              </a:rPr>
              <a:t>Shortcuts</a:t>
            </a:r>
            <a:endParaRPr sz="2250">
              <a:latin typeface="Georgia"/>
              <a:cs typeface="Georgia"/>
            </a:endParaRPr>
          </a:p>
          <a:p>
            <a:pPr marL="227329" indent="-2152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27965" algn="l"/>
              </a:tabLst>
            </a:pPr>
            <a:r>
              <a:rPr sz="2250" dirty="0">
                <a:latin typeface="Georgia"/>
                <a:cs typeface="Georgia"/>
              </a:rPr>
              <a:t>Display</a:t>
            </a:r>
            <a:r>
              <a:rPr sz="2250" spc="-15" dirty="0">
                <a:latin typeface="Georgia"/>
                <a:cs typeface="Georgia"/>
              </a:rPr>
              <a:t> </a:t>
            </a:r>
            <a:r>
              <a:rPr sz="2250" spc="-10" dirty="0">
                <a:latin typeface="Georgia"/>
                <a:cs typeface="Georgia"/>
              </a:rPr>
              <a:t>filter</a:t>
            </a:r>
            <a:endParaRPr sz="22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650">
              <a:latin typeface="Georgia"/>
              <a:cs typeface="Georgi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2250" dirty="0">
                <a:latin typeface="Georgia"/>
                <a:cs typeface="Georgia"/>
              </a:rPr>
              <a:t>Listing</a:t>
            </a:r>
            <a:r>
              <a:rPr sz="2250" spc="-5" dirty="0">
                <a:latin typeface="Georgia"/>
                <a:cs typeface="Georgia"/>
              </a:rPr>
              <a:t> </a:t>
            </a:r>
            <a:r>
              <a:rPr sz="2250" dirty="0">
                <a:latin typeface="Georgia"/>
                <a:cs typeface="Georgia"/>
              </a:rPr>
              <a:t>of captured </a:t>
            </a:r>
            <a:r>
              <a:rPr sz="2250" spc="-10" dirty="0">
                <a:latin typeface="Georgia"/>
                <a:cs typeface="Georgia"/>
              </a:rPr>
              <a:t>packets</a:t>
            </a:r>
            <a:endParaRPr sz="225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>
              <a:latin typeface="Georgia"/>
              <a:cs typeface="Georgia"/>
            </a:endParaRPr>
          </a:p>
          <a:p>
            <a:pPr marL="227329" marR="1126490" indent="-215265">
              <a:lnSpc>
                <a:spcPts val="2600"/>
              </a:lnSpc>
              <a:spcBef>
                <a:spcPts val="1520"/>
              </a:spcBef>
              <a:buFont typeface="Arial"/>
              <a:buChar char="•"/>
              <a:tabLst>
                <a:tab pos="227965" algn="l"/>
              </a:tabLst>
            </a:pPr>
            <a:r>
              <a:rPr sz="2250" dirty="0">
                <a:latin typeface="Georgia"/>
                <a:cs typeface="Georgia"/>
              </a:rPr>
              <a:t>Details</a:t>
            </a:r>
            <a:r>
              <a:rPr sz="2250" spc="-5" dirty="0">
                <a:latin typeface="Georgia"/>
                <a:cs typeface="Georgia"/>
              </a:rPr>
              <a:t> </a:t>
            </a:r>
            <a:r>
              <a:rPr sz="2250" dirty="0">
                <a:latin typeface="Georgia"/>
                <a:cs typeface="Georgia"/>
              </a:rPr>
              <a:t>of </a:t>
            </a:r>
            <a:r>
              <a:rPr sz="2250" spc="-10" dirty="0">
                <a:latin typeface="Georgia"/>
                <a:cs typeface="Georgia"/>
              </a:rPr>
              <a:t>selected </a:t>
            </a:r>
            <a:r>
              <a:rPr sz="2250" dirty="0">
                <a:latin typeface="Georgia"/>
                <a:cs typeface="Georgia"/>
              </a:rPr>
              <a:t>packet</a:t>
            </a:r>
            <a:r>
              <a:rPr sz="2250" spc="-5" dirty="0">
                <a:latin typeface="Georgia"/>
                <a:cs typeface="Georgia"/>
              </a:rPr>
              <a:t> </a:t>
            </a:r>
            <a:r>
              <a:rPr sz="2250" spc="-10" dirty="0">
                <a:latin typeface="Georgia"/>
                <a:cs typeface="Georgia"/>
              </a:rPr>
              <a:t>header</a:t>
            </a:r>
            <a:endParaRPr sz="225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>
              <a:latin typeface="Georgia"/>
              <a:cs typeface="Georgia"/>
            </a:endParaRPr>
          </a:p>
          <a:p>
            <a:pPr marL="227329" marR="447040" indent="-215265">
              <a:lnSpc>
                <a:spcPts val="2600"/>
              </a:lnSpc>
              <a:spcBef>
                <a:spcPts val="1450"/>
              </a:spcBef>
              <a:buFont typeface="Arial"/>
              <a:buChar char="•"/>
              <a:tabLst>
                <a:tab pos="227965" algn="l"/>
              </a:tabLst>
            </a:pPr>
            <a:r>
              <a:rPr sz="2250" dirty="0">
                <a:latin typeface="Georgia"/>
                <a:cs typeface="Georgia"/>
              </a:rPr>
              <a:t>Packet</a:t>
            </a:r>
            <a:r>
              <a:rPr sz="2250" spc="-5" dirty="0">
                <a:latin typeface="Georgia"/>
                <a:cs typeface="Georgia"/>
              </a:rPr>
              <a:t> </a:t>
            </a:r>
            <a:r>
              <a:rPr sz="2250" dirty="0">
                <a:latin typeface="Georgia"/>
                <a:cs typeface="Georgia"/>
              </a:rPr>
              <a:t>content </a:t>
            </a:r>
            <a:r>
              <a:rPr sz="2250" spc="-25" dirty="0">
                <a:latin typeface="Georgia"/>
                <a:cs typeface="Georgia"/>
              </a:rPr>
              <a:t>in </a:t>
            </a:r>
            <a:r>
              <a:rPr sz="2250" dirty="0">
                <a:latin typeface="Georgia"/>
                <a:cs typeface="Georgia"/>
              </a:rPr>
              <a:t>hexadecimal</a:t>
            </a:r>
            <a:r>
              <a:rPr sz="2250" spc="-5" dirty="0">
                <a:latin typeface="Georgia"/>
                <a:cs typeface="Georgia"/>
              </a:rPr>
              <a:t> </a:t>
            </a:r>
            <a:r>
              <a:rPr sz="2250" dirty="0">
                <a:latin typeface="Georgia"/>
                <a:cs typeface="Georgia"/>
              </a:rPr>
              <a:t>and</a:t>
            </a:r>
            <a:r>
              <a:rPr sz="2250" spc="-5" dirty="0">
                <a:latin typeface="Georgia"/>
                <a:cs typeface="Georgia"/>
              </a:rPr>
              <a:t> </a:t>
            </a:r>
            <a:r>
              <a:rPr sz="2250" spc="-20" dirty="0">
                <a:latin typeface="Georgia"/>
                <a:cs typeface="Georgia"/>
              </a:rPr>
              <a:t>ASCII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61236" y="4161282"/>
            <a:ext cx="1810385" cy="332740"/>
            <a:chOff x="3061236" y="4161282"/>
            <a:chExt cx="1810385" cy="3327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1236" y="4161282"/>
              <a:ext cx="1810119" cy="3322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05100" y="4192087"/>
              <a:ext cx="1620520" cy="232410"/>
            </a:xfrm>
            <a:custGeom>
              <a:avLst/>
              <a:gdLst/>
              <a:ahLst/>
              <a:cxnLst/>
              <a:rect l="l" t="t" r="r" b="b"/>
              <a:pathLst>
                <a:path w="1620520" h="232410">
                  <a:moveTo>
                    <a:pt x="0" y="232032"/>
                  </a:moveTo>
                  <a:lnTo>
                    <a:pt x="44172" y="210177"/>
                  </a:lnTo>
                  <a:lnTo>
                    <a:pt x="88840" y="189367"/>
                  </a:lnTo>
                  <a:lnTo>
                    <a:pt x="133984" y="169613"/>
                  </a:lnTo>
                  <a:lnTo>
                    <a:pt x="179585" y="150921"/>
                  </a:lnTo>
                  <a:lnTo>
                    <a:pt x="227048" y="132760"/>
                  </a:lnTo>
                  <a:lnTo>
                    <a:pt x="274825" y="115763"/>
                  </a:lnTo>
                  <a:lnTo>
                    <a:pt x="322898" y="99929"/>
                  </a:lnTo>
                  <a:lnTo>
                    <a:pt x="371245" y="85257"/>
                  </a:lnTo>
                  <a:lnTo>
                    <a:pt x="419844" y="71750"/>
                  </a:lnTo>
                  <a:lnTo>
                    <a:pt x="468677" y="59406"/>
                  </a:lnTo>
                  <a:lnTo>
                    <a:pt x="517721" y="48225"/>
                  </a:lnTo>
                  <a:lnTo>
                    <a:pt x="566956" y="38209"/>
                  </a:lnTo>
                  <a:lnTo>
                    <a:pt x="616362" y="29357"/>
                  </a:lnTo>
                  <a:lnTo>
                    <a:pt x="665918" y="21669"/>
                  </a:lnTo>
                  <a:lnTo>
                    <a:pt x="715602" y="15146"/>
                  </a:lnTo>
                  <a:lnTo>
                    <a:pt x="765395" y="9787"/>
                  </a:lnTo>
                  <a:lnTo>
                    <a:pt x="815275" y="5594"/>
                  </a:lnTo>
                  <a:lnTo>
                    <a:pt x="865222" y="2566"/>
                  </a:lnTo>
                  <a:lnTo>
                    <a:pt x="915215" y="703"/>
                  </a:lnTo>
                  <a:lnTo>
                    <a:pt x="965233" y="5"/>
                  </a:lnTo>
                  <a:lnTo>
                    <a:pt x="1015256" y="473"/>
                  </a:lnTo>
                  <a:lnTo>
                    <a:pt x="1065262" y="2107"/>
                  </a:lnTo>
                  <a:lnTo>
                    <a:pt x="1115232" y="4908"/>
                  </a:lnTo>
                  <a:lnTo>
                    <a:pt x="1165144" y="8874"/>
                  </a:lnTo>
                  <a:lnTo>
                    <a:pt x="1214978" y="14007"/>
                  </a:lnTo>
                  <a:lnTo>
                    <a:pt x="1264713" y="20307"/>
                  </a:lnTo>
                  <a:lnTo>
                    <a:pt x="1314329" y="27773"/>
                  </a:lnTo>
                  <a:lnTo>
                    <a:pt x="1363803" y="36407"/>
                  </a:lnTo>
                  <a:lnTo>
                    <a:pt x="1413117" y="46208"/>
                  </a:lnTo>
                  <a:lnTo>
                    <a:pt x="1462248" y="57176"/>
                  </a:lnTo>
                  <a:lnTo>
                    <a:pt x="1511177" y="69312"/>
                  </a:lnTo>
                  <a:lnTo>
                    <a:pt x="1559883" y="82616"/>
                  </a:lnTo>
                  <a:lnTo>
                    <a:pt x="1608344" y="97088"/>
                  </a:lnTo>
                  <a:lnTo>
                    <a:pt x="1620382" y="101216"/>
                  </a:lnTo>
                </a:path>
              </a:pathLst>
            </a:custGeom>
            <a:ln w="25400">
              <a:solidFill>
                <a:srgbClr val="1BC8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93695" y="4231515"/>
              <a:ext cx="135255" cy="115570"/>
            </a:xfrm>
            <a:custGeom>
              <a:avLst/>
              <a:gdLst/>
              <a:ahLst/>
              <a:cxnLst/>
              <a:rect l="l" t="t" r="r" b="b"/>
              <a:pathLst>
                <a:path w="135254" h="115570">
                  <a:moveTo>
                    <a:pt x="39551" y="0"/>
                  </a:moveTo>
                  <a:lnTo>
                    <a:pt x="0" y="115326"/>
                  </a:lnTo>
                  <a:lnTo>
                    <a:pt x="135101" y="97214"/>
                  </a:lnTo>
                  <a:lnTo>
                    <a:pt x="39551" y="0"/>
                  </a:lnTo>
                  <a:close/>
                </a:path>
              </a:pathLst>
            </a:custGeom>
            <a:solidFill>
              <a:srgbClr val="1B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14235" y="1003490"/>
            <a:ext cx="9933940" cy="5715635"/>
            <a:chOff x="2014235" y="1003490"/>
            <a:chExt cx="9933940" cy="57156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4455" y="1003490"/>
              <a:ext cx="7013514" cy="5055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4235" y="1218536"/>
              <a:ext cx="2899007" cy="9138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54820" y="1296921"/>
              <a:ext cx="2711450" cy="764540"/>
            </a:xfrm>
            <a:custGeom>
              <a:avLst/>
              <a:gdLst/>
              <a:ahLst/>
              <a:cxnLst/>
              <a:rect l="l" t="t" r="r" b="b"/>
              <a:pathLst>
                <a:path w="2711450" h="764539">
                  <a:moveTo>
                    <a:pt x="0" y="745247"/>
                  </a:moveTo>
                  <a:lnTo>
                    <a:pt x="64508" y="755932"/>
                  </a:lnTo>
                  <a:lnTo>
                    <a:pt x="129579" y="762362"/>
                  </a:lnTo>
                  <a:lnTo>
                    <a:pt x="179139" y="764477"/>
                  </a:lnTo>
                  <a:lnTo>
                    <a:pt x="228273" y="764345"/>
                  </a:lnTo>
                  <a:lnTo>
                    <a:pt x="277000" y="762073"/>
                  </a:lnTo>
                  <a:lnTo>
                    <a:pt x="325341" y="757768"/>
                  </a:lnTo>
                  <a:lnTo>
                    <a:pt x="373314" y="751537"/>
                  </a:lnTo>
                  <a:lnTo>
                    <a:pt x="420941" y="743487"/>
                  </a:lnTo>
                  <a:lnTo>
                    <a:pt x="468241" y="733725"/>
                  </a:lnTo>
                  <a:lnTo>
                    <a:pt x="515235" y="722358"/>
                  </a:lnTo>
                  <a:lnTo>
                    <a:pt x="561941" y="709493"/>
                  </a:lnTo>
                  <a:lnTo>
                    <a:pt x="608380" y="695238"/>
                  </a:lnTo>
                  <a:lnTo>
                    <a:pt x="654572" y="679699"/>
                  </a:lnTo>
                  <a:lnTo>
                    <a:pt x="700537" y="662983"/>
                  </a:lnTo>
                  <a:lnTo>
                    <a:pt x="746294" y="645198"/>
                  </a:lnTo>
                  <a:lnTo>
                    <a:pt x="791865" y="626450"/>
                  </a:lnTo>
                  <a:lnTo>
                    <a:pt x="837267" y="606847"/>
                  </a:lnTo>
                  <a:lnTo>
                    <a:pt x="882523" y="586495"/>
                  </a:lnTo>
                  <a:lnTo>
                    <a:pt x="927650" y="565502"/>
                  </a:lnTo>
                  <a:lnTo>
                    <a:pt x="972670" y="543974"/>
                  </a:lnTo>
                  <a:lnTo>
                    <a:pt x="1017603" y="522020"/>
                  </a:lnTo>
                  <a:lnTo>
                    <a:pt x="1062467" y="499745"/>
                  </a:lnTo>
                  <a:lnTo>
                    <a:pt x="1107284" y="477257"/>
                  </a:lnTo>
                  <a:lnTo>
                    <a:pt x="1152072" y="454662"/>
                  </a:lnTo>
                  <a:lnTo>
                    <a:pt x="1196853" y="432069"/>
                  </a:lnTo>
                  <a:lnTo>
                    <a:pt x="1241646" y="409583"/>
                  </a:lnTo>
                  <a:lnTo>
                    <a:pt x="1286470" y="387313"/>
                  </a:lnTo>
                  <a:lnTo>
                    <a:pt x="1331346" y="365365"/>
                  </a:lnTo>
                  <a:lnTo>
                    <a:pt x="1376294" y="343846"/>
                  </a:lnTo>
                  <a:lnTo>
                    <a:pt x="1421334" y="322863"/>
                  </a:lnTo>
                  <a:lnTo>
                    <a:pt x="1467927" y="301892"/>
                  </a:lnTo>
                  <a:lnTo>
                    <a:pt x="1514779" y="281593"/>
                  </a:lnTo>
                  <a:lnTo>
                    <a:pt x="1561885" y="261968"/>
                  </a:lnTo>
                  <a:lnTo>
                    <a:pt x="1609236" y="243019"/>
                  </a:lnTo>
                  <a:lnTo>
                    <a:pt x="1656824" y="224748"/>
                  </a:lnTo>
                  <a:lnTo>
                    <a:pt x="1704644" y="207156"/>
                  </a:lnTo>
                  <a:lnTo>
                    <a:pt x="1752687" y="190245"/>
                  </a:lnTo>
                  <a:lnTo>
                    <a:pt x="1800946" y="174016"/>
                  </a:lnTo>
                  <a:lnTo>
                    <a:pt x="1849413" y="158472"/>
                  </a:lnTo>
                  <a:lnTo>
                    <a:pt x="1898082" y="143614"/>
                  </a:lnTo>
                  <a:lnTo>
                    <a:pt x="1946944" y="129444"/>
                  </a:lnTo>
                  <a:lnTo>
                    <a:pt x="1995993" y="115963"/>
                  </a:lnTo>
                  <a:lnTo>
                    <a:pt x="2045221" y="103174"/>
                  </a:lnTo>
                  <a:lnTo>
                    <a:pt x="2094621" y="91077"/>
                  </a:lnTo>
                  <a:lnTo>
                    <a:pt x="2144186" y="79676"/>
                  </a:lnTo>
                  <a:lnTo>
                    <a:pt x="2193908" y="68970"/>
                  </a:lnTo>
                  <a:lnTo>
                    <a:pt x="2243779" y="58963"/>
                  </a:lnTo>
                  <a:lnTo>
                    <a:pt x="2293793" y="49656"/>
                  </a:lnTo>
                  <a:lnTo>
                    <a:pt x="2343942" y="41051"/>
                  </a:lnTo>
                  <a:lnTo>
                    <a:pt x="2394218" y="33149"/>
                  </a:lnTo>
                  <a:lnTo>
                    <a:pt x="2444615" y="25952"/>
                  </a:lnTo>
                  <a:lnTo>
                    <a:pt x="2495125" y="19462"/>
                  </a:lnTo>
                  <a:lnTo>
                    <a:pt x="2545741" y="13681"/>
                  </a:lnTo>
                  <a:lnTo>
                    <a:pt x="2596454" y="8609"/>
                  </a:lnTo>
                  <a:lnTo>
                    <a:pt x="2647259" y="4250"/>
                  </a:lnTo>
                  <a:lnTo>
                    <a:pt x="2698148" y="604"/>
                  </a:lnTo>
                  <a:lnTo>
                    <a:pt x="2710834" y="0"/>
                  </a:lnTo>
                </a:path>
              </a:pathLst>
            </a:custGeom>
            <a:ln w="25400">
              <a:solidFill>
                <a:srgbClr val="1BC8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0065" y="1236635"/>
              <a:ext cx="125095" cy="121920"/>
            </a:xfrm>
            <a:custGeom>
              <a:avLst/>
              <a:gdLst/>
              <a:ahLst/>
              <a:cxnLst/>
              <a:rect l="l" t="t" r="r" b="b"/>
              <a:pathLst>
                <a:path w="125095" h="121919">
                  <a:moveTo>
                    <a:pt x="0" y="0"/>
                  </a:moveTo>
                  <a:lnTo>
                    <a:pt x="5806" y="121781"/>
                  </a:lnTo>
                  <a:lnTo>
                    <a:pt x="124684" y="5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9050" y="1438333"/>
              <a:ext cx="2511915" cy="11505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38300" y="1513816"/>
              <a:ext cx="2325370" cy="1004569"/>
            </a:xfrm>
            <a:custGeom>
              <a:avLst/>
              <a:gdLst/>
              <a:ahLst/>
              <a:cxnLst/>
              <a:rect l="l" t="t" r="r" b="b"/>
              <a:pathLst>
                <a:path w="2325370" h="1004569">
                  <a:moveTo>
                    <a:pt x="0" y="999989"/>
                  </a:moveTo>
                  <a:lnTo>
                    <a:pt x="54368" y="1003494"/>
                  </a:lnTo>
                  <a:lnTo>
                    <a:pt x="108770" y="1004124"/>
                  </a:lnTo>
                  <a:lnTo>
                    <a:pt x="163092" y="1001889"/>
                  </a:lnTo>
                  <a:lnTo>
                    <a:pt x="217220" y="996795"/>
                  </a:lnTo>
                  <a:lnTo>
                    <a:pt x="271042" y="988850"/>
                  </a:lnTo>
                  <a:lnTo>
                    <a:pt x="324445" y="978062"/>
                  </a:lnTo>
                  <a:lnTo>
                    <a:pt x="372677" y="965815"/>
                  </a:lnTo>
                  <a:lnTo>
                    <a:pt x="420001" y="951531"/>
                  </a:lnTo>
                  <a:lnTo>
                    <a:pt x="466474" y="935342"/>
                  </a:lnTo>
                  <a:lnTo>
                    <a:pt x="512157" y="917377"/>
                  </a:lnTo>
                  <a:lnTo>
                    <a:pt x="557108" y="897769"/>
                  </a:lnTo>
                  <a:lnTo>
                    <a:pt x="601385" y="876647"/>
                  </a:lnTo>
                  <a:lnTo>
                    <a:pt x="645048" y="854143"/>
                  </a:lnTo>
                  <a:lnTo>
                    <a:pt x="688156" y="830387"/>
                  </a:lnTo>
                  <a:lnTo>
                    <a:pt x="730767" y="805510"/>
                  </a:lnTo>
                  <a:lnTo>
                    <a:pt x="772940" y="779643"/>
                  </a:lnTo>
                  <a:lnTo>
                    <a:pt x="814734" y="752917"/>
                  </a:lnTo>
                  <a:lnTo>
                    <a:pt x="856208" y="725462"/>
                  </a:lnTo>
                  <a:lnTo>
                    <a:pt x="897420" y="697410"/>
                  </a:lnTo>
                  <a:lnTo>
                    <a:pt x="938431" y="668891"/>
                  </a:lnTo>
                  <a:lnTo>
                    <a:pt x="979298" y="640035"/>
                  </a:lnTo>
                  <a:lnTo>
                    <a:pt x="1020080" y="610974"/>
                  </a:lnTo>
                  <a:lnTo>
                    <a:pt x="1060836" y="581839"/>
                  </a:lnTo>
                  <a:lnTo>
                    <a:pt x="1101626" y="552760"/>
                  </a:lnTo>
                  <a:lnTo>
                    <a:pt x="1142507" y="523868"/>
                  </a:lnTo>
                  <a:lnTo>
                    <a:pt x="1183539" y="495294"/>
                  </a:lnTo>
                  <a:lnTo>
                    <a:pt x="1224781" y="467168"/>
                  </a:lnTo>
                  <a:lnTo>
                    <a:pt x="1266292" y="439623"/>
                  </a:lnTo>
                  <a:lnTo>
                    <a:pt x="1308157" y="412753"/>
                  </a:lnTo>
                  <a:lnTo>
                    <a:pt x="1350413" y="386573"/>
                  </a:lnTo>
                  <a:lnTo>
                    <a:pt x="1393052" y="361088"/>
                  </a:lnTo>
                  <a:lnTo>
                    <a:pt x="1436065" y="336300"/>
                  </a:lnTo>
                  <a:lnTo>
                    <a:pt x="1479443" y="312213"/>
                  </a:lnTo>
                  <a:lnTo>
                    <a:pt x="1523177" y="288831"/>
                  </a:lnTo>
                  <a:lnTo>
                    <a:pt x="1567259" y="266156"/>
                  </a:lnTo>
                  <a:lnTo>
                    <a:pt x="1611680" y="244193"/>
                  </a:lnTo>
                  <a:lnTo>
                    <a:pt x="1656431" y="222944"/>
                  </a:lnTo>
                  <a:lnTo>
                    <a:pt x="1701503" y="202413"/>
                  </a:lnTo>
                  <a:lnTo>
                    <a:pt x="1746888" y="182604"/>
                  </a:lnTo>
                  <a:lnTo>
                    <a:pt x="1792577" y="163520"/>
                  </a:lnTo>
                  <a:lnTo>
                    <a:pt x="1838561" y="145165"/>
                  </a:lnTo>
                  <a:lnTo>
                    <a:pt x="1884831" y="127542"/>
                  </a:lnTo>
                  <a:lnTo>
                    <a:pt x="1931379" y="110654"/>
                  </a:lnTo>
                  <a:lnTo>
                    <a:pt x="1978195" y="94505"/>
                  </a:lnTo>
                  <a:lnTo>
                    <a:pt x="2025272" y="79098"/>
                  </a:lnTo>
                  <a:lnTo>
                    <a:pt x="2072601" y="64438"/>
                  </a:lnTo>
                  <a:lnTo>
                    <a:pt x="2120171" y="50526"/>
                  </a:lnTo>
                  <a:lnTo>
                    <a:pt x="2167976" y="37367"/>
                  </a:lnTo>
                  <a:lnTo>
                    <a:pt x="2216006" y="24965"/>
                  </a:lnTo>
                  <a:lnTo>
                    <a:pt x="2264252" y="13322"/>
                  </a:lnTo>
                  <a:lnTo>
                    <a:pt x="2312706" y="2442"/>
                  </a:lnTo>
                  <a:lnTo>
                    <a:pt x="2325183" y="0"/>
                  </a:lnTo>
                </a:path>
              </a:pathLst>
            </a:custGeom>
            <a:ln w="25399">
              <a:solidFill>
                <a:srgbClr val="1BC8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9305" y="1456433"/>
              <a:ext cx="131445" cy="120014"/>
            </a:xfrm>
            <a:custGeom>
              <a:avLst/>
              <a:gdLst/>
              <a:ahLst/>
              <a:cxnLst/>
              <a:rect l="l" t="t" r="r" b="b"/>
              <a:pathLst>
                <a:path w="131445" h="120015">
                  <a:moveTo>
                    <a:pt x="0" y="0"/>
                  </a:moveTo>
                  <a:lnTo>
                    <a:pt x="23428" y="119646"/>
                  </a:lnTo>
                  <a:lnTo>
                    <a:pt x="131362" y="36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4704" y="2666531"/>
              <a:ext cx="747875" cy="5972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193480" y="2737471"/>
              <a:ext cx="554990" cy="461645"/>
            </a:xfrm>
            <a:custGeom>
              <a:avLst/>
              <a:gdLst/>
              <a:ahLst/>
              <a:cxnLst/>
              <a:rect l="l" t="t" r="r" b="b"/>
              <a:pathLst>
                <a:path w="554989" h="461644">
                  <a:moveTo>
                    <a:pt x="0" y="461372"/>
                  </a:moveTo>
                  <a:lnTo>
                    <a:pt x="38284" y="405499"/>
                  </a:lnTo>
                  <a:lnTo>
                    <a:pt x="79672" y="351884"/>
                  </a:lnTo>
                  <a:lnTo>
                    <a:pt x="111483" y="314573"/>
                  </a:lnTo>
                  <a:lnTo>
                    <a:pt x="144691" y="278669"/>
                  </a:lnTo>
                  <a:lnTo>
                    <a:pt x="179245" y="244207"/>
                  </a:lnTo>
                  <a:lnTo>
                    <a:pt x="215098" y="211220"/>
                  </a:lnTo>
                  <a:lnTo>
                    <a:pt x="252199" y="179741"/>
                  </a:lnTo>
                  <a:lnTo>
                    <a:pt x="290501" y="149803"/>
                  </a:lnTo>
                  <a:lnTo>
                    <a:pt x="329953" y="121439"/>
                  </a:lnTo>
                  <a:lnTo>
                    <a:pt x="370507" y="94682"/>
                  </a:lnTo>
                  <a:lnTo>
                    <a:pt x="412113" y="69566"/>
                  </a:lnTo>
                  <a:lnTo>
                    <a:pt x="454723" y="46123"/>
                  </a:lnTo>
                  <a:lnTo>
                    <a:pt x="498287" y="24386"/>
                  </a:lnTo>
                  <a:lnTo>
                    <a:pt x="542756" y="4389"/>
                  </a:lnTo>
                  <a:lnTo>
                    <a:pt x="554705" y="0"/>
                  </a:lnTo>
                </a:path>
              </a:pathLst>
            </a:custGeom>
            <a:ln w="25400">
              <a:solidFill>
                <a:srgbClr val="1BC8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15242" y="2684631"/>
              <a:ext cx="135890" cy="114935"/>
            </a:xfrm>
            <a:custGeom>
              <a:avLst/>
              <a:gdLst/>
              <a:ahLst/>
              <a:cxnLst/>
              <a:rect l="l" t="t" r="r" b="b"/>
              <a:pathLst>
                <a:path w="135889" h="114935">
                  <a:moveTo>
                    <a:pt x="0" y="0"/>
                  </a:moveTo>
                  <a:lnTo>
                    <a:pt x="42045" y="114440"/>
                  </a:lnTo>
                  <a:lnTo>
                    <a:pt x="135463" y="1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2104" y="5242976"/>
              <a:ext cx="4810433" cy="14756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79936" y="5359230"/>
              <a:ext cx="4654550" cy="1289050"/>
            </a:xfrm>
            <a:custGeom>
              <a:avLst/>
              <a:gdLst/>
              <a:ahLst/>
              <a:cxnLst/>
              <a:rect l="l" t="t" r="r" b="b"/>
              <a:pathLst>
                <a:path w="4654550" h="1289050">
                  <a:moveTo>
                    <a:pt x="0" y="267513"/>
                  </a:moveTo>
                  <a:lnTo>
                    <a:pt x="36052" y="309583"/>
                  </a:lnTo>
                  <a:lnTo>
                    <a:pt x="72998" y="350858"/>
                  </a:lnTo>
                  <a:lnTo>
                    <a:pt x="110823" y="391324"/>
                  </a:lnTo>
                  <a:lnTo>
                    <a:pt x="149515" y="430966"/>
                  </a:lnTo>
                  <a:lnTo>
                    <a:pt x="189061" y="469771"/>
                  </a:lnTo>
                  <a:lnTo>
                    <a:pt x="224164" y="502947"/>
                  </a:lnTo>
                  <a:lnTo>
                    <a:pt x="259639" y="535422"/>
                  </a:lnTo>
                  <a:lnTo>
                    <a:pt x="295480" y="567197"/>
                  </a:lnTo>
                  <a:lnTo>
                    <a:pt x="331677" y="598272"/>
                  </a:lnTo>
                  <a:lnTo>
                    <a:pt x="368224" y="628648"/>
                  </a:lnTo>
                  <a:lnTo>
                    <a:pt x="405111" y="658327"/>
                  </a:lnTo>
                  <a:lnTo>
                    <a:pt x="442331" y="687309"/>
                  </a:lnTo>
                  <a:lnTo>
                    <a:pt x="479876" y="715595"/>
                  </a:lnTo>
                  <a:lnTo>
                    <a:pt x="517738" y="743187"/>
                  </a:lnTo>
                  <a:lnTo>
                    <a:pt x="555909" y="770085"/>
                  </a:lnTo>
                  <a:lnTo>
                    <a:pt x="594382" y="796290"/>
                  </a:lnTo>
                  <a:lnTo>
                    <a:pt x="633147" y="821803"/>
                  </a:lnTo>
                  <a:lnTo>
                    <a:pt x="672197" y="846626"/>
                  </a:lnTo>
                  <a:lnTo>
                    <a:pt x="711524" y="870759"/>
                  </a:lnTo>
                  <a:lnTo>
                    <a:pt x="751121" y="894203"/>
                  </a:lnTo>
                  <a:lnTo>
                    <a:pt x="790978" y="916960"/>
                  </a:lnTo>
                  <a:lnTo>
                    <a:pt x="831089" y="939030"/>
                  </a:lnTo>
                  <a:lnTo>
                    <a:pt x="871445" y="960414"/>
                  </a:lnTo>
                  <a:lnTo>
                    <a:pt x="912038" y="981113"/>
                  </a:lnTo>
                  <a:lnTo>
                    <a:pt x="952860" y="1001129"/>
                  </a:lnTo>
                  <a:lnTo>
                    <a:pt x="993904" y="1020461"/>
                  </a:lnTo>
                  <a:lnTo>
                    <a:pt x="1035161" y="1039112"/>
                  </a:lnTo>
                  <a:lnTo>
                    <a:pt x="1076623" y="1057082"/>
                  </a:lnTo>
                  <a:lnTo>
                    <a:pt x="1118282" y="1074372"/>
                  </a:lnTo>
                  <a:lnTo>
                    <a:pt x="1160131" y="1090983"/>
                  </a:lnTo>
                  <a:lnTo>
                    <a:pt x="1202161" y="1106917"/>
                  </a:lnTo>
                  <a:lnTo>
                    <a:pt x="1244365" y="1122173"/>
                  </a:lnTo>
                  <a:lnTo>
                    <a:pt x="1286734" y="1136754"/>
                  </a:lnTo>
                  <a:lnTo>
                    <a:pt x="1329260" y="1150660"/>
                  </a:lnTo>
                  <a:lnTo>
                    <a:pt x="1371936" y="1163892"/>
                  </a:lnTo>
                  <a:lnTo>
                    <a:pt x="1414753" y="1176451"/>
                  </a:lnTo>
                  <a:lnTo>
                    <a:pt x="1457704" y="1188338"/>
                  </a:lnTo>
                  <a:lnTo>
                    <a:pt x="1500780" y="1199554"/>
                  </a:lnTo>
                  <a:lnTo>
                    <a:pt x="1543974" y="1210100"/>
                  </a:lnTo>
                  <a:lnTo>
                    <a:pt x="1587277" y="1219977"/>
                  </a:lnTo>
                  <a:lnTo>
                    <a:pt x="1630682" y="1229187"/>
                  </a:lnTo>
                  <a:lnTo>
                    <a:pt x="1674180" y="1237729"/>
                  </a:lnTo>
                  <a:lnTo>
                    <a:pt x="1717764" y="1245605"/>
                  </a:lnTo>
                  <a:lnTo>
                    <a:pt x="1761426" y="1252817"/>
                  </a:lnTo>
                  <a:lnTo>
                    <a:pt x="1805157" y="1259364"/>
                  </a:lnTo>
                  <a:lnTo>
                    <a:pt x="1848951" y="1265248"/>
                  </a:lnTo>
                  <a:lnTo>
                    <a:pt x="1892797" y="1270470"/>
                  </a:lnTo>
                  <a:lnTo>
                    <a:pt x="1936690" y="1275032"/>
                  </a:lnTo>
                  <a:lnTo>
                    <a:pt x="1980620" y="1278933"/>
                  </a:lnTo>
                  <a:lnTo>
                    <a:pt x="2024580" y="1282175"/>
                  </a:lnTo>
                  <a:lnTo>
                    <a:pt x="2068562" y="1284759"/>
                  </a:lnTo>
                  <a:lnTo>
                    <a:pt x="2112558" y="1286686"/>
                  </a:lnTo>
                  <a:lnTo>
                    <a:pt x="2156559" y="1287957"/>
                  </a:lnTo>
                  <a:lnTo>
                    <a:pt x="2200559" y="1288573"/>
                  </a:lnTo>
                  <a:lnTo>
                    <a:pt x="2244548" y="1288534"/>
                  </a:lnTo>
                  <a:lnTo>
                    <a:pt x="2288519" y="1287843"/>
                  </a:lnTo>
                  <a:lnTo>
                    <a:pt x="2332464" y="1286499"/>
                  </a:lnTo>
                  <a:lnTo>
                    <a:pt x="2376375" y="1284505"/>
                  </a:lnTo>
                  <a:lnTo>
                    <a:pt x="2420244" y="1281860"/>
                  </a:lnTo>
                  <a:lnTo>
                    <a:pt x="2464063" y="1278566"/>
                  </a:lnTo>
                  <a:lnTo>
                    <a:pt x="2507824" y="1274624"/>
                  </a:lnTo>
                  <a:lnTo>
                    <a:pt x="2551519" y="1270034"/>
                  </a:lnTo>
                  <a:lnTo>
                    <a:pt x="2595141" y="1264799"/>
                  </a:lnTo>
                  <a:lnTo>
                    <a:pt x="2638680" y="1258918"/>
                  </a:lnTo>
                  <a:lnTo>
                    <a:pt x="2682129" y="1252393"/>
                  </a:lnTo>
                  <a:lnTo>
                    <a:pt x="2725481" y="1245224"/>
                  </a:lnTo>
                  <a:lnTo>
                    <a:pt x="2768726" y="1237414"/>
                  </a:lnTo>
                  <a:lnTo>
                    <a:pt x="2811858" y="1228962"/>
                  </a:lnTo>
                  <a:lnTo>
                    <a:pt x="2854868" y="1219870"/>
                  </a:lnTo>
                  <a:lnTo>
                    <a:pt x="2897748" y="1210139"/>
                  </a:lnTo>
                  <a:lnTo>
                    <a:pt x="2940491" y="1199769"/>
                  </a:lnTo>
                  <a:lnTo>
                    <a:pt x="2983087" y="1188763"/>
                  </a:lnTo>
                  <a:lnTo>
                    <a:pt x="3025530" y="1177120"/>
                  </a:lnTo>
                  <a:lnTo>
                    <a:pt x="3067812" y="1164841"/>
                  </a:lnTo>
                  <a:lnTo>
                    <a:pt x="3109923" y="1151928"/>
                  </a:lnTo>
                  <a:lnTo>
                    <a:pt x="3151857" y="1138382"/>
                  </a:lnTo>
                  <a:lnTo>
                    <a:pt x="3193606" y="1124204"/>
                  </a:lnTo>
                  <a:lnTo>
                    <a:pt x="3235160" y="1109394"/>
                  </a:lnTo>
                  <a:lnTo>
                    <a:pt x="3276513" y="1093954"/>
                  </a:lnTo>
                  <a:lnTo>
                    <a:pt x="3317657" y="1077884"/>
                  </a:lnTo>
                  <a:lnTo>
                    <a:pt x="3358583" y="1061187"/>
                  </a:lnTo>
                  <a:lnTo>
                    <a:pt x="3399284" y="1043861"/>
                  </a:lnTo>
                  <a:lnTo>
                    <a:pt x="3439751" y="1025910"/>
                  </a:lnTo>
                  <a:lnTo>
                    <a:pt x="3479976" y="1007332"/>
                  </a:lnTo>
                  <a:lnTo>
                    <a:pt x="3519952" y="988131"/>
                  </a:lnTo>
                  <a:lnTo>
                    <a:pt x="3559671" y="968306"/>
                  </a:lnTo>
                  <a:lnTo>
                    <a:pt x="3599124" y="947858"/>
                  </a:lnTo>
                  <a:lnTo>
                    <a:pt x="3638304" y="926790"/>
                  </a:lnTo>
                  <a:lnTo>
                    <a:pt x="3677203" y="905100"/>
                  </a:lnTo>
                  <a:lnTo>
                    <a:pt x="3715812" y="882791"/>
                  </a:lnTo>
                  <a:lnTo>
                    <a:pt x="3754124" y="859864"/>
                  </a:lnTo>
                  <a:lnTo>
                    <a:pt x="3792130" y="836319"/>
                  </a:lnTo>
                  <a:lnTo>
                    <a:pt x="3829824" y="812158"/>
                  </a:lnTo>
                  <a:lnTo>
                    <a:pt x="3867196" y="787381"/>
                  </a:lnTo>
                  <a:lnTo>
                    <a:pt x="3904239" y="761990"/>
                  </a:lnTo>
                  <a:lnTo>
                    <a:pt x="3940944" y="735985"/>
                  </a:lnTo>
                  <a:lnTo>
                    <a:pt x="3977305" y="709367"/>
                  </a:lnTo>
                  <a:lnTo>
                    <a:pt x="4013312" y="682138"/>
                  </a:lnTo>
                  <a:lnTo>
                    <a:pt x="4048958" y="654299"/>
                  </a:lnTo>
                  <a:lnTo>
                    <a:pt x="4084235" y="625849"/>
                  </a:lnTo>
                  <a:lnTo>
                    <a:pt x="4119135" y="596792"/>
                  </a:lnTo>
                  <a:lnTo>
                    <a:pt x="4153650" y="567126"/>
                  </a:lnTo>
                  <a:lnTo>
                    <a:pt x="4187771" y="536854"/>
                  </a:lnTo>
                  <a:lnTo>
                    <a:pt x="4221492" y="505977"/>
                  </a:lnTo>
                  <a:lnTo>
                    <a:pt x="4254804" y="474494"/>
                  </a:lnTo>
                  <a:lnTo>
                    <a:pt x="4287699" y="442408"/>
                  </a:lnTo>
                  <a:lnTo>
                    <a:pt x="4320169" y="409720"/>
                  </a:lnTo>
                  <a:lnTo>
                    <a:pt x="4352205" y="376430"/>
                  </a:lnTo>
                  <a:lnTo>
                    <a:pt x="4383801" y="342539"/>
                  </a:lnTo>
                  <a:lnTo>
                    <a:pt x="4414948" y="308048"/>
                  </a:lnTo>
                  <a:lnTo>
                    <a:pt x="4445639" y="272959"/>
                  </a:lnTo>
                  <a:lnTo>
                    <a:pt x="4475864" y="237272"/>
                  </a:lnTo>
                  <a:lnTo>
                    <a:pt x="4505616" y="200988"/>
                  </a:lnTo>
                  <a:lnTo>
                    <a:pt x="4534888" y="164109"/>
                  </a:lnTo>
                  <a:lnTo>
                    <a:pt x="4563671" y="126634"/>
                  </a:lnTo>
                  <a:lnTo>
                    <a:pt x="4591957" y="88566"/>
                  </a:lnTo>
                  <a:lnTo>
                    <a:pt x="4619738" y="49906"/>
                  </a:lnTo>
                  <a:lnTo>
                    <a:pt x="4647007" y="10653"/>
                  </a:lnTo>
                  <a:lnTo>
                    <a:pt x="4653972" y="0"/>
                  </a:lnTo>
                </a:path>
              </a:pathLst>
            </a:custGeom>
            <a:ln w="25399">
              <a:solidFill>
                <a:srgbClr val="1BC8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75935" y="5267811"/>
              <a:ext cx="118110" cy="135890"/>
            </a:xfrm>
            <a:custGeom>
              <a:avLst/>
              <a:gdLst/>
              <a:ahLst/>
              <a:cxnLst/>
              <a:rect l="l" t="t" r="r" b="b"/>
              <a:pathLst>
                <a:path w="118109" h="135889">
                  <a:moveTo>
                    <a:pt x="117735" y="0"/>
                  </a:moveTo>
                  <a:lnTo>
                    <a:pt x="0" y="68694"/>
                  </a:lnTo>
                  <a:lnTo>
                    <a:pt x="102049" y="135404"/>
                  </a:lnTo>
                  <a:lnTo>
                    <a:pt x="117735" y="0"/>
                  </a:lnTo>
                  <a:close/>
                </a:path>
              </a:pathLst>
            </a:custGeom>
            <a:solidFill>
              <a:srgbClr val="1B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Visible </a:t>
            </a:r>
            <a:r>
              <a:rPr spc="-10" dirty="0"/>
              <a:t>headers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820747"/>
            <a:ext cx="7098030" cy="31311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371475" indent="-228600">
              <a:lnSpc>
                <a:spcPts val="267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Depending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on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the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packet/protocol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type,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you </a:t>
            </a:r>
            <a:r>
              <a:rPr sz="3600" spc="-30" baseline="1157" dirty="0">
                <a:latin typeface="Georgia"/>
                <a:cs typeface="Georgia"/>
              </a:rPr>
              <a:t>will </a:t>
            </a:r>
            <a:r>
              <a:rPr sz="2400" dirty="0">
                <a:latin typeface="Georgia"/>
                <a:cs typeface="Georgia"/>
              </a:rPr>
              <a:t>see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different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protocol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data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 expanded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view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000">
              <a:latin typeface="Georgia"/>
              <a:cs typeface="Georgia"/>
            </a:endParaRPr>
          </a:p>
          <a:p>
            <a:pPr marL="241300" marR="5080" indent="-228600">
              <a:lnSpc>
                <a:spcPts val="267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Starts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with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“lowest”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level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(physical)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and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is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followed </a:t>
            </a:r>
            <a:r>
              <a:rPr sz="2400" dirty="0">
                <a:latin typeface="Georgia"/>
                <a:cs typeface="Georgia"/>
              </a:rPr>
              <a:t>by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link,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network,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transport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application</a:t>
            </a:r>
            <a:r>
              <a:rPr sz="2400" spc="-10" dirty="0">
                <a:latin typeface="Georgia"/>
                <a:cs typeface="Georgia"/>
              </a:rPr>
              <a:t> layer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Georgia"/>
              <a:cs typeface="Georgia"/>
            </a:endParaRPr>
          </a:p>
          <a:p>
            <a:pPr marL="241300" marR="349885" indent="-228600">
              <a:lnSpc>
                <a:spcPts val="267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“Highest”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level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is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displayed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protocol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37" baseline="1157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packet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view,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but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visible in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 detailed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view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5065" y="683575"/>
            <a:ext cx="3708971" cy="5375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Tips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tricks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820747"/>
            <a:ext cx="11069320" cy="29057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146050" indent="-228600">
              <a:lnSpc>
                <a:spcPts val="267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Data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contained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[square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brackets]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are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calculated/presented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by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Wireshark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spc="-37" baseline="1157" dirty="0">
                <a:latin typeface="Georgia"/>
                <a:cs typeface="Georgia"/>
              </a:rPr>
              <a:t>and </a:t>
            </a:r>
            <a:r>
              <a:rPr sz="2400" dirty="0">
                <a:latin typeface="Georgia"/>
                <a:cs typeface="Georgia"/>
              </a:rPr>
              <a:t>are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not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part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 the actual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data,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will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not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always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be accepted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answers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000">
              <a:latin typeface="Georgia"/>
              <a:cs typeface="Georgia"/>
            </a:endParaRPr>
          </a:p>
          <a:p>
            <a:pPr marL="241300" marR="5080" indent="-228600">
              <a:lnSpc>
                <a:spcPts val="267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You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can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right click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fields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the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packet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listing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and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apply as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filter (i.e.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 </a:t>
            </a:r>
            <a:r>
              <a:rPr sz="3600" spc="-15" baseline="1157" dirty="0">
                <a:latin typeface="Georgia"/>
                <a:cs typeface="Georgia"/>
              </a:rPr>
              <a:t>given </a:t>
            </a:r>
            <a:r>
              <a:rPr sz="2400" dirty="0">
                <a:latin typeface="Georgia"/>
                <a:cs typeface="Georgia"/>
              </a:rPr>
              <a:t>destination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IP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address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will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apply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“ip.dst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==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”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followed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by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that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IP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address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filter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75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Ctrl/Cmd</a:t>
            </a:r>
            <a:r>
              <a:rPr sz="3600" spc="-30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+ M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will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mark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(select) </a:t>
            </a:r>
            <a:r>
              <a:rPr sz="3600" spc="-15" baseline="1157" dirty="0">
                <a:latin typeface="Georgia"/>
                <a:cs typeface="Georgia"/>
              </a:rPr>
              <a:t>packets</a:t>
            </a:r>
            <a:endParaRPr sz="3600" baseline="1157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FFFFFF"/>
                </a:solidFill>
              </a:rPr>
              <a:t>Traceroute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505" y="3498258"/>
            <a:ext cx="490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brief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introduction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assignment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Traceroute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820747"/>
            <a:ext cx="6127115" cy="381698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080" indent="-228600">
              <a:lnSpc>
                <a:spcPct val="933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Traceroute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is a program used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for </a:t>
            </a:r>
            <a:r>
              <a:rPr sz="3600" spc="-15" baseline="1157" dirty="0">
                <a:latin typeface="Georgia"/>
                <a:cs typeface="Georgia"/>
              </a:rPr>
              <a:t>sending </a:t>
            </a:r>
            <a:r>
              <a:rPr sz="2400" dirty="0">
                <a:latin typeface="Georgia"/>
                <a:cs typeface="Georgia"/>
              </a:rPr>
              <a:t>datagrams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 different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sizes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 a </a:t>
            </a:r>
            <a:r>
              <a:rPr sz="2400" spc="-10" dirty="0">
                <a:latin typeface="Georgia"/>
                <a:cs typeface="Georgia"/>
              </a:rPr>
              <a:t>destination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calculate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RTT 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hop </a:t>
            </a:r>
            <a:r>
              <a:rPr sz="2400" spc="-10" dirty="0">
                <a:latin typeface="Georgia"/>
                <a:cs typeface="Georgia"/>
              </a:rPr>
              <a:t>distance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50">
              <a:latin typeface="Georgia"/>
              <a:cs typeface="Georgia"/>
            </a:endParaRPr>
          </a:p>
          <a:p>
            <a:pPr marL="241300" marR="962660" indent="-228600">
              <a:lnSpc>
                <a:spcPts val="267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Mac/Unix/Linux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only.</a:t>
            </a:r>
            <a:r>
              <a:rPr sz="3600" spc="-30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For</a:t>
            </a:r>
            <a:r>
              <a:rPr sz="3600" spc="-15" baseline="1157" dirty="0">
                <a:latin typeface="Georgia"/>
                <a:cs typeface="Georgia"/>
              </a:rPr>
              <a:t> Windows </a:t>
            </a:r>
            <a:r>
              <a:rPr sz="2400" dirty="0">
                <a:latin typeface="Georgia"/>
                <a:cs typeface="Georgia"/>
              </a:rPr>
              <a:t>alternatives,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see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assignment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3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text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950">
              <a:latin typeface="Georgia"/>
              <a:cs typeface="Georgia"/>
            </a:endParaRPr>
          </a:p>
          <a:p>
            <a:pPr marL="241300" marR="157480" indent="-228600">
              <a:lnSpc>
                <a:spcPct val="9330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Uses</a:t>
            </a:r>
            <a:r>
              <a:rPr sz="3600" spc="-3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ICMP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(Internet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Control</a:t>
            </a:r>
            <a:r>
              <a:rPr sz="3600" spc="-15" baseline="1157" dirty="0">
                <a:latin typeface="Georgia"/>
                <a:cs typeface="Georgia"/>
              </a:rPr>
              <a:t> Message </a:t>
            </a:r>
            <a:r>
              <a:rPr sz="2400" dirty="0">
                <a:latin typeface="Georgia"/>
                <a:cs typeface="Georgia"/>
              </a:rPr>
              <a:t>Protocol)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IP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layer.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Make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sure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you </a:t>
            </a:r>
            <a:r>
              <a:rPr sz="2400" dirty="0">
                <a:latin typeface="Georgia"/>
                <a:cs typeface="Georgia"/>
              </a:rPr>
              <a:t>understand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before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starting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assignment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8300" y="1828712"/>
            <a:ext cx="5154486" cy="3084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B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142" y="6120610"/>
            <a:ext cx="11266170" cy="0"/>
          </a:xfrm>
          <a:custGeom>
            <a:avLst/>
            <a:gdLst/>
            <a:ahLst/>
            <a:cxnLst/>
            <a:rect l="l" t="t" r="r" b="b"/>
            <a:pathLst>
              <a:path w="11266170">
                <a:moveTo>
                  <a:pt x="0" y="0"/>
                </a:moveTo>
                <a:lnTo>
                  <a:pt x="11265714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6360" y="6296130"/>
            <a:ext cx="648335" cy="376555"/>
            <a:chOff x="456360" y="6296130"/>
            <a:chExt cx="648335" cy="376555"/>
          </a:xfrm>
        </p:grpSpPr>
        <p:sp>
          <p:nvSpPr>
            <p:cNvPr id="5" name="object 5"/>
            <p:cNvSpPr/>
            <p:nvPr/>
          </p:nvSpPr>
          <p:spPr>
            <a:xfrm>
              <a:off x="456349" y="6296139"/>
              <a:ext cx="254635" cy="367030"/>
            </a:xfrm>
            <a:custGeom>
              <a:avLst/>
              <a:gdLst/>
              <a:ahLst/>
              <a:cxnLst/>
              <a:rect l="l" t="t" r="r" b="b"/>
              <a:pathLst>
                <a:path w="254634" h="367029">
                  <a:moveTo>
                    <a:pt x="113639" y="0"/>
                  </a:moveTo>
                  <a:lnTo>
                    <a:pt x="0" y="0"/>
                  </a:lnTo>
                  <a:lnTo>
                    <a:pt x="0" y="366852"/>
                  </a:lnTo>
                  <a:lnTo>
                    <a:pt x="113639" y="366852"/>
                  </a:lnTo>
                  <a:lnTo>
                    <a:pt x="113639" y="0"/>
                  </a:lnTo>
                  <a:close/>
                </a:path>
                <a:path w="254634" h="367029">
                  <a:moveTo>
                    <a:pt x="254469" y="113563"/>
                  </a:moveTo>
                  <a:lnTo>
                    <a:pt x="140843" y="113563"/>
                  </a:lnTo>
                  <a:lnTo>
                    <a:pt x="140843" y="366852"/>
                  </a:lnTo>
                  <a:lnTo>
                    <a:pt x="254469" y="366852"/>
                  </a:lnTo>
                  <a:lnTo>
                    <a:pt x="254469" y="1135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965" y="6551400"/>
              <a:ext cx="120609" cy="1208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5596" y="6409696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80" h="260984">
                  <a:moveTo>
                    <a:pt x="259049" y="0"/>
                  </a:moveTo>
                  <a:lnTo>
                    <a:pt x="145742" y="0"/>
                  </a:lnTo>
                  <a:lnTo>
                    <a:pt x="145742" y="160021"/>
                  </a:lnTo>
                  <a:lnTo>
                    <a:pt x="140373" y="166546"/>
                  </a:lnTo>
                  <a:lnTo>
                    <a:pt x="129641" y="166546"/>
                  </a:lnTo>
                  <a:lnTo>
                    <a:pt x="122496" y="165323"/>
                  </a:lnTo>
                  <a:lnTo>
                    <a:pt x="117393" y="161655"/>
                  </a:lnTo>
                  <a:lnTo>
                    <a:pt x="114332" y="155544"/>
                  </a:lnTo>
                  <a:lnTo>
                    <a:pt x="113311" y="146993"/>
                  </a:lnTo>
                  <a:lnTo>
                    <a:pt x="113311" y="0"/>
                  </a:lnTo>
                  <a:lnTo>
                    <a:pt x="0" y="0"/>
                  </a:lnTo>
                  <a:lnTo>
                    <a:pt x="0" y="118707"/>
                  </a:lnTo>
                  <a:lnTo>
                    <a:pt x="1841" y="148350"/>
                  </a:lnTo>
                  <a:lnTo>
                    <a:pt x="16573" y="197361"/>
                  </a:lnTo>
                  <a:lnTo>
                    <a:pt x="49935" y="236288"/>
                  </a:lnTo>
                  <a:lnTo>
                    <a:pt x="99967" y="257940"/>
                  </a:lnTo>
                  <a:lnTo>
                    <a:pt x="129524" y="260549"/>
                  </a:lnTo>
                  <a:lnTo>
                    <a:pt x="159083" y="257940"/>
                  </a:lnTo>
                  <a:lnTo>
                    <a:pt x="209116" y="236288"/>
                  </a:lnTo>
                  <a:lnTo>
                    <a:pt x="242480" y="197361"/>
                  </a:lnTo>
                  <a:lnTo>
                    <a:pt x="257208" y="148350"/>
                  </a:lnTo>
                  <a:lnTo>
                    <a:pt x="259049" y="118707"/>
                  </a:lnTo>
                  <a:lnTo>
                    <a:pt x="259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1684" y="6409691"/>
            <a:ext cx="72166" cy="108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282" y="6409691"/>
            <a:ext cx="72172" cy="10867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170508" y="6409690"/>
            <a:ext cx="79375" cy="109220"/>
          </a:xfrm>
          <a:custGeom>
            <a:avLst/>
            <a:gdLst/>
            <a:ahLst/>
            <a:cxnLst/>
            <a:rect l="l" t="t" r="r" b="b"/>
            <a:pathLst>
              <a:path w="79375" h="109220">
                <a:moveTo>
                  <a:pt x="57353" y="99060"/>
                </a:moveTo>
                <a:lnTo>
                  <a:pt x="9982" y="99060"/>
                </a:lnTo>
                <a:lnTo>
                  <a:pt x="9982" y="0"/>
                </a:lnTo>
                <a:lnTo>
                  <a:pt x="0" y="0"/>
                </a:lnTo>
                <a:lnTo>
                  <a:pt x="0" y="99060"/>
                </a:lnTo>
                <a:lnTo>
                  <a:pt x="0" y="109220"/>
                </a:lnTo>
                <a:lnTo>
                  <a:pt x="57353" y="109220"/>
                </a:lnTo>
                <a:lnTo>
                  <a:pt x="57353" y="99060"/>
                </a:lnTo>
                <a:close/>
              </a:path>
              <a:path w="79375" h="109220">
                <a:moveTo>
                  <a:pt x="79108" y="12"/>
                </a:moveTo>
                <a:lnTo>
                  <a:pt x="69126" y="12"/>
                </a:lnTo>
                <a:lnTo>
                  <a:pt x="69126" y="108686"/>
                </a:lnTo>
                <a:lnTo>
                  <a:pt x="79108" y="108686"/>
                </a:lnTo>
                <a:lnTo>
                  <a:pt x="79108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1627" y="6391147"/>
            <a:ext cx="188595" cy="128905"/>
          </a:xfrm>
          <a:custGeom>
            <a:avLst/>
            <a:gdLst/>
            <a:ahLst/>
            <a:cxnLst/>
            <a:rect l="l" t="t" r="r" b="b"/>
            <a:pathLst>
              <a:path w="188594" h="128904">
                <a:moveTo>
                  <a:pt x="28663" y="2781"/>
                </a:moveTo>
                <a:lnTo>
                  <a:pt x="25869" y="0"/>
                </a:lnTo>
                <a:lnTo>
                  <a:pt x="19278" y="0"/>
                </a:lnTo>
                <a:lnTo>
                  <a:pt x="16497" y="2781"/>
                </a:lnTo>
                <a:lnTo>
                  <a:pt x="16497" y="9372"/>
                </a:lnTo>
                <a:lnTo>
                  <a:pt x="19278" y="12153"/>
                </a:lnTo>
                <a:lnTo>
                  <a:pt x="25869" y="12153"/>
                </a:lnTo>
                <a:lnTo>
                  <a:pt x="28663" y="9372"/>
                </a:lnTo>
                <a:lnTo>
                  <a:pt x="28663" y="2781"/>
                </a:lnTo>
                <a:close/>
              </a:path>
              <a:path w="188594" h="128904">
                <a:moveTo>
                  <a:pt x="56502" y="2781"/>
                </a:moveTo>
                <a:lnTo>
                  <a:pt x="53721" y="0"/>
                </a:lnTo>
                <a:lnTo>
                  <a:pt x="47117" y="0"/>
                </a:lnTo>
                <a:lnTo>
                  <a:pt x="44335" y="2781"/>
                </a:lnTo>
                <a:lnTo>
                  <a:pt x="44335" y="9372"/>
                </a:lnTo>
                <a:lnTo>
                  <a:pt x="47117" y="12153"/>
                </a:lnTo>
                <a:lnTo>
                  <a:pt x="53721" y="12153"/>
                </a:lnTo>
                <a:lnTo>
                  <a:pt x="56502" y="9372"/>
                </a:lnTo>
                <a:lnTo>
                  <a:pt x="56502" y="2781"/>
                </a:lnTo>
                <a:close/>
              </a:path>
              <a:path w="188594" h="128904">
                <a:moveTo>
                  <a:pt x="72986" y="90830"/>
                </a:moveTo>
                <a:lnTo>
                  <a:pt x="72961" y="54470"/>
                </a:lnTo>
                <a:lnTo>
                  <a:pt x="70358" y="39535"/>
                </a:lnTo>
                <a:lnTo>
                  <a:pt x="63042" y="27825"/>
                </a:lnTo>
                <a:lnTo>
                  <a:pt x="63042" y="90830"/>
                </a:lnTo>
                <a:lnTo>
                  <a:pt x="61125" y="102247"/>
                </a:lnTo>
                <a:lnTo>
                  <a:pt x="55727" y="111061"/>
                </a:lnTo>
                <a:lnTo>
                  <a:pt x="47345" y="116751"/>
                </a:lnTo>
                <a:lnTo>
                  <a:pt x="36499" y="118757"/>
                </a:lnTo>
                <a:lnTo>
                  <a:pt x="25654" y="116751"/>
                </a:lnTo>
                <a:lnTo>
                  <a:pt x="17272" y="111061"/>
                </a:lnTo>
                <a:lnTo>
                  <a:pt x="11861" y="102247"/>
                </a:lnTo>
                <a:lnTo>
                  <a:pt x="9944" y="90830"/>
                </a:lnTo>
                <a:lnTo>
                  <a:pt x="9944" y="54470"/>
                </a:lnTo>
                <a:lnTo>
                  <a:pt x="11861" y="43065"/>
                </a:lnTo>
                <a:lnTo>
                  <a:pt x="17272" y="34251"/>
                </a:lnTo>
                <a:lnTo>
                  <a:pt x="25654" y="28562"/>
                </a:lnTo>
                <a:lnTo>
                  <a:pt x="36499" y="26543"/>
                </a:lnTo>
                <a:lnTo>
                  <a:pt x="47345" y="28575"/>
                </a:lnTo>
                <a:lnTo>
                  <a:pt x="55727" y="34290"/>
                </a:lnTo>
                <a:lnTo>
                  <a:pt x="61125" y="43154"/>
                </a:lnTo>
                <a:lnTo>
                  <a:pt x="63017" y="54470"/>
                </a:lnTo>
                <a:lnTo>
                  <a:pt x="63042" y="90830"/>
                </a:lnTo>
                <a:lnTo>
                  <a:pt x="63042" y="27825"/>
                </a:lnTo>
                <a:lnTo>
                  <a:pt x="62839" y="27495"/>
                </a:lnTo>
                <a:lnTo>
                  <a:pt x="61429" y="26543"/>
                </a:lnTo>
                <a:lnTo>
                  <a:pt x="51282" y="19659"/>
                </a:lnTo>
                <a:lnTo>
                  <a:pt x="36499" y="16865"/>
                </a:lnTo>
                <a:lnTo>
                  <a:pt x="21704" y="19659"/>
                </a:lnTo>
                <a:lnTo>
                  <a:pt x="10147" y="27495"/>
                </a:lnTo>
                <a:lnTo>
                  <a:pt x="2628" y="39535"/>
                </a:lnTo>
                <a:lnTo>
                  <a:pt x="25" y="54470"/>
                </a:lnTo>
                <a:lnTo>
                  <a:pt x="0" y="90830"/>
                </a:lnTo>
                <a:lnTo>
                  <a:pt x="2628" y="105867"/>
                </a:lnTo>
                <a:lnTo>
                  <a:pt x="10147" y="117856"/>
                </a:lnTo>
                <a:lnTo>
                  <a:pt x="21704" y="125653"/>
                </a:lnTo>
                <a:lnTo>
                  <a:pt x="36499" y="128447"/>
                </a:lnTo>
                <a:lnTo>
                  <a:pt x="51282" y="125653"/>
                </a:lnTo>
                <a:lnTo>
                  <a:pt x="61493" y="118757"/>
                </a:lnTo>
                <a:lnTo>
                  <a:pt x="62839" y="117856"/>
                </a:lnTo>
                <a:lnTo>
                  <a:pt x="70358" y="105867"/>
                </a:lnTo>
                <a:lnTo>
                  <a:pt x="72986" y="90830"/>
                </a:lnTo>
                <a:close/>
              </a:path>
              <a:path w="188594" h="128904">
                <a:moveTo>
                  <a:pt x="161036" y="55702"/>
                </a:moveTo>
                <a:lnTo>
                  <a:pt x="158407" y="40373"/>
                </a:lnTo>
                <a:lnTo>
                  <a:pt x="151041" y="28790"/>
                </a:lnTo>
                <a:lnTo>
                  <a:pt x="151041" y="55702"/>
                </a:lnTo>
                <a:lnTo>
                  <a:pt x="151015" y="59664"/>
                </a:lnTo>
                <a:lnTo>
                  <a:pt x="149174" y="70815"/>
                </a:lnTo>
                <a:lnTo>
                  <a:pt x="143789" y="79248"/>
                </a:lnTo>
                <a:lnTo>
                  <a:pt x="135204" y="84543"/>
                </a:lnTo>
                <a:lnTo>
                  <a:pt x="123723" y="86372"/>
                </a:lnTo>
                <a:lnTo>
                  <a:pt x="102819" y="86372"/>
                </a:lnTo>
                <a:lnTo>
                  <a:pt x="102819" y="28384"/>
                </a:lnTo>
                <a:lnTo>
                  <a:pt x="123723" y="28384"/>
                </a:lnTo>
                <a:lnTo>
                  <a:pt x="135318" y="30213"/>
                </a:lnTo>
                <a:lnTo>
                  <a:pt x="143891" y="35534"/>
                </a:lnTo>
                <a:lnTo>
                  <a:pt x="149212" y="44107"/>
                </a:lnTo>
                <a:lnTo>
                  <a:pt x="151041" y="55702"/>
                </a:lnTo>
                <a:lnTo>
                  <a:pt x="151041" y="28790"/>
                </a:lnTo>
                <a:lnTo>
                  <a:pt x="150964" y="28663"/>
                </a:lnTo>
                <a:lnTo>
                  <a:pt x="150520" y="28384"/>
                </a:lnTo>
                <a:lnTo>
                  <a:pt x="139293" y="21183"/>
                </a:lnTo>
                <a:lnTo>
                  <a:pt x="124028" y="18554"/>
                </a:lnTo>
                <a:lnTo>
                  <a:pt x="92837" y="18554"/>
                </a:lnTo>
                <a:lnTo>
                  <a:pt x="92837" y="127228"/>
                </a:lnTo>
                <a:lnTo>
                  <a:pt x="102819" y="127228"/>
                </a:lnTo>
                <a:lnTo>
                  <a:pt x="102819" y="96062"/>
                </a:lnTo>
                <a:lnTo>
                  <a:pt x="124028" y="96062"/>
                </a:lnTo>
                <a:lnTo>
                  <a:pt x="139446" y="93535"/>
                </a:lnTo>
                <a:lnTo>
                  <a:pt x="150939" y="86372"/>
                </a:lnTo>
                <a:lnTo>
                  <a:pt x="151091" y="86283"/>
                </a:lnTo>
                <a:lnTo>
                  <a:pt x="158457" y="74828"/>
                </a:lnTo>
                <a:lnTo>
                  <a:pt x="161036" y="59664"/>
                </a:lnTo>
                <a:lnTo>
                  <a:pt x="161036" y="55702"/>
                </a:lnTo>
                <a:close/>
              </a:path>
              <a:path w="188594" h="128904">
                <a:moveTo>
                  <a:pt x="188429" y="18554"/>
                </a:moveTo>
                <a:lnTo>
                  <a:pt x="178435" y="18554"/>
                </a:lnTo>
                <a:lnTo>
                  <a:pt x="178435" y="127228"/>
                </a:lnTo>
                <a:lnTo>
                  <a:pt x="188429" y="127228"/>
                </a:lnTo>
                <a:lnTo>
                  <a:pt x="188429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5165" y="6407851"/>
            <a:ext cx="72941" cy="11203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168983" y="6409691"/>
            <a:ext cx="295275" cy="254635"/>
            <a:chOff x="1168983" y="6409691"/>
            <a:chExt cx="295275" cy="254635"/>
          </a:xfrm>
        </p:grpSpPr>
        <p:sp>
          <p:nvSpPr>
            <p:cNvPr id="14" name="object 14"/>
            <p:cNvSpPr/>
            <p:nvPr/>
          </p:nvSpPr>
          <p:spPr>
            <a:xfrm>
              <a:off x="1368649" y="6409691"/>
              <a:ext cx="71120" cy="109220"/>
            </a:xfrm>
            <a:custGeom>
              <a:avLst/>
              <a:gdLst/>
              <a:ahLst/>
              <a:cxnLst/>
              <a:rect l="l" t="t" r="r" b="b"/>
              <a:pathLst>
                <a:path w="71119" h="109220">
                  <a:moveTo>
                    <a:pt x="64969" y="0"/>
                  </a:moveTo>
                  <a:lnTo>
                    <a:pt x="53541" y="0"/>
                  </a:lnTo>
                  <a:lnTo>
                    <a:pt x="21285" y="48729"/>
                  </a:lnTo>
                  <a:lnTo>
                    <a:pt x="9991" y="48729"/>
                  </a:lnTo>
                  <a:lnTo>
                    <a:pt x="9991" y="0"/>
                  </a:lnTo>
                  <a:lnTo>
                    <a:pt x="0" y="0"/>
                  </a:lnTo>
                  <a:lnTo>
                    <a:pt x="0" y="108679"/>
                  </a:lnTo>
                  <a:lnTo>
                    <a:pt x="9991" y="108679"/>
                  </a:lnTo>
                  <a:lnTo>
                    <a:pt x="9991" y="58110"/>
                  </a:lnTo>
                  <a:lnTo>
                    <a:pt x="21142" y="58110"/>
                  </a:lnTo>
                  <a:lnTo>
                    <a:pt x="59070" y="108679"/>
                  </a:lnTo>
                  <a:lnTo>
                    <a:pt x="70958" y="108679"/>
                  </a:lnTo>
                  <a:lnTo>
                    <a:pt x="29637" y="53499"/>
                  </a:lnTo>
                  <a:lnTo>
                    <a:pt x="64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6044" y="6554305"/>
              <a:ext cx="72161" cy="1086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83082" y="6554305"/>
              <a:ext cx="81280" cy="109220"/>
            </a:xfrm>
            <a:custGeom>
              <a:avLst/>
              <a:gdLst/>
              <a:ahLst/>
              <a:cxnLst/>
              <a:rect l="l" t="t" r="r" b="b"/>
              <a:pathLst>
                <a:path w="81280" h="109220">
                  <a:moveTo>
                    <a:pt x="80928" y="0"/>
                  </a:moveTo>
                  <a:lnTo>
                    <a:pt x="70422" y="0"/>
                  </a:lnTo>
                  <a:lnTo>
                    <a:pt x="40382" y="92895"/>
                  </a:lnTo>
                  <a:lnTo>
                    <a:pt x="10505" y="0"/>
                  </a:lnTo>
                  <a:lnTo>
                    <a:pt x="0" y="0"/>
                  </a:lnTo>
                  <a:lnTo>
                    <a:pt x="35600" y="108679"/>
                  </a:lnTo>
                  <a:lnTo>
                    <a:pt x="45162" y="108679"/>
                  </a:lnTo>
                  <a:lnTo>
                    <a:pt x="80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983" y="6554305"/>
              <a:ext cx="73083" cy="1098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61627" y="6554305"/>
              <a:ext cx="10160" cy="109220"/>
            </a:xfrm>
            <a:custGeom>
              <a:avLst/>
              <a:gdLst/>
              <a:ahLst/>
              <a:cxnLst/>
              <a:rect l="l" t="t" r="r" b="b"/>
              <a:pathLst>
                <a:path w="10159" h="109220">
                  <a:moveTo>
                    <a:pt x="9990" y="0"/>
                  </a:moveTo>
                  <a:lnTo>
                    <a:pt x="0" y="0"/>
                  </a:lnTo>
                  <a:lnTo>
                    <a:pt x="0" y="108679"/>
                  </a:lnTo>
                  <a:lnTo>
                    <a:pt x="9990" y="1086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550338" y="6554284"/>
            <a:ext cx="68580" cy="109220"/>
          </a:xfrm>
          <a:custGeom>
            <a:avLst/>
            <a:gdLst/>
            <a:ahLst/>
            <a:cxnLst/>
            <a:rect l="l" t="t" r="r" b="b"/>
            <a:pathLst>
              <a:path w="68580" h="109220">
                <a:moveTo>
                  <a:pt x="31652" y="0"/>
                </a:moveTo>
                <a:lnTo>
                  <a:pt x="0" y="0"/>
                </a:lnTo>
                <a:lnTo>
                  <a:pt x="0" y="108679"/>
                </a:lnTo>
                <a:lnTo>
                  <a:pt x="9991" y="108679"/>
                </a:lnTo>
                <a:lnTo>
                  <a:pt x="9991" y="74456"/>
                </a:lnTo>
                <a:lnTo>
                  <a:pt x="41783" y="74456"/>
                </a:lnTo>
                <a:lnTo>
                  <a:pt x="40492" y="72797"/>
                </a:lnTo>
                <a:lnTo>
                  <a:pt x="52148" y="68934"/>
                </a:lnTo>
                <a:lnTo>
                  <a:pt x="57300" y="64772"/>
                </a:lnTo>
                <a:lnTo>
                  <a:pt x="9991" y="64772"/>
                </a:lnTo>
                <a:lnTo>
                  <a:pt x="9991" y="9842"/>
                </a:lnTo>
                <a:lnTo>
                  <a:pt x="58524" y="9842"/>
                </a:lnTo>
                <a:lnTo>
                  <a:pt x="58377" y="9614"/>
                </a:lnTo>
                <a:lnTo>
                  <a:pt x="46871" y="2487"/>
                </a:lnTo>
                <a:lnTo>
                  <a:pt x="31652" y="0"/>
                </a:lnTo>
                <a:close/>
              </a:path>
              <a:path w="68580" h="109220">
                <a:moveTo>
                  <a:pt x="41783" y="74456"/>
                </a:moveTo>
                <a:lnTo>
                  <a:pt x="30194" y="74456"/>
                </a:lnTo>
                <a:lnTo>
                  <a:pt x="56314" y="108679"/>
                </a:lnTo>
                <a:lnTo>
                  <a:pt x="68403" y="108679"/>
                </a:lnTo>
                <a:lnTo>
                  <a:pt x="41783" y="74456"/>
                </a:lnTo>
                <a:close/>
              </a:path>
              <a:path w="68580" h="109220">
                <a:moveTo>
                  <a:pt x="58524" y="9842"/>
                </a:moveTo>
                <a:lnTo>
                  <a:pt x="30888" y="9842"/>
                </a:lnTo>
                <a:lnTo>
                  <a:pt x="42589" y="11522"/>
                </a:lnTo>
                <a:lnTo>
                  <a:pt x="51153" y="16458"/>
                </a:lnTo>
                <a:lnTo>
                  <a:pt x="56414" y="24494"/>
                </a:lnTo>
                <a:lnTo>
                  <a:pt x="58205" y="35473"/>
                </a:lnTo>
                <a:lnTo>
                  <a:pt x="58205" y="39745"/>
                </a:lnTo>
                <a:lnTo>
                  <a:pt x="56342" y="50270"/>
                </a:lnTo>
                <a:lnTo>
                  <a:pt x="50960" y="58138"/>
                </a:lnTo>
                <a:lnTo>
                  <a:pt x="42372" y="63066"/>
                </a:lnTo>
                <a:lnTo>
                  <a:pt x="30888" y="64772"/>
                </a:lnTo>
                <a:lnTo>
                  <a:pt x="57300" y="64772"/>
                </a:lnTo>
                <a:lnTo>
                  <a:pt x="60857" y="61898"/>
                </a:lnTo>
                <a:lnTo>
                  <a:pt x="66310" y="52047"/>
                </a:lnTo>
                <a:lnTo>
                  <a:pt x="68196" y="39745"/>
                </a:lnTo>
                <a:lnTo>
                  <a:pt x="68144" y="35473"/>
                </a:lnTo>
                <a:lnTo>
                  <a:pt x="65656" y="20879"/>
                </a:lnTo>
                <a:lnTo>
                  <a:pt x="58524" y="9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0631" y="6554284"/>
            <a:ext cx="10160" cy="109220"/>
          </a:xfrm>
          <a:custGeom>
            <a:avLst/>
            <a:gdLst/>
            <a:ahLst/>
            <a:cxnLst/>
            <a:rect l="l" t="t" r="r" b="b"/>
            <a:pathLst>
              <a:path w="10160" h="109220">
                <a:moveTo>
                  <a:pt x="9990" y="0"/>
                </a:moveTo>
                <a:lnTo>
                  <a:pt x="0" y="0"/>
                </a:lnTo>
                <a:lnTo>
                  <a:pt x="0" y="108679"/>
                </a:lnTo>
                <a:lnTo>
                  <a:pt x="9990" y="108679"/>
                </a:lnTo>
                <a:lnTo>
                  <a:pt x="9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4981" y="6554305"/>
            <a:ext cx="60960" cy="109220"/>
          </a:xfrm>
          <a:custGeom>
            <a:avLst/>
            <a:gdLst/>
            <a:ahLst/>
            <a:cxnLst/>
            <a:rect l="l" t="t" r="r" b="b"/>
            <a:pathLst>
              <a:path w="60959" h="109220">
                <a:moveTo>
                  <a:pt x="59324" y="0"/>
                </a:moveTo>
                <a:lnTo>
                  <a:pt x="0" y="0"/>
                </a:lnTo>
                <a:lnTo>
                  <a:pt x="0" y="108679"/>
                </a:lnTo>
                <a:lnTo>
                  <a:pt x="60707" y="108679"/>
                </a:lnTo>
                <a:lnTo>
                  <a:pt x="60707" y="98979"/>
                </a:lnTo>
                <a:lnTo>
                  <a:pt x="9989" y="98979"/>
                </a:lnTo>
                <a:lnTo>
                  <a:pt x="9989" y="58264"/>
                </a:lnTo>
                <a:lnTo>
                  <a:pt x="46348" y="58264"/>
                </a:lnTo>
                <a:lnTo>
                  <a:pt x="46348" y="49185"/>
                </a:lnTo>
                <a:lnTo>
                  <a:pt x="9989" y="49185"/>
                </a:lnTo>
                <a:lnTo>
                  <a:pt x="9989" y="9831"/>
                </a:lnTo>
                <a:lnTo>
                  <a:pt x="59324" y="9831"/>
                </a:lnTo>
                <a:lnTo>
                  <a:pt x="59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9311" y="6552460"/>
            <a:ext cx="72390" cy="112395"/>
          </a:xfrm>
          <a:custGeom>
            <a:avLst/>
            <a:gdLst/>
            <a:ahLst/>
            <a:cxnLst/>
            <a:rect l="l" t="t" r="r" b="b"/>
            <a:pathLst>
              <a:path w="72389" h="112395">
                <a:moveTo>
                  <a:pt x="35854" y="0"/>
                </a:moveTo>
                <a:lnTo>
                  <a:pt x="21442" y="2061"/>
                </a:lnTo>
                <a:lnTo>
                  <a:pt x="10704" y="7968"/>
                </a:lnTo>
                <a:lnTo>
                  <a:pt x="3999" y="17306"/>
                </a:lnTo>
                <a:lnTo>
                  <a:pt x="1685" y="29659"/>
                </a:lnTo>
                <a:lnTo>
                  <a:pt x="4738" y="43433"/>
                </a:lnTo>
                <a:lnTo>
                  <a:pt x="12643" y="52111"/>
                </a:lnTo>
                <a:lnTo>
                  <a:pt x="23519" y="57323"/>
                </a:lnTo>
                <a:lnTo>
                  <a:pt x="45503" y="63450"/>
                </a:lnTo>
                <a:lnTo>
                  <a:pt x="54086" y="67177"/>
                </a:lnTo>
                <a:lnTo>
                  <a:pt x="60080" y="72930"/>
                </a:lnTo>
                <a:lnTo>
                  <a:pt x="62334" y="81754"/>
                </a:lnTo>
                <a:lnTo>
                  <a:pt x="60031" y="91590"/>
                </a:lnTo>
                <a:lnTo>
                  <a:pt x="54020" y="98097"/>
                </a:lnTo>
                <a:lnTo>
                  <a:pt x="45642" y="101695"/>
                </a:lnTo>
                <a:lnTo>
                  <a:pt x="36241" y="102801"/>
                </a:lnTo>
                <a:lnTo>
                  <a:pt x="25142" y="100835"/>
                </a:lnTo>
                <a:lnTo>
                  <a:pt x="16842" y="95155"/>
                </a:lnTo>
                <a:lnTo>
                  <a:pt x="11641" y="86089"/>
                </a:lnTo>
                <a:lnTo>
                  <a:pt x="9841" y="73475"/>
                </a:lnTo>
                <a:lnTo>
                  <a:pt x="0" y="73475"/>
                </a:lnTo>
                <a:lnTo>
                  <a:pt x="2568" y="89792"/>
                </a:lnTo>
                <a:lnTo>
                  <a:pt x="9868" y="101890"/>
                </a:lnTo>
                <a:lnTo>
                  <a:pt x="21295" y="109618"/>
                </a:lnTo>
                <a:lnTo>
                  <a:pt x="36241" y="112336"/>
                </a:lnTo>
                <a:lnTo>
                  <a:pt x="51128" y="110159"/>
                </a:lnTo>
                <a:lnTo>
                  <a:pt x="62504" y="103970"/>
                </a:lnTo>
                <a:lnTo>
                  <a:pt x="69769" y="94280"/>
                </a:lnTo>
                <a:lnTo>
                  <a:pt x="72325" y="81600"/>
                </a:lnTo>
                <a:lnTo>
                  <a:pt x="69445" y="68459"/>
                </a:lnTo>
                <a:lnTo>
                  <a:pt x="61889" y="60188"/>
                </a:lnTo>
                <a:lnTo>
                  <a:pt x="51286" y="55180"/>
                </a:lnTo>
                <a:lnTo>
                  <a:pt x="39263" y="51829"/>
                </a:lnTo>
                <a:lnTo>
                  <a:pt x="28912" y="48998"/>
                </a:lnTo>
                <a:lnTo>
                  <a:pt x="20046" y="45111"/>
                </a:lnTo>
                <a:lnTo>
                  <a:pt x="13855" y="39040"/>
                </a:lnTo>
                <a:lnTo>
                  <a:pt x="11527" y="29659"/>
                </a:lnTo>
                <a:lnTo>
                  <a:pt x="13104" y="21258"/>
                </a:lnTo>
                <a:lnTo>
                  <a:pt x="17733" y="14976"/>
                </a:lnTo>
                <a:lnTo>
                  <a:pt x="25265" y="11040"/>
                </a:lnTo>
                <a:lnTo>
                  <a:pt x="35547" y="9678"/>
                </a:lnTo>
                <a:lnTo>
                  <a:pt x="44343" y="11026"/>
                </a:lnTo>
                <a:lnTo>
                  <a:pt x="52232" y="15398"/>
                </a:lnTo>
                <a:lnTo>
                  <a:pt x="58019" y="23284"/>
                </a:lnTo>
                <a:lnTo>
                  <a:pt x="60510" y="35171"/>
                </a:lnTo>
                <a:lnTo>
                  <a:pt x="70533" y="35171"/>
                </a:lnTo>
                <a:lnTo>
                  <a:pt x="67178" y="18748"/>
                </a:lnTo>
                <a:lnTo>
                  <a:pt x="59150" y="7872"/>
                </a:lnTo>
                <a:lnTo>
                  <a:pt x="48144" y="1853"/>
                </a:lnTo>
                <a:lnTo>
                  <a:pt x="35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9798" y="6554292"/>
            <a:ext cx="147320" cy="109220"/>
          </a:xfrm>
          <a:custGeom>
            <a:avLst/>
            <a:gdLst/>
            <a:ahLst/>
            <a:cxnLst/>
            <a:rect l="l" t="t" r="r" b="b"/>
            <a:pathLst>
              <a:path w="147319" h="109220">
                <a:moveTo>
                  <a:pt x="66992" y="177"/>
                </a:moveTo>
                <a:lnTo>
                  <a:pt x="0" y="177"/>
                </a:lnTo>
                <a:lnTo>
                  <a:pt x="0" y="10337"/>
                </a:lnTo>
                <a:lnTo>
                  <a:pt x="29032" y="10337"/>
                </a:lnTo>
                <a:lnTo>
                  <a:pt x="29032" y="108127"/>
                </a:lnTo>
                <a:lnTo>
                  <a:pt x="39027" y="108127"/>
                </a:lnTo>
                <a:lnTo>
                  <a:pt x="39027" y="10337"/>
                </a:lnTo>
                <a:lnTo>
                  <a:pt x="66992" y="10337"/>
                </a:lnTo>
                <a:lnTo>
                  <a:pt x="66992" y="177"/>
                </a:lnTo>
                <a:close/>
              </a:path>
              <a:path w="147319" h="109220">
                <a:moveTo>
                  <a:pt x="146837" y="0"/>
                </a:moveTo>
                <a:lnTo>
                  <a:pt x="136359" y="0"/>
                </a:lnTo>
                <a:lnTo>
                  <a:pt x="108915" y="58788"/>
                </a:lnTo>
                <a:lnTo>
                  <a:pt x="81546" y="0"/>
                </a:lnTo>
                <a:lnTo>
                  <a:pt x="71297" y="0"/>
                </a:lnTo>
                <a:lnTo>
                  <a:pt x="104444" y="68110"/>
                </a:lnTo>
                <a:lnTo>
                  <a:pt x="104444" y="108673"/>
                </a:lnTo>
                <a:lnTo>
                  <a:pt x="113538" y="108673"/>
                </a:lnTo>
                <a:lnTo>
                  <a:pt x="113538" y="68110"/>
                </a:lnTo>
                <a:lnTo>
                  <a:pt x="14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76504" y="2650238"/>
            <a:ext cx="375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Contact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information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76505" y="3447966"/>
            <a:ext cx="9118600" cy="8578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sv-SE" sz="2400" dirty="0">
                <a:solidFill>
                  <a:srgbClr val="FFFFFF"/>
                </a:solidFill>
                <a:latin typeface="Georgia"/>
                <a:cs typeface="Georgia"/>
              </a:rPr>
              <a:t>Gurjot Singh </a:t>
            </a:r>
            <a:r>
              <a:rPr lang="sv-SE" sz="2400" dirty="0" err="1">
                <a:solidFill>
                  <a:srgbClr val="FFFFFF"/>
                </a:solidFill>
                <a:latin typeface="Georgia"/>
                <a:cs typeface="Georgia"/>
              </a:rPr>
              <a:t>Gaba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sv-SE" sz="2400" dirty="0">
                <a:solidFill>
                  <a:srgbClr val="FFFFFF"/>
                </a:solidFill>
                <a:latin typeface="Georgia"/>
                <a:cs typeface="Georgia"/>
                <a:hlinkClick r:id="rId7"/>
              </a:rPr>
              <a:t>gurjot.singh@liu.se</a:t>
            </a:r>
            <a:r>
              <a:rPr lang="sv-SE" sz="2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(begin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”TDTS11”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email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subject)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503" y="2650238"/>
            <a:ext cx="2369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Assignments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Assignments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704069"/>
            <a:ext cx="7478395" cy="4241546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34315" indent="-22225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34950" algn="l"/>
              </a:tabLst>
            </a:pPr>
            <a:r>
              <a:rPr sz="3450" baseline="1207" dirty="0">
                <a:latin typeface="Georgia"/>
                <a:cs typeface="Georgia"/>
              </a:rPr>
              <a:t>Assignment</a:t>
            </a:r>
            <a:r>
              <a:rPr sz="3450" spc="89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1: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“Wireshark</a:t>
            </a:r>
            <a:r>
              <a:rPr sz="3450" spc="89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lab: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Getting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started</a:t>
            </a:r>
            <a:r>
              <a:rPr sz="3450" spc="89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+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spc="-15" baseline="1207" dirty="0">
                <a:latin typeface="Georgia"/>
                <a:cs typeface="Georgia"/>
              </a:rPr>
              <a:t>HTTP”</a:t>
            </a:r>
            <a:endParaRPr sz="3450" baseline="1207" dirty="0">
              <a:latin typeface="Georgia"/>
              <a:cs typeface="Georgia"/>
            </a:endParaRPr>
          </a:p>
          <a:p>
            <a:pPr marL="977265" lvl="1" indent="-22225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977265" algn="l"/>
                <a:tab pos="977900" algn="l"/>
              </a:tabLst>
            </a:pPr>
            <a:r>
              <a:rPr sz="2925" baseline="1424" dirty="0">
                <a:latin typeface="Georgia"/>
                <a:cs typeface="Georgia"/>
              </a:rPr>
              <a:t>1+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time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slot,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plus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own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work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(deadline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January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spc="-37" baseline="1424" dirty="0">
                <a:latin typeface="Georgia"/>
                <a:cs typeface="Georgia"/>
              </a:rPr>
              <a:t>28)</a:t>
            </a:r>
            <a:endParaRPr sz="2925" baseline="1424" dirty="0">
              <a:latin typeface="Georgia"/>
              <a:cs typeface="Georgia"/>
            </a:endParaRPr>
          </a:p>
          <a:p>
            <a:pPr marL="234315" indent="-222250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234950" algn="l"/>
              </a:tabLst>
            </a:pPr>
            <a:r>
              <a:rPr sz="3450" baseline="1207" dirty="0">
                <a:latin typeface="Georgia"/>
                <a:cs typeface="Georgia"/>
              </a:rPr>
              <a:t>Assignment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2:</a:t>
            </a:r>
            <a:r>
              <a:rPr sz="3450" spc="104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“Wireshark</a:t>
            </a:r>
            <a:r>
              <a:rPr sz="3450" spc="104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lab:</a:t>
            </a:r>
            <a:r>
              <a:rPr sz="3450" spc="104" baseline="1207" dirty="0">
                <a:latin typeface="Georgia"/>
                <a:cs typeface="Georgia"/>
              </a:rPr>
              <a:t> </a:t>
            </a:r>
            <a:r>
              <a:rPr sz="3450" spc="-30" baseline="1207" dirty="0">
                <a:latin typeface="Georgia"/>
                <a:cs typeface="Georgia"/>
              </a:rPr>
              <a:t>TCP”</a:t>
            </a:r>
            <a:endParaRPr sz="3450" baseline="1207" dirty="0">
              <a:latin typeface="Georgia"/>
              <a:cs typeface="Georgia"/>
            </a:endParaRPr>
          </a:p>
          <a:p>
            <a:pPr marL="977265" lvl="1" indent="-22225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977265" algn="l"/>
                <a:tab pos="977900" algn="l"/>
              </a:tabLst>
            </a:pPr>
            <a:r>
              <a:rPr sz="2925" baseline="1424" dirty="0">
                <a:latin typeface="Georgia"/>
                <a:cs typeface="Georgia"/>
              </a:rPr>
              <a:t>1+</a:t>
            </a:r>
            <a:r>
              <a:rPr sz="2925" spc="-89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time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slots,</a:t>
            </a:r>
            <a:r>
              <a:rPr sz="2925" spc="-89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plus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own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work</a:t>
            </a:r>
            <a:r>
              <a:rPr sz="2925" spc="-89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(deadline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February</a:t>
            </a:r>
            <a:r>
              <a:rPr sz="2925" spc="-89" baseline="1424" dirty="0">
                <a:latin typeface="Georgia"/>
                <a:cs typeface="Georgia"/>
              </a:rPr>
              <a:t> </a:t>
            </a:r>
            <a:r>
              <a:rPr sz="2925" spc="-37" baseline="1424" dirty="0">
                <a:latin typeface="Georgia"/>
                <a:cs typeface="Georgia"/>
              </a:rPr>
              <a:t>4)</a:t>
            </a:r>
            <a:endParaRPr sz="2925" baseline="1424" dirty="0">
              <a:latin typeface="Georgia"/>
              <a:cs typeface="Georgia"/>
            </a:endParaRPr>
          </a:p>
          <a:p>
            <a:pPr marL="234315" indent="-222250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234950" algn="l"/>
              </a:tabLst>
            </a:pPr>
            <a:r>
              <a:rPr sz="3450" baseline="1207" dirty="0">
                <a:latin typeface="Georgia"/>
                <a:cs typeface="Georgia"/>
              </a:rPr>
              <a:t>Assignment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3:</a:t>
            </a:r>
            <a:r>
              <a:rPr sz="3450" spc="104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“Wireshark</a:t>
            </a:r>
            <a:r>
              <a:rPr sz="3450" spc="104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lab:</a:t>
            </a:r>
            <a:r>
              <a:rPr sz="3450" spc="104" baseline="1207" dirty="0">
                <a:latin typeface="Georgia"/>
                <a:cs typeface="Georgia"/>
              </a:rPr>
              <a:t> </a:t>
            </a:r>
            <a:r>
              <a:rPr sz="3450" spc="-37" baseline="1207" dirty="0">
                <a:latin typeface="Georgia"/>
                <a:cs typeface="Georgia"/>
              </a:rPr>
              <a:t>IP”</a:t>
            </a:r>
            <a:endParaRPr sz="3450" baseline="1207" dirty="0">
              <a:latin typeface="Georgia"/>
              <a:cs typeface="Georgia"/>
            </a:endParaRPr>
          </a:p>
          <a:p>
            <a:pPr marL="977265" lvl="1" indent="-22225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977265" algn="l"/>
                <a:tab pos="977900" algn="l"/>
              </a:tabLst>
            </a:pPr>
            <a:r>
              <a:rPr sz="2925" baseline="1424" dirty="0">
                <a:latin typeface="Georgia"/>
                <a:cs typeface="Georgia"/>
              </a:rPr>
              <a:t>1+</a:t>
            </a:r>
            <a:r>
              <a:rPr sz="2925" spc="-89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time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slot,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plus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own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work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(deadline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February</a:t>
            </a:r>
            <a:r>
              <a:rPr sz="2925" spc="-82" baseline="1424" dirty="0">
                <a:latin typeface="Georgia"/>
                <a:cs typeface="Georgia"/>
              </a:rPr>
              <a:t> </a:t>
            </a:r>
            <a:r>
              <a:rPr sz="2925" spc="-37" baseline="1424" dirty="0">
                <a:latin typeface="Georgia"/>
                <a:cs typeface="Georgia"/>
              </a:rPr>
              <a:t>12)</a:t>
            </a:r>
            <a:endParaRPr sz="2925" baseline="1424" dirty="0">
              <a:latin typeface="Georgia"/>
              <a:cs typeface="Georgia"/>
            </a:endParaRPr>
          </a:p>
          <a:p>
            <a:pPr marL="234315" indent="-222250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234950" algn="l"/>
              </a:tabLst>
            </a:pPr>
            <a:r>
              <a:rPr sz="3450" baseline="1207" dirty="0">
                <a:latin typeface="Georgia"/>
                <a:cs typeface="Georgia"/>
              </a:rPr>
              <a:t>Assignment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4: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baseline="1207" dirty="0">
                <a:latin typeface="Georgia"/>
                <a:cs typeface="Georgia"/>
              </a:rPr>
              <a:t>“Web</a:t>
            </a:r>
            <a:r>
              <a:rPr sz="3450" spc="97" baseline="1207" dirty="0">
                <a:latin typeface="Georgia"/>
                <a:cs typeface="Georgia"/>
              </a:rPr>
              <a:t> </a:t>
            </a:r>
            <a:r>
              <a:rPr sz="3450" spc="-15" baseline="1207" dirty="0">
                <a:latin typeface="Georgia"/>
                <a:cs typeface="Georgia"/>
              </a:rPr>
              <a:t>analysis”</a:t>
            </a:r>
            <a:endParaRPr sz="3450" baseline="1207" dirty="0">
              <a:latin typeface="Georgia"/>
              <a:cs typeface="Georgia"/>
            </a:endParaRPr>
          </a:p>
          <a:p>
            <a:pPr marL="977265" lvl="1" indent="-2222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977265" algn="l"/>
                <a:tab pos="977900" algn="l"/>
              </a:tabLst>
            </a:pPr>
            <a:r>
              <a:rPr sz="2925" baseline="1424" dirty="0">
                <a:latin typeface="Georgia"/>
                <a:cs typeface="Georgia"/>
              </a:rPr>
              <a:t>4+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to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5+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time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slots,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plus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own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work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(deadline</a:t>
            </a:r>
            <a:r>
              <a:rPr sz="2925" spc="-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March</a:t>
            </a:r>
            <a:r>
              <a:rPr sz="2925" spc="-67" baseline="1424" dirty="0">
                <a:latin typeface="Georgia"/>
                <a:cs typeface="Georgia"/>
              </a:rPr>
              <a:t> </a:t>
            </a:r>
            <a:r>
              <a:rPr sz="2925" spc="-15" baseline="1424" dirty="0">
                <a:latin typeface="Georgia"/>
                <a:cs typeface="Georgia"/>
              </a:rPr>
              <a:t>8-</a:t>
            </a:r>
            <a:r>
              <a:rPr sz="2925" spc="-37" baseline="1424" dirty="0">
                <a:latin typeface="Georgia"/>
                <a:cs typeface="Georgia"/>
              </a:rPr>
              <a:t>9)</a:t>
            </a:r>
            <a:endParaRPr sz="2925" baseline="1424" dirty="0">
              <a:latin typeface="Georgia"/>
              <a:cs typeface="Georgia"/>
            </a:endParaRPr>
          </a:p>
          <a:p>
            <a:pPr marL="977265" lvl="1" indent="-22225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977265" algn="l"/>
                <a:tab pos="977900" algn="l"/>
              </a:tabLst>
            </a:pPr>
            <a:r>
              <a:rPr sz="2925" spc="-15" baseline="1424" dirty="0">
                <a:latin typeface="Georgia"/>
                <a:cs typeface="Georgia"/>
              </a:rPr>
              <a:t>Introductory</a:t>
            </a:r>
            <a:r>
              <a:rPr sz="2925" spc="-9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teaching</a:t>
            </a:r>
            <a:r>
              <a:rPr sz="2925" spc="-9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session</a:t>
            </a:r>
            <a:r>
              <a:rPr sz="2925" spc="-9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February</a:t>
            </a:r>
            <a:r>
              <a:rPr sz="2925" spc="-97" baseline="1424" dirty="0">
                <a:latin typeface="Georgia"/>
                <a:cs typeface="Georgia"/>
              </a:rPr>
              <a:t> </a:t>
            </a:r>
            <a:r>
              <a:rPr sz="2925" spc="-37" baseline="1424" dirty="0">
                <a:latin typeface="Georgia"/>
                <a:cs typeface="Georgia"/>
              </a:rPr>
              <a:t>1</a:t>
            </a:r>
            <a:r>
              <a:rPr lang="sv-SE" sz="2925" spc="-37" baseline="1424" dirty="0">
                <a:latin typeface="Georgia"/>
                <a:cs typeface="Georgia"/>
              </a:rPr>
              <a:t>5</a:t>
            </a:r>
            <a:endParaRPr sz="2925" baseline="1424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4551" y="387948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B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694" y="5944727"/>
            <a:ext cx="1056005" cy="612775"/>
            <a:chOff x="358694" y="5944727"/>
            <a:chExt cx="1056005" cy="612775"/>
          </a:xfrm>
        </p:grpSpPr>
        <p:sp>
          <p:nvSpPr>
            <p:cNvPr id="4" name="object 4"/>
            <p:cNvSpPr/>
            <p:nvPr/>
          </p:nvSpPr>
          <p:spPr>
            <a:xfrm>
              <a:off x="358686" y="5944730"/>
              <a:ext cx="414655" cy="597535"/>
            </a:xfrm>
            <a:custGeom>
              <a:avLst/>
              <a:gdLst/>
              <a:ahLst/>
              <a:cxnLst/>
              <a:rect l="l" t="t" r="r" b="b"/>
              <a:pathLst>
                <a:path w="414655" h="597534">
                  <a:moveTo>
                    <a:pt x="185077" y="0"/>
                  </a:moveTo>
                  <a:lnTo>
                    <a:pt x="0" y="0"/>
                  </a:lnTo>
                  <a:lnTo>
                    <a:pt x="0" y="597484"/>
                  </a:lnTo>
                  <a:lnTo>
                    <a:pt x="185077" y="597484"/>
                  </a:lnTo>
                  <a:lnTo>
                    <a:pt x="185077" y="0"/>
                  </a:lnTo>
                  <a:close/>
                </a:path>
                <a:path w="414655" h="597534">
                  <a:moveTo>
                    <a:pt x="414451" y="184962"/>
                  </a:moveTo>
                  <a:lnTo>
                    <a:pt x="229387" y="184962"/>
                  </a:lnTo>
                  <a:lnTo>
                    <a:pt x="229387" y="597484"/>
                  </a:lnTo>
                  <a:lnTo>
                    <a:pt x="414451" y="597484"/>
                  </a:lnTo>
                  <a:lnTo>
                    <a:pt x="414451" y="184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162" y="6360476"/>
              <a:ext cx="196432" cy="1968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2630" y="6129687"/>
              <a:ext cx="422275" cy="424815"/>
            </a:xfrm>
            <a:custGeom>
              <a:avLst/>
              <a:gdLst/>
              <a:ahLst/>
              <a:cxnLst/>
              <a:rect l="l" t="t" r="r" b="b"/>
              <a:pathLst>
                <a:path w="422275" h="424815">
                  <a:moveTo>
                    <a:pt x="421904" y="0"/>
                  </a:moveTo>
                  <a:lnTo>
                    <a:pt x="237366" y="0"/>
                  </a:lnTo>
                  <a:lnTo>
                    <a:pt x="237366" y="239403"/>
                  </a:lnTo>
                  <a:lnTo>
                    <a:pt x="235727" y="253330"/>
                  </a:lnTo>
                  <a:lnTo>
                    <a:pt x="230809" y="263282"/>
                  </a:lnTo>
                  <a:lnTo>
                    <a:pt x="222614" y="269255"/>
                  </a:lnTo>
                  <a:lnTo>
                    <a:pt x="211142" y="271247"/>
                  </a:lnTo>
                  <a:lnTo>
                    <a:pt x="199506" y="269255"/>
                  </a:lnTo>
                  <a:lnTo>
                    <a:pt x="191195" y="263282"/>
                  </a:lnTo>
                  <a:lnTo>
                    <a:pt x="186208" y="253330"/>
                  </a:lnTo>
                  <a:lnTo>
                    <a:pt x="184546" y="239403"/>
                  </a:lnTo>
                  <a:lnTo>
                    <a:pt x="184546" y="0"/>
                  </a:lnTo>
                  <a:lnTo>
                    <a:pt x="0" y="0"/>
                  </a:lnTo>
                  <a:lnTo>
                    <a:pt x="0" y="193334"/>
                  </a:lnTo>
                  <a:lnTo>
                    <a:pt x="2999" y="241613"/>
                  </a:lnTo>
                  <a:lnTo>
                    <a:pt x="11996" y="284315"/>
                  </a:lnTo>
                  <a:lnTo>
                    <a:pt x="26992" y="321435"/>
                  </a:lnTo>
                  <a:lnTo>
                    <a:pt x="81328" y="384835"/>
                  </a:lnTo>
                  <a:lnTo>
                    <a:pt x="119605" y="407070"/>
                  </a:lnTo>
                  <a:lnTo>
                    <a:pt x="162814" y="420099"/>
                  </a:lnTo>
                  <a:lnTo>
                    <a:pt x="210952" y="424347"/>
                  </a:lnTo>
                  <a:lnTo>
                    <a:pt x="259093" y="420099"/>
                  </a:lnTo>
                  <a:lnTo>
                    <a:pt x="302303" y="407070"/>
                  </a:lnTo>
                  <a:lnTo>
                    <a:pt x="340580" y="384835"/>
                  </a:lnTo>
                  <a:lnTo>
                    <a:pt x="373926" y="352968"/>
                  </a:lnTo>
                  <a:lnTo>
                    <a:pt x="409912" y="284315"/>
                  </a:lnTo>
                  <a:lnTo>
                    <a:pt x="418906" y="241613"/>
                  </a:lnTo>
                  <a:lnTo>
                    <a:pt x="421904" y="193334"/>
                  </a:lnTo>
                  <a:lnTo>
                    <a:pt x="421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21806" y="6099457"/>
            <a:ext cx="1054735" cy="210185"/>
            <a:chOff x="1521806" y="6099457"/>
            <a:chExt cx="1054735" cy="2101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6585" y="6129679"/>
              <a:ext cx="117534" cy="1770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1802" y="6129680"/>
              <a:ext cx="128905" cy="177165"/>
            </a:xfrm>
            <a:custGeom>
              <a:avLst/>
              <a:gdLst/>
              <a:ahLst/>
              <a:cxnLst/>
              <a:rect l="l" t="t" r="r" b="b"/>
              <a:pathLst>
                <a:path w="128905" h="177164">
                  <a:moveTo>
                    <a:pt x="93408" y="160629"/>
                  </a:moveTo>
                  <a:lnTo>
                    <a:pt x="16256" y="160629"/>
                  </a:lnTo>
                  <a:lnTo>
                    <a:pt x="16256" y="609"/>
                  </a:lnTo>
                  <a:lnTo>
                    <a:pt x="0" y="609"/>
                  </a:lnTo>
                  <a:lnTo>
                    <a:pt x="0" y="160629"/>
                  </a:lnTo>
                  <a:lnTo>
                    <a:pt x="0" y="177139"/>
                  </a:lnTo>
                  <a:lnTo>
                    <a:pt x="93408" y="177139"/>
                  </a:lnTo>
                  <a:lnTo>
                    <a:pt x="93408" y="160629"/>
                  </a:lnTo>
                  <a:close/>
                </a:path>
                <a:path w="128905" h="177164">
                  <a:moveTo>
                    <a:pt x="128854" y="0"/>
                  </a:moveTo>
                  <a:lnTo>
                    <a:pt x="112572" y="0"/>
                  </a:lnTo>
                  <a:lnTo>
                    <a:pt x="112572" y="177012"/>
                  </a:lnTo>
                  <a:lnTo>
                    <a:pt x="128854" y="177012"/>
                  </a:lnTo>
                  <a:lnTo>
                    <a:pt x="128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8082" y="6129679"/>
              <a:ext cx="117543" cy="177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63373" y="6099457"/>
              <a:ext cx="119380" cy="209550"/>
            </a:xfrm>
            <a:custGeom>
              <a:avLst/>
              <a:gdLst/>
              <a:ahLst/>
              <a:cxnLst/>
              <a:rect l="l" t="t" r="r" b="b"/>
              <a:pathLst>
                <a:path w="119380" h="209550">
                  <a:moveTo>
                    <a:pt x="42142" y="0"/>
                  </a:moveTo>
                  <a:lnTo>
                    <a:pt x="31405" y="0"/>
                  </a:lnTo>
                  <a:lnTo>
                    <a:pt x="26864" y="4540"/>
                  </a:lnTo>
                  <a:lnTo>
                    <a:pt x="26864" y="15278"/>
                  </a:lnTo>
                  <a:lnTo>
                    <a:pt x="31405" y="19810"/>
                  </a:lnTo>
                  <a:lnTo>
                    <a:pt x="42142" y="19810"/>
                  </a:lnTo>
                  <a:lnTo>
                    <a:pt x="46683" y="15278"/>
                  </a:lnTo>
                  <a:lnTo>
                    <a:pt x="46683" y="4540"/>
                  </a:lnTo>
                  <a:lnTo>
                    <a:pt x="42142" y="0"/>
                  </a:lnTo>
                  <a:close/>
                </a:path>
                <a:path w="119380" h="209550">
                  <a:moveTo>
                    <a:pt x="87488" y="0"/>
                  </a:moveTo>
                  <a:lnTo>
                    <a:pt x="76740" y="0"/>
                  </a:lnTo>
                  <a:lnTo>
                    <a:pt x="72208" y="4540"/>
                  </a:lnTo>
                  <a:lnTo>
                    <a:pt x="72208" y="15278"/>
                  </a:lnTo>
                  <a:lnTo>
                    <a:pt x="76740" y="19810"/>
                  </a:lnTo>
                  <a:lnTo>
                    <a:pt x="87488" y="19810"/>
                  </a:lnTo>
                  <a:lnTo>
                    <a:pt x="92019" y="15278"/>
                  </a:lnTo>
                  <a:lnTo>
                    <a:pt x="92019" y="4540"/>
                  </a:lnTo>
                  <a:lnTo>
                    <a:pt x="87488" y="0"/>
                  </a:lnTo>
                  <a:close/>
                </a:path>
                <a:path w="119380" h="209550">
                  <a:moveTo>
                    <a:pt x="59450" y="27484"/>
                  </a:moveTo>
                  <a:lnTo>
                    <a:pt x="16537" y="44793"/>
                  </a:lnTo>
                  <a:lnTo>
                    <a:pt x="46" y="88729"/>
                  </a:lnTo>
                  <a:lnTo>
                    <a:pt x="0" y="147946"/>
                  </a:lnTo>
                  <a:lnTo>
                    <a:pt x="4288" y="172440"/>
                  </a:lnTo>
                  <a:lnTo>
                    <a:pt x="16537" y="191959"/>
                  </a:lnTo>
                  <a:lnTo>
                    <a:pt x="35359" y="204664"/>
                  </a:lnTo>
                  <a:lnTo>
                    <a:pt x="59450" y="209199"/>
                  </a:lnTo>
                  <a:lnTo>
                    <a:pt x="83526" y="204664"/>
                  </a:lnTo>
                  <a:lnTo>
                    <a:pt x="100164" y="193429"/>
                  </a:lnTo>
                  <a:lnTo>
                    <a:pt x="59450" y="193429"/>
                  </a:lnTo>
                  <a:lnTo>
                    <a:pt x="41779" y="190149"/>
                  </a:lnTo>
                  <a:lnTo>
                    <a:pt x="28125" y="180894"/>
                  </a:lnTo>
                  <a:lnTo>
                    <a:pt x="19322" y="166535"/>
                  </a:lnTo>
                  <a:lnTo>
                    <a:pt x="16203" y="147946"/>
                  </a:lnTo>
                  <a:lnTo>
                    <a:pt x="16203" y="88729"/>
                  </a:lnTo>
                  <a:lnTo>
                    <a:pt x="19322" y="70148"/>
                  </a:lnTo>
                  <a:lnTo>
                    <a:pt x="28125" y="55788"/>
                  </a:lnTo>
                  <a:lnTo>
                    <a:pt x="41779" y="46528"/>
                  </a:lnTo>
                  <a:lnTo>
                    <a:pt x="59450" y="43247"/>
                  </a:lnTo>
                  <a:lnTo>
                    <a:pt x="100060" y="43247"/>
                  </a:lnTo>
                  <a:lnTo>
                    <a:pt x="83526" y="32038"/>
                  </a:lnTo>
                  <a:lnTo>
                    <a:pt x="59450" y="27484"/>
                  </a:lnTo>
                  <a:close/>
                </a:path>
                <a:path w="119380" h="209550">
                  <a:moveTo>
                    <a:pt x="100060" y="43247"/>
                  </a:moveTo>
                  <a:lnTo>
                    <a:pt x="59450" y="43247"/>
                  </a:lnTo>
                  <a:lnTo>
                    <a:pt x="77115" y="46547"/>
                  </a:lnTo>
                  <a:lnTo>
                    <a:pt x="90763" y="55858"/>
                  </a:lnTo>
                  <a:lnTo>
                    <a:pt x="99562" y="70297"/>
                  </a:lnTo>
                  <a:lnTo>
                    <a:pt x="102638" y="88729"/>
                  </a:lnTo>
                  <a:lnTo>
                    <a:pt x="102679" y="147946"/>
                  </a:lnTo>
                  <a:lnTo>
                    <a:pt x="99562" y="166535"/>
                  </a:lnTo>
                  <a:lnTo>
                    <a:pt x="90763" y="180894"/>
                  </a:lnTo>
                  <a:lnTo>
                    <a:pt x="77115" y="190149"/>
                  </a:lnTo>
                  <a:lnTo>
                    <a:pt x="59450" y="193429"/>
                  </a:lnTo>
                  <a:lnTo>
                    <a:pt x="100164" y="193429"/>
                  </a:lnTo>
                  <a:lnTo>
                    <a:pt x="102341" y="191959"/>
                  </a:lnTo>
                  <a:lnTo>
                    <a:pt x="114587" y="172440"/>
                  </a:lnTo>
                  <a:lnTo>
                    <a:pt x="118875" y="147946"/>
                  </a:lnTo>
                  <a:lnTo>
                    <a:pt x="118829" y="88729"/>
                  </a:lnTo>
                  <a:lnTo>
                    <a:pt x="114587" y="64393"/>
                  </a:lnTo>
                  <a:lnTo>
                    <a:pt x="102341" y="44793"/>
                  </a:lnTo>
                  <a:lnTo>
                    <a:pt x="100060" y="432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4566" y="6129679"/>
              <a:ext cx="111079" cy="177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53993" y="6129679"/>
              <a:ext cx="16510" cy="177165"/>
            </a:xfrm>
            <a:custGeom>
              <a:avLst/>
              <a:gdLst/>
              <a:ahLst/>
              <a:cxnLst/>
              <a:rect l="l" t="t" r="r" b="b"/>
              <a:pathLst>
                <a:path w="16510" h="177164">
                  <a:moveTo>
                    <a:pt x="16280" y="0"/>
                  </a:moveTo>
                  <a:lnTo>
                    <a:pt x="0" y="0"/>
                  </a:lnTo>
                  <a:lnTo>
                    <a:pt x="0" y="177002"/>
                  </a:lnTo>
                  <a:lnTo>
                    <a:pt x="16280" y="177002"/>
                  </a:lnTo>
                  <a:lnTo>
                    <a:pt x="16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7729" y="6126683"/>
              <a:ext cx="118794" cy="1824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44509" y="6129679"/>
              <a:ext cx="115570" cy="177165"/>
            </a:xfrm>
            <a:custGeom>
              <a:avLst/>
              <a:gdLst/>
              <a:ahLst/>
              <a:cxnLst/>
              <a:rect l="l" t="t" r="r" b="b"/>
              <a:pathLst>
                <a:path w="115569" h="177164">
                  <a:moveTo>
                    <a:pt x="105812" y="0"/>
                  </a:moveTo>
                  <a:lnTo>
                    <a:pt x="87202" y="0"/>
                  </a:lnTo>
                  <a:lnTo>
                    <a:pt x="34667" y="79363"/>
                  </a:lnTo>
                  <a:lnTo>
                    <a:pt x="16272" y="79363"/>
                  </a:lnTo>
                  <a:lnTo>
                    <a:pt x="16272" y="0"/>
                  </a:lnTo>
                  <a:lnTo>
                    <a:pt x="0" y="0"/>
                  </a:lnTo>
                  <a:lnTo>
                    <a:pt x="0" y="177002"/>
                  </a:lnTo>
                  <a:lnTo>
                    <a:pt x="16272" y="177002"/>
                  </a:lnTo>
                  <a:lnTo>
                    <a:pt x="16272" y="94642"/>
                  </a:lnTo>
                  <a:lnTo>
                    <a:pt x="34433" y="94642"/>
                  </a:lnTo>
                  <a:lnTo>
                    <a:pt x="96205" y="177002"/>
                  </a:lnTo>
                  <a:lnTo>
                    <a:pt x="115567" y="177002"/>
                  </a:lnTo>
                  <a:lnTo>
                    <a:pt x="48271" y="87132"/>
                  </a:lnTo>
                  <a:lnTo>
                    <a:pt x="105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19320" y="6362203"/>
            <a:ext cx="1169035" cy="183515"/>
            <a:chOff x="1519320" y="6362203"/>
            <a:chExt cx="1169035" cy="18351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7400" y="6365207"/>
              <a:ext cx="117527" cy="1770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9320" y="6365207"/>
              <a:ext cx="119029" cy="1789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33067" y="6362204"/>
              <a:ext cx="855344" cy="183515"/>
            </a:xfrm>
            <a:custGeom>
              <a:avLst/>
              <a:gdLst/>
              <a:ahLst/>
              <a:cxnLst/>
              <a:rect l="l" t="t" r="r" b="b"/>
              <a:pathLst>
                <a:path w="855344" h="183515">
                  <a:moveTo>
                    <a:pt x="16268" y="3009"/>
                  </a:moveTo>
                  <a:lnTo>
                    <a:pt x="0" y="3009"/>
                  </a:lnTo>
                  <a:lnTo>
                    <a:pt x="0" y="180009"/>
                  </a:lnTo>
                  <a:lnTo>
                    <a:pt x="16268" y="180009"/>
                  </a:lnTo>
                  <a:lnTo>
                    <a:pt x="16268" y="3009"/>
                  </a:lnTo>
                  <a:close/>
                </a:path>
                <a:path w="855344" h="183515">
                  <a:moveTo>
                    <a:pt x="166751" y="3009"/>
                  </a:moveTo>
                  <a:lnTo>
                    <a:pt x="149644" y="3009"/>
                  </a:lnTo>
                  <a:lnTo>
                    <a:pt x="100711" y="154305"/>
                  </a:lnTo>
                  <a:lnTo>
                    <a:pt x="52057" y="3009"/>
                  </a:lnTo>
                  <a:lnTo>
                    <a:pt x="34937" y="3009"/>
                  </a:lnTo>
                  <a:lnTo>
                    <a:pt x="92925" y="180009"/>
                  </a:lnTo>
                  <a:lnTo>
                    <a:pt x="108496" y="180009"/>
                  </a:lnTo>
                  <a:lnTo>
                    <a:pt x="166751" y="3009"/>
                  </a:lnTo>
                  <a:close/>
                </a:path>
                <a:path w="855344" h="183515">
                  <a:moveTo>
                    <a:pt x="283489" y="164325"/>
                  </a:moveTo>
                  <a:lnTo>
                    <a:pt x="200888" y="164325"/>
                  </a:lnTo>
                  <a:lnTo>
                    <a:pt x="200888" y="98285"/>
                  </a:lnTo>
                  <a:lnTo>
                    <a:pt x="260108" y="98285"/>
                  </a:lnTo>
                  <a:lnTo>
                    <a:pt x="260108" y="83045"/>
                  </a:lnTo>
                  <a:lnTo>
                    <a:pt x="200888" y="83045"/>
                  </a:lnTo>
                  <a:lnTo>
                    <a:pt x="200888" y="19545"/>
                  </a:lnTo>
                  <a:lnTo>
                    <a:pt x="281228" y="19545"/>
                  </a:lnTo>
                  <a:lnTo>
                    <a:pt x="281228" y="3035"/>
                  </a:lnTo>
                  <a:lnTo>
                    <a:pt x="184619" y="3035"/>
                  </a:lnTo>
                  <a:lnTo>
                    <a:pt x="184619" y="19545"/>
                  </a:lnTo>
                  <a:lnTo>
                    <a:pt x="184619" y="83045"/>
                  </a:lnTo>
                  <a:lnTo>
                    <a:pt x="184619" y="98285"/>
                  </a:lnTo>
                  <a:lnTo>
                    <a:pt x="184619" y="164325"/>
                  </a:lnTo>
                  <a:lnTo>
                    <a:pt x="184619" y="179565"/>
                  </a:lnTo>
                  <a:lnTo>
                    <a:pt x="283489" y="179565"/>
                  </a:lnTo>
                  <a:lnTo>
                    <a:pt x="283489" y="164325"/>
                  </a:lnTo>
                  <a:close/>
                </a:path>
                <a:path w="855344" h="183515">
                  <a:moveTo>
                    <a:pt x="418757" y="179971"/>
                  </a:moveTo>
                  <a:lnTo>
                    <a:pt x="375399" y="124244"/>
                  </a:lnTo>
                  <a:lnTo>
                    <a:pt x="373291" y="121539"/>
                  </a:lnTo>
                  <a:lnTo>
                    <a:pt x="392277" y="115252"/>
                  </a:lnTo>
                  <a:lnTo>
                    <a:pt x="400672" y="108470"/>
                  </a:lnTo>
                  <a:lnTo>
                    <a:pt x="406463" y="103784"/>
                  </a:lnTo>
                  <a:lnTo>
                    <a:pt x="415340" y="87744"/>
                  </a:lnTo>
                  <a:lnTo>
                    <a:pt x="418414" y="67703"/>
                  </a:lnTo>
                  <a:lnTo>
                    <a:pt x="418325" y="60744"/>
                  </a:lnTo>
                  <a:lnTo>
                    <a:pt x="414274" y="36982"/>
                  </a:lnTo>
                  <a:lnTo>
                    <a:pt x="402666" y="18999"/>
                  </a:lnTo>
                  <a:lnTo>
                    <a:pt x="402424" y="18630"/>
                  </a:lnTo>
                  <a:lnTo>
                    <a:pt x="402145" y="18465"/>
                  </a:lnTo>
                  <a:lnTo>
                    <a:pt x="402145" y="60744"/>
                  </a:lnTo>
                  <a:lnTo>
                    <a:pt x="402145" y="67703"/>
                  </a:lnTo>
                  <a:lnTo>
                    <a:pt x="399110" y="84848"/>
                  </a:lnTo>
                  <a:lnTo>
                    <a:pt x="390347" y="97663"/>
                  </a:lnTo>
                  <a:lnTo>
                    <a:pt x="376364" y="105689"/>
                  </a:lnTo>
                  <a:lnTo>
                    <a:pt x="357657" y="108470"/>
                  </a:lnTo>
                  <a:lnTo>
                    <a:pt x="323621" y="108470"/>
                  </a:lnTo>
                  <a:lnTo>
                    <a:pt x="323621" y="18999"/>
                  </a:lnTo>
                  <a:lnTo>
                    <a:pt x="357657" y="18999"/>
                  </a:lnTo>
                  <a:lnTo>
                    <a:pt x="376707" y="21742"/>
                  </a:lnTo>
                  <a:lnTo>
                    <a:pt x="390664" y="29781"/>
                  </a:lnTo>
                  <a:lnTo>
                    <a:pt x="399224" y="42862"/>
                  </a:lnTo>
                  <a:lnTo>
                    <a:pt x="402145" y="60744"/>
                  </a:lnTo>
                  <a:lnTo>
                    <a:pt x="402145" y="18465"/>
                  </a:lnTo>
                  <a:lnTo>
                    <a:pt x="383679" y="7023"/>
                  </a:lnTo>
                  <a:lnTo>
                    <a:pt x="358902" y="2971"/>
                  </a:lnTo>
                  <a:lnTo>
                    <a:pt x="307352" y="2971"/>
                  </a:lnTo>
                  <a:lnTo>
                    <a:pt x="307352" y="179971"/>
                  </a:lnTo>
                  <a:lnTo>
                    <a:pt x="323621" y="179971"/>
                  </a:lnTo>
                  <a:lnTo>
                    <a:pt x="323621" y="124244"/>
                  </a:lnTo>
                  <a:lnTo>
                    <a:pt x="356527" y="124244"/>
                  </a:lnTo>
                  <a:lnTo>
                    <a:pt x="399059" y="179971"/>
                  </a:lnTo>
                  <a:lnTo>
                    <a:pt x="418757" y="179971"/>
                  </a:lnTo>
                  <a:close/>
                </a:path>
                <a:path w="855344" h="183515">
                  <a:moveTo>
                    <a:pt x="553758" y="132905"/>
                  </a:moveTo>
                  <a:lnTo>
                    <a:pt x="536765" y="98031"/>
                  </a:lnTo>
                  <a:lnTo>
                    <a:pt x="499910" y="84416"/>
                  </a:lnTo>
                  <a:lnTo>
                    <a:pt x="483057" y="79806"/>
                  </a:lnTo>
                  <a:lnTo>
                    <a:pt x="468617" y="73482"/>
                  </a:lnTo>
                  <a:lnTo>
                    <a:pt x="458533" y="63588"/>
                  </a:lnTo>
                  <a:lnTo>
                    <a:pt x="454736" y="48310"/>
                  </a:lnTo>
                  <a:lnTo>
                    <a:pt x="457314" y="34632"/>
                  </a:lnTo>
                  <a:lnTo>
                    <a:pt x="464845" y="24396"/>
                  </a:lnTo>
                  <a:lnTo>
                    <a:pt x="477113" y="17983"/>
                  </a:lnTo>
                  <a:lnTo>
                    <a:pt x="493864" y="15773"/>
                  </a:lnTo>
                  <a:lnTo>
                    <a:pt x="508190" y="17957"/>
                  </a:lnTo>
                  <a:lnTo>
                    <a:pt x="521042" y="25082"/>
                  </a:lnTo>
                  <a:lnTo>
                    <a:pt x="530466" y="37922"/>
                  </a:lnTo>
                  <a:lnTo>
                    <a:pt x="534517" y="57289"/>
                  </a:lnTo>
                  <a:lnTo>
                    <a:pt x="550837" y="57289"/>
                  </a:lnTo>
                  <a:lnTo>
                    <a:pt x="545376" y="30543"/>
                  </a:lnTo>
                  <a:lnTo>
                    <a:pt x="532307" y="12827"/>
                  </a:lnTo>
                  <a:lnTo>
                    <a:pt x="514375" y="3022"/>
                  </a:lnTo>
                  <a:lnTo>
                    <a:pt x="494360" y="0"/>
                  </a:lnTo>
                  <a:lnTo>
                    <a:pt x="470890" y="3365"/>
                  </a:lnTo>
                  <a:lnTo>
                    <a:pt x="453402" y="12979"/>
                  </a:lnTo>
                  <a:lnTo>
                    <a:pt x="442480" y="28194"/>
                  </a:lnTo>
                  <a:lnTo>
                    <a:pt x="438708" y="48310"/>
                  </a:lnTo>
                  <a:lnTo>
                    <a:pt x="443687" y="70739"/>
                  </a:lnTo>
                  <a:lnTo>
                    <a:pt x="456552" y="84874"/>
                  </a:lnTo>
                  <a:lnTo>
                    <a:pt x="474268" y="93370"/>
                  </a:lnTo>
                  <a:lnTo>
                    <a:pt x="510082" y="103339"/>
                  </a:lnTo>
                  <a:lnTo>
                    <a:pt x="524052" y="109410"/>
                  </a:lnTo>
                  <a:lnTo>
                    <a:pt x="533819" y="118783"/>
                  </a:lnTo>
                  <a:lnTo>
                    <a:pt x="537489" y="133159"/>
                  </a:lnTo>
                  <a:lnTo>
                    <a:pt x="533742" y="149174"/>
                  </a:lnTo>
                  <a:lnTo>
                    <a:pt x="523951" y="159778"/>
                  </a:lnTo>
                  <a:lnTo>
                    <a:pt x="510298" y="165633"/>
                  </a:lnTo>
                  <a:lnTo>
                    <a:pt x="494995" y="167436"/>
                  </a:lnTo>
                  <a:lnTo>
                    <a:pt x="476910" y="164236"/>
                  </a:lnTo>
                  <a:lnTo>
                    <a:pt x="463397" y="154978"/>
                  </a:lnTo>
                  <a:lnTo>
                    <a:pt x="454926" y="140220"/>
                  </a:lnTo>
                  <a:lnTo>
                    <a:pt x="451993" y="119672"/>
                  </a:lnTo>
                  <a:lnTo>
                    <a:pt x="435965" y="119672"/>
                  </a:lnTo>
                  <a:lnTo>
                    <a:pt x="440143" y="146253"/>
                  </a:lnTo>
                  <a:lnTo>
                    <a:pt x="452043" y="165950"/>
                  </a:lnTo>
                  <a:lnTo>
                    <a:pt x="470649" y="178536"/>
                  </a:lnTo>
                  <a:lnTo>
                    <a:pt x="494995" y="182968"/>
                  </a:lnTo>
                  <a:lnTo>
                    <a:pt x="519239" y="179412"/>
                  </a:lnTo>
                  <a:lnTo>
                    <a:pt x="537768" y="169341"/>
                  </a:lnTo>
                  <a:lnTo>
                    <a:pt x="549592" y="153555"/>
                  </a:lnTo>
                  <a:lnTo>
                    <a:pt x="553758" y="132905"/>
                  </a:lnTo>
                  <a:close/>
                </a:path>
                <a:path w="855344" h="183515">
                  <a:moveTo>
                    <a:pt x="600964" y="2971"/>
                  </a:moveTo>
                  <a:lnTo>
                    <a:pt x="584695" y="2971"/>
                  </a:lnTo>
                  <a:lnTo>
                    <a:pt x="584695" y="179971"/>
                  </a:lnTo>
                  <a:lnTo>
                    <a:pt x="600964" y="179971"/>
                  </a:lnTo>
                  <a:lnTo>
                    <a:pt x="600964" y="2971"/>
                  </a:lnTo>
                  <a:close/>
                </a:path>
                <a:path w="855344" h="183515">
                  <a:moveTo>
                    <a:pt x="725030" y="3035"/>
                  </a:moveTo>
                  <a:lnTo>
                    <a:pt x="615924" y="3035"/>
                  </a:lnTo>
                  <a:lnTo>
                    <a:pt x="615924" y="19545"/>
                  </a:lnTo>
                  <a:lnTo>
                    <a:pt x="663219" y="19545"/>
                  </a:lnTo>
                  <a:lnTo>
                    <a:pt x="663219" y="179565"/>
                  </a:lnTo>
                  <a:lnTo>
                    <a:pt x="679488" y="179565"/>
                  </a:lnTo>
                  <a:lnTo>
                    <a:pt x="679488" y="19545"/>
                  </a:lnTo>
                  <a:lnTo>
                    <a:pt x="725030" y="19545"/>
                  </a:lnTo>
                  <a:lnTo>
                    <a:pt x="725030" y="3035"/>
                  </a:lnTo>
                  <a:close/>
                </a:path>
                <a:path w="855344" h="183515">
                  <a:moveTo>
                    <a:pt x="855078" y="2971"/>
                  </a:moveTo>
                  <a:lnTo>
                    <a:pt x="838022" y="2971"/>
                  </a:lnTo>
                  <a:lnTo>
                    <a:pt x="793305" y="98729"/>
                  </a:lnTo>
                  <a:lnTo>
                    <a:pt x="748728" y="2971"/>
                  </a:lnTo>
                  <a:lnTo>
                    <a:pt x="732040" y="2971"/>
                  </a:lnTo>
                  <a:lnTo>
                    <a:pt x="786028" y="113893"/>
                  </a:lnTo>
                  <a:lnTo>
                    <a:pt x="786028" y="179971"/>
                  </a:lnTo>
                  <a:lnTo>
                    <a:pt x="800836" y="179971"/>
                  </a:lnTo>
                  <a:lnTo>
                    <a:pt x="800836" y="113893"/>
                  </a:lnTo>
                  <a:lnTo>
                    <a:pt x="855078" y="2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41069" y="1650075"/>
            <a:ext cx="25088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0" dirty="0">
                <a:solidFill>
                  <a:srgbClr val="FFFFFF"/>
                </a:solidFill>
              </a:rPr>
              <a:t>Questions?</a:t>
            </a:r>
            <a:endParaRPr sz="4300"/>
          </a:p>
        </p:txBody>
      </p:sp>
      <p:sp>
        <p:nvSpPr>
          <p:cNvPr id="21" name="object 21"/>
          <p:cNvSpPr txBox="1"/>
          <p:nvPr/>
        </p:nvSpPr>
        <p:spPr>
          <a:xfrm>
            <a:off x="3214573" y="2597273"/>
            <a:ext cx="5962015" cy="15519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gurjot.singh@liu.se</a:t>
            </a: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(subject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“TDTS11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[…]”)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 Teams!</a:t>
            </a:r>
            <a:endParaRPr sz="2400" dirty="0">
              <a:latin typeface="Calibri"/>
              <a:cs typeface="Calibri"/>
            </a:endParaRPr>
          </a:p>
          <a:p>
            <a:pPr marR="164465" algn="ctr">
              <a:lnSpc>
                <a:spcPct val="100000"/>
              </a:lnSpc>
              <a:spcBef>
                <a:spcPts val="132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www.liu.se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Overview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lessons</a:t>
            </a:r>
            <a:r>
              <a:rPr spc="-10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spc="-20" dirty="0"/>
              <a:t>labs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729307"/>
            <a:ext cx="10924540" cy="355994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Two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lessons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introduce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the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different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30" baseline="1157" dirty="0">
                <a:latin typeface="Georgia"/>
                <a:cs typeface="Georgia"/>
              </a:rPr>
              <a:t>labs</a:t>
            </a:r>
            <a:endParaRPr sz="3600" baseline="1157" dirty="0">
              <a:latin typeface="Georgia"/>
              <a:cs typeface="Georgia"/>
            </a:endParaRPr>
          </a:p>
          <a:p>
            <a:pPr marL="984250" lvl="1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984250" algn="l"/>
              </a:tabLst>
            </a:pPr>
            <a:r>
              <a:rPr sz="3600" baseline="1157" dirty="0">
                <a:latin typeface="Georgia"/>
                <a:cs typeface="Georgia"/>
              </a:rPr>
              <a:t>First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lesson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introduces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protocol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layers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&amp;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Wireshark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(assignment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spc="-30" baseline="1157" dirty="0">
                <a:latin typeface="Georgia"/>
                <a:cs typeface="Georgia"/>
              </a:rPr>
              <a:t>1–3)</a:t>
            </a:r>
            <a:endParaRPr sz="3600" baseline="1157" dirty="0">
              <a:latin typeface="Georgia"/>
              <a:cs typeface="Georgia"/>
            </a:endParaRPr>
          </a:p>
          <a:p>
            <a:pPr marL="984250" lvl="1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984250" algn="l"/>
              </a:tabLst>
            </a:pPr>
            <a:r>
              <a:rPr sz="3600" baseline="1157" dirty="0">
                <a:latin typeface="Georgia"/>
                <a:cs typeface="Georgia"/>
              </a:rPr>
              <a:t>Second</a:t>
            </a:r>
            <a:r>
              <a:rPr sz="3600" spc="-3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lesson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introduces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scripts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(assignment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spc="-52" baseline="1157" dirty="0">
                <a:latin typeface="Georgia"/>
                <a:cs typeface="Georgia"/>
              </a:rPr>
              <a:t>4)</a:t>
            </a:r>
            <a:endParaRPr sz="3600" baseline="1157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000" dirty="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Nine</a:t>
            </a:r>
            <a:r>
              <a:rPr lang="sv-SE" sz="3600" baseline="1157">
                <a:latin typeface="Georgia"/>
                <a:cs typeface="Georgia"/>
              </a:rPr>
              <a:t>*</a:t>
            </a:r>
            <a:r>
              <a:rPr sz="3600" spc="-22" baseline="1157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lab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sessions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with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a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total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of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4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assignments</a:t>
            </a:r>
            <a:endParaRPr sz="3600" baseline="1157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000" dirty="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600" baseline="1157" dirty="0">
                <a:latin typeface="Georgia"/>
                <a:cs typeface="Georgia"/>
              </a:rPr>
              <a:t>Please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note that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lab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4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is </a:t>
            </a:r>
            <a:r>
              <a:rPr sz="3600" spc="-15" baseline="1157" dirty="0">
                <a:latin typeface="Georgia"/>
                <a:cs typeface="Georgia"/>
              </a:rPr>
              <a:t>time-</a:t>
            </a:r>
            <a:r>
              <a:rPr sz="3600" baseline="1157" dirty="0">
                <a:latin typeface="Georgia"/>
                <a:cs typeface="Georgia"/>
              </a:rPr>
              <a:t>consuming,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so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follow the recommended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deadlines</a:t>
            </a:r>
            <a:endParaRPr sz="3600" baseline="1157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2246" y="387948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Protocol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Layers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505" y="3498258"/>
            <a:ext cx="634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introduction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to Internet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protocol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layers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657" y="1011062"/>
            <a:ext cx="1759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Protocols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92246" y="387948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73312" y="2262187"/>
            <a:ext cx="2740025" cy="1085850"/>
            <a:chOff x="2373312" y="2262187"/>
            <a:chExt cx="2740025" cy="1085850"/>
          </a:xfrm>
        </p:grpSpPr>
        <p:sp>
          <p:nvSpPr>
            <p:cNvPr id="6" name="object 6"/>
            <p:cNvSpPr/>
            <p:nvPr/>
          </p:nvSpPr>
          <p:spPr>
            <a:xfrm>
              <a:off x="2832100" y="2657475"/>
              <a:ext cx="1663700" cy="260985"/>
            </a:xfrm>
            <a:custGeom>
              <a:avLst/>
              <a:gdLst/>
              <a:ahLst/>
              <a:cxnLst/>
              <a:rect l="l" t="t" r="r" b="b"/>
              <a:pathLst>
                <a:path w="1663700" h="260985">
                  <a:moveTo>
                    <a:pt x="0" y="0"/>
                  </a:moveTo>
                  <a:lnTo>
                    <a:pt x="1649412" y="258556"/>
                  </a:lnTo>
                  <a:lnTo>
                    <a:pt x="1663527" y="260769"/>
                  </a:lnTo>
                </a:path>
              </a:pathLst>
            </a:custGeom>
            <a:ln w="28575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2410" y="2871692"/>
              <a:ext cx="102235" cy="94615"/>
            </a:xfrm>
            <a:custGeom>
              <a:avLst/>
              <a:gdLst/>
              <a:ahLst/>
              <a:cxnLst/>
              <a:rect l="l" t="t" r="r" b="b"/>
              <a:pathLst>
                <a:path w="102235" h="94614">
                  <a:moveTo>
                    <a:pt x="14800" y="0"/>
                  </a:moveTo>
                  <a:lnTo>
                    <a:pt x="0" y="94414"/>
                  </a:lnTo>
                  <a:lnTo>
                    <a:pt x="101814" y="62007"/>
                  </a:lnTo>
                  <a:lnTo>
                    <a:pt x="14800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3312" y="2262187"/>
              <a:ext cx="451662" cy="6937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39" y="2592209"/>
              <a:ext cx="480128" cy="7558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6445" y="2391139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896A0"/>
                </a:solidFill>
                <a:latin typeface="Georgia"/>
                <a:cs typeface="Georgia"/>
              </a:rPr>
              <a:t>Hi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24125" y="3201987"/>
            <a:ext cx="2100580" cy="407034"/>
            <a:chOff x="2524125" y="3201987"/>
            <a:chExt cx="2100580" cy="407034"/>
          </a:xfrm>
        </p:grpSpPr>
        <p:sp>
          <p:nvSpPr>
            <p:cNvPr id="12" name="object 12"/>
            <p:cNvSpPr/>
            <p:nvPr/>
          </p:nvSpPr>
          <p:spPr>
            <a:xfrm>
              <a:off x="2622456" y="3216275"/>
              <a:ext cx="1988185" cy="345440"/>
            </a:xfrm>
            <a:custGeom>
              <a:avLst/>
              <a:gdLst/>
              <a:ahLst/>
              <a:cxnLst/>
              <a:rect l="l" t="t" r="r" b="b"/>
              <a:pathLst>
                <a:path w="1988185" h="345439">
                  <a:moveTo>
                    <a:pt x="0" y="344887"/>
                  </a:moveTo>
                  <a:lnTo>
                    <a:pt x="14077" y="342445"/>
                  </a:lnTo>
                  <a:lnTo>
                    <a:pt x="1987643" y="0"/>
                  </a:lnTo>
                </a:path>
              </a:pathLst>
            </a:custGeom>
            <a:ln w="28574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4125" y="3514806"/>
              <a:ext cx="102870" cy="94615"/>
            </a:xfrm>
            <a:custGeom>
              <a:avLst/>
              <a:gdLst/>
              <a:ahLst/>
              <a:cxnLst/>
              <a:rect l="l" t="t" r="r" b="b"/>
              <a:pathLst>
                <a:path w="102869" h="94614">
                  <a:moveTo>
                    <a:pt x="85991" y="0"/>
                  </a:moveTo>
                  <a:lnTo>
                    <a:pt x="0" y="63418"/>
                  </a:lnTo>
                  <a:lnTo>
                    <a:pt x="102328" y="94160"/>
                  </a:lnTo>
                  <a:lnTo>
                    <a:pt x="85991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96920" y="301502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896A0"/>
                </a:solidFill>
                <a:latin typeface="Georgia"/>
                <a:cs typeface="Georgia"/>
              </a:rPr>
              <a:t>Hi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93962" y="3579812"/>
            <a:ext cx="2176780" cy="650240"/>
            <a:chOff x="2493962" y="3579812"/>
            <a:chExt cx="2176780" cy="650240"/>
          </a:xfrm>
        </p:grpSpPr>
        <p:sp>
          <p:nvSpPr>
            <p:cNvPr id="16" name="object 16"/>
            <p:cNvSpPr/>
            <p:nvPr/>
          </p:nvSpPr>
          <p:spPr>
            <a:xfrm>
              <a:off x="2508250" y="3648075"/>
              <a:ext cx="2064385" cy="418465"/>
            </a:xfrm>
            <a:custGeom>
              <a:avLst/>
              <a:gdLst/>
              <a:ahLst/>
              <a:cxnLst/>
              <a:rect l="l" t="t" r="r" b="b"/>
              <a:pathLst>
                <a:path w="2064385" h="418464">
                  <a:moveTo>
                    <a:pt x="0" y="0"/>
                  </a:moveTo>
                  <a:lnTo>
                    <a:pt x="2050359" y="415491"/>
                  </a:lnTo>
                  <a:lnTo>
                    <a:pt x="2064362" y="418328"/>
                  </a:lnTo>
                </a:path>
              </a:pathLst>
            </a:custGeom>
            <a:ln w="28574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7270" y="4020412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18981" y="0"/>
                  </a:moveTo>
                  <a:lnTo>
                    <a:pt x="0" y="93663"/>
                  </a:lnTo>
                  <a:lnTo>
                    <a:pt x="103154" y="65812"/>
                  </a:lnTo>
                  <a:lnTo>
                    <a:pt x="18981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7372" y="3579812"/>
              <a:ext cx="932815" cy="650240"/>
            </a:xfrm>
            <a:custGeom>
              <a:avLst/>
              <a:gdLst/>
              <a:ahLst/>
              <a:cxnLst/>
              <a:rect l="l" t="t" r="r" b="b"/>
              <a:pathLst>
                <a:path w="932814" h="650239">
                  <a:moveTo>
                    <a:pt x="932492" y="0"/>
                  </a:moveTo>
                  <a:lnTo>
                    <a:pt x="0" y="0"/>
                  </a:lnTo>
                  <a:lnTo>
                    <a:pt x="0" y="650239"/>
                  </a:lnTo>
                  <a:lnTo>
                    <a:pt x="932492" y="650239"/>
                  </a:lnTo>
                  <a:lnTo>
                    <a:pt x="932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26742" y="3582545"/>
            <a:ext cx="854075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1760" marR="5080" indent="-99695">
              <a:lnSpc>
                <a:spcPts val="2200"/>
              </a:lnSpc>
              <a:spcBef>
                <a:spcPts val="340"/>
              </a:spcBef>
            </a:pPr>
            <a:r>
              <a:rPr sz="2000" dirty="0">
                <a:solidFill>
                  <a:srgbClr val="1896A0"/>
                </a:solidFill>
                <a:latin typeface="Georgia"/>
                <a:cs typeface="Georgia"/>
              </a:rPr>
              <a:t>Got</a:t>
            </a:r>
            <a:r>
              <a:rPr sz="2000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1896A0"/>
                </a:solidFill>
                <a:latin typeface="Georgia"/>
                <a:cs typeface="Georgia"/>
              </a:rPr>
              <a:t>the </a:t>
            </a:r>
            <a:r>
              <a:rPr sz="2000" spc="-10" dirty="0">
                <a:solidFill>
                  <a:srgbClr val="1896A0"/>
                </a:solidFill>
                <a:latin typeface="Georgia"/>
                <a:cs typeface="Georgia"/>
              </a:rPr>
              <a:t>time?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70175" y="4205287"/>
            <a:ext cx="1967230" cy="379095"/>
            <a:chOff x="2670175" y="4205287"/>
            <a:chExt cx="1967230" cy="379095"/>
          </a:xfrm>
        </p:grpSpPr>
        <p:sp>
          <p:nvSpPr>
            <p:cNvPr id="21" name="object 21"/>
            <p:cNvSpPr/>
            <p:nvPr/>
          </p:nvSpPr>
          <p:spPr>
            <a:xfrm>
              <a:off x="2768552" y="4219575"/>
              <a:ext cx="1854835" cy="316865"/>
            </a:xfrm>
            <a:custGeom>
              <a:avLst/>
              <a:gdLst/>
              <a:ahLst/>
              <a:cxnLst/>
              <a:rect l="l" t="t" r="r" b="b"/>
              <a:pathLst>
                <a:path w="1854835" h="316864">
                  <a:moveTo>
                    <a:pt x="0" y="316579"/>
                  </a:moveTo>
                  <a:lnTo>
                    <a:pt x="14083" y="314174"/>
                  </a:lnTo>
                  <a:lnTo>
                    <a:pt x="1854248" y="0"/>
                  </a:lnTo>
                </a:path>
              </a:pathLst>
            </a:custGeom>
            <a:ln w="28575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70175" y="4489763"/>
              <a:ext cx="102870" cy="94615"/>
            </a:xfrm>
            <a:custGeom>
              <a:avLst/>
              <a:gdLst/>
              <a:ahLst/>
              <a:cxnLst/>
              <a:rect l="l" t="t" r="r" b="b"/>
              <a:pathLst>
                <a:path w="102869" h="94614">
                  <a:moveTo>
                    <a:pt x="86161" y="0"/>
                  </a:moveTo>
                  <a:lnTo>
                    <a:pt x="0" y="63186"/>
                  </a:lnTo>
                  <a:lnTo>
                    <a:pt x="102246" y="94204"/>
                  </a:lnTo>
                  <a:lnTo>
                    <a:pt x="86161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81531" y="4285986"/>
              <a:ext cx="704850" cy="295275"/>
            </a:xfrm>
            <a:custGeom>
              <a:avLst/>
              <a:gdLst/>
              <a:ahLst/>
              <a:cxnLst/>
              <a:rect l="l" t="t" r="r" b="b"/>
              <a:pathLst>
                <a:path w="704850" h="295275">
                  <a:moveTo>
                    <a:pt x="70485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704850" y="295275"/>
                  </a:lnTo>
                  <a:lnTo>
                    <a:pt x="704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740525" y="4397375"/>
            <a:ext cx="2357755" cy="473075"/>
            <a:chOff x="6740525" y="4397375"/>
            <a:chExt cx="2357755" cy="473075"/>
          </a:xfrm>
        </p:grpSpPr>
        <p:sp>
          <p:nvSpPr>
            <p:cNvPr id="25" name="object 25"/>
            <p:cNvSpPr/>
            <p:nvPr/>
          </p:nvSpPr>
          <p:spPr>
            <a:xfrm>
              <a:off x="6838696" y="4411662"/>
              <a:ext cx="2245360" cy="410845"/>
            </a:xfrm>
            <a:custGeom>
              <a:avLst/>
              <a:gdLst/>
              <a:ahLst/>
              <a:cxnLst/>
              <a:rect l="l" t="t" r="r" b="b"/>
              <a:pathLst>
                <a:path w="2245359" h="410845">
                  <a:moveTo>
                    <a:pt x="0" y="410666"/>
                  </a:moveTo>
                  <a:lnTo>
                    <a:pt x="14054" y="408095"/>
                  </a:lnTo>
                  <a:lnTo>
                    <a:pt x="2244978" y="0"/>
                  </a:lnTo>
                </a:path>
              </a:pathLst>
            </a:custGeom>
            <a:ln w="28574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40525" y="4776087"/>
              <a:ext cx="102870" cy="94615"/>
            </a:xfrm>
            <a:custGeom>
              <a:avLst/>
              <a:gdLst/>
              <a:ahLst/>
              <a:cxnLst/>
              <a:rect l="l" t="t" r="r" b="b"/>
              <a:pathLst>
                <a:path w="102870" h="94614">
                  <a:moveTo>
                    <a:pt x="85408" y="0"/>
                  </a:moveTo>
                  <a:lnTo>
                    <a:pt x="0" y="64199"/>
                  </a:lnTo>
                  <a:lnTo>
                    <a:pt x="102605" y="94006"/>
                  </a:lnTo>
                  <a:lnTo>
                    <a:pt x="85408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08875" y="4510087"/>
              <a:ext cx="919480" cy="295275"/>
            </a:xfrm>
            <a:custGeom>
              <a:avLst/>
              <a:gdLst/>
              <a:ahLst/>
              <a:cxnLst/>
              <a:rect l="l" t="t" r="r" b="b"/>
              <a:pathLst>
                <a:path w="919479" h="295275">
                  <a:moveTo>
                    <a:pt x="919162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919162" y="295275"/>
                  </a:lnTo>
                  <a:lnTo>
                    <a:pt x="919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740525" y="2636837"/>
            <a:ext cx="2190750" cy="440690"/>
            <a:chOff x="6740525" y="2636837"/>
            <a:chExt cx="2190750" cy="440690"/>
          </a:xfrm>
        </p:grpSpPr>
        <p:sp>
          <p:nvSpPr>
            <p:cNvPr id="29" name="object 29"/>
            <p:cNvSpPr/>
            <p:nvPr/>
          </p:nvSpPr>
          <p:spPr>
            <a:xfrm>
              <a:off x="6754812" y="2697162"/>
              <a:ext cx="2078355" cy="332105"/>
            </a:xfrm>
            <a:custGeom>
              <a:avLst/>
              <a:gdLst/>
              <a:ahLst/>
              <a:cxnLst/>
              <a:rect l="l" t="t" r="r" b="b"/>
              <a:pathLst>
                <a:path w="2078354" h="332105">
                  <a:moveTo>
                    <a:pt x="0" y="0"/>
                  </a:moveTo>
                  <a:lnTo>
                    <a:pt x="2063802" y="329666"/>
                  </a:lnTo>
                  <a:lnTo>
                    <a:pt x="2077910" y="331920"/>
                  </a:lnTo>
                </a:path>
              </a:pathLst>
            </a:custGeom>
            <a:ln w="28574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29366" y="2982564"/>
              <a:ext cx="102235" cy="94615"/>
            </a:xfrm>
            <a:custGeom>
              <a:avLst/>
              <a:gdLst/>
              <a:ahLst/>
              <a:cxnLst/>
              <a:rect l="l" t="t" r="r" b="b"/>
              <a:pathLst>
                <a:path w="102234" h="94614">
                  <a:moveTo>
                    <a:pt x="15074" y="0"/>
                  </a:moveTo>
                  <a:lnTo>
                    <a:pt x="0" y="94371"/>
                  </a:lnTo>
                  <a:lnTo>
                    <a:pt x="101908" y="62260"/>
                  </a:lnTo>
                  <a:lnTo>
                    <a:pt x="15074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40562" y="2636837"/>
              <a:ext cx="1365250" cy="440055"/>
            </a:xfrm>
            <a:custGeom>
              <a:avLst/>
              <a:gdLst/>
              <a:ahLst/>
              <a:cxnLst/>
              <a:rect l="l" t="t" r="r" b="b"/>
              <a:pathLst>
                <a:path w="1365250" h="440055">
                  <a:moveTo>
                    <a:pt x="1365250" y="0"/>
                  </a:moveTo>
                  <a:lnTo>
                    <a:pt x="0" y="0"/>
                  </a:lnTo>
                  <a:lnTo>
                    <a:pt x="0" y="439737"/>
                  </a:lnTo>
                  <a:lnTo>
                    <a:pt x="1365250" y="439737"/>
                  </a:lnTo>
                  <a:lnTo>
                    <a:pt x="136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92900" y="3189287"/>
            <a:ext cx="2230755" cy="443230"/>
            <a:chOff x="6692900" y="3189287"/>
            <a:chExt cx="2230755" cy="443230"/>
          </a:xfrm>
        </p:grpSpPr>
        <p:sp>
          <p:nvSpPr>
            <p:cNvPr id="33" name="object 33"/>
            <p:cNvSpPr/>
            <p:nvPr/>
          </p:nvSpPr>
          <p:spPr>
            <a:xfrm>
              <a:off x="6791125" y="3203575"/>
              <a:ext cx="2118360" cy="381000"/>
            </a:xfrm>
            <a:custGeom>
              <a:avLst/>
              <a:gdLst/>
              <a:ahLst/>
              <a:cxnLst/>
              <a:rect l="l" t="t" r="r" b="b"/>
              <a:pathLst>
                <a:path w="2118359" h="381000">
                  <a:moveTo>
                    <a:pt x="0" y="380801"/>
                  </a:moveTo>
                  <a:lnTo>
                    <a:pt x="14062" y="378273"/>
                  </a:lnTo>
                  <a:lnTo>
                    <a:pt x="2117924" y="0"/>
                  </a:lnTo>
                </a:path>
              </a:pathLst>
            </a:custGeom>
            <a:ln w="28574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92900" y="3538095"/>
              <a:ext cx="102870" cy="94615"/>
            </a:xfrm>
            <a:custGeom>
              <a:avLst/>
              <a:gdLst/>
              <a:ahLst/>
              <a:cxnLst/>
              <a:rect l="l" t="t" r="r" b="b"/>
              <a:pathLst>
                <a:path w="102870" h="94614">
                  <a:moveTo>
                    <a:pt x="85604" y="0"/>
                  </a:moveTo>
                  <a:lnTo>
                    <a:pt x="0" y="63941"/>
                  </a:lnTo>
                  <a:lnTo>
                    <a:pt x="102515" y="94060"/>
                  </a:lnTo>
                  <a:lnTo>
                    <a:pt x="85604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27875" y="3225800"/>
              <a:ext cx="1438275" cy="393700"/>
            </a:xfrm>
            <a:custGeom>
              <a:avLst/>
              <a:gdLst/>
              <a:ahLst/>
              <a:cxnLst/>
              <a:rect l="l" t="t" r="r" b="b"/>
              <a:pathLst>
                <a:path w="1438275" h="393700">
                  <a:moveTo>
                    <a:pt x="1438275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1438275" y="393700"/>
                  </a:lnTo>
                  <a:lnTo>
                    <a:pt x="1438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38280" y="3248389"/>
            <a:ext cx="1624330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61315" marR="5080" indent="-3492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solidFill>
                  <a:srgbClr val="1896A0"/>
                </a:solidFill>
                <a:latin typeface="Georgia"/>
                <a:cs typeface="Georgia"/>
              </a:rPr>
              <a:t>TCP </a:t>
            </a:r>
            <a:r>
              <a:rPr sz="1800" spc="-10" dirty="0">
                <a:solidFill>
                  <a:srgbClr val="1896A0"/>
                </a:solidFill>
                <a:latin typeface="Georgia"/>
                <a:cs typeface="Georgia"/>
              </a:rPr>
              <a:t>connection response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726237" y="3835400"/>
            <a:ext cx="3624579" cy="464184"/>
            <a:chOff x="6726237" y="3835400"/>
            <a:chExt cx="3624579" cy="464184"/>
          </a:xfrm>
        </p:grpSpPr>
        <p:sp>
          <p:nvSpPr>
            <p:cNvPr id="38" name="object 38"/>
            <p:cNvSpPr/>
            <p:nvPr/>
          </p:nvSpPr>
          <p:spPr>
            <a:xfrm>
              <a:off x="6740525" y="3849687"/>
              <a:ext cx="2302510" cy="401955"/>
            </a:xfrm>
            <a:custGeom>
              <a:avLst/>
              <a:gdLst/>
              <a:ahLst/>
              <a:cxnLst/>
              <a:rect l="l" t="t" r="r" b="b"/>
              <a:pathLst>
                <a:path w="2302509" h="401954">
                  <a:moveTo>
                    <a:pt x="0" y="0"/>
                  </a:moveTo>
                  <a:lnTo>
                    <a:pt x="2287912" y="399476"/>
                  </a:lnTo>
                  <a:lnTo>
                    <a:pt x="2301986" y="401933"/>
                  </a:lnTo>
                </a:path>
              </a:pathLst>
            </a:custGeom>
            <a:ln w="28575">
              <a:solidFill>
                <a:srgbClr val="189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38463" y="4205278"/>
              <a:ext cx="102870" cy="94615"/>
            </a:xfrm>
            <a:custGeom>
              <a:avLst/>
              <a:gdLst/>
              <a:ahLst/>
              <a:cxnLst/>
              <a:rect l="l" t="t" r="r" b="b"/>
              <a:pathLst>
                <a:path w="102870" h="94614">
                  <a:moveTo>
                    <a:pt x="16437" y="0"/>
                  </a:moveTo>
                  <a:lnTo>
                    <a:pt x="0" y="94142"/>
                  </a:lnTo>
                  <a:lnTo>
                    <a:pt x="102361" y="6350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189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6750" y="3960494"/>
              <a:ext cx="3333750" cy="266700"/>
            </a:xfrm>
            <a:custGeom>
              <a:avLst/>
              <a:gdLst/>
              <a:ahLst/>
              <a:cxnLst/>
              <a:rect l="l" t="t" r="r" b="b"/>
              <a:pathLst>
                <a:path w="3333750" h="266700">
                  <a:moveTo>
                    <a:pt x="3333750" y="3492"/>
                  </a:moveTo>
                  <a:lnTo>
                    <a:pt x="2156028" y="3492"/>
                  </a:lnTo>
                  <a:lnTo>
                    <a:pt x="2156028" y="0"/>
                  </a:lnTo>
                  <a:lnTo>
                    <a:pt x="337388" y="0"/>
                  </a:lnTo>
                  <a:lnTo>
                    <a:pt x="337388" y="3492"/>
                  </a:lnTo>
                  <a:lnTo>
                    <a:pt x="0" y="3492"/>
                  </a:lnTo>
                  <a:lnTo>
                    <a:pt x="0" y="184467"/>
                  </a:lnTo>
                  <a:lnTo>
                    <a:pt x="337388" y="184467"/>
                  </a:lnTo>
                  <a:lnTo>
                    <a:pt x="337388" y="266700"/>
                  </a:lnTo>
                  <a:lnTo>
                    <a:pt x="2156028" y="266700"/>
                  </a:lnTo>
                  <a:lnTo>
                    <a:pt x="2156028" y="184467"/>
                  </a:lnTo>
                  <a:lnTo>
                    <a:pt x="3333750" y="184467"/>
                  </a:lnTo>
                  <a:lnTo>
                    <a:pt x="3333750" y="3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86269" y="3935776"/>
            <a:ext cx="308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896A0"/>
                </a:solidFill>
                <a:latin typeface="Georgia"/>
                <a:cs typeface="Georgia"/>
              </a:rPr>
              <a:t>Get</a:t>
            </a:r>
            <a:r>
              <a:rPr sz="1800" spc="-100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1896A0"/>
                </a:solidFill>
                <a:latin typeface="Georgia"/>
                <a:cs typeface="Georgia"/>
              </a:rPr>
              <a:t>https://</a:t>
            </a:r>
            <a:r>
              <a:rPr sz="1400" spc="-10" dirty="0">
                <a:solidFill>
                  <a:srgbClr val="1896A0"/>
                </a:solidFill>
                <a:latin typeface="Georgia"/>
                <a:cs typeface="Georgia"/>
                <a:hlinkClick r:id="rId4"/>
              </a:rPr>
              <a:t>www.ida.liu.se/~TDTS11/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18834" y="4416789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896A0"/>
                </a:solidFill>
                <a:latin typeface="Georgia"/>
                <a:cs typeface="Georgia"/>
              </a:rPr>
              <a:t>&lt;file&gt;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596953" y="5211762"/>
            <a:ext cx="71120" cy="316230"/>
            <a:chOff x="5596953" y="5211762"/>
            <a:chExt cx="71120" cy="316230"/>
          </a:xfrm>
        </p:grpSpPr>
        <p:sp>
          <p:nvSpPr>
            <p:cNvPr id="44" name="object 44"/>
            <p:cNvSpPr/>
            <p:nvPr/>
          </p:nvSpPr>
          <p:spPr>
            <a:xfrm>
              <a:off x="5632449" y="5211762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0686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96953" y="5456681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70993" y="0"/>
                  </a:moveTo>
                  <a:lnTo>
                    <a:pt x="0" y="0"/>
                  </a:lnTo>
                  <a:lnTo>
                    <a:pt x="35496" y="70993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5632450" y="1954212"/>
            <a:ext cx="0" cy="3000375"/>
          </a:xfrm>
          <a:custGeom>
            <a:avLst/>
            <a:gdLst/>
            <a:ahLst/>
            <a:cxnLst/>
            <a:rect l="l" t="t" r="r" b="b"/>
            <a:pathLst>
              <a:path h="3000375">
                <a:moveTo>
                  <a:pt x="0" y="0"/>
                </a:moveTo>
                <a:lnTo>
                  <a:pt x="0" y="3000375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343207" y="4860483"/>
            <a:ext cx="534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808080"/>
                </a:solidFill>
                <a:latin typeface="Georgia"/>
                <a:cs typeface="Georgia"/>
              </a:rPr>
              <a:t>time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82730" y="2589576"/>
            <a:ext cx="1624330" cy="526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35609" marR="5080" indent="-423545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solidFill>
                  <a:srgbClr val="1896A0"/>
                </a:solidFill>
                <a:latin typeface="Georgia"/>
                <a:cs typeface="Georgia"/>
              </a:rPr>
              <a:t>TCP </a:t>
            </a:r>
            <a:r>
              <a:rPr sz="1800" spc="-10" dirty="0">
                <a:solidFill>
                  <a:srgbClr val="1896A0"/>
                </a:solidFill>
                <a:latin typeface="Georgia"/>
                <a:cs typeface="Georgia"/>
              </a:rPr>
              <a:t>connection request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982075" y="2663825"/>
            <a:ext cx="437515" cy="765175"/>
            <a:chOff x="8982075" y="2663825"/>
            <a:chExt cx="437515" cy="765175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7443" y="2668587"/>
              <a:ext cx="406952" cy="72222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008958" y="2751216"/>
              <a:ext cx="180975" cy="15875"/>
            </a:xfrm>
            <a:custGeom>
              <a:avLst/>
              <a:gdLst/>
              <a:ahLst/>
              <a:cxnLst/>
              <a:rect l="l" t="t" r="r" b="b"/>
              <a:pathLst>
                <a:path w="180975" h="15875">
                  <a:moveTo>
                    <a:pt x="180901" y="0"/>
                  </a:moveTo>
                  <a:lnTo>
                    <a:pt x="0" y="0"/>
                  </a:lnTo>
                  <a:lnTo>
                    <a:pt x="0" y="15768"/>
                  </a:lnTo>
                  <a:lnTo>
                    <a:pt x="180901" y="15768"/>
                  </a:lnTo>
                  <a:lnTo>
                    <a:pt x="180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008958" y="2751217"/>
              <a:ext cx="180975" cy="15875"/>
            </a:xfrm>
            <a:custGeom>
              <a:avLst/>
              <a:gdLst/>
              <a:ahLst/>
              <a:cxnLst/>
              <a:rect l="l" t="t" r="r" b="b"/>
              <a:pathLst>
                <a:path w="180975" h="15875">
                  <a:moveTo>
                    <a:pt x="0" y="0"/>
                  </a:moveTo>
                  <a:lnTo>
                    <a:pt x="180901" y="0"/>
                  </a:lnTo>
                  <a:lnTo>
                    <a:pt x="180901" y="15768"/>
                  </a:lnTo>
                  <a:lnTo>
                    <a:pt x="0" y="157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170889" y="2743305"/>
              <a:ext cx="176530" cy="46355"/>
            </a:xfrm>
            <a:custGeom>
              <a:avLst/>
              <a:gdLst/>
              <a:ahLst/>
              <a:cxnLst/>
              <a:rect l="l" t="t" r="r" b="b"/>
              <a:pathLst>
                <a:path w="176529" h="46355">
                  <a:moveTo>
                    <a:pt x="153266" y="0"/>
                  </a:moveTo>
                  <a:lnTo>
                    <a:pt x="23028" y="0"/>
                  </a:lnTo>
                  <a:lnTo>
                    <a:pt x="14064" y="1809"/>
                  </a:lnTo>
                  <a:lnTo>
                    <a:pt x="6744" y="6745"/>
                  </a:lnTo>
                  <a:lnTo>
                    <a:pt x="1809" y="14065"/>
                  </a:lnTo>
                  <a:lnTo>
                    <a:pt x="0" y="23028"/>
                  </a:lnTo>
                  <a:lnTo>
                    <a:pt x="1809" y="31993"/>
                  </a:lnTo>
                  <a:lnTo>
                    <a:pt x="6744" y="39313"/>
                  </a:lnTo>
                  <a:lnTo>
                    <a:pt x="14064" y="44249"/>
                  </a:lnTo>
                  <a:lnTo>
                    <a:pt x="23028" y="46059"/>
                  </a:lnTo>
                  <a:lnTo>
                    <a:pt x="153266" y="46059"/>
                  </a:lnTo>
                  <a:lnTo>
                    <a:pt x="162230" y="44249"/>
                  </a:lnTo>
                  <a:lnTo>
                    <a:pt x="169550" y="39313"/>
                  </a:lnTo>
                  <a:lnTo>
                    <a:pt x="174486" y="31993"/>
                  </a:lnTo>
                  <a:lnTo>
                    <a:pt x="176296" y="23028"/>
                  </a:lnTo>
                  <a:lnTo>
                    <a:pt x="174486" y="14065"/>
                  </a:lnTo>
                  <a:lnTo>
                    <a:pt x="169550" y="6745"/>
                  </a:lnTo>
                  <a:lnTo>
                    <a:pt x="162230" y="1809"/>
                  </a:lnTo>
                  <a:lnTo>
                    <a:pt x="1532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4047" y="2747912"/>
              <a:ext cx="168281" cy="3487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012290" y="2854345"/>
              <a:ext cx="180975" cy="15875"/>
            </a:xfrm>
            <a:custGeom>
              <a:avLst/>
              <a:gdLst/>
              <a:ahLst/>
              <a:cxnLst/>
              <a:rect l="l" t="t" r="r" b="b"/>
              <a:pathLst>
                <a:path w="180975" h="15875">
                  <a:moveTo>
                    <a:pt x="180901" y="0"/>
                  </a:moveTo>
                  <a:lnTo>
                    <a:pt x="0" y="0"/>
                  </a:lnTo>
                  <a:lnTo>
                    <a:pt x="0" y="15768"/>
                  </a:lnTo>
                  <a:lnTo>
                    <a:pt x="180901" y="15768"/>
                  </a:lnTo>
                  <a:lnTo>
                    <a:pt x="180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12290" y="2854346"/>
              <a:ext cx="180975" cy="15875"/>
            </a:xfrm>
            <a:custGeom>
              <a:avLst/>
              <a:gdLst/>
              <a:ahLst/>
              <a:cxnLst/>
              <a:rect l="l" t="t" r="r" b="b"/>
              <a:pathLst>
                <a:path w="180975" h="15875">
                  <a:moveTo>
                    <a:pt x="0" y="0"/>
                  </a:moveTo>
                  <a:lnTo>
                    <a:pt x="180901" y="0"/>
                  </a:lnTo>
                  <a:lnTo>
                    <a:pt x="180901" y="15768"/>
                  </a:lnTo>
                  <a:lnTo>
                    <a:pt x="0" y="157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71011" y="2846472"/>
              <a:ext cx="176530" cy="43180"/>
            </a:xfrm>
            <a:custGeom>
              <a:avLst/>
              <a:gdLst/>
              <a:ahLst/>
              <a:cxnLst/>
              <a:rect l="l" t="t" r="r" b="b"/>
              <a:pathLst>
                <a:path w="176529" h="43180">
                  <a:moveTo>
                    <a:pt x="154862" y="0"/>
                  </a:moveTo>
                  <a:lnTo>
                    <a:pt x="21435" y="0"/>
                  </a:lnTo>
                  <a:lnTo>
                    <a:pt x="13091" y="1684"/>
                  </a:lnTo>
                  <a:lnTo>
                    <a:pt x="6278" y="6278"/>
                  </a:lnTo>
                  <a:lnTo>
                    <a:pt x="1684" y="13091"/>
                  </a:lnTo>
                  <a:lnTo>
                    <a:pt x="0" y="21435"/>
                  </a:lnTo>
                  <a:lnTo>
                    <a:pt x="1684" y="29778"/>
                  </a:lnTo>
                  <a:lnTo>
                    <a:pt x="6278" y="36591"/>
                  </a:lnTo>
                  <a:lnTo>
                    <a:pt x="13091" y="41184"/>
                  </a:lnTo>
                  <a:lnTo>
                    <a:pt x="21435" y="42868"/>
                  </a:lnTo>
                  <a:lnTo>
                    <a:pt x="154862" y="42868"/>
                  </a:lnTo>
                  <a:lnTo>
                    <a:pt x="163205" y="41184"/>
                  </a:lnTo>
                  <a:lnTo>
                    <a:pt x="170018" y="36591"/>
                  </a:lnTo>
                  <a:lnTo>
                    <a:pt x="174611" y="29778"/>
                  </a:lnTo>
                  <a:lnTo>
                    <a:pt x="176296" y="21435"/>
                  </a:lnTo>
                  <a:lnTo>
                    <a:pt x="174611" y="13091"/>
                  </a:lnTo>
                  <a:lnTo>
                    <a:pt x="170018" y="6278"/>
                  </a:lnTo>
                  <a:lnTo>
                    <a:pt x="163205" y="1684"/>
                  </a:lnTo>
                  <a:lnTo>
                    <a:pt x="154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74168" y="2851033"/>
              <a:ext cx="168282" cy="3344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010775" y="2962206"/>
              <a:ext cx="179705" cy="14604"/>
            </a:xfrm>
            <a:custGeom>
              <a:avLst/>
              <a:gdLst/>
              <a:ahLst/>
              <a:cxnLst/>
              <a:rect l="l" t="t" r="r" b="b"/>
              <a:pathLst>
                <a:path w="179704" h="14605">
                  <a:moveTo>
                    <a:pt x="179386" y="0"/>
                  </a:moveTo>
                  <a:lnTo>
                    <a:pt x="0" y="0"/>
                  </a:lnTo>
                  <a:lnTo>
                    <a:pt x="0" y="14192"/>
                  </a:lnTo>
                  <a:lnTo>
                    <a:pt x="179386" y="14192"/>
                  </a:lnTo>
                  <a:lnTo>
                    <a:pt x="1793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10775" y="2962206"/>
              <a:ext cx="179705" cy="14604"/>
            </a:xfrm>
            <a:custGeom>
              <a:avLst/>
              <a:gdLst/>
              <a:ahLst/>
              <a:cxnLst/>
              <a:rect l="l" t="t" r="r" b="b"/>
              <a:pathLst>
                <a:path w="179704" h="14605">
                  <a:moveTo>
                    <a:pt x="0" y="0"/>
                  </a:moveTo>
                  <a:lnTo>
                    <a:pt x="179386" y="0"/>
                  </a:lnTo>
                  <a:lnTo>
                    <a:pt x="179386" y="14192"/>
                  </a:lnTo>
                  <a:lnTo>
                    <a:pt x="0" y="14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13805" y="3055874"/>
              <a:ext cx="180975" cy="14604"/>
            </a:xfrm>
            <a:custGeom>
              <a:avLst/>
              <a:gdLst/>
              <a:ahLst/>
              <a:cxnLst/>
              <a:rect l="l" t="t" r="r" b="b"/>
              <a:pathLst>
                <a:path w="180975" h="14605">
                  <a:moveTo>
                    <a:pt x="180901" y="0"/>
                  </a:moveTo>
                  <a:lnTo>
                    <a:pt x="0" y="0"/>
                  </a:lnTo>
                  <a:lnTo>
                    <a:pt x="0" y="14192"/>
                  </a:lnTo>
                  <a:lnTo>
                    <a:pt x="180901" y="14192"/>
                  </a:lnTo>
                  <a:lnTo>
                    <a:pt x="180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013805" y="3055874"/>
              <a:ext cx="180975" cy="14604"/>
            </a:xfrm>
            <a:custGeom>
              <a:avLst/>
              <a:gdLst/>
              <a:ahLst/>
              <a:cxnLst/>
              <a:rect l="l" t="t" r="r" b="b"/>
              <a:pathLst>
                <a:path w="180975" h="14605">
                  <a:moveTo>
                    <a:pt x="0" y="0"/>
                  </a:moveTo>
                  <a:lnTo>
                    <a:pt x="180901" y="0"/>
                  </a:lnTo>
                  <a:lnTo>
                    <a:pt x="180901" y="14192"/>
                  </a:lnTo>
                  <a:lnTo>
                    <a:pt x="0" y="14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167863" y="3046412"/>
              <a:ext cx="176530" cy="47625"/>
            </a:xfrm>
            <a:custGeom>
              <a:avLst/>
              <a:gdLst/>
              <a:ahLst/>
              <a:cxnLst/>
              <a:rect l="l" t="t" r="r" b="b"/>
              <a:pathLst>
                <a:path w="176529" h="47625">
                  <a:moveTo>
                    <a:pt x="152300" y="0"/>
                  </a:moveTo>
                  <a:lnTo>
                    <a:pt x="23809" y="0"/>
                  </a:lnTo>
                  <a:lnTo>
                    <a:pt x="14542" y="1871"/>
                  </a:lnTo>
                  <a:lnTo>
                    <a:pt x="6973" y="6974"/>
                  </a:lnTo>
                  <a:lnTo>
                    <a:pt x="1871" y="14542"/>
                  </a:lnTo>
                  <a:lnTo>
                    <a:pt x="0" y="23811"/>
                  </a:lnTo>
                  <a:lnTo>
                    <a:pt x="1871" y="33079"/>
                  </a:lnTo>
                  <a:lnTo>
                    <a:pt x="6973" y="40648"/>
                  </a:lnTo>
                  <a:lnTo>
                    <a:pt x="14542" y="45751"/>
                  </a:lnTo>
                  <a:lnTo>
                    <a:pt x="23809" y="47622"/>
                  </a:lnTo>
                  <a:lnTo>
                    <a:pt x="152300" y="47622"/>
                  </a:lnTo>
                  <a:lnTo>
                    <a:pt x="161569" y="45751"/>
                  </a:lnTo>
                  <a:lnTo>
                    <a:pt x="169138" y="40648"/>
                  </a:lnTo>
                  <a:lnTo>
                    <a:pt x="174241" y="33079"/>
                  </a:lnTo>
                  <a:lnTo>
                    <a:pt x="176112" y="23811"/>
                  </a:lnTo>
                  <a:lnTo>
                    <a:pt x="174241" y="14542"/>
                  </a:lnTo>
                  <a:lnTo>
                    <a:pt x="169138" y="6974"/>
                  </a:lnTo>
                  <a:lnTo>
                    <a:pt x="161569" y="1871"/>
                  </a:lnTo>
                  <a:lnTo>
                    <a:pt x="152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71024" y="3051209"/>
              <a:ext cx="168329" cy="3665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34701" y="2960314"/>
              <a:ext cx="79693" cy="5929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67858" y="2951167"/>
              <a:ext cx="176530" cy="45085"/>
            </a:xfrm>
            <a:custGeom>
              <a:avLst/>
              <a:gdLst/>
              <a:ahLst/>
              <a:cxnLst/>
              <a:rect l="l" t="t" r="r" b="b"/>
              <a:pathLst>
                <a:path w="176529" h="45085">
                  <a:moveTo>
                    <a:pt x="153879" y="0"/>
                  </a:moveTo>
                  <a:lnTo>
                    <a:pt x="22235" y="0"/>
                  </a:lnTo>
                  <a:lnTo>
                    <a:pt x="13580" y="1747"/>
                  </a:lnTo>
                  <a:lnTo>
                    <a:pt x="6512" y="6512"/>
                  </a:lnTo>
                  <a:lnTo>
                    <a:pt x="1747" y="13579"/>
                  </a:lnTo>
                  <a:lnTo>
                    <a:pt x="0" y="22233"/>
                  </a:lnTo>
                  <a:lnTo>
                    <a:pt x="1747" y="30888"/>
                  </a:lnTo>
                  <a:lnTo>
                    <a:pt x="6512" y="37956"/>
                  </a:lnTo>
                  <a:lnTo>
                    <a:pt x="13580" y="42721"/>
                  </a:lnTo>
                  <a:lnTo>
                    <a:pt x="22235" y="44469"/>
                  </a:lnTo>
                  <a:lnTo>
                    <a:pt x="153879" y="44469"/>
                  </a:lnTo>
                  <a:lnTo>
                    <a:pt x="162534" y="42721"/>
                  </a:lnTo>
                  <a:lnTo>
                    <a:pt x="169601" y="37956"/>
                  </a:lnTo>
                  <a:lnTo>
                    <a:pt x="174366" y="30888"/>
                  </a:lnTo>
                  <a:lnTo>
                    <a:pt x="176113" y="22233"/>
                  </a:lnTo>
                  <a:lnTo>
                    <a:pt x="174366" y="13579"/>
                  </a:lnTo>
                  <a:lnTo>
                    <a:pt x="169601" y="6512"/>
                  </a:lnTo>
                  <a:lnTo>
                    <a:pt x="162534" y="1747"/>
                  </a:lnTo>
                  <a:lnTo>
                    <a:pt x="153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1020" y="2668587"/>
              <a:ext cx="173074" cy="72221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323490" y="2668587"/>
              <a:ext cx="20955" cy="722630"/>
            </a:xfrm>
            <a:custGeom>
              <a:avLst/>
              <a:gdLst/>
              <a:ahLst/>
              <a:cxnLst/>
              <a:rect l="l" t="t" r="r" b="b"/>
              <a:pathLst>
                <a:path w="20954" h="722629">
                  <a:moveTo>
                    <a:pt x="0" y="0"/>
                  </a:moveTo>
                  <a:lnTo>
                    <a:pt x="20605" y="0"/>
                  </a:lnTo>
                  <a:lnTo>
                    <a:pt x="20605" y="722219"/>
                  </a:lnTo>
                  <a:lnTo>
                    <a:pt x="0" y="7222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41973" y="2850876"/>
              <a:ext cx="71814" cy="6717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42883" y="2747747"/>
              <a:ext cx="73935" cy="7569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38943" y="3354560"/>
              <a:ext cx="80388" cy="6620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986837" y="3378192"/>
              <a:ext cx="363855" cy="46355"/>
            </a:xfrm>
            <a:custGeom>
              <a:avLst/>
              <a:gdLst/>
              <a:ahLst/>
              <a:cxnLst/>
              <a:rect l="l" t="t" r="r" b="b"/>
              <a:pathLst>
                <a:path w="363854" h="46354">
                  <a:moveTo>
                    <a:pt x="340598" y="0"/>
                  </a:moveTo>
                  <a:lnTo>
                    <a:pt x="23022" y="0"/>
                  </a:lnTo>
                  <a:lnTo>
                    <a:pt x="14061" y="1809"/>
                  </a:lnTo>
                  <a:lnTo>
                    <a:pt x="6743" y="6743"/>
                  </a:lnTo>
                  <a:lnTo>
                    <a:pt x="1809" y="14061"/>
                  </a:lnTo>
                  <a:lnTo>
                    <a:pt x="0" y="23022"/>
                  </a:lnTo>
                  <a:lnTo>
                    <a:pt x="1809" y="31984"/>
                  </a:lnTo>
                  <a:lnTo>
                    <a:pt x="6743" y="39302"/>
                  </a:lnTo>
                  <a:lnTo>
                    <a:pt x="14061" y="44235"/>
                  </a:lnTo>
                  <a:lnTo>
                    <a:pt x="23022" y="46045"/>
                  </a:lnTo>
                  <a:lnTo>
                    <a:pt x="340598" y="46045"/>
                  </a:lnTo>
                  <a:lnTo>
                    <a:pt x="349560" y="44235"/>
                  </a:lnTo>
                  <a:lnTo>
                    <a:pt x="356878" y="39302"/>
                  </a:lnTo>
                  <a:lnTo>
                    <a:pt x="361812" y="31984"/>
                  </a:lnTo>
                  <a:lnTo>
                    <a:pt x="363621" y="23022"/>
                  </a:lnTo>
                  <a:lnTo>
                    <a:pt x="361812" y="14061"/>
                  </a:lnTo>
                  <a:lnTo>
                    <a:pt x="356878" y="6743"/>
                  </a:lnTo>
                  <a:lnTo>
                    <a:pt x="349560" y="1809"/>
                  </a:lnTo>
                  <a:lnTo>
                    <a:pt x="34059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86837" y="3378192"/>
              <a:ext cx="363855" cy="46355"/>
            </a:xfrm>
            <a:custGeom>
              <a:avLst/>
              <a:gdLst/>
              <a:ahLst/>
              <a:cxnLst/>
              <a:rect l="l" t="t" r="r" b="b"/>
              <a:pathLst>
                <a:path w="363854" h="46354">
                  <a:moveTo>
                    <a:pt x="23022" y="0"/>
                  </a:moveTo>
                  <a:lnTo>
                    <a:pt x="340598" y="0"/>
                  </a:lnTo>
                  <a:lnTo>
                    <a:pt x="349559" y="1809"/>
                  </a:lnTo>
                  <a:lnTo>
                    <a:pt x="356877" y="6743"/>
                  </a:lnTo>
                  <a:lnTo>
                    <a:pt x="361811" y="14061"/>
                  </a:lnTo>
                  <a:lnTo>
                    <a:pt x="363621" y="23022"/>
                  </a:lnTo>
                  <a:lnTo>
                    <a:pt x="361811" y="31984"/>
                  </a:lnTo>
                  <a:lnTo>
                    <a:pt x="356877" y="39302"/>
                  </a:lnTo>
                  <a:lnTo>
                    <a:pt x="349559" y="44236"/>
                  </a:lnTo>
                  <a:lnTo>
                    <a:pt x="340598" y="46045"/>
                  </a:lnTo>
                  <a:lnTo>
                    <a:pt x="23022" y="46045"/>
                  </a:lnTo>
                  <a:lnTo>
                    <a:pt x="14061" y="44236"/>
                  </a:lnTo>
                  <a:lnTo>
                    <a:pt x="6743" y="39302"/>
                  </a:lnTo>
                  <a:lnTo>
                    <a:pt x="1809" y="31984"/>
                  </a:lnTo>
                  <a:lnTo>
                    <a:pt x="0" y="23022"/>
                  </a:lnTo>
                  <a:lnTo>
                    <a:pt x="1809" y="14061"/>
                  </a:lnTo>
                  <a:lnTo>
                    <a:pt x="6743" y="6743"/>
                  </a:lnTo>
                  <a:lnTo>
                    <a:pt x="14061" y="1809"/>
                  </a:lnTo>
                  <a:lnTo>
                    <a:pt x="2302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7443" y="3387654"/>
              <a:ext cx="323924" cy="2712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007443" y="3387653"/>
              <a:ext cx="324485" cy="27305"/>
            </a:xfrm>
            <a:custGeom>
              <a:avLst/>
              <a:gdLst/>
              <a:ahLst/>
              <a:cxnLst/>
              <a:rect l="l" t="t" r="r" b="b"/>
              <a:pathLst>
                <a:path w="324484" h="27304">
                  <a:moveTo>
                    <a:pt x="13561" y="0"/>
                  </a:moveTo>
                  <a:lnTo>
                    <a:pt x="310364" y="0"/>
                  </a:lnTo>
                  <a:lnTo>
                    <a:pt x="317854" y="0"/>
                  </a:lnTo>
                  <a:lnTo>
                    <a:pt x="323925" y="6071"/>
                  </a:lnTo>
                  <a:lnTo>
                    <a:pt x="323925" y="13561"/>
                  </a:lnTo>
                  <a:lnTo>
                    <a:pt x="323925" y="21051"/>
                  </a:lnTo>
                  <a:lnTo>
                    <a:pt x="317854" y="27122"/>
                  </a:lnTo>
                  <a:lnTo>
                    <a:pt x="310364" y="27122"/>
                  </a:lnTo>
                  <a:lnTo>
                    <a:pt x="13561" y="27122"/>
                  </a:lnTo>
                  <a:lnTo>
                    <a:pt x="6071" y="27122"/>
                  </a:lnTo>
                  <a:lnTo>
                    <a:pt x="0" y="21051"/>
                  </a:lnTo>
                  <a:lnTo>
                    <a:pt x="0" y="13561"/>
                  </a:lnTo>
                  <a:lnTo>
                    <a:pt x="0" y="6071"/>
                  </a:lnTo>
                  <a:lnTo>
                    <a:pt x="6071" y="0"/>
                  </a:lnTo>
                  <a:lnTo>
                    <a:pt x="1356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037744" y="3284524"/>
              <a:ext cx="47625" cy="46355"/>
            </a:xfrm>
            <a:custGeom>
              <a:avLst/>
              <a:gdLst/>
              <a:ahLst/>
              <a:cxnLst/>
              <a:rect l="l" t="t" r="r" b="b"/>
              <a:pathLst>
                <a:path w="47625" h="46354">
                  <a:moveTo>
                    <a:pt x="23786" y="0"/>
                  </a:moveTo>
                  <a:lnTo>
                    <a:pt x="14835" y="1685"/>
                  </a:lnTo>
                  <a:lnTo>
                    <a:pt x="6966" y="6742"/>
                  </a:lnTo>
                  <a:lnTo>
                    <a:pt x="1741" y="14359"/>
                  </a:lnTo>
                  <a:lnTo>
                    <a:pt x="0" y="23022"/>
                  </a:lnTo>
                  <a:lnTo>
                    <a:pt x="1741" y="31686"/>
                  </a:lnTo>
                  <a:lnTo>
                    <a:pt x="6966" y="39301"/>
                  </a:lnTo>
                  <a:lnTo>
                    <a:pt x="14835" y="44359"/>
                  </a:lnTo>
                  <a:lnTo>
                    <a:pt x="23786" y="46045"/>
                  </a:lnTo>
                  <a:lnTo>
                    <a:pt x="32737" y="44359"/>
                  </a:lnTo>
                  <a:lnTo>
                    <a:pt x="40606" y="39301"/>
                  </a:lnTo>
                  <a:lnTo>
                    <a:pt x="45831" y="31686"/>
                  </a:lnTo>
                  <a:lnTo>
                    <a:pt x="47572" y="23022"/>
                  </a:lnTo>
                  <a:lnTo>
                    <a:pt x="45831" y="14359"/>
                  </a:lnTo>
                  <a:lnTo>
                    <a:pt x="40606" y="6742"/>
                  </a:lnTo>
                  <a:lnTo>
                    <a:pt x="32737" y="1685"/>
                  </a:lnTo>
                  <a:lnTo>
                    <a:pt x="23786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91682" y="3284524"/>
              <a:ext cx="49530" cy="46355"/>
            </a:xfrm>
            <a:custGeom>
              <a:avLst/>
              <a:gdLst/>
              <a:ahLst/>
              <a:cxnLst/>
              <a:rect l="l" t="t" r="r" b="b"/>
              <a:pathLst>
                <a:path w="49529" h="46354">
                  <a:moveTo>
                    <a:pt x="24543" y="0"/>
                  </a:moveTo>
                  <a:lnTo>
                    <a:pt x="15307" y="1685"/>
                  </a:lnTo>
                  <a:lnTo>
                    <a:pt x="7188" y="6742"/>
                  </a:lnTo>
                  <a:lnTo>
                    <a:pt x="1797" y="14359"/>
                  </a:lnTo>
                  <a:lnTo>
                    <a:pt x="0" y="23022"/>
                  </a:lnTo>
                  <a:lnTo>
                    <a:pt x="1797" y="31686"/>
                  </a:lnTo>
                  <a:lnTo>
                    <a:pt x="7188" y="39301"/>
                  </a:lnTo>
                  <a:lnTo>
                    <a:pt x="15307" y="44359"/>
                  </a:lnTo>
                  <a:lnTo>
                    <a:pt x="24543" y="46045"/>
                  </a:lnTo>
                  <a:lnTo>
                    <a:pt x="33779" y="44359"/>
                  </a:lnTo>
                  <a:lnTo>
                    <a:pt x="41898" y="39301"/>
                  </a:lnTo>
                  <a:lnTo>
                    <a:pt x="47290" y="31686"/>
                  </a:lnTo>
                  <a:lnTo>
                    <a:pt x="49088" y="23022"/>
                  </a:lnTo>
                  <a:lnTo>
                    <a:pt x="47290" y="14359"/>
                  </a:lnTo>
                  <a:lnTo>
                    <a:pt x="41898" y="6742"/>
                  </a:lnTo>
                  <a:lnTo>
                    <a:pt x="33779" y="1685"/>
                  </a:lnTo>
                  <a:lnTo>
                    <a:pt x="245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145618" y="3284523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786" y="0"/>
                  </a:moveTo>
                  <a:lnTo>
                    <a:pt x="14835" y="1628"/>
                  </a:lnTo>
                  <a:lnTo>
                    <a:pt x="6966" y="6512"/>
                  </a:lnTo>
                  <a:lnTo>
                    <a:pt x="1741" y="13867"/>
                  </a:lnTo>
                  <a:lnTo>
                    <a:pt x="0" y="22234"/>
                  </a:lnTo>
                  <a:lnTo>
                    <a:pt x="1741" y="30600"/>
                  </a:lnTo>
                  <a:lnTo>
                    <a:pt x="6966" y="37956"/>
                  </a:lnTo>
                  <a:lnTo>
                    <a:pt x="14835" y="42840"/>
                  </a:lnTo>
                  <a:lnTo>
                    <a:pt x="23786" y="44468"/>
                  </a:lnTo>
                  <a:lnTo>
                    <a:pt x="32737" y="42840"/>
                  </a:lnTo>
                  <a:lnTo>
                    <a:pt x="40606" y="37956"/>
                  </a:lnTo>
                  <a:lnTo>
                    <a:pt x="45831" y="30600"/>
                  </a:lnTo>
                  <a:lnTo>
                    <a:pt x="47573" y="22234"/>
                  </a:lnTo>
                  <a:lnTo>
                    <a:pt x="45831" y="13867"/>
                  </a:lnTo>
                  <a:lnTo>
                    <a:pt x="40606" y="6512"/>
                  </a:lnTo>
                  <a:lnTo>
                    <a:pt x="32737" y="1628"/>
                  </a:lnTo>
                  <a:lnTo>
                    <a:pt x="23786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266219" y="3111380"/>
              <a:ext cx="26034" cy="241300"/>
            </a:xfrm>
            <a:custGeom>
              <a:avLst/>
              <a:gdLst/>
              <a:ahLst/>
              <a:cxnLst/>
              <a:rect l="l" t="t" r="r" b="b"/>
              <a:pathLst>
                <a:path w="26034" h="241300">
                  <a:moveTo>
                    <a:pt x="25453" y="0"/>
                  </a:moveTo>
                  <a:lnTo>
                    <a:pt x="0" y="0"/>
                  </a:lnTo>
                  <a:lnTo>
                    <a:pt x="0" y="241265"/>
                  </a:lnTo>
                  <a:lnTo>
                    <a:pt x="25453" y="241265"/>
                  </a:lnTo>
                  <a:lnTo>
                    <a:pt x="25453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266219" y="3111380"/>
              <a:ext cx="26034" cy="241300"/>
            </a:xfrm>
            <a:custGeom>
              <a:avLst/>
              <a:gdLst/>
              <a:ahLst/>
              <a:cxnLst/>
              <a:rect l="l" t="t" r="r" b="b"/>
              <a:pathLst>
                <a:path w="26034" h="241300">
                  <a:moveTo>
                    <a:pt x="0" y="0"/>
                  </a:moveTo>
                  <a:lnTo>
                    <a:pt x="25453" y="0"/>
                  </a:lnTo>
                  <a:lnTo>
                    <a:pt x="25453" y="241265"/>
                  </a:lnTo>
                  <a:lnTo>
                    <a:pt x="0" y="2412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5849937" y="2225675"/>
            <a:ext cx="894080" cy="828675"/>
            <a:chOff x="5849937" y="2225675"/>
            <a:chExt cx="894080" cy="828675"/>
          </a:xfrm>
        </p:grpSpPr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49937" y="2225675"/>
              <a:ext cx="893762" cy="82867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0765" y="2305168"/>
              <a:ext cx="434581" cy="379465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3387891" y="4229200"/>
            <a:ext cx="5054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896A0"/>
                </a:solidFill>
                <a:latin typeface="Georgia"/>
                <a:cs typeface="Georgia"/>
              </a:rPr>
              <a:t>2:00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657" y="1011062"/>
            <a:ext cx="7865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What’s</a:t>
            </a:r>
            <a:r>
              <a:rPr spc="-5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Internet:</a:t>
            </a:r>
            <a:r>
              <a:rPr spc="-40" dirty="0"/>
              <a:t> </a:t>
            </a:r>
            <a:r>
              <a:rPr dirty="0"/>
              <a:t>“nuts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bolts”</a:t>
            </a:r>
            <a:r>
              <a:rPr spc="-40" dirty="0"/>
              <a:t> </a:t>
            </a:r>
            <a:r>
              <a:rPr spc="-20" dirty="0"/>
              <a:t>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6657" y="1724564"/>
            <a:ext cx="3673475" cy="10147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950" dirty="0">
                <a:latin typeface="Georgia"/>
                <a:cs typeface="Georgia"/>
              </a:rPr>
              <a:t>Billions</a:t>
            </a:r>
            <a:r>
              <a:rPr sz="1950" spc="-6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of</a:t>
            </a:r>
            <a:r>
              <a:rPr sz="1950" spc="-6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connected</a:t>
            </a:r>
            <a:r>
              <a:rPr sz="1950" spc="-65" dirty="0">
                <a:latin typeface="Georgia"/>
                <a:cs typeface="Georgia"/>
              </a:rPr>
              <a:t> </a:t>
            </a:r>
            <a:r>
              <a:rPr sz="1950" i="1" spc="-10" dirty="0">
                <a:solidFill>
                  <a:srgbClr val="1896A0"/>
                </a:solidFill>
                <a:latin typeface="Georgia"/>
                <a:cs typeface="Georgia"/>
              </a:rPr>
              <a:t>devices</a:t>
            </a:r>
            <a:r>
              <a:rPr sz="1950" spc="-10" dirty="0">
                <a:latin typeface="Georgia"/>
                <a:cs typeface="Georgia"/>
              </a:rPr>
              <a:t>:</a:t>
            </a:r>
            <a:endParaRPr sz="1950">
              <a:latin typeface="Georgia"/>
              <a:cs typeface="Georgia"/>
            </a:endParaRPr>
          </a:p>
          <a:p>
            <a:pPr marL="197485" indent="-1854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98120" algn="l"/>
              </a:tabLst>
            </a:pPr>
            <a:r>
              <a:rPr sz="1450" i="1" dirty="0">
                <a:solidFill>
                  <a:srgbClr val="1896A0"/>
                </a:solidFill>
                <a:latin typeface="Georgia"/>
                <a:cs typeface="Georgia"/>
              </a:rPr>
              <a:t>hosts</a:t>
            </a:r>
            <a:r>
              <a:rPr sz="145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1450" dirty="0">
                <a:latin typeface="Georgia"/>
                <a:cs typeface="Georgia"/>
              </a:rPr>
              <a:t>= </a:t>
            </a:r>
            <a:r>
              <a:rPr sz="1450" i="1" dirty="0">
                <a:latin typeface="Georgia"/>
                <a:cs typeface="Georgia"/>
              </a:rPr>
              <a:t>end </a:t>
            </a:r>
            <a:r>
              <a:rPr sz="1450" i="1" spc="-10" dirty="0">
                <a:latin typeface="Georgia"/>
                <a:cs typeface="Georgia"/>
              </a:rPr>
              <a:t>systems</a:t>
            </a:r>
            <a:endParaRPr sz="1450">
              <a:latin typeface="Georgia"/>
              <a:cs typeface="Georgia"/>
            </a:endParaRPr>
          </a:p>
          <a:p>
            <a:pPr marL="197485" indent="-18542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198120" algn="l"/>
              </a:tabLst>
            </a:pPr>
            <a:r>
              <a:rPr sz="1450" dirty="0">
                <a:latin typeface="Georgia"/>
                <a:cs typeface="Georgia"/>
              </a:rPr>
              <a:t>running</a:t>
            </a:r>
            <a:r>
              <a:rPr sz="1450" spc="-20" dirty="0">
                <a:latin typeface="Georgia"/>
                <a:cs typeface="Georgia"/>
              </a:rPr>
              <a:t> </a:t>
            </a:r>
            <a:r>
              <a:rPr sz="1450" i="1" dirty="0">
                <a:latin typeface="Georgia"/>
                <a:cs typeface="Georgia"/>
              </a:rPr>
              <a:t>network</a:t>
            </a:r>
            <a:r>
              <a:rPr sz="1450" i="1" spc="-10" dirty="0">
                <a:latin typeface="Georgia"/>
                <a:cs typeface="Georgia"/>
              </a:rPr>
              <a:t> </a:t>
            </a:r>
            <a:r>
              <a:rPr sz="1450" i="1" dirty="0">
                <a:solidFill>
                  <a:srgbClr val="1896A0"/>
                </a:solidFill>
                <a:latin typeface="Georgia"/>
                <a:cs typeface="Georgia"/>
              </a:rPr>
              <a:t>apps</a:t>
            </a:r>
            <a:r>
              <a:rPr sz="1450" i="1" spc="-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1450" dirty="0">
                <a:latin typeface="Georgia"/>
                <a:cs typeface="Georgia"/>
              </a:rPr>
              <a:t>at</a:t>
            </a:r>
            <a:r>
              <a:rPr sz="1450" spc="-10" dirty="0">
                <a:latin typeface="Georgia"/>
                <a:cs typeface="Georgia"/>
              </a:rPr>
              <a:t> </a:t>
            </a:r>
            <a:r>
              <a:rPr sz="1450" dirty="0">
                <a:latin typeface="Georgia"/>
                <a:cs typeface="Georgia"/>
              </a:rPr>
              <a:t>Internet’s</a:t>
            </a:r>
            <a:r>
              <a:rPr sz="1450" spc="-5" dirty="0">
                <a:latin typeface="Georgia"/>
                <a:cs typeface="Georgia"/>
              </a:rPr>
              <a:t> </a:t>
            </a:r>
            <a:r>
              <a:rPr sz="1450" spc="-10" dirty="0">
                <a:latin typeface="Georgia"/>
                <a:cs typeface="Georgia"/>
              </a:rPr>
              <a:t>“edge”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6657" y="2900965"/>
            <a:ext cx="2764790" cy="8985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280"/>
              </a:spcBef>
            </a:pPr>
            <a:r>
              <a:rPr sz="1950" i="1" dirty="0">
                <a:solidFill>
                  <a:srgbClr val="1896A0"/>
                </a:solidFill>
                <a:latin typeface="Georgia"/>
                <a:cs typeface="Georgia"/>
              </a:rPr>
              <a:t>Packet</a:t>
            </a:r>
            <a:r>
              <a:rPr sz="1950" i="1" spc="-90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1950" i="1" dirty="0">
                <a:solidFill>
                  <a:srgbClr val="1896A0"/>
                </a:solidFill>
                <a:latin typeface="Georgia"/>
                <a:cs typeface="Georgia"/>
              </a:rPr>
              <a:t>switches</a:t>
            </a:r>
            <a:r>
              <a:rPr sz="1950" dirty="0">
                <a:latin typeface="Georgia"/>
                <a:cs typeface="Georgia"/>
              </a:rPr>
              <a:t>:</a:t>
            </a:r>
            <a:r>
              <a:rPr sz="1950" spc="-85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forward </a:t>
            </a:r>
            <a:r>
              <a:rPr sz="1950" dirty="0">
                <a:latin typeface="Georgia"/>
                <a:cs typeface="Georgia"/>
              </a:rPr>
              <a:t>packets</a:t>
            </a:r>
            <a:r>
              <a:rPr sz="1950" spc="-6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(chunks</a:t>
            </a:r>
            <a:r>
              <a:rPr sz="1950" spc="-6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of</a:t>
            </a:r>
            <a:r>
              <a:rPr sz="1950" spc="-60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data)</a:t>
            </a:r>
            <a:endParaRPr sz="1950">
              <a:latin typeface="Georgia"/>
              <a:cs typeface="Georgia"/>
            </a:endParaRPr>
          </a:p>
          <a:p>
            <a:pPr marL="197485" indent="-1854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98120" algn="l"/>
              </a:tabLst>
            </a:pPr>
            <a:r>
              <a:rPr sz="1450" i="1" dirty="0">
                <a:latin typeface="Georgia"/>
                <a:cs typeface="Georgia"/>
              </a:rPr>
              <a:t>routers,</a:t>
            </a:r>
            <a:r>
              <a:rPr sz="1450" i="1" spc="-5" dirty="0">
                <a:latin typeface="Georgia"/>
                <a:cs typeface="Georgia"/>
              </a:rPr>
              <a:t> </a:t>
            </a:r>
            <a:r>
              <a:rPr sz="1450" i="1" spc="-10" dirty="0">
                <a:latin typeface="Georgia"/>
                <a:cs typeface="Georgia"/>
              </a:rPr>
              <a:t>switches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6657" y="3861593"/>
            <a:ext cx="2651125" cy="10147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950" i="1" spc="-10" dirty="0">
                <a:solidFill>
                  <a:srgbClr val="1896A0"/>
                </a:solidFill>
                <a:latin typeface="Georgia"/>
                <a:cs typeface="Georgia"/>
              </a:rPr>
              <a:t>Communication</a:t>
            </a:r>
            <a:r>
              <a:rPr sz="1950" i="1" spc="-25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1950" i="1" spc="-10" dirty="0">
                <a:solidFill>
                  <a:srgbClr val="1896A0"/>
                </a:solidFill>
                <a:latin typeface="Georgia"/>
                <a:cs typeface="Georgia"/>
              </a:rPr>
              <a:t>links</a:t>
            </a:r>
            <a:endParaRPr sz="1950">
              <a:latin typeface="Georgia"/>
              <a:cs typeface="Georgia"/>
            </a:endParaRPr>
          </a:p>
          <a:p>
            <a:pPr marL="197485" indent="-1854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8120" algn="l"/>
              </a:tabLst>
            </a:pPr>
            <a:r>
              <a:rPr sz="1450" dirty="0">
                <a:latin typeface="Georgia"/>
                <a:cs typeface="Georgia"/>
              </a:rPr>
              <a:t>fiber, copper, radio, </a:t>
            </a:r>
            <a:r>
              <a:rPr sz="1450" spc="-10" dirty="0">
                <a:latin typeface="Georgia"/>
                <a:cs typeface="Georgia"/>
              </a:rPr>
              <a:t>satellite</a:t>
            </a:r>
            <a:endParaRPr sz="1450">
              <a:latin typeface="Georgia"/>
              <a:cs typeface="Georgia"/>
            </a:endParaRPr>
          </a:p>
          <a:p>
            <a:pPr marL="197485" indent="-18542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198120" algn="l"/>
              </a:tabLst>
            </a:pPr>
            <a:r>
              <a:rPr sz="1450" dirty="0">
                <a:latin typeface="Georgia"/>
                <a:cs typeface="Georgia"/>
              </a:rPr>
              <a:t>transmission rate: </a:t>
            </a:r>
            <a:r>
              <a:rPr sz="1450" i="1" spc="-10" dirty="0">
                <a:latin typeface="Georgia"/>
                <a:cs typeface="Georgia"/>
              </a:rPr>
              <a:t>bandwidth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6657" y="4938300"/>
            <a:ext cx="3020060" cy="92201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950" i="1" spc="-10" dirty="0">
                <a:solidFill>
                  <a:srgbClr val="1896A0"/>
                </a:solidFill>
                <a:latin typeface="Georgia"/>
                <a:cs typeface="Georgia"/>
              </a:rPr>
              <a:t>Networks</a:t>
            </a:r>
            <a:endParaRPr sz="1950">
              <a:latin typeface="Georgia"/>
              <a:cs typeface="Georgia"/>
            </a:endParaRPr>
          </a:p>
          <a:p>
            <a:pPr marL="197485" marR="5080" indent="-185420">
              <a:lnSpc>
                <a:spcPts val="1600"/>
              </a:lnSpc>
              <a:spcBef>
                <a:spcPts val="770"/>
              </a:spcBef>
              <a:buFont typeface="Arial"/>
              <a:buChar char="•"/>
              <a:tabLst>
                <a:tab pos="198120" algn="l"/>
              </a:tabLst>
            </a:pPr>
            <a:r>
              <a:rPr sz="1450" dirty="0">
                <a:latin typeface="Georgia"/>
                <a:cs typeface="Georgia"/>
              </a:rPr>
              <a:t>collection of devices, </a:t>
            </a:r>
            <a:r>
              <a:rPr sz="1450" spc="-10" dirty="0">
                <a:latin typeface="Georgia"/>
                <a:cs typeface="Georgia"/>
              </a:rPr>
              <a:t>routers</a:t>
            </a:r>
            <a:r>
              <a:rPr sz="1450" spc="500" dirty="0">
                <a:latin typeface="Georgia"/>
                <a:cs typeface="Georgia"/>
              </a:rPr>
              <a:t> </a:t>
            </a:r>
            <a:r>
              <a:rPr sz="1450" dirty="0">
                <a:latin typeface="Georgia"/>
                <a:cs typeface="Georgia"/>
              </a:rPr>
              <a:t>links:</a:t>
            </a:r>
            <a:r>
              <a:rPr sz="1450" spc="-5" dirty="0">
                <a:latin typeface="Georgia"/>
                <a:cs typeface="Georgia"/>
              </a:rPr>
              <a:t> </a:t>
            </a:r>
            <a:r>
              <a:rPr sz="1450" dirty="0">
                <a:latin typeface="Georgia"/>
                <a:cs typeface="Georgia"/>
              </a:rPr>
              <a:t>managed by</a:t>
            </a:r>
            <a:r>
              <a:rPr sz="1450" spc="-5" dirty="0">
                <a:latin typeface="Georgia"/>
                <a:cs typeface="Georgia"/>
              </a:rPr>
              <a:t> </a:t>
            </a:r>
            <a:r>
              <a:rPr sz="1450" dirty="0">
                <a:latin typeface="Georgia"/>
                <a:cs typeface="Georgia"/>
              </a:rPr>
              <a:t>an </a:t>
            </a:r>
            <a:r>
              <a:rPr sz="1450" spc="-10" dirty="0">
                <a:latin typeface="Georgia"/>
                <a:cs typeface="Georgia"/>
              </a:rPr>
              <a:t>organization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92246" y="387948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9179" y="3506031"/>
            <a:ext cx="1195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Internet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05350" y="1831311"/>
            <a:ext cx="3603625" cy="4502150"/>
            <a:chOff x="7205350" y="1831311"/>
            <a:chExt cx="3603625" cy="4502150"/>
          </a:xfrm>
        </p:grpSpPr>
        <p:sp>
          <p:nvSpPr>
            <p:cNvPr id="11" name="object 11"/>
            <p:cNvSpPr/>
            <p:nvPr/>
          </p:nvSpPr>
          <p:spPr>
            <a:xfrm>
              <a:off x="9250301" y="3526527"/>
              <a:ext cx="1558290" cy="539115"/>
            </a:xfrm>
            <a:custGeom>
              <a:avLst/>
              <a:gdLst/>
              <a:ahLst/>
              <a:cxnLst/>
              <a:rect l="l" t="t" r="r" b="b"/>
              <a:pathLst>
                <a:path w="1558290" h="539114">
                  <a:moveTo>
                    <a:pt x="1558254" y="0"/>
                  </a:moveTo>
                  <a:lnTo>
                    <a:pt x="0" y="0"/>
                  </a:lnTo>
                  <a:lnTo>
                    <a:pt x="0" y="538989"/>
                  </a:lnTo>
                  <a:lnTo>
                    <a:pt x="1558254" y="538989"/>
                  </a:lnTo>
                  <a:lnTo>
                    <a:pt x="1558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345" y="1831314"/>
              <a:ext cx="3566160" cy="4502150"/>
            </a:xfrm>
            <a:custGeom>
              <a:avLst/>
              <a:gdLst/>
              <a:ahLst/>
              <a:cxnLst/>
              <a:rect l="l" t="t" r="r" b="b"/>
              <a:pathLst>
                <a:path w="3566159" h="4502150">
                  <a:moveTo>
                    <a:pt x="1458912" y="1775790"/>
                  </a:moveTo>
                  <a:lnTo>
                    <a:pt x="729449" y="1457947"/>
                  </a:lnTo>
                  <a:lnTo>
                    <a:pt x="0" y="1775790"/>
                  </a:lnTo>
                  <a:lnTo>
                    <a:pt x="233718" y="1775790"/>
                  </a:lnTo>
                  <a:lnTo>
                    <a:pt x="233718" y="2391397"/>
                  </a:lnTo>
                  <a:lnTo>
                    <a:pt x="1220724" y="2391397"/>
                  </a:lnTo>
                  <a:lnTo>
                    <a:pt x="1220724" y="1775790"/>
                  </a:lnTo>
                  <a:lnTo>
                    <a:pt x="1458912" y="1775790"/>
                  </a:lnTo>
                  <a:close/>
                </a:path>
                <a:path w="3566159" h="4502150">
                  <a:moveTo>
                    <a:pt x="1792376" y="294970"/>
                  </a:moveTo>
                  <a:lnTo>
                    <a:pt x="1789442" y="246037"/>
                  </a:lnTo>
                  <a:lnTo>
                    <a:pt x="1781975" y="203606"/>
                  </a:lnTo>
                  <a:lnTo>
                    <a:pt x="1764220" y="154038"/>
                  </a:lnTo>
                  <a:lnTo>
                    <a:pt x="1739709" y="112522"/>
                  </a:lnTo>
                  <a:lnTo>
                    <a:pt x="1709318" y="78232"/>
                  </a:lnTo>
                  <a:lnTo>
                    <a:pt x="1673936" y="50304"/>
                  </a:lnTo>
                  <a:lnTo>
                    <a:pt x="1634464" y="27914"/>
                  </a:lnTo>
                  <a:lnTo>
                    <a:pt x="1588249" y="12509"/>
                  </a:lnTo>
                  <a:lnTo>
                    <a:pt x="1534706" y="4521"/>
                  </a:lnTo>
                  <a:lnTo>
                    <a:pt x="1477797" y="1485"/>
                  </a:lnTo>
                  <a:lnTo>
                    <a:pt x="1317205" y="0"/>
                  </a:lnTo>
                  <a:lnTo>
                    <a:pt x="1272362" y="1803"/>
                  </a:lnTo>
                  <a:lnTo>
                    <a:pt x="1222489" y="6896"/>
                  </a:lnTo>
                  <a:lnTo>
                    <a:pt x="1155014" y="16205"/>
                  </a:lnTo>
                  <a:lnTo>
                    <a:pt x="971346" y="43967"/>
                  </a:lnTo>
                  <a:lnTo>
                    <a:pt x="918603" y="53073"/>
                  </a:lnTo>
                  <a:lnTo>
                    <a:pt x="865936" y="63055"/>
                  </a:lnTo>
                  <a:lnTo>
                    <a:pt x="814755" y="73901"/>
                  </a:lnTo>
                  <a:lnTo>
                    <a:pt x="766483" y="85610"/>
                  </a:lnTo>
                  <a:lnTo>
                    <a:pt x="722515" y="98196"/>
                  </a:lnTo>
                  <a:lnTo>
                    <a:pt x="669886" y="115735"/>
                  </a:lnTo>
                  <a:lnTo>
                    <a:pt x="618845" y="134772"/>
                  </a:lnTo>
                  <a:lnTo>
                    <a:pt x="570141" y="155155"/>
                  </a:lnTo>
                  <a:lnTo>
                    <a:pt x="524548" y="176682"/>
                  </a:lnTo>
                  <a:lnTo>
                    <a:pt x="482828" y="199212"/>
                  </a:lnTo>
                  <a:lnTo>
                    <a:pt x="445744" y="222554"/>
                  </a:lnTo>
                  <a:lnTo>
                    <a:pt x="414058" y="246557"/>
                  </a:lnTo>
                  <a:lnTo>
                    <a:pt x="383882" y="283349"/>
                  </a:lnTo>
                  <a:lnTo>
                    <a:pt x="368198" y="323989"/>
                  </a:lnTo>
                  <a:lnTo>
                    <a:pt x="358533" y="365747"/>
                  </a:lnTo>
                  <a:lnTo>
                    <a:pt x="346468" y="405917"/>
                  </a:lnTo>
                  <a:lnTo>
                    <a:pt x="323532" y="441769"/>
                  </a:lnTo>
                  <a:lnTo>
                    <a:pt x="291909" y="465429"/>
                  </a:lnTo>
                  <a:lnTo>
                    <a:pt x="252133" y="483997"/>
                  </a:lnTo>
                  <a:lnTo>
                    <a:pt x="208915" y="500824"/>
                  </a:lnTo>
                  <a:lnTo>
                    <a:pt x="166954" y="519277"/>
                  </a:lnTo>
                  <a:lnTo>
                    <a:pt x="130949" y="542721"/>
                  </a:lnTo>
                  <a:lnTo>
                    <a:pt x="105600" y="574509"/>
                  </a:lnTo>
                  <a:lnTo>
                    <a:pt x="92036" y="612114"/>
                  </a:lnTo>
                  <a:lnTo>
                    <a:pt x="82867" y="658723"/>
                  </a:lnTo>
                  <a:lnTo>
                    <a:pt x="77978" y="710463"/>
                  </a:lnTo>
                  <a:lnTo>
                    <a:pt x="77254" y="763422"/>
                  </a:lnTo>
                  <a:lnTo>
                    <a:pt x="80581" y="813727"/>
                  </a:lnTo>
                  <a:lnTo>
                    <a:pt x="87833" y="857465"/>
                  </a:lnTo>
                  <a:lnTo>
                    <a:pt x="118618" y="919911"/>
                  </a:lnTo>
                  <a:lnTo>
                    <a:pt x="178562" y="942492"/>
                  </a:lnTo>
                  <a:lnTo>
                    <a:pt x="290004" y="949325"/>
                  </a:lnTo>
                  <a:lnTo>
                    <a:pt x="371703" y="951153"/>
                  </a:lnTo>
                  <a:lnTo>
                    <a:pt x="421513" y="950074"/>
                  </a:lnTo>
                  <a:lnTo>
                    <a:pt x="645401" y="942301"/>
                  </a:lnTo>
                  <a:lnTo>
                    <a:pt x="699998" y="941616"/>
                  </a:lnTo>
                  <a:lnTo>
                    <a:pt x="751065" y="942276"/>
                  </a:lnTo>
                  <a:lnTo>
                    <a:pt x="797064" y="944714"/>
                  </a:lnTo>
                  <a:lnTo>
                    <a:pt x="836510" y="949325"/>
                  </a:lnTo>
                  <a:lnTo>
                    <a:pt x="893584" y="962533"/>
                  </a:lnTo>
                  <a:lnTo>
                    <a:pt x="937209" y="980135"/>
                  </a:lnTo>
                  <a:lnTo>
                    <a:pt x="972083" y="1001306"/>
                  </a:lnTo>
                  <a:lnTo>
                    <a:pt x="1002906" y="1025245"/>
                  </a:lnTo>
                  <a:lnTo>
                    <a:pt x="1034376" y="1051140"/>
                  </a:lnTo>
                  <a:lnTo>
                    <a:pt x="1107401" y="1104569"/>
                  </a:lnTo>
                  <a:lnTo>
                    <a:pt x="1145108" y="1135405"/>
                  </a:lnTo>
                  <a:lnTo>
                    <a:pt x="1221943" y="1201381"/>
                  </a:lnTo>
                  <a:lnTo>
                    <a:pt x="1259560" y="1232014"/>
                  </a:lnTo>
                  <a:lnTo>
                    <a:pt x="1295615" y="1258062"/>
                  </a:lnTo>
                  <a:lnTo>
                    <a:pt x="1329359" y="1277289"/>
                  </a:lnTo>
                  <a:lnTo>
                    <a:pt x="1384312" y="1295806"/>
                  </a:lnTo>
                  <a:lnTo>
                    <a:pt x="1435811" y="1300962"/>
                  </a:lnTo>
                  <a:lnTo>
                    <a:pt x="1483537" y="1296238"/>
                  </a:lnTo>
                  <a:lnTo>
                    <a:pt x="1527175" y="1285100"/>
                  </a:lnTo>
                  <a:lnTo>
                    <a:pt x="1567268" y="1269885"/>
                  </a:lnTo>
                  <a:lnTo>
                    <a:pt x="1604073" y="1248257"/>
                  </a:lnTo>
                  <a:lnTo>
                    <a:pt x="1636788" y="1216748"/>
                  </a:lnTo>
                  <a:lnTo>
                    <a:pt x="1664639" y="1171879"/>
                  </a:lnTo>
                  <a:lnTo>
                    <a:pt x="1679956" y="1131671"/>
                  </a:lnTo>
                  <a:lnTo>
                    <a:pt x="1692821" y="1083233"/>
                  </a:lnTo>
                  <a:lnTo>
                    <a:pt x="1703819" y="1029373"/>
                  </a:lnTo>
                  <a:lnTo>
                    <a:pt x="1713560" y="972896"/>
                  </a:lnTo>
                  <a:lnTo>
                    <a:pt x="1718614" y="941616"/>
                  </a:lnTo>
                  <a:lnTo>
                    <a:pt x="1722653" y="916647"/>
                  </a:lnTo>
                  <a:lnTo>
                    <a:pt x="1731695" y="863434"/>
                  </a:lnTo>
                  <a:lnTo>
                    <a:pt x="1740738" y="813511"/>
                  </a:lnTo>
                  <a:lnTo>
                    <a:pt x="1749323" y="764667"/>
                  </a:lnTo>
                  <a:lnTo>
                    <a:pt x="1757248" y="716051"/>
                  </a:lnTo>
                  <a:lnTo>
                    <a:pt x="1764347" y="666775"/>
                  </a:lnTo>
                  <a:lnTo>
                    <a:pt x="1770418" y="615975"/>
                  </a:lnTo>
                  <a:lnTo>
                    <a:pt x="1775269" y="562800"/>
                  </a:lnTo>
                  <a:lnTo>
                    <a:pt x="1779511" y="513194"/>
                  </a:lnTo>
                  <a:lnTo>
                    <a:pt x="1784375" y="459498"/>
                  </a:lnTo>
                  <a:lnTo>
                    <a:pt x="1788820" y="403809"/>
                  </a:lnTo>
                  <a:lnTo>
                    <a:pt x="1791830" y="348259"/>
                  </a:lnTo>
                  <a:lnTo>
                    <a:pt x="1792376" y="294970"/>
                  </a:lnTo>
                  <a:close/>
                </a:path>
                <a:path w="3566159" h="4502150">
                  <a:moveTo>
                    <a:pt x="2904147" y="2330513"/>
                  </a:moveTo>
                  <a:lnTo>
                    <a:pt x="2903905" y="2282914"/>
                  </a:lnTo>
                  <a:lnTo>
                    <a:pt x="2899638" y="2236114"/>
                  </a:lnTo>
                  <a:lnTo>
                    <a:pt x="2892945" y="2191969"/>
                  </a:lnTo>
                  <a:lnTo>
                    <a:pt x="2885465" y="2152319"/>
                  </a:lnTo>
                  <a:lnTo>
                    <a:pt x="2866936" y="2091829"/>
                  </a:lnTo>
                  <a:lnTo>
                    <a:pt x="2818536" y="2061311"/>
                  </a:lnTo>
                  <a:lnTo>
                    <a:pt x="2787497" y="2051456"/>
                  </a:lnTo>
                  <a:lnTo>
                    <a:pt x="2755544" y="2040851"/>
                  </a:lnTo>
                  <a:lnTo>
                    <a:pt x="2725445" y="2026234"/>
                  </a:lnTo>
                  <a:lnTo>
                    <a:pt x="2699943" y="2004339"/>
                  </a:lnTo>
                  <a:lnTo>
                    <a:pt x="2681782" y="1971903"/>
                  </a:lnTo>
                  <a:lnTo>
                    <a:pt x="2673718" y="1925675"/>
                  </a:lnTo>
                  <a:lnTo>
                    <a:pt x="2683560" y="1872322"/>
                  </a:lnTo>
                  <a:lnTo>
                    <a:pt x="2703144" y="1828114"/>
                  </a:lnTo>
                  <a:lnTo>
                    <a:pt x="2729649" y="1791246"/>
                  </a:lnTo>
                  <a:lnTo>
                    <a:pt x="2760230" y="1759902"/>
                  </a:lnTo>
                  <a:lnTo>
                    <a:pt x="2792082" y="1732318"/>
                  </a:lnTo>
                  <a:lnTo>
                    <a:pt x="2822371" y="1706651"/>
                  </a:lnTo>
                  <a:lnTo>
                    <a:pt x="2848267" y="1681137"/>
                  </a:lnTo>
                  <a:lnTo>
                    <a:pt x="2866948" y="1653971"/>
                  </a:lnTo>
                  <a:lnTo>
                    <a:pt x="2875584" y="1623339"/>
                  </a:lnTo>
                  <a:lnTo>
                    <a:pt x="2874683" y="1582851"/>
                  </a:lnTo>
                  <a:lnTo>
                    <a:pt x="2865590" y="1544955"/>
                  </a:lnTo>
                  <a:lnTo>
                    <a:pt x="2849003" y="1507896"/>
                  </a:lnTo>
                  <a:lnTo>
                    <a:pt x="2825635" y="1469872"/>
                  </a:lnTo>
                  <a:lnTo>
                    <a:pt x="2796184" y="1429131"/>
                  </a:lnTo>
                  <a:lnTo>
                    <a:pt x="2721889" y="1332433"/>
                  </a:lnTo>
                  <a:lnTo>
                    <a:pt x="2689072" y="1306512"/>
                  </a:lnTo>
                  <a:lnTo>
                    <a:pt x="2650680" y="1282636"/>
                  </a:lnTo>
                  <a:lnTo>
                    <a:pt x="2607995" y="1262151"/>
                  </a:lnTo>
                  <a:lnTo>
                    <a:pt x="2562314" y="1246428"/>
                  </a:lnTo>
                  <a:lnTo>
                    <a:pt x="2514917" y="1236827"/>
                  </a:lnTo>
                  <a:lnTo>
                    <a:pt x="2467102" y="1234719"/>
                  </a:lnTo>
                  <a:lnTo>
                    <a:pt x="2420162" y="1241450"/>
                  </a:lnTo>
                  <a:lnTo>
                    <a:pt x="2375370" y="1258392"/>
                  </a:lnTo>
                  <a:lnTo>
                    <a:pt x="2343340" y="1279347"/>
                  </a:lnTo>
                  <a:lnTo>
                    <a:pt x="2310434" y="1308481"/>
                  </a:lnTo>
                  <a:lnTo>
                    <a:pt x="2276970" y="1344307"/>
                  </a:lnTo>
                  <a:lnTo>
                    <a:pt x="2243290" y="1385316"/>
                  </a:lnTo>
                  <a:lnTo>
                    <a:pt x="2209723" y="1430032"/>
                  </a:lnTo>
                  <a:lnTo>
                    <a:pt x="2176602" y="1476959"/>
                  </a:lnTo>
                  <a:lnTo>
                    <a:pt x="2144268" y="1524596"/>
                  </a:lnTo>
                  <a:lnTo>
                    <a:pt x="2083269" y="1616075"/>
                  </a:lnTo>
                  <a:lnTo>
                    <a:pt x="2055279" y="1656930"/>
                  </a:lnTo>
                  <a:lnTo>
                    <a:pt x="2029396" y="1692529"/>
                  </a:lnTo>
                  <a:lnTo>
                    <a:pt x="1991372" y="1738490"/>
                  </a:lnTo>
                  <a:lnTo>
                    <a:pt x="1955419" y="1776615"/>
                  </a:lnTo>
                  <a:lnTo>
                    <a:pt x="1922246" y="1810448"/>
                  </a:lnTo>
                  <a:lnTo>
                    <a:pt x="1892592" y="1843481"/>
                  </a:lnTo>
                  <a:lnTo>
                    <a:pt x="1867141" y="1879219"/>
                  </a:lnTo>
                  <a:lnTo>
                    <a:pt x="1846605" y="1921192"/>
                  </a:lnTo>
                  <a:lnTo>
                    <a:pt x="1831708" y="1972919"/>
                  </a:lnTo>
                  <a:lnTo>
                    <a:pt x="1823694" y="2009584"/>
                  </a:lnTo>
                  <a:lnTo>
                    <a:pt x="1814144" y="2051456"/>
                  </a:lnTo>
                  <a:lnTo>
                    <a:pt x="1804098" y="2097354"/>
                  </a:lnTo>
                  <a:lnTo>
                    <a:pt x="1794611" y="2146135"/>
                  </a:lnTo>
                  <a:lnTo>
                    <a:pt x="1786712" y="2196642"/>
                  </a:lnTo>
                  <a:lnTo>
                    <a:pt x="1781454" y="2247709"/>
                  </a:lnTo>
                  <a:lnTo>
                    <a:pt x="1779879" y="2298179"/>
                  </a:lnTo>
                  <a:lnTo>
                    <a:pt x="1783016" y="2346896"/>
                  </a:lnTo>
                  <a:lnTo>
                    <a:pt x="1791919" y="2392718"/>
                  </a:lnTo>
                  <a:lnTo>
                    <a:pt x="1807629" y="2434463"/>
                  </a:lnTo>
                  <a:lnTo>
                    <a:pt x="1831174" y="2470988"/>
                  </a:lnTo>
                  <a:lnTo>
                    <a:pt x="1863610" y="2501125"/>
                  </a:lnTo>
                  <a:lnTo>
                    <a:pt x="1924812" y="2530348"/>
                  </a:lnTo>
                  <a:lnTo>
                    <a:pt x="1964855" y="2541828"/>
                  </a:lnTo>
                  <a:lnTo>
                    <a:pt x="2010168" y="2551353"/>
                  </a:lnTo>
                  <a:lnTo>
                    <a:pt x="2059952" y="2558973"/>
                  </a:lnTo>
                  <a:lnTo>
                    <a:pt x="2113419" y="2564815"/>
                  </a:lnTo>
                  <a:lnTo>
                    <a:pt x="2169807" y="2568930"/>
                  </a:lnTo>
                  <a:lnTo>
                    <a:pt x="2228316" y="2571419"/>
                  </a:lnTo>
                  <a:lnTo>
                    <a:pt x="2288159" y="2572372"/>
                  </a:lnTo>
                  <a:lnTo>
                    <a:pt x="2348573" y="2571864"/>
                  </a:lnTo>
                  <a:lnTo>
                    <a:pt x="2408758" y="2569984"/>
                  </a:lnTo>
                  <a:lnTo>
                    <a:pt x="2467940" y="2566835"/>
                  </a:lnTo>
                  <a:lnTo>
                    <a:pt x="2525344" y="2562479"/>
                  </a:lnTo>
                  <a:lnTo>
                    <a:pt x="2580157" y="2557005"/>
                  </a:lnTo>
                  <a:lnTo>
                    <a:pt x="2631630" y="2550515"/>
                  </a:lnTo>
                  <a:lnTo>
                    <a:pt x="2678963" y="2543073"/>
                  </a:lnTo>
                  <a:lnTo>
                    <a:pt x="2721368" y="2534793"/>
                  </a:lnTo>
                  <a:lnTo>
                    <a:pt x="2788297" y="2515984"/>
                  </a:lnTo>
                  <a:lnTo>
                    <a:pt x="2832455" y="2492057"/>
                  </a:lnTo>
                  <a:lnTo>
                    <a:pt x="2864510" y="2459685"/>
                  </a:lnTo>
                  <a:lnTo>
                    <a:pt x="2886062" y="2420747"/>
                  </a:lnTo>
                  <a:lnTo>
                    <a:pt x="2898737" y="2377071"/>
                  </a:lnTo>
                  <a:lnTo>
                    <a:pt x="2904147" y="2330513"/>
                  </a:lnTo>
                  <a:close/>
                </a:path>
                <a:path w="3566159" h="4502150">
                  <a:moveTo>
                    <a:pt x="3565766" y="3904386"/>
                  </a:moveTo>
                  <a:lnTo>
                    <a:pt x="3565296" y="3856888"/>
                  </a:lnTo>
                  <a:lnTo>
                    <a:pt x="3562680" y="3805834"/>
                  </a:lnTo>
                  <a:lnTo>
                    <a:pt x="3558044" y="3752050"/>
                  </a:lnTo>
                  <a:lnTo>
                    <a:pt x="3551504" y="3696398"/>
                  </a:lnTo>
                  <a:lnTo>
                    <a:pt x="3543173" y="3639718"/>
                  </a:lnTo>
                  <a:lnTo>
                    <a:pt x="3533178" y="3582835"/>
                  </a:lnTo>
                  <a:lnTo>
                    <a:pt x="3521633" y="3526612"/>
                  </a:lnTo>
                  <a:lnTo>
                    <a:pt x="3508654" y="3471888"/>
                  </a:lnTo>
                  <a:lnTo>
                    <a:pt x="3494367" y="3419513"/>
                  </a:lnTo>
                  <a:lnTo>
                    <a:pt x="3478885" y="3370313"/>
                  </a:lnTo>
                  <a:lnTo>
                    <a:pt x="3462324" y="3325152"/>
                  </a:lnTo>
                  <a:lnTo>
                    <a:pt x="3444811" y="3284855"/>
                  </a:lnTo>
                  <a:lnTo>
                    <a:pt x="3426460" y="3250285"/>
                  </a:lnTo>
                  <a:lnTo>
                    <a:pt x="3398697" y="3210839"/>
                  </a:lnTo>
                  <a:lnTo>
                    <a:pt x="3366859" y="3178391"/>
                  </a:lnTo>
                  <a:lnTo>
                    <a:pt x="3331540" y="3151924"/>
                  </a:lnTo>
                  <a:lnTo>
                    <a:pt x="3293313" y="3130423"/>
                  </a:lnTo>
                  <a:lnTo>
                    <a:pt x="3252762" y="3112859"/>
                  </a:lnTo>
                  <a:lnTo>
                    <a:pt x="3210458" y="3098203"/>
                  </a:lnTo>
                  <a:lnTo>
                    <a:pt x="3166999" y="3085439"/>
                  </a:lnTo>
                  <a:lnTo>
                    <a:pt x="3078899" y="3061474"/>
                  </a:lnTo>
                  <a:lnTo>
                    <a:pt x="3042158" y="3050298"/>
                  </a:lnTo>
                  <a:lnTo>
                    <a:pt x="3035414" y="3048241"/>
                  </a:lnTo>
                  <a:lnTo>
                    <a:pt x="2993072" y="3032798"/>
                  </a:lnTo>
                  <a:lnTo>
                    <a:pt x="2852572" y="2976753"/>
                  </a:lnTo>
                  <a:lnTo>
                    <a:pt x="2804553" y="2958274"/>
                  </a:lnTo>
                  <a:lnTo>
                    <a:pt x="2756141" y="2940532"/>
                  </a:lnTo>
                  <a:lnTo>
                    <a:pt x="2707436" y="2923870"/>
                  </a:lnTo>
                  <a:lnTo>
                    <a:pt x="2658567" y="2908681"/>
                  </a:lnTo>
                  <a:lnTo>
                    <a:pt x="2609634" y="2895333"/>
                  </a:lnTo>
                  <a:lnTo>
                    <a:pt x="2560764" y="2884195"/>
                  </a:lnTo>
                  <a:lnTo>
                    <a:pt x="2512060" y="2875635"/>
                  </a:lnTo>
                  <a:lnTo>
                    <a:pt x="2462530" y="2869565"/>
                  </a:lnTo>
                  <a:lnTo>
                    <a:pt x="2411488" y="2865564"/>
                  </a:lnTo>
                  <a:lnTo>
                    <a:pt x="2359520" y="2863507"/>
                  </a:lnTo>
                  <a:lnTo>
                    <a:pt x="2307183" y="2863265"/>
                  </a:lnTo>
                  <a:lnTo>
                    <a:pt x="2255088" y="2864726"/>
                  </a:lnTo>
                  <a:lnTo>
                    <a:pt x="2203793" y="2867749"/>
                  </a:lnTo>
                  <a:lnTo>
                    <a:pt x="2153894" y="2872232"/>
                  </a:lnTo>
                  <a:lnTo>
                    <a:pt x="2105964" y="2878023"/>
                  </a:lnTo>
                  <a:lnTo>
                    <a:pt x="2060587" y="2885021"/>
                  </a:lnTo>
                  <a:lnTo>
                    <a:pt x="2018347" y="2893098"/>
                  </a:lnTo>
                  <a:lnTo>
                    <a:pt x="1971179" y="2908058"/>
                  </a:lnTo>
                  <a:lnTo>
                    <a:pt x="1929752" y="2928823"/>
                  </a:lnTo>
                  <a:lnTo>
                    <a:pt x="1892325" y="2953156"/>
                  </a:lnTo>
                  <a:lnTo>
                    <a:pt x="1857222" y="2978823"/>
                  </a:lnTo>
                  <a:lnTo>
                    <a:pt x="1822704" y="3003600"/>
                  </a:lnTo>
                  <a:lnTo>
                    <a:pt x="1787067" y="3025254"/>
                  </a:lnTo>
                  <a:lnTo>
                    <a:pt x="1748612" y="3041561"/>
                  </a:lnTo>
                  <a:lnTo>
                    <a:pt x="1705610" y="3050260"/>
                  </a:lnTo>
                  <a:lnTo>
                    <a:pt x="1664055" y="3050298"/>
                  </a:lnTo>
                  <a:lnTo>
                    <a:pt x="1620939" y="3044063"/>
                  </a:lnTo>
                  <a:lnTo>
                    <a:pt x="1576324" y="3033153"/>
                  </a:lnTo>
                  <a:lnTo>
                    <a:pt x="1530299" y="3019196"/>
                  </a:lnTo>
                  <a:lnTo>
                    <a:pt x="1482940" y="3003778"/>
                  </a:lnTo>
                  <a:lnTo>
                    <a:pt x="1434325" y="2988526"/>
                  </a:lnTo>
                  <a:lnTo>
                    <a:pt x="1384541" y="2975038"/>
                  </a:lnTo>
                  <a:lnTo>
                    <a:pt x="1333652" y="2964916"/>
                  </a:lnTo>
                  <a:lnTo>
                    <a:pt x="1281747" y="2959773"/>
                  </a:lnTo>
                  <a:lnTo>
                    <a:pt x="1138440" y="2952940"/>
                  </a:lnTo>
                  <a:lnTo>
                    <a:pt x="1086535" y="2951480"/>
                  </a:lnTo>
                  <a:lnTo>
                    <a:pt x="1034072" y="2951391"/>
                  </a:lnTo>
                  <a:lnTo>
                    <a:pt x="981938" y="2953245"/>
                  </a:lnTo>
                  <a:lnTo>
                    <a:pt x="931037" y="2957652"/>
                  </a:lnTo>
                  <a:lnTo>
                    <a:pt x="882281" y="2965158"/>
                  </a:lnTo>
                  <a:lnTo>
                    <a:pt x="836574" y="2976359"/>
                  </a:lnTo>
                  <a:lnTo>
                    <a:pt x="794804" y="2991840"/>
                  </a:lnTo>
                  <a:lnTo>
                    <a:pt x="757872" y="3012160"/>
                  </a:lnTo>
                  <a:lnTo>
                    <a:pt x="724789" y="3038525"/>
                  </a:lnTo>
                  <a:lnTo>
                    <a:pt x="693966" y="3071012"/>
                  </a:lnTo>
                  <a:lnTo>
                    <a:pt x="665467" y="3108604"/>
                  </a:lnTo>
                  <a:lnTo>
                    <a:pt x="639381" y="3150260"/>
                  </a:lnTo>
                  <a:lnTo>
                    <a:pt x="615746" y="3194964"/>
                  </a:lnTo>
                  <a:lnTo>
                    <a:pt x="594652" y="3241687"/>
                  </a:lnTo>
                  <a:lnTo>
                    <a:pt x="576135" y="3289389"/>
                  </a:lnTo>
                  <a:lnTo>
                    <a:pt x="560273" y="3337026"/>
                  </a:lnTo>
                  <a:lnTo>
                    <a:pt x="547141" y="3383597"/>
                  </a:lnTo>
                  <a:lnTo>
                    <a:pt x="536778" y="3428047"/>
                  </a:lnTo>
                  <a:lnTo>
                    <a:pt x="529272" y="3469360"/>
                  </a:lnTo>
                  <a:lnTo>
                    <a:pt x="524116" y="3518738"/>
                  </a:lnTo>
                  <a:lnTo>
                    <a:pt x="523316" y="3569817"/>
                  </a:lnTo>
                  <a:lnTo>
                    <a:pt x="526630" y="3621468"/>
                  </a:lnTo>
                  <a:lnTo>
                    <a:pt x="533819" y="3672573"/>
                  </a:lnTo>
                  <a:lnTo>
                    <a:pt x="544664" y="3722001"/>
                  </a:lnTo>
                  <a:lnTo>
                    <a:pt x="558914" y="3768636"/>
                  </a:lnTo>
                  <a:lnTo>
                    <a:pt x="576326" y="3811346"/>
                  </a:lnTo>
                  <a:lnTo>
                    <a:pt x="596696" y="3849027"/>
                  </a:lnTo>
                  <a:lnTo>
                    <a:pt x="619760" y="3880523"/>
                  </a:lnTo>
                  <a:lnTo>
                    <a:pt x="650125" y="3905974"/>
                  </a:lnTo>
                  <a:lnTo>
                    <a:pt x="685863" y="3921252"/>
                  </a:lnTo>
                  <a:lnTo>
                    <a:pt x="726109" y="3929469"/>
                  </a:lnTo>
                  <a:lnTo>
                    <a:pt x="769975" y="3933710"/>
                  </a:lnTo>
                  <a:lnTo>
                    <a:pt x="816597" y="3937050"/>
                  </a:lnTo>
                  <a:lnTo>
                    <a:pt x="865111" y="3942588"/>
                  </a:lnTo>
                  <a:lnTo>
                    <a:pt x="914615" y="3953408"/>
                  </a:lnTo>
                  <a:lnTo>
                    <a:pt x="964247" y="3972598"/>
                  </a:lnTo>
                  <a:lnTo>
                    <a:pt x="1000074" y="3992359"/>
                  </a:lnTo>
                  <a:lnTo>
                    <a:pt x="1035900" y="4015663"/>
                  </a:lnTo>
                  <a:lnTo>
                    <a:pt x="1072019" y="4041825"/>
                  </a:lnTo>
                  <a:lnTo>
                    <a:pt x="1108748" y="4070134"/>
                  </a:lnTo>
                  <a:lnTo>
                    <a:pt x="1185265" y="4130370"/>
                  </a:lnTo>
                  <a:lnTo>
                    <a:pt x="1225677" y="4160913"/>
                  </a:lnTo>
                  <a:lnTo>
                    <a:pt x="1267917" y="4190796"/>
                  </a:lnTo>
                  <a:lnTo>
                    <a:pt x="1312303" y="4219308"/>
                  </a:lnTo>
                  <a:lnTo>
                    <a:pt x="1359141" y="4245762"/>
                  </a:lnTo>
                  <a:lnTo>
                    <a:pt x="1408747" y="4269460"/>
                  </a:lnTo>
                  <a:lnTo>
                    <a:pt x="1450022" y="4286707"/>
                  </a:lnTo>
                  <a:lnTo>
                    <a:pt x="1493367" y="4303674"/>
                  </a:lnTo>
                  <a:lnTo>
                    <a:pt x="1538579" y="4320324"/>
                  </a:lnTo>
                  <a:lnTo>
                    <a:pt x="1585379" y="4336567"/>
                  </a:lnTo>
                  <a:lnTo>
                    <a:pt x="1633550" y="4352328"/>
                  </a:lnTo>
                  <a:lnTo>
                    <a:pt x="1682838" y="4367555"/>
                  </a:lnTo>
                  <a:lnTo>
                    <a:pt x="1732991" y="4382173"/>
                  </a:lnTo>
                  <a:lnTo>
                    <a:pt x="1783791" y="4396117"/>
                  </a:lnTo>
                  <a:lnTo>
                    <a:pt x="1834972" y="4409300"/>
                  </a:lnTo>
                  <a:lnTo>
                    <a:pt x="1886292" y="4421670"/>
                  </a:lnTo>
                  <a:lnTo>
                    <a:pt x="1937524" y="4433138"/>
                  </a:lnTo>
                  <a:lnTo>
                    <a:pt x="1988413" y="4443666"/>
                  </a:lnTo>
                  <a:lnTo>
                    <a:pt x="2038718" y="4453153"/>
                  </a:lnTo>
                  <a:lnTo>
                    <a:pt x="2088197" y="4461548"/>
                  </a:lnTo>
                  <a:lnTo>
                    <a:pt x="2137753" y="4468800"/>
                  </a:lnTo>
                  <a:lnTo>
                    <a:pt x="2188273" y="4475543"/>
                  </a:lnTo>
                  <a:lnTo>
                    <a:pt x="2239530" y="4481690"/>
                  </a:lnTo>
                  <a:lnTo>
                    <a:pt x="2291270" y="4487176"/>
                  </a:lnTo>
                  <a:lnTo>
                    <a:pt x="2343251" y="4491914"/>
                  </a:lnTo>
                  <a:lnTo>
                    <a:pt x="2395232" y="4495838"/>
                  </a:lnTo>
                  <a:lnTo>
                    <a:pt x="2446972" y="4498860"/>
                  </a:lnTo>
                  <a:lnTo>
                    <a:pt x="2498229" y="4500905"/>
                  </a:lnTo>
                  <a:lnTo>
                    <a:pt x="2548750" y="4501908"/>
                  </a:lnTo>
                  <a:lnTo>
                    <a:pt x="2598305" y="4501794"/>
                  </a:lnTo>
                  <a:lnTo>
                    <a:pt x="2646642" y="4500473"/>
                  </a:lnTo>
                  <a:lnTo>
                    <a:pt x="2693517" y="4497870"/>
                  </a:lnTo>
                  <a:lnTo>
                    <a:pt x="2738704" y="4493920"/>
                  </a:lnTo>
                  <a:lnTo>
                    <a:pt x="2781935" y="4488535"/>
                  </a:lnTo>
                  <a:lnTo>
                    <a:pt x="2839859" y="4477969"/>
                  </a:lnTo>
                  <a:lnTo>
                    <a:pt x="2895549" y="4464558"/>
                  </a:lnTo>
                  <a:lnTo>
                    <a:pt x="2949067" y="4448619"/>
                  </a:lnTo>
                  <a:lnTo>
                    <a:pt x="3000476" y="4430446"/>
                  </a:lnTo>
                  <a:lnTo>
                    <a:pt x="3049828" y="4410354"/>
                  </a:lnTo>
                  <a:lnTo>
                    <a:pt x="3097174" y="4388637"/>
                  </a:lnTo>
                  <a:lnTo>
                    <a:pt x="3142577" y="4365612"/>
                  </a:lnTo>
                  <a:lnTo>
                    <a:pt x="3186099" y="4341571"/>
                  </a:lnTo>
                  <a:lnTo>
                    <a:pt x="3227794" y="4316831"/>
                  </a:lnTo>
                  <a:lnTo>
                    <a:pt x="3267710" y="4291685"/>
                  </a:lnTo>
                  <a:lnTo>
                    <a:pt x="3311131" y="4265193"/>
                  </a:lnTo>
                  <a:lnTo>
                    <a:pt x="3353968" y="4239857"/>
                  </a:lnTo>
                  <a:lnTo>
                    <a:pt x="3395294" y="4214368"/>
                  </a:lnTo>
                  <a:lnTo>
                    <a:pt x="3434207" y="4187444"/>
                  </a:lnTo>
                  <a:lnTo>
                    <a:pt x="3469754" y="4157751"/>
                  </a:lnTo>
                  <a:lnTo>
                    <a:pt x="3501021" y="4124007"/>
                  </a:lnTo>
                  <a:lnTo>
                    <a:pt x="3527069" y="4084878"/>
                  </a:lnTo>
                  <a:lnTo>
                    <a:pt x="3546970" y="4039082"/>
                  </a:lnTo>
                  <a:lnTo>
                    <a:pt x="3559810" y="3985298"/>
                  </a:lnTo>
                  <a:lnTo>
                    <a:pt x="3563975" y="3947464"/>
                  </a:lnTo>
                  <a:lnTo>
                    <a:pt x="3565766" y="3904386"/>
                  </a:lnTo>
                  <a:close/>
                </a:path>
              </a:pathLst>
            </a:custGeom>
            <a:solidFill>
              <a:srgbClr val="9CD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58014" y="1511832"/>
            <a:ext cx="1167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mobile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09574" y="4215292"/>
            <a:ext cx="1085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home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5648" y="5803145"/>
            <a:ext cx="1029969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enterprise</a:t>
            </a:r>
            <a:endParaRPr sz="1400">
              <a:latin typeface="Calibri"/>
              <a:cs typeface="Calibri"/>
            </a:endParaRPr>
          </a:p>
          <a:p>
            <a:pPr marL="414655">
              <a:lnSpc>
                <a:spcPts val="1520"/>
              </a:lnSpc>
            </a:pP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541274" y="1782185"/>
            <a:ext cx="1990725" cy="3333115"/>
            <a:chOff x="9541274" y="1782185"/>
            <a:chExt cx="1990725" cy="333311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2154" y="3179548"/>
              <a:ext cx="1272985" cy="19357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104926" y="3928050"/>
              <a:ext cx="420370" cy="721360"/>
            </a:xfrm>
            <a:custGeom>
              <a:avLst/>
              <a:gdLst/>
              <a:ahLst/>
              <a:cxnLst/>
              <a:rect l="l" t="t" r="r" b="b"/>
              <a:pathLst>
                <a:path w="420370" h="721360">
                  <a:moveTo>
                    <a:pt x="199941" y="0"/>
                  </a:moveTo>
                  <a:lnTo>
                    <a:pt x="0" y="90644"/>
                  </a:lnTo>
                  <a:lnTo>
                    <a:pt x="540" y="143618"/>
                  </a:lnTo>
                  <a:lnTo>
                    <a:pt x="1180" y="196180"/>
                  </a:lnTo>
                  <a:lnTo>
                    <a:pt x="1902" y="248414"/>
                  </a:lnTo>
                  <a:lnTo>
                    <a:pt x="2683" y="300402"/>
                  </a:lnTo>
                  <a:lnTo>
                    <a:pt x="6010" y="507533"/>
                  </a:lnTo>
                  <a:lnTo>
                    <a:pt x="6792" y="559521"/>
                  </a:lnTo>
                  <a:lnTo>
                    <a:pt x="7513" y="611755"/>
                  </a:lnTo>
                  <a:lnTo>
                    <a:pt x="8154" y="664317"/>
                  </a:lnTo>
                  <a:lnTo>
                    <a:pt x="8694" y="717290"/>
                  </a:lnTo>
                  <a:lnTo>
                    <a:pt x="420165" y="721231"/>
                  </a:lnTo>
                  <a:lnTo>
                    <a:pt x="417268" y="74883"/>
                  </a:lnTo>
                  <a:lnTo>
                    <a:pt x="199941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04926" y="3928050"/>
              <a:ext cx="420370" cy="721360"/>
            </a:xfrm>
            <a:custGeom>
              <a:avLst/>
              <a:gdLst/>
              <a:ahLst/>
              <a:cxnLst/>
              <a:rect l="l" t="t" r="r" b="b"/>
              <a:pathLst>
                <a:path w="420370" h="721360">
                  <a:moveTo>
                    <a:pt x="8694" y="717291"/>
                  </a:moveTo>
                  <a:lnTo>
                    <a:pt x="8153" y="664318"/>
                  </a:lnTo>
                  <a:lnTo>
                    <a:pt x="7513" y="611755"/>
                  </a:lnTo>
                  <a:lnTo>
                    <a:pt x="6792" y="559521"/>
                  </a:lnTo>
                  <a:lnTo>
                    <a:pt x="6010" y="507533"/>
                  </a:lnTo>
                  <a:lnTo>
                    <a:pt x="5188" y="455709"/>
                  </a:lnTo>
                  <a:lnTo>
                    <a:pt x="4347" y="403968"/>
                  </a:lnTo>
                  <a:lnTo>
                    <a:pt x="3505" y="352226"/>
                  </a:lnTo>
                  <a:lnTo>
                    <a:pt x="2683" y="300403"/>
                  </a:lnTo>
                  <a:lnTo>
                    <a:pt x="1901" y="248415"/>
                  </a:lnTo>
                  <a:lnTo>
                    <a:pt x="1180" y="196181"/>
                  </a:lnTo>
                  <a:lnTo>
                    <a:pt x="540" y="143618"/>
                  </a:lnTo>
                  <a:lnTo>
                    <a:pt x="0" y="90645"/>
                  </a:lnTo>
                  <a:lnTo>
                    <a:pt x="199940" y="0"/>
                  </a:lnTo>
                  <a:lnTo>
                    <a:pt x="417268" y="74882"/>
                  </a:lnTo>
                  <a:lnTo>
                    <a:pt x="420165" y="721232"/>
                  </a:lnTo>
                  <a:lnTo>
                    <a:pt x="8694" y="717291"/>
                  </a:lnTo>
                  <a:close/>
                </a:path>
              </a:pathLst>
            </a:custGeom>
            <a:ln w="12700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37699" y="4113284"/>
              <a:ext cx="521970" cy="536575"/>
            </a:xfrm>
            <a:custGeom>
              <a:avLst/>
              <a:gdLst/>
              <a:ahLst/>
              <a:cxnLst/>
              <a:rect l="l" t="t" r="r" b="b"/>
              <a:pathLst>
                <a:path w="521970" h="536575">
                  <a:moveTo>
                    <a:pt x="339030" y="0"/>
                  </a:moveTo>
                  <a:lnTo>
                    <a:pt x="0" y="153704"/>
                  </a:lnTo>
                  <a:lnTo>
                    <a:pt x="2898" y="535997"/>
                  </a:lnTo>
                  <a:lnTo>
                    <a:pt x="521585" y="535997"/>
                  </a:lnTo>
                  <a:lnTo>
                    <a:pt x="518687" y="63059"/>
                  </a:lnTo>
                  <a:lnTo>
                    <a:pt x="339030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37699" y="4113284"/>
              <a:ext cx="521970" cy="536575"/>
            </a:xfrm>
            <a:custGeom>
              <a:avLst/>
              <a:gdLst/>
              <a:ahLst/>
              <a:cxnLst/>
              <a:rect l="l" t="t" r="r" b="b"/>
              <a:pathLst>
                <a:path w="521970" h="536575">
                  <a:moveTo>
                    <a:pt x="2897" y="535997"/>
                  </a:moveTo>
                  <a:lnTo>
                    <a:pt x="0" y="153704"/>
                  </a:lnTo>
                  <a:lnTo>
                    <a:pt x="339029" y="0"/>
                  </a:lnTo>
                  <a:lnTo>
                    <a:pt x="518687" y="63058"/>
                  </a:lnTo>
                  <a:lnTo>
                    <a:pt x="521584" y="535997"/>
                  </a:lnTo>
                  <a:lnTo>
                    <a:pt x="2897" y="535997"/>
                  </a:lnTo>
                  <a:close/>
                </a:path>
              </a:pathLst>
            </a:custGeom>
            <a:ln w="12700">
              <a:solidFill>
                <a:srgbClr val="000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84573" y="4210214"/>
              <a:ext cx="250825" cy="314960"/>
            </a:xfrm>
            <a:custGeom>
              <a:avLst/>
              <a:gdLst/>
              <a:ahLst/>
              <a:cxnLst/>
              <a:rect l="l" t="t" r="r" b="b"/>
              <a:pathLst>
                <a:path w="250825" h="314960">
                  <a:moveTo>
                    <a:pt x="245313" y="296087"/>
                  </a:moveTo>
                  <a:lnTo>
                    <a:pt x="241833" y="251777"/>
                  </a:lnTo>
                  <a:lnTo>
                    <a:pt x="9296" y="270027"/>
                  </a:lnTo>
                  <a:lnTo>
                    <a:pt x="12776" y="314337"/>
                  </a:lnTo>
                  <a:lnTo>
                    <a:pt x="245313" y="296087"/>
                  </a:lnTo>
                  <a:close/>
                </a:path>
                <a:path w="250825" h="314960">
                  <a:moveTo>
                    <a:pt x="248488" y="175856"/>
                  </a:moveTo>
                  <a:lnTo>
                    <a:pt x="238658" y="132511"/>
                  </a:lnTo>
                  <a:lnTo>
                    <a:pt x="6121" y="185229"/>
                  </a:lnTo>
                  <a:lnTo>
                    <a:pt x="15951" y="228574"/>
                  </a:lnTo>
                  <a:lnTo>
                    <a:pt x="248488" y="175856"/>
                  </a:lnTo>
                  <a:close/>
                </a:path>
                <a:path w="250825" h="314960">
                  <a:moveTo>
                    <a:pt x="250698" y="42100"/>
                  </a:moveTo>
                  <a:lnTo>
                    <a:pt x="236448" y="0"/>
                  </a:lnTo>
                  <a:lnTo>
                    <a:pt x="0" y="80022"/>
                  </a:lnTo>
                  <a:lnTo>
                    <a:pt x="14249" y="122135"/>
                  </a:lnTo>
                  <a:lnTo>
                    <a:pt x="250698" y="42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91360" y="4584767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95" y="0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6056" y="4054089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4">
                  <a:moveTo>
                    <a:pt x="0" y="506807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78461" y="4130174"/>
              <a:ext cx="0" cy="519430"/>
            </a:xfrm>
            <a:custGeom>
              <a:avLst/>
              <a:gdLst/>
              <a:ahLst/>
              <a:cxnLst/>
              <a:rect l="l" t="t" r="r" b="b"/>
              <a:pathLst>
                <a:path h="519429">
                  <a:moveTo>
                    <a:pt x="0" y="0"/>
                  </a:moveTo>
                  <a:lnTo>
                    <a:pt x="0" y="519423"/>
                  </a:lnTo>
                </a:path>
              </a:pathLst>
            </a:custGeom>
            <a:ln w="15875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02328" y="3194170"/>
              <a:ext cx="363855" cy="648335"/>
            </a:xfrm>
            <a:custGeom>
              <a:avLst/>
              <a:gdLst/>
              <a:ahLst/>
              <a:cxnLst/>
              <a:rect l="l" t="t" r="r" b="b"/>
              <a:pathLst>
                <a:path w="363854" h="648335">
                  <a:moveTo>
                    <a:pt x="172954" y="0"/>
                  </a:moveTo>
                  <a:lnTo>
                    <a:pt x="0" y="81448"/>
                  </a:lnTo>
                  <a:lnTo>
                    <a:pt x="514" y="133354"/>
                  </a:lnTo>
                  <a:lnTo>
                    <a:pt x="1130" y="184829"/>
                  </a:lnTo>
                  <a:lnTo>
                    <a:pt x="1825" y="235969"/>
                  </a:lnTo>
                  <a:lnTo>
                    <a:pt x="2577" y="286869"/>
                  </a:lnTo>
                  <a:lnTo>
                    <a:pt x="4944" y="439091"/>
                  </a:lnTo>
                  <a:lnTo>
                    <a:pt x="5696" y="489991"/>
                  </a:lnTo>
                  <a:lnTo>
                    <a:pt x="6390" y="541130"/>
                  </a:lnTo>
                  <a:lnTo>
                    <a:pt x="7006" y="592605"/>
                  </a:lnTo>
                  <a:lnTo>
                    <a:pt x="7520" y="644511"/>
                  </a:lnTo>
                  <a:lnTo>
                    <a:pt x="363454" y="648053"/>
                  </a:lnTo>
                  <a:lnTo>
                    <a:pt x="360947" y="67285"/>
                  </a:lnTo>
                  <a:lnTo>
                    <a:pt x="172954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02328" y="3194170"/>
              <a:ext cx="363855" cy="648335"/>
            </a:xfrm>
            <a:custGeom>
              <a:avLst/>
              <a:gdLst/>
              <a:ahLst/>
              <a:cxnLst/>
              <a:rect l="l" t="t" r="r" b="b"/>
              <a:pathLst>
                <a:path w="363854" h="648335">
                  <a:moveTo>
                    <a:pt x="7520" y="644511"/>
                  </a:moveTo>
                  <a:lnTo>
                    <a:pt x="7006" y="592605"/>
                  </a:lnTo>
                  <a:lnTo>
                    <a:pt x="6390" y="541130"/>
                  </a:lnTo>
                  <a:lnTo>
                    <a:pt x="5695" y="489990"/>
                  </a:lnTo>
                  <a:lnTo>
                    <a:pt x="4943" y="439090"/>
                  </a:lnTo>
                  <a:lnTo>
                    <a:pt x="4158" y="388333"/>
                  </a:lnTo>
                  <a:lnTo>
                    <a:pt x="3361" y="337625"/>
                  </a:lnTo>
                  <a:lnTo>
                    <a:pt x="2576" y="286868"/>
                  </a:lnTo>
                  <a:lnTo>
                    <a:pt x="1825" y="235968"/>
                  </a:lnTo>
                  <a:lnTo>
                    <a:pt x="1130" y="184829"/>
                  </a:lnTo>
                  <a:lnTo>
                    <a:pt x="514" y="133354"/>
                  </a:lnTo>
                  <a:lnTo>
                    <a:pt x="0" y="81448"/>
                  </a:lnTo>
                  <a:lnTo>
                    <a:pt x="172953" y="0"/>
                  </a:lnTo>
                  <a:lnTo>
                    <a:pt x="360948" y="67284"/>
                  </a:lnTo>
                  <a:lnTo>
                    <a:pt x="363454" y="648052"/>
                  </a:lnTo>
                  <a:lnTo>
                    <a:pt x="7520" y="644511"/>
                  </a:lnTo>
                  <a:close/>
                </a:path>
              </a:pathLst>
            </a:custGeom>
            <a:ln w="12700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71170" y="3360610"/>
              <a:ext cx="451484" cy="481965"/>
            </a:xfrm>
            <a:custGeom>
              <a:avLst/>
              <a:gdLst/>
              <a:ahLst/>
              <a:cxnLst/>
              <a:rect l="l" t="t" r="r" b="b"/>
              <a:pathLst>
                <a:path w="451484" h="481964">
                  <a:moveTo>
                    <a:pt x="293269" y="0"/>
                  </a:moveTo>
                  <a:lnTo>
                    <a:pt x="0" y="138109"/>
                  </a:lnTo>
                  <a:lnTo>
                    <a:pt x="2505" y="481613"/>
                  </a:lnTo>
                  <a:lnTo>
                    <a:pt x="451184" y="481613"/>
                  </a:lnTo>
                  <a:lnTo>
                    <a:pt x="448678" y="56661"/>
                  </a:lnTo>
                  <a:lnTo>
                    <a:pt x="293269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771170" y="3360610"/>
              <a:ext cx="451484" cy="481965"/>
            </a:xfrm>
            <a:custGeom>
              <a:avLst/>
              <a:gdLst/>
              <a:ahLst/>
              <a:cxnLst/>
              <a:rect l="l" t="t" r="r" b="b"/>
              <a:pathLst>
                <a:path w="451484" h="481964">
                  <a:moveTo>
                    <a:pt x="2506" y="481612"/>
                  </a:moveTo>
                  <a:lnTo>
                    <a:pt x="0" y="138109"/>
                  </a:lnTo>
                  <a:lnTo>
                    <a:pt x="293269" y="0"/>
                  </a:lnTo>
                  <a:lnTo>
                    <a:pt x="448677" y="56660"/>
                  </a:lnTo>
                  <a:lnTo>
                    <a:pt x="451184" y="481612"/>
                  </a:lnTo>
                  <a:lnTo>
                    <a:pt x="2506" y="481612"/>
                  </a:lnTo>
                  <a:close/>
                </a:path>
              </a:pathLst>
            </a:custGeom>
            <a:ln w="12700">
              <a:solidFill>
                <a:srgbClr val="000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0516" y="3445651"/>
              <a:ext cx="219277" cy="28673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817589" y="3784254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833" y="0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88764" y="3307422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455384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65937" y="3375786"/>
              <a:ext cx="0" cy="466725"/>
            </a:xfrm>
            <a:custGeom>
              <a:avLst/>
              <a:gdLst/>
              <a:ahLst/>
              <a:cxnLst/>
              <a:rect l="l" t="t" r="r" b="b"/>
              <a:pathLst>
                <a:path h="466725">
                  <a:moveTo>
                    <a:pt x="0" y="0"/>
                  </a:moveTo>
                  <a:lnTo>
                    <a:pt x="0" y="466719"/>
                  </a:lnTo>
                </a:path>
              </a:pathLst>
            </a:custGeom>
            <a:ln w="15875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1274" y="1782185"/>
              <a:ext cx="1497291" cy="138619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505941" y="1874565"/>
            <a:ext cx="1548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national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ISP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279068" y="3677908"/>
            <a:ext cx="306070" cy="198120"/>
          </a:xfrm>
          <a:custGeom>
            <a:avLst/>
            <a:gdLst/>
            <a:ahLst/>
            <a:cxnLst/>
            <a:rect l="l" t="t" r="r" b="b"/>
            <a:pathLst>
              <a:path w="306070" h="198120">
                <a:moveTo>
                  <a:pt x="305748" y="0"/>
                </a:moveTo>
                <a:lnTo>
                  <a:pt x="0" y="0"/>
                </a:lnTo>
                <a:lnTo>
                  <a:pt x="0" y="197846"/>
                </a:lnTo>
                <a:lnTo>
                  <a:pt x="305748" y="197846"/>
                </a:lnTo>
                <a:lnTo>
                  <a:pt x="305748" y="0"/>
                </a:lnTo>
                <a:close/>
              </a:path>
            </a:pathLst>
          </a:custGeom>
          <a:solidFill>
            <a:srgbClr val="9C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44901" y="3471289"/>
            <a:ext cx="556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local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44901" y="3665599"/>
            <a:ext cx="857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regional</a:t>
            </a:r>
            <a:r>
              <a:rPr sz="1400" spc="-25" dirty="0">
                <a:latin typeface="Calibri"/>
                <a:cs typeface="Calibri"/>
              </a:rPr>
              <a:t> ISP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996507" y="4714950"/>
            <a:ext cx="584835" cy="3263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10" dirty="0">
                <a:latin typeface="Calibri"/>
                <a:cs typeface="Calibri"/>
              </a:rPr>
              <a:t>datacenter network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41757" y="4251618"/>
            <a:ext cx="635635" cy="6273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ts val="153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content provider network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575623" y="2124281"/>
            <a:ext cx="3580765" cy="3993515"/>
            <a:chOff x="7575623" y="2124281"/>
            <a:chExt cx="3580765" cy="3993515"/>
          </a:xfrm>
        </p:grpSpPr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9913" y="2477728"/>
              <a:ext cx="361444" cy="21769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5623" y="3516723"/>
              <a:ext cx="240288" cy="1654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72617" y="5306138"/>
              <a:ext cx="166747" cy="3161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0832" y="5950918"/>
              <a:ext cx="213568" cy="16657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06793" y="5880748"/>
              <a:ext cx="219539" cy="13880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01297" y="5668574"/>
              <a:ext cx="161343" cy="33350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7911" y="2718625"/>
              <a:ext cx="304022" cy="6386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7946" y="2538107"/>
              <a:ext cx="303847" cy="2006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41956" y="5033280"/>
              <a:ext cx="276889" cy="7865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71673" y="5352639"/>
              <a:ext cx="261397" cy="939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35016" y="5010717"/>
              <a:ext cx="276890" cy="7865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33827" y="5208036"/>
              <a:ext cx="261399" cy="939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92280" y="2826153"/>
              <a:ext cx="248705" cy="8004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2716" y="3980447"/>
              <a:ext cx="249624" cy="8355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82507" y="3599778"/>
              <a:ext cx="174154" cy="10022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63062" y="3512457"/>
              <a:ext cx="248704" cy="943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01177" y="2218611"/>
              <a:ext cx="248704" cy="9434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79667" y="2629686"/>
              <a:ext cx="248704" cy="943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96277" y="2124281"/>
              <a:ext cx="248705" cy="9434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53250" y="3976395"/>
              <a:ext cx="258230" cy="11430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32579" y="2677883"/>
              <a:ext cx="248704" cy="9434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51600" y="3413803"/>
              <a:ext cx="258230" cy="11430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56015" y="4019534"/>
              <a:ext cx="258230" cy="11430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27712" y="4008644"/>
              <a:ext cx="248705" cy="9434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06290" y="4818983"/>
              <a:ext cx="276890" cy="7865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924406" y="4367537"/>
              <a:ext cx="231457" cy="123574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7182946" y="1635683"/>
            <a:ext cx="4375785" cy="4561205"/>
            <a:chOff x="7182946" y="1635683"/>
            <a:chExt cx="4375785" cy="4561205"/>
          </a:xfrm>
        </p:grpSpPr>
        <p:sp>
          <p:nvSpPr>
            <p:cNvPr id="69" name="object 69"/>
            <p:cNvSpPr/>
            <p:nvPr/>
          </p:nvSpPr>
          <p:spPr>
            <a:xfrm>
              <a:off x="10559428" y="3576992"/>
              <a:ext cx="450215" cy="804545"/>
            </a:xfrm>
            <a:custGeom>
              <a:avLst/>
              <a:gdLst/>
              <a:ahLst/>
              <a:cxnLst/>
              <a:rect l="l" t="t" r="r" b="b"/>
              <a:pathLst>
                <a:path w="450215" h="804545">
                  <a:moveTo>
                    <a:pt x="450138" y="801331"/>
                  </a:moveTo>
                  <a:lnTo>
                    <a:pt x="213766" y="296303"/>
                  </a:lnTo>
                  <a:lnTo>
                    <a:pt x="406882" y="69062"/>
                  </a:lnTo>
                  <a:lnTo>
                    <a:pt x="412965" y="69989"/>
                  </a:lnTo>
                  <a:lnTo>
                    <a:pt x="413931" y="63715"/>
                  </a:lnTo>
                  <a:lnTo>
                    <a:pt x="411708" y="63385"/>
                  </a:lnTo>
                  <a:lnTo>
                    <a:pt x="415861" y="58496"/>
                  </a:lnTo>
                  <a:lnTo>
                    <a:pt x="411022" y="54381"/>
                  </a:lnTo>
                  <a:lnTo>
                    <a:pt x="404342" y="62242"/>
                  </a:lnTo>
                  <a:lnTo>
                    <a:pt x="965" y="0"/>
                  </a:lnTo>
                  <a:lnTo>
                    <a:pt x="0" y="6273"/>
                  </a:lnTo>
                  <a:lnTo>
                    <a:pt x="399516" y="67919"/>
                  </a:lnTo>
                  <a:lnTo>
                    <a:pt x="210807" y="289979"/>
                  </a:lnTo>
                  <a:lnTo>
                    <a:pt x="104279" y="62357"/>
                  </a:lnTo>
                  <a:lnTo>
                    <a:pt x="98526" y="65049"/>
                  </a:lnTo>
                  <a:lnTo>
                    <a:pt x="206286" y="295300"/>
                  </a:lnTo>
                  <a:lnTo>
                    <a:pt x="75044" y="449719"/>
                  </a:lnTo>
                  <a:lnTo>
                    <a:pt x="79883" y="453834"/>
                  </a:lnTo>
                  <a:lnTo>
                    <a:pt x="209245" y="301625"/>
                  </a:lnTo>
                  <a:lnTo>
                    <a:pt x="444385" y="804011"/>
                  </a:lnTo>
                  <a:lnTo>
                    <a:pt x="450138" y="801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2044" y="3594896"/>
              <a:ext cx="0" cy="485775"/>
            </a:xfrm>
            <a:custGeom>
              <a:avLst/>
              <a:gdLst/>
              <a:ahLst/>
              <a:cxnLst/>
              <a:rect l="l" t="t" r="r" b="b"/>
              <a:pathLst>
                <a:path h="485775">
                  <a:moveTo>
                    <a:pt x="0" y="48574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48825" y="4069022"/>
              <a:ext cx="512445" cy="354330"/>
            </a:xfrm>
            <a:custGeom>
              <a:avLst/>
              <a:gdLst/>
              <a:ahLst/>
              <a:cxnLst/>
              <a:rect l="l" t="t" r="r" b="b"/>
              <a:pathLst>
                <a:path w="512445" h="354329">
                  <a:moveTo>
                    <a:pt x="3590" y="0"/>
                  </a:moveTo>
                  <a:lnTo>
                    <a:pt x="512132" y="348646"/>
                  </a:lnTo>
                  <a:lnTo>
                    <a:pt x="508542" y="353884"/>
                  </a:lnTo>
                  <a:lnTo>
                    <a:pt x="0" y="5237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895195" y="4087741"/>
              <a:ext cx="655955" cy="0"/>
            </a:xfrm>
            <a:custGeom>
              <a:avLst/>
              <a:gdLst/>
              <a:ahLst/>
              <a:cxnLst/>
              <a:rect l="l" t="t" r="r" b="b"/>
              <a:pathLst>
                <a:path w="655954">
                  <a:moveTo>
                    <a:pt x="65542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219616" y="4087741"/>
              <a:ext cx="655955" cy="0"/>
            </a:xfrm>
            <a:custGeom>
              <a:avLst/>
              <a:gdLst/>
              <a:ahLst/>
              <a:cxnLst/>
              <a:rect l="l" t="t" r="r" b="b"/>
              <a:pathLst>
                <a:path w="655954">
                  <a:moveTo>
                    <a:pt x="65542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274315" y="3505783"/>
              <a:ext cx="387985" cy="521334"/>
            </a:xfrm>
            <a:custGeom>
              <a:avLst/>
              <a:gdLst/>
              <a:ahLst/>
              <a:cxnLst/>
              <a:rect l="l" t="t" r="r" b="b"/>
              <a:pathLst>
                <a:path w="387984" h="521335">
                  <a:moveTo>
                    <a:pt x="0" y="517049"/>
                  </a:moveTo>
                  <a:lnTo>
                    <a:pt x="382422" y="0"/>
                  </a:lnTo>
                  <a:lnTo>
                    <a:pt x="387528" y="3776"/>
                  </a:lnTo>
                  <a:lnTo>
                    <a:pt x="5105" y="520825"/>
                  </a:lnTo>
                  <a:lnTo>
                    <a:pt x="0" y="517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33068" y="3507671"/>
              <a:ext cx="0" cy="540385"/>
            </a:xfrm>
            <a:custGeom>
              <a:avLst/>
              <a:gdLst/>
              <a:ahLst/>
              <a:cxnLst/>
              <a:rect l="l" t="t" r="r" b="b"/>
              <a:pathLst>
                <a:path h="540385">
                  <a:moveTo>
                    <a:pt x="0" y="0"/>
                  </a:moveTo>
                  <a:lnTo>
                    <a:pt x="0" y="5402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766531" y="2121052"/>
              <a:ext cx="2375535" cy="1475105"/>
            </a:xfrm>
            <a:custGeom>
              <a:avLst/>
              <a:gdLst/>
              <a:ahLst/>
              <a:cxnLst/>
              <a:rect l="l" t="t" r="r" b="b"/>
              <a:pathLst>
                <a:path w="2375534" h="1475104">
                  <a:moveTo>
                    <a:pt x="2375509" y="12560"/>
                  </a:moveTo>
                  <a:lnTo>
                    <a:pt x="2373617" y="0"/>
                  </a:lnTo>
                  <a:lnTo>
                    <a:pt x="2094623" y="42100"/>
                  </a:lnTo>
                  <a:lnTo>
                    <a:pt x="2095563" y="48399"/>
                  </a:lnTo>
                  <a:lnTo>
                    <a:pt x="2091728" y="43319"/>
                  </a:lnTo>
                  <a:lnTo>
                    <a:pt x="2091016" y="43865"/>
                  </a:lnTo>
                  <a:lnTo>
                    <a:pt x="2090801" y="42087"/>
                  </a:lnTo>
                  <a:lnTo>
                    <a:pt x="2073630" y="44246"/>
                  </a:lnTo>
                  <a:lnTo>
                    <a:pt x="2073630" y="57048"/>
                  </a:lnTo>
                  <a:lnTo>
                    <a:pt x="2043658" y="79781"/>
                  </a:lnTo>
                  <a:lnTo>
                    <a:pt x="2043658" y="95707"/>
                  </a:lnTo>
                  <a:lnTo>
                    <a:pt x="1900123" y="593979"/>
                  </a:lnTo>
                  <a:lnTo>
                    <a:pt x="1395501" y="618426"/>
                  </a:lnTo>
                  <a:lnTo>
                    <a:pt x="1418183" y="577011"/>
                  </a:lnTo>
                  <a:lnTo>
                    <a:pt x="1412773" y="574052"/>
                  </a:lnTo>
                  <a:lnTo>
                    <a:pt x="2043658" y="95707"/>
                  </a:lnTo>
                  <a:lnTo>
                    <a:pt x="2043658" y="79781"/>
                  </a:lnTo>
                  <a:lnTo>
                    <a:pt x="1340853" y="612648"/>
                  </a:lnTo>
                  <a:lnTo>
                    <a:pt x="1344409" y="148475"/>
                  </a:lnTo>
                  <a:lnTo>
                    <a:pt x="2073630" y="57048"/>
                  </a:lnTo>
                  <a:lnTo>
                    <a:pt x="2073630" y="44246"/>
                  </a:lnTo>
                  <a:lnTo>
                    <a:pt x="1302219" y="140970"/>
                  </a:lnTo>
                  <a:lnTo>
                    <a:pt x="1303007" y="147294"/>
                  </a:lnTo>
                  <a:lnTo>
                    <a:pt x="1300314" y="141516"/>
                  </a:lnTo>
                  <a:lnTo>
                    <a:pt x="0" y="748131"/>
                  </a:lnTo>
                  <a:lnTo>
                    <a:pt x="5372" y="759637"/>
                  </a:lnTo>
                  <a:lnTo>
                    <a:pt x="1304772" y="153454"/>
                  </a:lnTo>
                  <a:lnTo>
                    <a:pt x="1331696" y="150075"/>
                  </a:lnTo>
                  <a:lnTo>
                    <a:pt x="1327746" y="665683"/>
                  </a:lnTo>
                  <a:lnTo>
                    <a:pt x="1340446" y="665772"/>
                  </a:lnTo>
                  <a:lnTo>
                    <a:pt x="1340726" y="628675"/>
                  </a:lnTo>
                  <a:lnTo>
                    <a:pt x="1400035" y="583704"/>
                  </a:lnTo>
                  <a:lnTo>
                    <a:pt x="1380642" y="619137"/>
                  </a:lnTo>
                  <a:lnTo>
                    <a:pt x="1375321" y="619391"/>
                  </a:lnTo>
                  <a:lnTo>
                    <a:pt x="1375727" y="628103"/>
                  </a:lnTo>
                  <a:lnTo>
                    <a:pt x="1373428" y="632320"/>
                  </a:lnTo>
                  <a:lnTo>
                    <a:pt x="1368386" y="635241"/>
                  </a:lnTo>
                  <a:lnTo>
                    <a:pt x="1370152" y="638289"/>
                  </a:lnTo>
                  <a:lnTo>
                    <a:pt x="1026617" y="1265720"/>
                  </a:lnTo>
                  <a:lnTo>
                    <a:pt x="1037755" y="1271828"/>
                  </a:lnTo>
                  <a:lnTo>
                    <a:pt x="1377607" y="651116"/>
                  </a:lnTo>
                  <a:lnTo>
                    <a:pt x="1856562" y="1474571"/>
                  </a:lnTo>
                  <a:lnTo>
                    <a:pt x="1862048" y="1471383"/>
                  </a:lnTo>
                  <a:lnTo>
                    <a:pt x="1381163" y="644613"/>
                  </a:lnTo>
                  <a:lnTo>
                    <a:pt x="1388351" y="631482"/>
                  </a:lnTo>
                  <a:lnTo>
                    <a:pt x="1921979" y="605637"/>
                  </a:lnTo>
                  <a:lnTo>
                    <a:pt x="2267801" y="671969"/>
                  </a:lnTo>
                  <a:lnTo>
                    <a:pt x="2270188" y="659485"/>
                  </a:lnTo>
                  <a:lnTo>
                    <a:pt x="1949907" y="598068"/>
                  </a:lnTo>
                  <a:lnTo>
                    <a:pt x="1949602" y="591578"/>
                  </a:lnTo>
                  <a:lnTo>
                    <a:pt x="1922894" y="592886"/>
                  </a:lnTo>
                  <a:lnTo>
                    <a:pt x="1916658" y="591680"/>
                  </a:lnTo>
                  <a:lnTo>
                    <a:pt x="1916366" y="593204"/>
                  </a:lnTo>
                  <a:lnTo>
                    <a:pt x="1913534" y="593331"/>
                  </a:lnTo>
                  <a:lnTo>
                    <a:pt x="2060575" y="82880"/>
                  </a:lnTo>
                  <a:lnTo>
                    <a:pt x="2098103" y="54432"/>
                  </a:lnTo>
                  <a:lnTo>
                    <a:pt x="2375509" y="12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848166" y="4834153"/>
              <a:ext cx="1146175" cy="615950"/>
            </a:xfrm>
            <a:custGeom>
              <a:avLst/>
              <a:gdLst/>
              <a:ahLst/>
              <a:cxnLst/>
              <a:rect l="l" t="t" r="r" b="b"/>
              <a:pathLst>
                <a:path w="1146175" h="615950">
                  <a:moveTo>
                    <a:pt x="573036" y="8737"/>
                  </a:moveTo>
                  <a:lnTo>
                    <a:pt x="569252" y="0"/>
                  </a:lnTo>
                  <a:lnTo>
                    <a:pt x="0" y="246265"/>
                  </a:lnTo>
                  <a:lnTo>
                    <a:pt x="3784" y="255003"/>
                  </a:lnTo>
                  <a:lnTo>
                    <a:pt x="573036" y="8737"/>
                  </a:lnTo>
                  <a:close/>
                </a:path>
                <a:path w="1146175" h="615950">
                  <a:moveTo>
                    <a:pt x="1111389" y="261645"/>
                  </a:moveTo>
                  <a:lnTo>
                    <a:pt x="586905" y="114"/>
                  </a:lnTo>
                  <a:lnTo>
                    <a:pt x="582663" y="8636"/>
                  </a:lnTo>
                  <a:lnTo>
                    <a:pt x="1107147" y="270167"/>
                  </a:lnTo>
                  <a:lnTo>
                    <a:pt x="1111389" y="261645"/>
                  </a:lnTo>
                  <a:close/>
                </a:path>
                <a:path w="1146175" h="615950">
                  <a:moveTo>
                    <a:pt x="1145590" y="615276"/>
                  </a:moveTo>
                  <a:lnTo>
                    <a:pt x="1138034" y="227215"/>
                  </a:lnTo>
                  <a:lnTo>
                    <a:pt x="1125334" y="227469"/>
                  </a:lnTo>
                  <a:lnTo>
                    <a:pt x="1132903" y="615530"/>
                  </a:lnTo>
                  <a:lnTo>
                    <a:pt x="1145590" y="615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821744" y="5110145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50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46962" y="4110913"/>
              <a:ext cx="1865630" cy="1620520"/>
            </a:xfrm>
            <a:custGeom>
              <a:avLst/>
              <a:gdLst/>
              <a:ahLst/>
              <a:cxnLst/>
              <a:rect l="l" t="t" r="r" b="b"/>
              <a:pathLst>
                <a:path w="1865629" h="1620520">
                  <a:moveTo>
                    <a:pt x="415544" y="1184109"/>
                  </a:moveTo>
                  <a:lnTo>
                    <a:pt x="412750" y="1175016"/>
                  </a:lnTo>
                  <a:lnTo>
                    <a:pt x="0" y="1302004"/>
                  </a:lnTo>
                  <a:lnTo>
                    <a:pt x="2794" y="1311109"/>
                  </a:lnTo>
                  <a:lnTo>
                    <a:pt x="415544" y="1184109"/>
                  </a:lnTo>
                  <a:close/>
                </a:path>
                <a:path w="1865629" h="1620520">
                  <a:moveTo>
                    <a:pt x="492366" y="1129271"/>
                  </a:moveTo>
                  <a:lnTo>
                    <a:pt x="265569" y="1002271"/>
                  </a:lnTo>
                  <a:lnTo>
                    <a:pt x="260908" y="1010577"/>
                  </a:lnTo>
                  <a:lnTo>
                    <a:pt x="487705" y="1137577"/>
                  </a:lnTo>
                  <a:lnTo>
                    <a:pt x="492366" y="1129271"/>
                  </a:lnTo>
                  <a:close/>
                </a:path>
                <a:path w="1865629" h="1620520">
                  <a:moveTo>
                    <a:pt x="499567" y="1172425"/>
                  </a:moveTo>
                  <a:lnTo>
                    <a:pt x="490283" y="1170266"/>
                  </a:lnTo>
                  <a:lnTo>
                    <a:pt x="422211" y="1464233"/>
                  </a:lnTo>
                  <a:lnTo>
                    <a:pt x="431495" y="1466392"/>
                  </a:lnTo>
                  <a:lnTo>
                    <a:pt x="499567" y="1172425"/>
                  </a:lnTo>
                  <a:close/>
                </a:path>
                <a:path w="1865629" h="1620520">
                  <a:moveTo>
                    <a:pt x="825436" y="1463471"/>
                  </a:moveTo>
                  <a:lnTo>
                    <a:pt x="545071" y="1193596"/>
                  </a:lnTo>
                  <a:lnTo>
                    <a:pt x="538467" y="1200454"/>
                  </a:lnTo>
                  <a:lnTo>
                    <a:pt x="818832" y="1470329"/>
                  </a:lnTo>
                  <a:lnTo>
                    <a:pt x="825436" y="1463471"/>
                  </a:lnTo>
                  <a:close/>
                </a:path>
                <a:path w="1865629" h="1620520">
                  <a:moveTo>
                    <a:pt x="918870" y="929894"/>
                  </a:moveTo>
                  <a:lnTo>
                    <a:pt x="914514" y="921423"/>
                  </a:lnTo>
                  <a:lnTo>
                    <a:pt x="510273" y="1129195"/>
                  </a:lnTo>
                  <a:lnTo>
                    <a:pt x="514629" y="1137666"/>
                  </a:lnTo>
                  <a:lnTo>
                    <a:pt x="918870" y="929894"/>
                  </a:lnTo>
                  <a:close/>
                </a:path>
                <a:path w="1865629" h="1620520">
                  <a:moveTo>
                    <a:pt x="1458112" y="1611528"/>
                  </a:moveTo>
                  <a:lnTo>
                    <a:pt x="543941" y="1142898"/>
                  </a:lnTo>
                  <a:lnTo>
                    <a:pt x="539584" y="1151382"/>
                  </a:lnTo>
                  <a:lnTo>
                    <a:pt x="1453769" y="1619999"/>
                  </a:lnTo>
                  <a:lnTo>
                    <a:pt x="1458112" y="1611528"/>
                  </a:lnTo>
                  <a:close/>
                </a:path>
                <a:path w="1865629" h="1620520">
                  <a:moveTo>
                    <a:pt x="1865134" y="4953"/>
                  </a:moveTo>
                  <a:lnTo>
                    <a:pt x="1856994" y="0"/>
                  </a:lnTo>
                  <a:lnTo>
                    <a:pt x="1427670" y="705599"/>
                  </a:lnTo>
                  <a:lnTo>
                    <a:pt x="1435811" y="710552"/>
                  </a:lnTo>
                  <a:lnTo>
                    <a:pt x="1865134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157989" y="5463070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1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47777" y="3829969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0"/>
                  </a:moveTo>
                  <a:lnTo>
                    <a:pt x="0" y="1317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57160" y="4036351"/>
              <a:ext cx="2219325" cy="1731645"/>
            </a:xfrm>
            <a:custGeom>
              <a:avLst/>
              <a:gdLst/>
              <a:ahLst/>
              <a:cxnLst/>
              <a:rect l="l" t="t" r="r" b="b"/>
              <a:pathLst>
                <a:path w="2219325" h="1731645">
                  <a:moveTo>
                    <a:pt x="168452" y="9525"/>
                  </a:moveTo>
                  <a:lnTo>
                    <a:pt x="168275" y="0"/>
                  </a:lnTo>
                  <a:lnTo>
                    <a:pt x="0" y="3175"/>
                  </a:lnTo>
                  <a:lnTo>
                    <a:pt x="177" y="12700"/>
                  </a:lnTo>
                  <a:lnTo>
                    <a:pt x="168452" y="9525"/>
                  </a:lnTo>
                  <a:close/>
                </a:path>
                <a:path w="2219325" h="1731645">
                  <a:moveTo>
                    <a:pt x="1356448" y="15875"/>
                  </a:moveTo>
                  <a:lnTo>
                    <a:pt x="1356423" y="6350"/>
                  </a:lnTo>
                  <a:lnTo>
                    <a:pt x="387375" y="9525"/>
                  </a:lnTo>
                  <a:lnTo>
                    <a:pt x="387400" y="19050"/>
                  </a:lnTo>
                  <a:lnTo>
                    <a:pt x="1356448" y="15875"/>
                  </a:lnTo>
                  <a:close/>
                </a:path>
                <a:path w="2219325" h="1731645">
                  <a:moveTo>
                    <a:pt x="2218867" y="1493532"/>
                  </a:moveTo>
                  <a:lnTo>
                    <a:pt x="2204682" y="1493532"/>
                  </a:lnTo>
                  <a:lnTo>
                    <a:pt x="2204682" y="1731289"/>
                  </a:lnTo>
                  <a:lnTo>
                    <a:pt x="2218867" y="1731289"/>
                  </a:lnTo>
                  <a:lnTo>
                    <a:pt x="2218867" y="1493532"/>
                  </a:lnTo>
                  <a:close/>
                </a:path>
                <a:path w="2219325" h="1731645">
                  <a:moveTo>
                    <a:pt x="2218867" y="1364449"/>
                  </a:moveTo>
                  <a:lnTo>
                    <a:pt x="2204682" y="1364449"/>
                  </a:lnTo>
                  <a:lnTo>
                    <a:pt x="2204682" y="1416608"/>
                  </a:lnTo>
                  <a:lnTo>
                    <a:pt x="2218867" y="1416608"/>
                  </a:lnTo>
                  <a:lnTo>
                    <a:pt x="2218867" y="1364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62238" y="3813929"/>
              <a:ext cx="506411" cy="10600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42072" y="5480937"/>
              <a:ext cx="452013" cy="9515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80865" y="2158167"/>
              <a:ext cx="457200" cy="33276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174540" y="2292995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26194" y="0"/>
                  </a:moveTo>
                  <a:lnTo>
                    <a:pt x="16337" y="1811"/>
                  </a:lnTo>
                  <a:lnTo>
                    <a:pt x="7672" y="7246"/>
                  </a:lnTo>
                  <a:lnTo>
                    <a:pt x="1918" y="15431"/>
                  </a:lnTo>
                  <a:lnTo>
                    <a:pt x="0" y="24741"/>
                  </a:lnTo>
                  <a:lnTo>
                    <a:pt x="1918" y="34052"/>
                  </a:lnTo>
                  <a:lnTo>
                    <a:pt x="7672" y="42237"/>
                  </a:lnTo>
                  <a:lnTo>
                    <a:pt x="16337" y="47672"/>
                  </a:lnTo>
                  <a:lnTo>
                    <a:pt x="26194" y="49484"/>
                  </a:lnTo>
                  <a:lnTo>
                    <a:pt x="36051" y="47672"/>
                  </a:lnTo>
                  <a:lnTo>
                    <a:pt x="44717" y="42237"/>
                  </a:lnTo>
                  <a:lnTo>
                    <a:pt x="50470" y="34052"/>
                  </a:lnTo>
                  <a:lnTo>
                    <a:pt x="52388" y="24741"/>
                  </a:lnTo>
                  <a:lnTo>
                    <a:pt x="50470" y="15431"/>
                  </a:lnTo>
                  <a:lnTo>
                    <a:pt x="44717" y="7246"/>
                  </a:lnTo>
                  <a:lnTo>
                    <a:pt x="36051" y="1811"/>
                  </a:lnTo>
                  <a:lnTo>
                    <a:pt x="26194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74540" y="2292995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44715" y="7246"/>
                  </a:moveTo>
                  <a:lnTo>
                    <a:pt x="50469" y="15431"/>
                  </a:lnTo>
                  <a:lnTo>
                    <a:pt x="52388" y="24742"/>
                  </a:lnTo>
                  <a:lnTo>
                    <a:pt x="50469" y="34052"/>
                  </a:lnTo>
                  <a:lnTo>
                    <a:pt x="44715" y="42237"/>
                  </a:lnTo>
                  <a:lnTo>
                    <a:pt x="36050" y="47672"/>
                  </a:lnTo>
                  <a:lnTo>
                    <a:pt x="26193" y="49484"/>
                  </a:lnTo>
                  <a:lnTo>
                    <a:pt x="16337" y="47672"/>
                  </a:lnTo>
                  <a:lnTo>
                    <a:pt x="7672" y="42237"/>
                  </a:lnTo>
                  <a:lnTo>
                    <a:pt x="1918" y="34052"/>
                  </a:lnTo>
                  <a:lnTo>
                    <a:pt x="0" y="24742"/>
                  </a:lnTo>
                  <a:lnTo>
                    <a:pt x="1918" y="15431"/>
                  </a:lnTo>
                  <a:lnTo>
                    <a:pt x="7672" y="7246"/>
                  </a:lnTo>
                  <a:lnTo>
                    <a:pt x="16337" y="1811"/>
                  </a:lnTo>
                  <a:lnTo>
                    <a:pt x="26193" y="0"/>
                  </a:lnTo>
                  <a:lnTo>
                    <a:pt x="36050" y="1811"/>
                  </a:lnTo>
                  <a:lnTo>
                    <a:pt x="44715" y="72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84570" y="1949211"/>
              <a:ext cx="136841" cy="32846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25222" y="1891911"/>
              <a:ext cx="415925" cy="8877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14072" y="2388800"/>
              <a:ext cx="530702" cy="22375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7360" y="2630383"/>
              <a:ext cx="442060" cy="17329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48750" y="2476349"/>
              <a:ext cx="298166" cy="3873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581560" y="2476035"/>
              <a:ext cx="83185" cy="161290"/>
            </a:xfrm>
            <a:custGeom>
              <a:avLst/>
              <a:gdLst/>
              <a:ahLst/>
              <a:cxnLst/>
              <a:rect l="l" t="t" r="r" b="b"/>
              <a:pathLst>
                <a:path w="83184" h="161289">
                  <a:moveTo>
                    <a:pt x="68267" y="0"/>
                  </a:moveTo>
                  <a:lnTo>
                    <a:pt x="0" y="159198"/>
                  </a:lnTo>
                  <a:lnTo>
                    <a:pt x="13441" y="161243"/>
                  </a:lnTo>
                  <a:lnTo>
                    <a:pt x="82770" y="4343"/>
                  </a:lnTo>
                  <a:lnTo>
                    <a:pt x="6826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80587" y="2504851"/>
              <a:ext cx="364187" cy="18706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865510" y="2506425"/>
              <a:ext cx="83820" cy="187325"/>
            </a:xfrm>
            <a:custGeom>
              <a:avLst/>
              <a:gdLst/>
              <a:ahLst/>
              <a:cxnLst/>
              <a:rect l="l" t="t" r="r" b="b"/>
              <a:pathLst>
                <a:path w="83820" h="187325">
                  <a:moveTo>
                    <a:pt x="83549" y="0"/>
                  </a:moveTo>
                  <a:lnTo>
                    <a:pt x="80664" y="0"/>
                  </a:lnTo>
                  <a:lnTo>
                    <a:pt x="0" y="185557"/>
                  </a:lnTo>
                  <a:lnTo>
                    <a:pt x="8919" y="186909"/>
                  </a:lnTo>
                  <a:lnTo>
                    <a:pt x="8354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80975" y="2637436"/>
              <a:ext cx="290960" cy="620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576107" y="2703727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4">
                  <a:moveTo>
                    <a:pt x="38472" y="0"/>
                  </a:moveTo>
                  <a:lnTo>
                    <a:pt x="0" y="20619"/>
                  </a:lnTo>
                  <a:lnTo>
                    <a:pt x="61711" y="36846"/>
                  </a:lnTo>
                  <a:lnTo>
                    <a:pt x="98739" y="13972"/>
                  </a:lnTo>
                  <a:lnTo>
                    <a:pt x="3847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77945" y="2704515"/>
              <a:ext cx="95326" cy="35043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585036" y="2717434"/>
              <a:ext cx="34290" cy="12700"/>
            </a:xfrm>
            <a:custGeom>
              <a:avLst/>
              <a:gdLst/>
              <a:ahLst/>
              <a:cxnLst/>
              <a:rect l="l" t="t" r="r" b="b"/>
              <a:pathLst>
                <a:path w="34290" h="12700">
                  <a:moveTo>
                    <a:pt x="9847" y="0"/>
                  </a:moveTo>
                  <a:lnTo>
                    <a:pt x="0" y="5587"/>
                  </a:lnTo>
                  <a:lnTo>
                    <a:pt x="24028" y="12700"/>
                  </a:lnTo>
                  <a:lnTo>
                    <a:pt x="33875" y="6350"/>
                  </a:lnTo>
                  <a:lnTo>
                    <a:pt x="984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83854" y="2720533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4" h="12700">
                  <a:moveTo>
                    <a:pt x="1574" y="0"/>
                  </a:moveTo>
                  <a:lnTo>
                    <a:pt x="0" y="1813"/>
                  </a:lnTo>
                  <a:lnTo>
                    <a:pt x="23634" y="12700"/>
                  </a:lnTo>
                  <a:lnTo>
                    <a:pt x="25472" y="1068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12873" y="2724758"/>
              <a:ext cx="34290" cy="12700"/>
            </a:xfrm>
            <a:custGeom>
              <a:avLst/>
              <a:gdLst/>
              <a:ahLst/>
              <a:cxnLst/>
              <a:rect l="l" t="t" r="r" b="b"/>
              <a:pathLst>
                <a:path w="34290" h="12700">
                  <a:moveTo>
                    <a:pt x="9321" y="0"/>
                  </a:moveTo>
                  <a:lnTo>
                    <a:pt x="0" y="5727"/>
                  </a:lnTo>
                  <a:lnTo>
                    <a:pt x="24028" y="12700"/>
                  </a:lnTo>
                  <a:lnTo>
                    <a:pt x="33875" y="6474"/>
                  </a:lnTo>
                  <a:lnTo>
                    <a:pt x="932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435469" y="2641218"/>
              <a:ext cx="429259" cy="149225"/>
            </a:xfrm>
            <a:custGeom>
              <a:avLst/>
              <a:gdLst/>
              <a:ahLst/>
              <a:cxnLst/>
              <a:rect l="l" t="t" r="r" b="b"/>
              <a:pathLst>
                <a:path w="429259" h="149225">
                  <a:moveTo>
                    <a:pt x="201688" y="97434"/>
                  </a:moveTo>
                  <a:lnTo>
                    <a:pt x="177787" y="86753"/>
                  </a:lnTo>
                  <a:lnTo>
                    <a:pt x="176212" y="88569"/>
                  </a:lnTo>
                  <a:lnTo>
                    <a:pt x="199847" y="99453"/>
                  </a:lnTo>
                  <a:lnTo>
                    <a:pt x="201688" y="97434"/>
                  </a:lnTo>
                  <a:close/>
                </a:path>
                <a:path w="429259" h="149225">
                  <a:moveTo>
                    <a:pt x="422630" y="63627"/>
                  </a:moveTo>
                  <a:lnTo>
                    <a:pt x="422490" y="59055"/>
                  </a:lnTo>
                  <a:lnTo>
                    <a:pt x="304228" y="130149"/>
                  </a:lnTo>
                  <a:lnTo>
                    <a:pt x="304279" y="130606"/>
                  </a:lnTo>
                  <a:lnTo>
                    <a:pt x="18554" y="64084"/>
                  </a:lnTo>
                  <a:lnTo>
                    <a:pt x="15125" y="64084"/>
                  </a:lnTo>
                  <a:lnTo>
                    <a:pt x="14427" y="66446"/>
                  </a:lnTo>
                  <a:lnTo>
                    <a:pt x="304266" y="135102"/>
                  </a:lnTo>
                  <a:lnTo>
                    <a:pt x="304469" y="132359"/>
                  </a:lnTo>
                  <a:lnTo>
                    <a:pt x="304507" y="132588"/>
                  </a:lnTo>
                  <a:lnTo>
                    <a:pt x="305904" y="132588"/>
                  </a:lnTo>
                  <a:lnTo>
                    <a:pt x="422630" y="63627"/>
                  </a:lnTo>
                  <a:close/>
                </a:path>
                <a:path w="429259" h="149225">
                  <a:moveTo>
                    <a:pt x="429260" y="68021"/>
                  </a:moveTo>
                  <a:lnTo>
                    <a:pt x="310045" y="143446"/>
                  </a:lnTo>
                  <a:lnTo>
                    <a:pt x="310019" y="143649"/>
                  </a:lnTo>
                  <a:lnTo>
                    <a:pt x="11315" y="75057"/>
                  </a:lnTo>
                  <a:lnTo>
                    <a:pt x="12700" y="61950"/>
                  </a:lnTo>
                  <a:lnTo>
                    <a:pt x="9118" y="61633"/>
                  </a:lnTo>
                  <a:lnTo>
                    <a:pt x="147053" y="1841"/>
                  </a:lnTo>
                  <a:lnTo>
                    <a:pt x="146329" y="0"/>
                  </a:lnTo>
                  <a:lnTo>
                    <a:pt x="4889" y="60960"/>
                  </a:lnTo>
                  <a:lnTo>
                    <a:pt x="6604" y="61404"/>
                  </a:lnTo>
                  <a:lnTo>
                    <a:pt x="1460" y="60934"/>
                  </a:lnTo>
                  <a:lnTo>
                    <a:pt x="0" y="75590"/>
                  </a:lnTo>
                  <a:lnTo>
                    <a:pt x="4851" y="75730"/>
                  </a:lnTo>
                  <a:lnTo>
                    <a:pt x="4495" y="76936"/>
                  </a:lnTo>
                  <a:lnTo>
                    <a:pt x="309714" y="148259"/>
                  </a:lnTo>
                  <a:lnTo>
                    <a:pt x="309676" y="148958"/>
                  </a:lnTo>
                  <a:lnTo>
                    <a:pt x="428891" y="74155"/>
                  </a:lnTo>
                  <a:lnTo>
                    <a:pt x="429260" y="68021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06665" y="2424476"/>
              <a:ext cx="92772" cy="40544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12779" y="2351914"/>
              <a:ext cx="530702" cy="22375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74537" y="2149144"/>
              <a:ext cx="849311" cy="16827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86018" y="2091310"/>
              <a:ext cx="530702" cy="22375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68516" y="3451326"/>
              <a:ext cx="347997" cy="16755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83550" y="3632879"/>
              <a:ext cx="290343" cy="12848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22401" y="3516888"/>
              <a:ext cx="195516" cy="2900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578343" y="3516651"/>
              <a:ext cx="54610" cy="121285"/>
            </a:xfrm>
            <a:custGeom>
              <a:avLst/>
              <a:gdLst/>
              <a:ahLst/>
              <a:cxnLst/>
              <a:rect l="l" t="t" r="r" b="b"/>
              <a:pathLst>
                <a:path w="54609" h="121285">
                  <a:moveTo>
                    <a:pt x="44766" y="0"/>
                  </a:moveTo>
                  <a:lnTo>
                    <a:pt x="0" y="119214"/>
                  </a:lnTo>
                  <a:lnTo>
                    <a:pt x="8813" y="120745"/>
                  </a:lnTo>
                  <a:lnTo>
                    <a:pt x="54275" y="3253"/>
                  </a:lnTo>
                  <a:lnTo>
                    <a:pt x="4476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77704" y="3538230"/>
              <a:ext cx="238809" cy="14008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764537" y="3539408"/>
              <a:ext cx="55244" cy="140335"/>
            </a:xfrm>
            <a:custGeom>
              <a:avLst/>
              <a:gdLst/>
              <a:ahLst/>
              <a:cxnLst/>
              <a:rect l="l" t="t" r="r" b="b"/>
              <a:pathLst>
                <a:path w="55245" h="140335">
                  <a:moveTo>
                    <a:pt x="54785" y="0"/>
                  </a:moveTo>
                  <a:lnTo>
                    <a:pt x="52894" y="0"/>
                  </a:lnTo>
                  <a:lnTo>
                    <a:pt x="0" y="138953"/>
                  </a:lnTo>
                  <a:lnTo>
                    <a:pt x="5848" y="139965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577960" y="3637513"/>
              <a:ext cx="190792" cy="4645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574768" y="3687156"/>
              <a:ext cx="64769" cy="27940"/>
            </a:xfrm>
            <a:custGeom>
              <a:avLst/>
              <a:gdLst/>
              <a:ahLst/>
              <a:cxnLst/>
              <a:rect l="l" t="t" r="r" b="b"/>
              <a:pathLst>
                <a:path w="64770" h="27939">
                  <a:moveTo>
                    <a:pt x="25227" y="0"/>
                  </a:moveTo>
                  <a:lnTo>
                    <a:pt x="0" y="15440"/>
                  </a:lnTo>
                  <a:lnTo>
                    <a:pt x="40466" y="27592"/>
                  </a:lnTo>
                  <a:lnTo>
                    <a:pt x="64747" y="10462"/>
                  </a:lnTo>
                  <a:lnTo>
                    <a:pt x="2522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75973" y="3687747"/>
              <a:ext cx="62508" cy="26242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80622" y="3695825"/>
              <a:ext cx="22225" cy="12700"/>
            </a:xfrm>
            <a:custGeom>
              <a:avLst/>
              <a:gdLst/>
              <a:ahLst/>
              <a:cxnLst/>
              <a:rect l="l" t="t" r="r" b="b"/>
              <a:pathLst>
                <a:path w="22225" h="12700">
                  <a:moveTo>
                    <a:pt x="6456" y="0"/>
                  </a:moveTo>
                  <a:lnTo>
                    <a:pt x="0" y="5587"/>
                  </a:lnTo>
                  <a:lnTo>
                    <a:pt x="15755" y="12699"/>
                  </a:lnTo>
                  <a:lnTo>
                    <a:pt x="22213" y="6349"/>
                  </a:lnTo>
                  <a:lnTo>
                    <a:pt x="645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79848" y="369814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2" y="0"/>
                  </a:moveTo>
                  <a:lnTo>
                    <a:pt x="0" y="1814"/>
                  </a:lnTo>
                  <a:lnTo>
                    <a:pt x="15497" y="12700"/>
                  </a:lnTo>
                  <a:lnTo>
                    <a:pt x="16703" y="10684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98875" y="3701310"/>
              <a:ext cx="22225" cy="12700"/>
            </a:xfrm>
            <a:custGeom>
              <a:avLst/>
              <a:gdLst/>
              <a:ahLst/>
              <a:cxnLst/>
              <a:rect l="l" t="t" r="r" b="b"/>
              <a:pathLst>
                <a:path w="22225" h="12700">
                  <a:moveTo>
                    <a:pt x="6113" y="0"/>
                  </a:moveTo>
                  <a:lnTo>
                    <a:pt x="0" y="5726"/>
                  </a:lnTo>
                  <a:lnTo>
                    <a:pt x="15756" y="12700"/>
                  </a:lnTo>
                  <a:lnTo>
                    <a:pt x="22213" y="6474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480364" y="3640353"/>
              <a:ext cx="283845" cy="111760"/>
            </a:xfrm>
            <a:custGeom>
              <a:avLst/>
              <a:gdLst/>
              <a:ahLst/>
              <a:cxnLst/>
              <a:rect l="l" t="t" r="r" b="b"/>
              <a:pathLst>
                <a:path w="283845" h="111760">
                  <a:moveTo>
                    <a:pt x="134429" y="74053"/>
                  </a:moveTo>
                  <a:lnTo>
                    <a:pt x="118770" y="63373"/>
                  </a:lnTo>
                  <a:lnTo>
                    <a:pt x="117729" y="65176"/>
                  </a:lnTo>
                  <a:lnTo>
                    <a:pt x="133223" y="76073"/>
                  </a:lnTo>
                  <a:lnTo>
                    <a:pt x="134429" y="74053"/>
                  </a:lnTo>
                  <a:close/>
                </a:path>
                <a:path w="283845" h="111760">
                  <a:moveTo>
                    <a:pt x="283654" y="50939"/>
                  </a:moveTo>
                  <a:lnTo>
                    <a:pt x="205486" y="107416"/>
                  </a:lnTo>
                  <a:lnTo>
                    <a:pt x="205473" y="107569"/>
                  </a:lnTo>
                  <a:lnTo>
                    <a:pt x="11341" y="56654"/>
                  </a:lnTo>
                  <a:lnTo>
                    <a:pt x="12179" y="49911"/>
                  </a:lnTo>
                  <a:lnTo>
                    <a:pt x="201701" y="101168"/>
                  </a:lnTo>
                  <a:lnTo>
                    <a:pt x="201828" y="99148"/>
                  </a:lnTo>
                  <a:lnTo>
                    <a:pt x="201853" y="99275"/>
                  </a:lnTo>
                  <a:lnTo>
                    <a:pt x="202780" y="99275"/>
                  </a:lnTo>
                  <a:lnTo>
                    <a:pt x="279311" y="47637"/>
                  </a:lnTo>
                  <a:lnTo>
                    <a:pt x="279222" y="44208"/>
                  </a:lnTo>
                  <a:lnTo>
                    <a:pt x="201676" y="97447"/>
                  </a:lnTo>
                  <a:lnTo>
                    <a:pt x="201701" y="97802"/>
                  </a:lnTo>
                  <a:lnTo>
                    <a:pt x="14351" y="47993"/>
                  </a:lnTo>
                  <a:lnTo>
                    <a:pt x="12407" y="47993"/>
                  </a:lnTo>
                  <a:lnTo>
                    <a:pt x="12700" y="45745"/>
                  </a:lnTo>
                  <a:lnTo>
                    <a:pt x="9461" y="45504"/>
                  </a:lnTo>
                  <a:lnTo>
                    <a:pt x="98615" y="1371"/>
                  </a:lnTo>
                  <a:lnTo>
                    <a:pt x="98132" y="0"/>
                  </a:lnTo>
                  <a:lnTo>
                    <a:pt x="6184" y="45250"/>
                  </a:lnTo>
                  <a:lnTo>
                    <a:pt x="1460" y="44881"/>
                  </a:lnTo>
                  <a:lnTo>
                    <a:pt x="0" y="57315"/>
                  </a:lnTo>
                  <a:lnTo>
                    <a:pt x="5168" y="57442"/>
                  </a:lnTo>
                  <a:lnTo>
                    <a:pt x="5130" y="57607"/>
                  </a:lnTo>
                  <a:lnTo>
                    <a:pt x="205270" y="111010"/>
                  </a:lnTo>
                  <a:lnTo>
                    <a:pt x="205244" y="111544"/>
                  </a:lnTo>
                  <a:lnTo>
                    <a:pt x="283413" y="55524"/>
                  </a:lnTo>
                  <a:lnTo>
                    <a:pt x="283654" y="50939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966993" y="3599330"/>
              <a:ext cx="359261" cy="34204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20215" y="3632128"/>
              <a:ext cx="169400" cy="15675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78197" y="3417204"/>
              <a:ext cx="189577" cy="33702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778434" y="3357611"/>
              <a:ext cx="347997" cy="167557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1068554" y="4461662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90">
                  <a:moveTo>
                    <a:pt x="0" y="0"/>
                  </a:moveTo>
                  <a:lnTo>
                    <a:pt x="18624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206048" y="4279643"/>
              <a:ext cx="148567" cy="34914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09826" y="4287202"/>
              <a:ext cx="148567" cy="34914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291827" y="4221098"/>
              <a:ext cx="192257" cy="45181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1039945" y="3676827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110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335154" y="3520069"/>
              <a:ext cx="128515" cy="31371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158882" y="3513277"/>
              <a:ext cx="128515" cy="31371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233081" y="3460671"/>
              <a:ext cx="166307" cy="40597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0272617" y="5339071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74358" y="12700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272617" y="5339071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339540" y="5338850"/>
              <a:ext cx="60325" cy="20955"/>
            </a:xfrm>
            <a:custGeom>
              <a:avLst/>
              <a:gdLst/>
              <a:ahLst/>
              <a:cxnLst/>
              <a:rect l="l" t="t" r="r" b="b"/>
              <a:pathLst>
                <a:path w="60325" h="20954">
                  <a:moveTo>
                    <a:pt x="0" y="20741"/>
                  </a:moveTo>
                  <a:lnTo>
                    <a:pt x="59901" y="20741"/>
                  </a:lnTo>
                  <a:lnTo>
                    <a:pt x="59901" y="0"/>
                  </a:lnTo>
                  <a:lnTo>
                    <a:pt x="0" y="0"/>
                  </a:lnTo>
                  <a:lnTo>
                    <a:pt x="0" y="20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339496" y="5325606"/>
              <a:ext cx="99868" cy="28788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0273860" y="5384913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74358" y="12700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273860" y="5384913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273856" y="5383618"/>
              <a:ext cx="125730" cy="60325"/>
            </a:xfrm>
            <a:custGeom>
              <a:avLst/>
              <a:gdLst/>
              <a:ahLst/>
              <a:cxnLst/>
              <a:rect l="l" t="t" r="r" b="b"/>
              <a:pathLst>
                <a:path w="125729" h="60325">
                  <a:moveTo>
                    <a:pt x="74358" y="47142"/>
                  </a:moveTo>
                  <a:lnTo>
                    <a:pt x="0" y="47142"/>
                  </a:lnTo>
                  <a:lnTo>
                    <a:pt x="0" y="59842"/>
                  </a:lnTo>
                  <a:lnTo>
                    <a:pt x="74358" y="59842"/>
                  </a:lnTo>
                  <a:lnTo>
                    <a:pt x="74358" y="47142"/>
                  </a:lnTo>
                  <a:close/>
                </a:path>
                <a:path w="125729" h="60325">
                  <a:moveTo>
                    <a:pt x="125577" y="0"/>
                  </a:moveTo>
                  <a:lnTo>
                    <a:pt x="65633" y="0"/>
                  </a:lnTo>
                  <a:lnTo>
                    <a:pt x="65633" y="18503"/>
                  </a:lnTo>
                  <a:lnTo>
                    <a:pt x="125577" y="18503"/>
                  </a:lnTo>
                  <a:lnTo>
                    <a:pt x="125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273860" y="5430753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275104" y="5472315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4358" y="12699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275104" y="5472315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338296" y="5430545"/>
              <a:ext cx="61594" cy="62865"/>
            </a:xfrm>
            <a:custGeom>
              <a:avLst/>
              <a:gdLst/>
              <a:ahLst/>
              <a:cxnLst/>
              <a:rect l="l" t="t" r="r" b="b"/>
              <a:pathLst>
                <a:path w="61595" h="62864">
                  <a:moveTo>
                    <a:pt x="61137" y="43713"/>
                  </a:moveTo>
                  <a:lnTo>
                    <a:pt x="0" y="43713"/>
                  </a:lnTo>
                  <a:lnTo>
                    <a:pt x="0" y="62318"/>
                  </a:lnTo>
                  <a:lnTo>
                    <a:pt x="61137" y="62318"/>
                  </a:lnTo>
                  <a:lnTo>
                    <a:pt x="61137" y="43713"/>
                  </a:lnTo>
                  <a:close/>
                </a:path>
                <a:path w="61595" h="62864">
                  <a:moveTo>
                    <a:pt x="61137" y="0"/>
                  </a:moveTo>
                  <a:lnTo>
                    <a:pt x="0" y="0"/>
                  </a:lnTo>
                  <a:lnTo>
                    <a:pt x="0" y="18503"/>
                  </a:lnTo>
                  <a:lnTo>
                    <a:pt x="61137" y="18503"/>
                  </a:lnTo>
                  <a:lnTo>
                    <a:pt x="61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339494" y="5306138"/>
              <a:ext cx="72647" cy="31550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0399441" y="5306138"/>
              <a:ext cx="12700" cy="315595"/>
            </a:xfrm>
            <a:custGeom>
              <a:avLst/>
              <a:gdLst/>
              <a:ahLst/>
              <a:cxnLst/>
              <a:rect l="l" t="t" r="r" b="b"/>
              <a:pathLst>
                <a:path w="12700" h="315595">
                  <a:moveTo>
                    <a:pt x="0" y="0"/>
                  </a:moveTo>
                  <a:lnTo>
                    <a:pt x="12700" y="0"/>
                  </a:lnTo>
                  <a:lnTo>
                    <a:pt x="12700" y="315505"/>
                  </a:lnTo>
                  <a:lnTo>
                    <a:pt x="0" y="3155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409646" y="5340795"/>
              <a:ext cx="30712" cy="7456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0408400" y="5607430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5" h="28575">
                  <a:moveTo>
                    <a:pt x="35941" y="2933"/>
                  </a:moveTo>
                  <a:lnTo>
                    <a:pt x="33096" y="0"/>
                  </a:lnTo>
                  <a:lnTo>
                    <a:pt x="26085" y="0"/>
                  </a:lnTo>
                  <a:lnTo>
                    <a:pt x="23241" y="2933"/>
                  </a:lnTo>
                  <a:lnTo>
                    <a:pt x="23241" y="3124"/>
                  </a:lnTo>
                  <a:lnTo>
                    <a:pt x="0" y="12611"/>
                  </a:lnTo>
                  <a:lnTo>
                    <a:pt x="190" y="28028"/>
                  </a:lnTo>
                  <a:lnTo>
                    <a:pt x="30353" y="13119"/>
                  </a:lnTo>
                  <a:lnTo>
                    <a:pt x="33096" y="13119"/>
                  </a:lnTo>
                  <a:lnTo>
                    <a:pt x="35941" y="10185"/>
                  </a:lnTo>
                  <a:lnTo>
                    <a:pt x="35941" y="2933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263914" y="5616259"/>
              <a:ext cx="149225" cy="20955"/>
            </a:xfrm>
            <a:custGeom>
              <a:avLst/>
              <a:gdLst/>
              <a:ahLst/>
              <a:cxnLst/>
              <a:rect l="l" t="t" r="r" b="b"/>
              <a:pathLst>
                <a:path w="149225" h="20954">
                  <a:moveTo>
                    <a:pt x="144080" y="0"/>
                  </a:moveTo>
                  <a:lnTo>
                    <a:pt x="4635" y="0"/>
                  </a:lnTo>
                  <a:lnTo>
                    <a:pt x="0" y="4636"/>
                  </a:lnTo>
                  <a:lnTo>
                    <a:pt x="0" y="16075"/>
                  </a:lnTo>
                  <a:lnTo>
                    <a:pt x="4635" y="20711"/>
                  </a:lnTo>
                  <a:lnTo>
                    <a:pt x="144080" y="20711"/>
                  </a:lnTo>
                  <a:lnTo>
                    <a:pt x="148715" y="16075"/>
                  </a:lnTo>
                  <a:lnTo>
                    <a:pt x="148715" y="4636"/>
                  </a:lnTo>
                  <a:lnTo>
                    <a:pt x="14408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263914" y="5616259"/>
              <a:ext cx="149225" cy="20955"/>
            </a:xfrm>
            <a:custGeom>
              <a:avLst/>
              <a:gdLst/>
              <a:ahLst/>
              <a:cxnLst/>
              <a:rect l="l" t="t" r="r" b="b"/>
              <a:pathLst>
                <a:path w="149225" h="20954">
                  <a:moveTo>
                    <a:pt x="10355" y="0"/>
                  </a:moveTo>
                  <a:lnTo>
                    <a:pt x="138361" y="0"/>
                  </a:lnTo>
                  <a:lnTo>
                    <a:pt x="144080" y="0"/>
                  </a:lnTo>
                  <a:lnTo>
                    <a:pt x="148717" y="4636"/>
                  </a:lnTo>
                  <a:lnTo>
                    <a:pt x="148717" y="10355"/>
                  </a:lnTo>
                  <a:lnTo>
                    <a:pt x="148717" y="16075"/>
                  </a:lnTo>
                  <a:lnTo>
                    <a:pt x="144080" y="20711"/>
                  </a:lnTo>
                  <a:lnTo>
                    <a:pt x="138361" y="20711"/>
                  </a:lnTo>
                  <a:lnTo>
                    <a:pt x="10355" y="20711"/>
                  </a:lnTo>
                  <a:lnTo>
                    <a:pt x="4636" y="20711"/>
                  </a:lnTo>
                  <a:lnTo>
                    <a:pt x="0" y="16075"/>
                  </a:lnTo>
                  <a:lnTo>
                    <a:pt x="0" y="10355"/>
                  </a:lnTo>
                  <a:lnTo>
                    <a:pt x="0" y="4636"/>
                  </a:lnTo>
                  <a:lnTo>
                    <a:pt x="4636" y="0"/>
                  </a:lnTo>
                  <a:lnTo>
                    <a:pt x="1035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272617" y="5620748"/>
              <a:ext cx="132552" cy="1270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0272617" y="5620748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5" h="12700">
                  <a:moveTo>
                    <a:pt x="0" y="6350"/>
                  </a:moveTo>
                  <a:lnTo>
                    <a:pt x="0" y="2842"/>
                  </a:lnTo>
                  <a:lnTo>
                    <a:pt x="2441" y="0"/>
                  </a:lnTo>
                  <a:lnTo>
                    <a:pt x="5453" y="0"/>
                  </a:lnTo>
                  <a:lnTo>
                    <a:pt x="127098" y="0"/>
                  </a:lnTo>
                  <a:lnTo>
                    <a:pt x="130110" y="0"/>
                  </a:lnTo>
                  <a:lnTo>
                    <a:pt x="132552" y="2842"/>
                  </a:lnTo>
                  <a:lnTo>
                    <a:pt x="132552" y="6350"/>
                  </a:lnTo>
                  <a:lnTo>
                    <a:pt x="132552" y="9857"/>
                  </a:lnTo>
                  <a:lnTo>
                    <a:pt x="130110" y="12700"/>
                  </a:lnTo>
                  <a:lnTo>
                    <a:pt x="127098" y="12700"/>
                  </a:lnTo>
                  <a:lnTo>
                    <a:pt x="5453" y="12700"/>
                  </a:lnTo>
                  <a:lnTo>
                    <a:pt x="2441" y="12700"/>
                  </a:lnTo>
                  <a:lnTo>
                    <a:pt x="0" y="9857"/>
                  </a:lnTo>
                  <a:lnTo>
                    <a:pt x="0" y="63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283962" y="5574845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3980" y="0"/>
                  </a:moveTo>
                  <a:lnTo>
                    <a:pt x="7721" y="0"/>
                  </a:lnTo>
                  <a:lnTo>
                    <a:pt x="0" y="7656"/>
                  </a:lnTo>
                  <a:lnTo>
                    <a:pt x="0" y="13864"/>
                  </a:lnTo>
                  <a:lnTo>
                    <a:pt x="7721" y="21520"/>
                  </a:lnTo>
                  <a:lnTo>
                    <a:pt x="13980" y="21520"/>
                  </a:lnTo>
                  <a:lnTo>
                    <a:pt x="21700" y="13864"/>
                  </a:lnTo>
                  <a:lnTo>
                    <a:pt x="21700" y="7656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306344" y="5574845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3980" y="0"/>
                  </a:moveTo>
                  <a:lnTo>
                    <a:pt x="7720" y="0"/>
                  </a:lnTo>
                  <a:lnTo>
                    <a:pt x="0" y="7656"/>
                  </a:lnTo>
                  <a:lnTo>
                    <a:pt x="0" y="13864"/>
                  </a:lnTo>
                  <a:lnTo>
                    <a:pt x="7720" y="21520"/>
                  </a:lnTo>
                  <a:lnTo>
                    <a:pt x="13980" y="21520"/>
                  </a:lnTo>
                  <a:lnTo>
                    <a:pt x="21700" y="13864"/>
                  </a:lnTo>
                  <a:lnTo>
                    <a:pt x="21700" y="7656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327359" y="5574845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3978" y="0"/>
                  </a:moveTo>
                  <a:lnTo>
                    <a:pt x="7720" y="0"/>
                  </a:lnTo>
                  <a:lnTo>
                    <a:pt x="0" y="7656"/>
                  </a:lnTo>
                  <a:lnTo>
                    <a:pt x="0" y="13864"/>
                  </a:lnTo>
                  <a:lnTo>
                    <a:pt x="7720" y="21520"/>
                  </a:lnTo>
                  <a:lnTo>
                    <a:pt x="13978" y="21520"/>
                  </a:lnTo>
                  <a:lnTo>
                    <a:pt x="21700" y="13864"/>
                  </a:lnTo>
                  <a:lnTo>
                    <a:pt x="21700" y="7656"/>
                  </a:lnTo>
                  <a:lnTo>
                    <a:pt x="13978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377805" y="5500551"/>
              <a:ext cx="12700" cy="105410"/>
            </a:xfrm>
            <a:custGeom>
              <a:avLst/>
              <a:gdLst/>
              <a:ahLst/>
              <a:cxnLst/>
              <a:rect l="l" t="t" r="r" b="b"/>
              <a:pathLst>
                <a:path w="12700" h="105410">
                  <a:moveTo>
                    <a:pt x="12700" y="0"/>
                  </a:moveTo>
                  <a:lnTo>
                    <a:pt x="0" y="0"/>
                  </a:lnTo>
                  <a:lnTo>
                    <a:pt x="0" y="104799"/>
                  </a:lnTo>
                  <a:lnTo>
                    <a:pt x="12700" y="1047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377805" y="5500550"/>
              <a:ext cx="12700" cy="105410"/>
            </a:xfrm>
            <a:custGeom>
              <a:avLst/>
              <a:gdLst/>
              <a:ahLst/>
              <a:cxnLst/>
              <a:rect l="l" t="t" r="r" b="b"/>
              <a:pathLst>
                <a:path w="12700" h="105410">
                  <a:moveTo>
                    <a:pt x="0" y="0"/>
                  </a:moveTo>
                  <a:lnTo>
                    <a:pt x="12700" y="0"/>
                  </a:lnTo>
                  <a:lnTo>
                    <a:pt x="12700" y="104799"/>
                  </a:lnTo>
                  <a:lnTo>
                    <a:pt x="0" y="1047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55853" y="4932348"/>
              <a:ext cx="345629" cy="320302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103260" y="4963062"/>
              <a:ext cx="162972" cy="146787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48979" y="5313247"/>
              <a:ext cx="345629" cy="32030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896388" y="5343960"/>
              <a:ext cx="162971" cy="14678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128907" y="5536844"/>
              <a:ext cx="345629" cy="32030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176679" y="5884996"/>
              <a:ext cx="307701" cy="16881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189739" y="6068470"/>
              <a:ext cx="257190" cy="12832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312745" y="5951048"/>
              <a:ext cx="172877" cy="29224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9273789" y="5950810"/>
              <a:ext cx="48260" cy="121920"/>
            </a:xfrm>
            <a:custGeom>
              <a:avLst/>
              <a:gdLst/>
              <a:ahLst/>
              <a:cxnLst/>
              <a:rect l="l" t="t" r="r" b="b"/>
              <a:pathLst>
                <a:path w="48259" h="121920">
                  <a:moveTo>
                    <a:pt x="39582" y="0"/>
                  </a:moveTo>
                  <a:lnTo>
                    <a:pt x="0" y="120107"/>
                  </a:lnTo>
                  <a:lnTo>
                    <a:pt x="7792" y="121650"/>
                  </a:lnTo>
                  <a:lnTo>
                    <a:pt x="47989" y="3277"/>
                  </a:lnTo>
                  <a:lnTo>
                    <a:pt x="3958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73223" y="5972550"/>
              <a:ext cx="211158" cy="14113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9438423" y="5973738"/>
              <a:ext cx="48895" cy="141605"/>
            </a:xfrm>
            <a:custGeom>
              <a:avLst/>
              <a:gdLst/>
              <a:ahLst/>
              <a:cxnLst/>
              <a:rect l="l" t="t" r="r" b="b"/>
              <a:pathLst>
                <a:path w="48895" h="141604">
                  <a:moveTo>
                    <a:pt x="48442" y="0"/>
                  </a:moveTo>
                  <a:lnTo>
                    <a:pt x="46769" y="0"/>
                  </a:lnTo>
                  <a:lnTo>
                    <a:pt x="0" y="139994"/>
                  </a:lnTo>
                  <a:lnTo>
                    <a:pt x="5171" y="141014"/>
                  </a:lnTo>
                  <a:lnTo>
                    <a:pt x="4844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273450" y="6072579"/>
              <a:ext cx="168700" cy="46806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9270626" y="6122594"/>
              <a:ext cx="57785" cy="27940"/>
            </a:xfrm>
            <a:custGeom>
              <a:avLst/>
              <a:gdLst/>
              <a:ahLst/>
              <a:cxnLst/>
              <a:rect l="l" t="t" r="r" b="b"/>
              <a:pathLst>
                <a:path w="57784" h="27939">
                  <a:moveTo>
                    <a:pt x="22306" y="0"/>
                  </a:moveTo>
                  <a:lnTo>
                    <a:pt x="0" y="15557"/>
                  </a:lnTo>
                  <a:lnTo>
                    <a:pt x="35780" y="27798"/>
                  </a:lnTo>
                  <a:lnTo>
                    <a:pt x="57250" y="10541"/>
                  </a:lnTo>
                  <a:lnTo>
                    <a:pt x="2230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271693" y="6123189"/>
              <a:ext cx="55269" cy="26438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9275804" y="613137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5708" y="0"/>
                  </a:moveTo>
                  <a:lnTo>
                    <a:pt x="0" y="5588"/>
                  </a:lnTo>
                  <a:lnTo>
                    <a:pt x="13930" y="12700"/>
                  </a:lnTo>
                  <a:lnTo>
                    <a:pt x="19640" y="6350"/>
                  </a:lnTo>
                  <a:lnTo>
                    <a:pt x="570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275118" y="6133713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913" y="0"/>
                  </a:moveTo>
                  <a:lnTo>
                    <a:pt x="0" y="1814"/>
                  </a:lnTo>
                  <a:lnTo>
                    <a:pt x="13703" y="12700"/>
                  </a:lnTo>
                  <a:lnTo>
                    <a:pt x="14768" y="1068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291943" y="6136902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5405" y="0"/>
                  </a:moveTo>
                  <a:lnTo>
                    <a:pt x="0" y="5727"/>
                  </a:lnTo>
                  <a:lnTo>
                    <a:pt x="13931" y="12699"/>
                  </a:lnTo>
                  <a:lnTo>
                    <a:pt x="19641" y="6474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186418" y="6075438"/>
              <a:ext cx="252095" cy="112395"/>
            </a:xfrm>
            <a:custGeom>
              <a:avLst/>
              <a:gdLst/>
              <a:ahLst/>
              <a:cxnLst/>
              <a:rect l="l" t="t" r="r" b="b"/>
              <a:pathLst>
                <a:path w="252095" h="112395">
                  <a:moveTo>
                    <a:pt x="119608" y="74574"/>
                  </a:moveTo>
                  <a:lnTo>
                    <a:pt x="105752" y="63893"/>
                  </a:lnTo>
                  <a:lnTo>
                    <a:pt x="104838" y="65709"/>
                  </a:lnTo>
                  <a:lnTo>
                    <a:pt x="118541" y="76593"/>
                  </a:lnTo>
                  <a:lnTo>
                    <a:pt x="119608" y="74574"/>
                  </a:lnTo>
                  <a:close/>
                </a:path>
                <a:path w="252095" h="112395">
                  <a:moveTo>
                    <a:pt x="251548" y="51320"/>
                  </a:moveTo>
                  <a:lnTo>
                    <a:pt x="182422" y="108216"/>
                  </a:lnTo>
                  <a:lnTo>
                    <a:pt x="182410" y="108381"/>
                  </a:lnTo>
                  <a:lnTo>
                    <a:pt x="11315" y="57238"/>
                  </a:lnTo>
                  <a:lnTo>
                    <a:pt x="12153" y="50482"/>
                  </a:lnTo>
                  <a:lnTo>
                    <a:pt x="179082" y="101930"/>
                  </a:lnTo>
                  <a:lnTo>
                    <a:pt x="179197" y="99872"/>
                  </a:lnTo>
                  <a:lnTo>
                    <a:pt x="179222" y="100025"/>
                  </a:lnTo>
                  <a:lnTo>
                    <a:pt x="180035" y="100025"/>
                  </a:lnTo>
                  <a:lnTo>
                    <a:pt x="247713" y="48006"/>
                  </a:lnTo>
                  <a:lnTo>
                    <a:pt x="247624" y="44551"/>
                  </a:lnTo>
                  <a:lnTo>
                    <a:pt x="179057" y="98183"/>
                  </a:lnTo>
                  <a:lnTo>
                    <a:pt x="179082" y="98539"/>
                  </a:lnTo>
                  <a:lnTo>
                    <a:pt x="13423" y="48348"/>
                  </a:lnTo>
                  <a:lnTo>
                    <a:pt x="12420" y="48348"/>
                  </a:lnTo>
                  <a:lnTo>
                    <a:pt x="12700" y="46126"/>
                  </a:lnTo>
                  <a:lnTo>
                    <a:pt x="9080" y="45859"/>
                  </a:lnTo>
                  <a:lnTo>
                    <a:pt x="87934" y="1384"/>
                  </a:lnTo>
                  <a:lnTo>
                    <a:pt x="87503" y="0"/>
                  </a:lnTo>
                  <a:lnTo>
                    <a:pt x="6159" y="45631"/>
                  </a:lnTo>
                  <a:lnTo>
                    <a:pt x="1460" y="45262"/>
                  </a:lnTo>
                  <a:lnTo>
                    <a:pt x="0" y="57708"/>
                  </a:lnTo>
                  <a:lnTo>
                    <a:pt x="5308" y="57835"/>
                  </a:lnTo>
                  <a:lnTo>
                    <a:pt x="5270" y="58039"/>
                  </a:lnTo>
                  <a:lnTo>
                    <a:pt x="182245" y="111848"/>
                  </a:lnTo>
                  <a:lnTo>
                    <a:pt x="182219" y="112382"/>
                  </a:lnTo>
                  <a:lnTo>
                    <a:pt x="251333" y="55943"/>
                  </a:lnTo>
                  <a:lnTo>
                    <a:pt x="251548" y="5132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276314" y="5567557"/>
              <a:ext cx="162972" cy="14678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527132" y="5558317"/>
              <a:ext cx="345629" cy="320302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674540" y="5589030"/>
              <a:ext cx="162971" cy="14678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509745" y="5827325"/>
              <a:ext cx="316707" cy="13896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523581" y="5977527"/>
              <a:ext cx="263931" cy="107289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649793" y="5881697"/>
              <a:ext cx="177937" cy="24056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9609696" y="5881501"/>
              <a:ext cx="49530" cy="100330"/>
            </a:xfrm>
            <a:custGeom>
              <a:avLst/>
              <a:gdLst/>
              <a:ahLst/>
              <a:cxnLst/>
              <a:rect l="l" t="t" r="r" b="b"/>
              <a:pathLst>
                <a:path w="49529" h="100329">
                  <a:moveTo>
                    <a:pt x="40739" y="0"/>
                  </a:moveTo>
                  <a:lnTo>
                    <a:pt x="0" y="98869"/>
                  </a:lnTo>
                  <a:lnTo>
                    <a:pt x="8021" y="100138"/>
                  </a:lnTo>
                  <a:lnTo>
                    <a:pt x="49394" y="2697"/>
                  </a:lnTo>
                  <a:lnTo>
                    <a:pt x="40739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609114" y="5899398"/>
              <a:ext cx="217336" cy="1161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9779149" y="5900375"/>
              <a:ext cx="50165" cy="116205"/>
            </a:xfrm>
            <a:custGeom>
              <a:avLst/>
              <a:gdLst/>
              <a:ahLst/>
              <a:cxnLst/>
              <a:rect l="l" t="t" r="r" b="b"/>
              <a:pathLst>
                <a:path w="50165" h="116204">
                  <a:moveTo>
                    <a:pt x="49860" y="0"/>
                  </a:moveTo>
                  <a:lnTo>
                    <a:pt x="48138" y="0"/>
                  </a:lnTo>
                  <a:lnTo>
                    <a:pt x="0" y="115239"/>
                  </a:lnTo>
                  <a:lnTo>
                    <a:pt x="5322" y="116079"/>
                  </a:lnTo>
                  <a:lnTo>
                    <a:pt x="4986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609348" y="5981738"/>
              <a:ext cx="173636" cy="3853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9606441" y="6022909"/>
              <a:ext cx="59055" cy="23495"/>
            </a:xfrm>
            <a:custGeom>
              <a:avLst/>
              <a:gdLst/>
              <a:ahLst/>
              <a:cxnLst/>
              <a:rect l="l" t="t" r="r" b="b"/>
              <a:pathLst>
                <a:path w="59054" h="23495">
                  <a:moveTo>
                    <a:pt x="22959" y="0"/>
                  </a:moveTo>
                  <a:lnTo>
                    <a:pt x="0" y="12806"/>
                  </a:lnTo>
                  <a:lnTo>
                    <a:pt x="36828" y="22883"/>
                  </a:lnTo>
                  <a:lnTo>
                    <a:pt x="58925" y="8677"/>
                  </a:lnTo>
                  <a:lnTo>
                    <a:pt x="22959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607538" y="6023399"/>
              <a:ext cx="56887" cy="2176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9611770" y="6029015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5876" y="0"/>
                  </a:moveTo>
                  <a:lnTo>
                    <a:pt x="0" y="5587"/>
                  </a:lnTo>
                  <a:lnTo>
                    <a:pt x="14339" y="12699"/>
                  </a:lnTo>
                  <a:lnTo>
                    <a:pt x="20215" y="6349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611065" y="603094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939" y="0"/>
                  </a:moveTo>
                  <a:lnTo>
                    <a:pt x="0" y="1814"/>
                  </a:lnTo>
                  <a:lnTo>
                    <a:pt x="14103" y="12700"/>
                  </a:lnTo>
                  <a:lnTo>
                    <a:pt x="15200" y="1068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628382" y="6033564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5563" y="0"/>
                  </a:moveTo>
                  <a:lnTo>
                    <a:pt x="0" y="5727"/>
                  </a:lnTo>
                  <a:lnTo>
                    <a:pt x="14339" y="12700"/>
                  </a:lnTo>
                  <a:lnTo>
                    <a:pt x="20215" y="6474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519946" y="5984087"/>
              <a:ext cx="259079" cy="92710"/>
            </a:xfrm>
            <a:custGeom>
              <a:avLst/>
              <a:gdLst/>
              <a:ahLst/>
              <a:cxnLst/>
              <a:rect l="l" t="t" r="r" b="b"/>
              <a:pathLst>
                <a:path w="259079" h="92710">
                  <a:moveTo>
                    <a:pt x="122923" y="62166"/>
                  </a:moveTo>
                  <a:lnTo>
                    <a:pt x="108661" y="51473"/>
                  </a:lnTo>
                  <a:lnTo>
                    <a:pt x="107721" y="53289"/>
                  </a:lnTo>
                  <a:lnTo>
                    <a:pt x="121831" y="64173"/>
                  </a:lnTo>
                  <a:lnTo>
                    <a:pt x="122923" y="62166"/>
                  </a:lnTo>
                  <a:close/>
                </a:path>
                <a:path w="259079" h="92710">
                  <a:moveTo>
                    <a:pt x="258737" y="42252"/>
                  </a:moveTo>
                  <a:lnTo>
                    <a:pt x="187591" y="89090"/>
                  </a:lnTo>
                  <a:lnTo>
                    <a:pt x="187579" y="89217"/>
                  </a:lnTo>
                  <a:lnTo>
                    <a:pt x="11442" y="47129"/>
                  </a:lnTo>
                  <a:lnTo>
                    <a:pt x="12128" y="41516"/>
                  </a:lnTo>
                  <a:lnTo>
                    <a:pt x="184150" y="83908"/>
                  </a:lnTo>
                  <a:lnTo>
                    <a:pt x="184264" y="82232"/>
                  </a:lnTo>
                  <a:lnTo>
                    <a:pt x="185127" y="82346"/>
                  </a:lnTo>
                  <a:lnTo>
                    <a:pt x="254787" y="39522"/>
                  </a:lnTo>
                  <a:lnTo>
                    <a:pt x="254698" y="36677"/>
                  </a:lnTo>
                  <a:lnTo>
                    <a:pt x="184111" y="80835"/>
                  </a:lnTo>
                  <a:lnTo>
                    <a:pt x="184137" y="81127"/>
                  </a:lnTo>
                  <a:lnTo>
                    <a:pt x="13639" y="39801"/>
                  </a:lnTo>
                  <a:lnTo>
                    <a:pt x="12344" y="39801"/>
                  </a:lnTo>
                  <a:lnTo>
                    <a:pt x="12700" y="37007"/>
                  </a:lnTo>
                  <a:lnTo>
                    <a:pt x="11087" y="36893"/>
                  </a:lnTo>
                  <a:lnTo>
                    <a:pt x="90322" y="1143"/>
                  </a:lnTo>
                  <a:lnTo>
                    <a:pt x="89890" y="0"/>
                  </a:lnTo>
                  <a:lnTo>
                    <a:pt x="8178" y="36664"/>
                  </a:lnTo>
                  <a:lnTo>
                    <a:pt x="1473" y="36144"/>
                  </a:lnTo>
                  <a:lnTo>
                    <a:pt x="0" y="48590"/>
                  </a:lnTo>
                  <a:lnTo>
                    <a:pt x="9461" y="48806"/>
                  </a:lnTo>
                  <a:lnTo>
                    <a:pt x="187401" y="92075"/>
                  </a:lnTo>
                  <a:lnTo>
                    <a:pt x="187375" y="92519"/>
                  </a:lnTo>
                  <a:lnTo>
                    <a:pt x="258521" y="46062"/>
                  </a:lnTo>
                  <a:lnTo>
                    <a:pt x="258737" y="42252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130516" y="5689109"/>
              <a:ext cx="31642" cy="30364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0001297" y="5703658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7194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1948" y="12699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001297" y="5703658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002495" y="5703087"/>
              <a:ext cx="133350" cy="62230"/>
            </a:xfrm>
            <a:custGeom>
              <a:avLst/>
              <a:gdLst/>
              <a:ahLst/>
              <a:cxnLst/>
              <a:rect l="l" t="t" r="r" b="b"/>
              <a:pathLst>
                <a:path w="133350" h="62229">
                  <a:moveTo>
                    <a:pt x="71945" y="48933"/>
                  </a:moveTo>
                  <a:lnTo>
                    <a:pt x="0" y="48933"/>
                  </a:lnTo>
                  <a:lnTo>
                    <a:pt x="0" y="61633"/>
                  </a:lnTo>
                  <a:lnTo>
                    <a:pt x="71945" y="61633"/>
                  </a:lnTo>
                  <a:lnTo>
                    <a:pt x="71945" y="48933"/>
                  </a:lnTo>
                  <a:close/>
                </a:path>
                <a:path w="133350" h="62229">
                  <a:moveTo>
                    <a:pt x="133070" y="4889"/>
                  </a:moveTo>
                  <a:lnTo>
                    <a:pt x="128168" y="0"/>
                  </a:lnTo>
                  <a:lnTo>
                    <a:pt x="68453" y="0"/>
                  </a:lnTo>
                  <a:lnTo>
                    <a:pt x="63550" y="4889"/>
                  </a:lnTo>
                  <a:lnTo>
                    <a:pt x="63550" y="16979"/>
                  </a:lnTo>
                  <a:lnTo>
                    <a:pt x="68453" y="21869"/>
                  </a:lnTo>
                  <a:lnTo>
                    <a:pt x="128168" y="21869"/>
                  </a:lnTo>
                  <a:lnTo>
                    <a:pt x="133070" y="16979"/>
                  </a:lnTo>
                  <a:lnTo>
                    <a:pt x="133070" y="4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002501" y="5752009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002495" y="5750305"/>
              <a:ext cx="133350" cy="62865"/>
            </a:xfrm>
            <a:custGeom>
              <a:avLst/>
              <a:gdLst/>
              <a:ahLst/>
              <a:cxnLst/>
              <a:rect l="l" t="t" r="r" b="b"/>
              <a:pathLst>
                <a:path w="133350" h="62864">
                  <a:moveTo>
                    <a:pt x="71945" y="50063"/>
                  </a:moveTo>
                  <a:lnTo>
                    <a:pt x="0" y="50063"/>
                  </a:lnTo>
                  <a:lnTo>
                    <a:pt x="0" y="62763"/>
                  </a:lnTo>
                  <a:lnTo>
                    <a:pt x="71945" y="62763"/>
                  </a:lnTo>
                  <a:lnTo>
                    <a:pt x="71945" y="50063"/>
                  </a:lnTo>
                  <a:close/>
                </a:path>
                <a:path w="133350" h="62864">
                  <a:moveTo>
                    <a:pt x="133019" y="4368"/>
                  </a:moveTo>
                  <a:lnTo>
                    <a:pt x="128651" y="0"/>
                  </a:lnTo>
                  <a:lnTo>
                    <a:pt x="67868" y="0"/>
                  </a:lnTo>
                  <a:lnTo>
                    <a:pt x="63500" y="4368"/>
                  </a:lnTo>
                  <a:lnTo>
                    <a:pt x="63500" y="15151"/>
                  </a:lnTo>
                  <a:lnTo>
                    <a:pt x="67868" y="19507"/>
                  </a:lnTo>
                  <a:lnTo>
                    <a:pt x="128651" y="19507"/>
                  </a:lnTo>
                  <a:lnTo>
                    <a:pt x="133019" y="15151"/>
                  </a:lnTo>
                  <a:lnTo>
                    <a:pt x="133019" y="4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002501" y="5800360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003703" y="5844197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7194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1948" y="12699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003703" y="5844197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064849" y="5845895"/>
              <a:ext cx="69850" cy="19685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5149" y="0"/>
                  </a:moveTo>
                  <a:lnTo>
                    <a:pt x="4391" y="0"/>
                  </a:lnTo>
                  <a:lnTo>
                    <a:pt x="0" y="4391"/>
                  </a:lnTo>
                  <a:lnTo>
                    <a:pt x="0" y="15226"/>
                  </a:lnTo>
                  <a:lnTo>
                    <a:pt x="4391" y="19617"/>
                  </a:lnTo>
                  <a:lnTo>
                    <a:pt x="65149" y="19617"/>
                  </a:lnTo>
                  <a:lnTo>
                    <a:pt x="69541" y="15226"/>
                  </a:lnTo>
                  <a:lnTo>
                    <a:pt x="69541" y="4391"/>
                  </a:lnTo>
                  <a:lnTo>
                    <a:pt x="65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066007" y="5668575"/>
              <a:ext cx="70496" cy="332777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130998" y="5803288"/>
              <a:ext cx="31642" cy="2737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0064848" y="5799793"/>
              <a:ext cx="71120" cy="19685"/>
            </a:xfrm>
            <a:custGeom>
              <a:avLst/>
              <a:gdLst/>
              <a:ahLst/>
              <a:cxnLst/>
              <a:rect l="l" t="t" r="r" b="b"/>
              <a:pathLst>
                <a:path w="71120" h="19685">
                  <a:moveTo>
                    <a:pt x="66330" y="0"/>
                  </a:moveTo>
                  <a:lnTo>
                    <a:pt x="4368" y="0"/>
                  </a:lnTo>
                  <a:lnTo>
                    <a:pt x="0" y="4368"/>
                  </a:lnTo>
                  <a:lnTo>
                    <a:pt x="0" y="15146"/>
                  </a:lnTo>
                  <a:lnTo>
                    <a:pt x="4368" y="19515"/>
                  </a:lnTo>
                  <a:lnTo>
                    <a:pt x="66330" y="19515"/>
                  </a:lnTo>
                  <a:lnTo>
                    <a:pt x="70699" y="15146"/>
                  </a:lnTo>
                  <a:lnTo>
                    <a:pt x="70699" y="4368"/>
                  </a:lnTo>
                  <a:lnTo>
                    <a:pt x="66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123805" y="5668575"/>
              <a:ext cx="12700" cy="333375"/>
            </a:xfrm>
            <a:custGeom>
              <a:avLst/>
              <a:gdLst/>
              <a:ahLst/>
              <a:cxnLst/>
              <a:rect l="l" t="t" r="r" b="b"/>
              <a:pathLst>
                <a:path w="12700" h="333375">
                  <a:moveTo>
                    <a:pt x="0" y="0"/>
                  </a:moveTo>
                  <a:lnTo>
                    <a:pt x="12700" y="0"/>
                  </a:lnTo>
                  <a:lnTo>
                    <a:pt x="12700" y="332777"/>
                  </a:lnTo>
                  <a:lnTo>
                    <a:pt x="0" y="3327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133885" y="5705130"/>
              <a:ext cx="29717" cy="78643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10132683" y="5986360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34975" y="3098"/>
                  </a:moveTo>
                  <a:lnTo>
                    <a:pt x="32131" y="0"/>
                  </a:lnTo>
                  <a:lnTo>
                    <a:pt x="25120" y="0"/>
                  </a:lnTo>
                  <a:lnTo>
                    <a:pt x="22275" y="3098"/>
                  </a:lnTo>
                  <a:lnTo>
                    <a:pt x="22275" y="3378"/>
                  </a:lnTo>
                  <a:lnTo>
                    <a:pt x="0" y="13296"/>
                  </a:lnTo>
                  <a:lnTo>
                    <a:pt x="190" y="29565"/>
                  </a:lnTo>
                  <a:lnTo>
                    <a:pt x="29375" y="13830"/>
                  </a:lnTo>
                  <a:lnTo>
                    <a:pt x="32131" y="13830"/>
                  </a:lnTo>
                  <a:lnTo>
                    <a:pt x="34975" y="10731"/>
                  </a:lnTo>
                  <a:lnTo>
                    <a:pt x="34975" y="309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992875" y="5995673"/>
              <a:ext cx="144145" cy="22225"/>
            </a:xfrm>
            <a:custGeom>
              <a:avLst/>
              <a:gdLst/>
              <a:ahLst/>
              <a:cxnLst/>
              <a:rect l="l" t="t" r="r" b="b"/>
              <a:pathLst>
                <a:path w="144145" h="22225">
                  <a:moveTo>
                    <a:pt x="139006" y="0"/>
                  </a:moveTo>
                  <a:lnTo>
                    <a:pt x="4889" y="0"/>
                  </a:lnTo>
                  <a:lnTo>
                    <a:pt x="0" y="4890"/>
                  </a:lnTo>
                  <a:lnTo>
                    <a:pt x="0" y="16955"/>
                  </a:lnTo>
                  <a:lnTo>
                    <a:pt x="4889" y="21845"/>
                  </a:lnTo>
                  <a:lnTo>
                    <a:pt x="139006" y="21845"/>
                  </a:lnTo>
                  <a:lnTo>
                    <a:pt x="143897" y="16955"/>
                  </a:lnTo>
                  <a:lnTo>
                    <a:pt x="143897" y="4890"/>
                  </a:lnTo>
                  <a:lnTo>
                    <a:pt x="13900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992875" y="5995673"/>
              <a:ext cx="144145" cy="22225"/>
            </a:xfrm>
            <a:custGeom>
              <a:avLst/>
              <a:gdLst/>
              <a:ahLst/>
              <a:cxnLst/>
              <a:rect l="l" t="t" r="r" b="b"/>
              <a:pathLst>
                <a:path w="144145" h="22225">
                  <a:moveTo>
                    <a:pt x="10922" y="0"/>
                  </a:moveTo>
                  <a:lnTo>
                    <a:pt x="132974" y="0"/>
                  </a:lnTo>
                  <a:lnTo>
                    <a:pt x="139007" y="0"/>
                  </a:lnTo>
                  <a:lnTo>
                    <a:pt x="143897" y="4890"/>
                  </a:lnTo>
                  <a:lnTo>
                    <a:pt x="143897" y="10922"/>
                  </a:lnTo>
                  <a:lnTo>
                    <a:pt x="143897" y="16955"/>
                  </a:lnTo>
                  <a:lnTo>
                    <a:pt x="139007" y="21845"/>
                  </a:lnTo>
                  <a:lnTo>
                    <a:pt x="132974" y="21845"/>
                  </a:lnTo>
                  <a:lnTo>
                    <a:pt x="10922" y="21845"/>
                  </a:lnTo>
                  <a:lnTo>
                    <a:pt x="4890" y="21845"/>
                  </a:lnTo>
                  <a:lnTo>
                    <a:pt x="0" y="16955"/>
                  </a:lnTo>
                  <a:lnTo>
                    <a:pt x="0" y="10922"/>
                  </a:lnTo>
                  <a:lnTo>
                    <a:pt x="0" y="4890"/>
                  </a:lnTo>
                  <a:lnTo>
                    <a:pt x="4890" y="0"/>
                  </a:lnTo>
                  <a:lnTo>
                    <a:pt x="1092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01297" y="6000756"/>
              <a:ext cx="128257" cy="1269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0001297" y="6000756"/>
              <a:ext cx="128270" cy="12700"/>
            </a:xfrm>
            <a:custGeom>
              <a:avLst/>
              <a:gdLst/>
              <a:ahLst/>
              <a:cxnLst/>
              <a:rect l="l" t="t" r="r" b="b"/>
              <a:pathLst>
                <a:path w="128270" h="12700">
                  <a:moveTo>
                    <a:pt x="0" y="6350"/>
                  </a:moveTo>
                  <a:lnTo>
                    <a:pt x="0" y="2842"/>
                  </a:lnTo>
                  <a:lnTo>
                    <a:pt x="2575" y="0"/>
                  </a:lnTo>
                  <a:lnTo>
                    <a:pt x="5752" y="0"/>
                  </a:lnTo>
                  <a:lnTo>
                    <a:pt x="122504" y="0"/>
                  </a:lnTo>
                  <a:lnTo>
                    <a:pt x="125681" y="0"/>
                  </a:lnTo>
                  <a:lnTo>
                    <a:pt x="128257" y="2842"/>
                  </a:lnTo>
                  <a:lnTo>
                    <a:pt x="128257" y="6350"/>
                  </a:lnTo>
                  <a:lnTo>
                    <a:pt x="128256" y="9857"/>
                  </a:lnTo>
                  <a:lnTo>
                    <a:pt x="125680" y="12700"/>
                  </a:lnTo>
                  <a:lnTo>
                    <a:pt x="122502" y="12700"/>
                  </a:lnTo>
                  <a:lnTo>
                    <a:pt x="5752" y="12698"/>
                  </a:lnTo>
                  <a:lnTo>
                    <a:pt x="2575" y="12698"/>
                  </a:lnTo>
                  <a:lnTo>
                    <a:pt x="0" y="9855"/>
                  </a:lnTo>
                  <a:lnTo>
                    <a:pt x="0" y="63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012275" y="595199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3526" y="0"/>
                  </a:moveTo>
                  <a:lnTo>
                    <a:pt x="7470" y="0"/>
                  </a:lnTo>
                  <a:lnTo>
                    <a:pt x="0" y="8076"/>
                  </a:lnTo>
                  <a:lnTo>
                    <a:pt x="0" y="14622"/>
                  </a:lnTo>
                  <a:lnTo>
                    <a:pt x="7470" y="22698"/>
                  </a:lnTo>
                  <a:lnTo>
                    <a:pt x="13526" y="22698"/>
                  </a:lnTo>
                  <a:lnTo>
                    <a:pt x="20998" y="14622"/>
                  </a:lnTo>
                  <a:lnTo>
                    <a:pt x="20998" y="8076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033932" y="595199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3526" y="0"/>
                  </a:moveTo>
                  <a:lnTo>
                    <a:pt x="7470" y="0"/>
                  </a:lnTo>
                  <a:lnTo>
                    <a:pt x="0" y="8076"/>
                  </a:lnTo>
                  <a:lnTo>
                    <a:pt x="0" y="14622"/>
                  </a:lnTo>
                  <a:lnTo>
                    <a:pt x="7470" y="22698"/>
                  </a:lnTo>
                  <a:lnTo>
                    <a:pt x="13526" y="22698"/>
                  </a:lnTo>
                  <a:lnTo>
                    <a:pt x="20996" y="14622"/>
                  </a:lnTo>
                  <a:lnTo>
                    <a:pt x="20996" y="8076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054265" y="595199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3526" y="0"/>
                  </a:moveTo>
                  <a:lnTo>
                    <a:pt x="7471" y="0"/>
                  </a:lnTo>
                  <a:lnTo>
                    <a:pt x="0" y="8076"/>
                  </a:lnTo>
                  <a:lnTo>
                    <a:pt x="0" y="14622"/>
                  </a:lnTo>
                  <a:lnTo>
                    <a:pt x="7471" y="22698"/>
                  </a:lnTo>
                  <a:lnTo>
                    <a:pt x="13526" y="22698"/>
                  </a:lnTo>
                  <a:lnTo>
                    <a:pt x="20998" y="14622"/>
                  </a:lnTo>
                  <a:lnTo>
                    <a:pt x="20998" y="8076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102870" y="5873630"/>
              <a:ext cx="12700" cy="111125"/>
            </a:xfrm>
            <a:custGeom>
              <a:avLst/>
              <a:gdLst/>
              <a:ahLst/>
              <a:cxnLst/>
              <a:rect l="l" t="t" r="r" b="b"/>
              <a:pathLst>
                <a:path w="12700" h="111125">
                  <a:moveTo>
                    <a:pt x="12700" y="0"/>
                  </a:moveTo>
                  <a:lnTo>
                    <a:pt x="0" y="0"/>
                  </a:lnTo>
                  <a:lnTo>
                    <a:pt x="0" y="110537"/>
                  </a:lnTo>
                  <a:lnTo>
                    <a:pt x="12700" y="11053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102870" y="5873630"/>
              <a:ext cx="12700" cy="111125"/>
            </a:xfrm>
            <a:custGeom>
              <a:avLst/>
              <a:gdLst/>
              <a:ahLst/>
              <a:cxnLst/>
              <a:rect l="l" t="t" r="r" b="b"/>
              <a:pathLst>
                <a:path w="12700" h="111125">
                  <a:moveTo>
                    <a:pt x="0" y="0"/>
                  </a:moveTo>
                  <a:lnTo>
                    <a:pt x="12700" y="0"/>
                  </a:lnTo>
                  <a:lnTo>
                    <a:pt x="12700" y="110537"/>
                  </a:lnTo>
                  <a:lnTo>
                    <a:pt x="0" y="1105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041716" y="2306180"/>
              <a:ext cx="397510" cy="572770"/>
            </a:xfrm>
            <a:custGeom>
              <a:avLst/>
              <a:gdLst/>
              <a:ahLst/>
              <a:cxnLst/>
              <a:rect l="l" t="t" r="r" b="b"/>
              <a:pathLst>
                <a:path w="397509" h="572769">
                  <a:moveTo>
                    <a:pt x="316395" y="418363"/>
                  </a:moveTo>
                  <a:lnTo>
                    <a:pt x="167170" y="0"/>
                  </a:lnTo>
                  <a:lnTo>
                    <a:pt x="158191" y="3200"/>
                  </a:lnTo>
                  <a:lnTo>
                    <a:pt x="149225" y="12"/>
                  </a:lnTo>
                  <a:lnTo>
                    <a:pt x="0" y="420243"/>
                  </a:lnTo>
                  <a:lnTo>
                    <a:pt x="17945" y="426618"/>
                  </a:lnTo>
                  <a:lnTo>
                    <a:pt x="158203" y="31610"/>
                  </a:lnTo>
                  <a:lnTo>
                    <a:pt x="298450" y="424764"/>
                  </a:lnTo>
                  <a:lnTo>
                    <a:pt x="316395" y="418363"/>
                  </a:lnTo>
                  <a:close/>
                </a:path>
                <a:path w="397509" h="572769">
                  <a:moveTo>
                    <a:pt x="396989" y="564756"/>
                  </a:moveTo>
                  <a:lnTo>
                    <a:pt x="169037" y="390398"/>
                  </a:lnTo>
                  <a:lnTo>
                    <a:pt x="163245" y="397967"/>
                  </a:lnTo>
                  <a:lnTo>
                    <a:pt x="391210" y="572325"/>
                  </a:lnTo>
                  <a:lnTo>
                    <a:pt x="396989" y="564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199923" y="2318755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132915" y="2384881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4">
                  <a:moveTo>
                    <a:pt x="105956" y="20993"/>
                  </a:moveTo>
                  <a:lnTo>
                    <a:pt x="99377" y="3111"/>
                  </a:lnTo>
                  <a:lnTo>
                    <a:pt x="65747" y="15506"/>
                  </a:lnTo>
                  <a:lnTo>
                    <a:pt x="38188" y="0"/>
                  </a:lnTo>
                  <a:lnTo>
                    <a:pt x="28841" y="16598"/>
                  </a:lnTo>
                  <a:lnTo>
                    <a:pt x="68884" y="39116"/>
                  </a:lnTo>
                  <a:lnTo>
                    <a:pt x="72047" y="33489"/>
                  </a:lnTo>
                  <a:lnTo>
                    <a:pt x="105956" y="20993"/>
                  </a:lnTo>
                  <a:close/>
                </a:path>
                <a:path w="127000" h="125094">
                  <a:moveTo>
                    <a:pt x="126492" y="108102"/>
                  </a:moveTo>
                  <a:lnTo>
                    <a:pt x="121069" y="89839"/>
                  </a:lnTo>
                  <a:lnTo>
                    <a:pt x="69799" y="105092"/>
                  </a:lnTo>
                  <a:lnTo>
                    <a:pt x="5892" y="84289"/>
                  </a:lnTo>
                  <a:lnTo>
                    <a:pt x="0" y="102400"/>
                  </a:lnTo>
                  <a:lnTo>
                    <a:pt x="69151" y="124917"/>
                  </a:lnTo>
                  <a:lnTo>
                    <a:pt x="69430" y="124053"/>
                  </a:lnTo>
                  <a:lnTo>
                    <a:pt x="69710" y="124980"/>
                  </a:lnTo>
                  <a:lnTo>
                    <a:pt x="126492" y="108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13881" y="3861899"/>
              <a:ext cx="370169" cy="306750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90610" y="5524231"/>
              <a:ext cx="380934" cy="317464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783580" y="5065642"/>
              <a:ext cx="393738" cy="142918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9783580" y="5065642"/>
              <a:ext cx="394335" cy="143510"/>
            </a:xfrm>
            <a:custGeom>
              <a:avLst/>
              <a:gdLst/>
              <a:ahLst/>
              <a:cxnLst/>
              <a:rect l="l" t="t" r="r" b="b"/>
              <a:pathLst>
                <a:path w="394334" h="143510">
                  <a:moveTo>
                    <a:pt x="393719" y="338"/>
                  </a:moveTo>
                  <a:lnTo>
                    <a:pt x="393759" y="75458"/>
                  </a:lnTo>
                  <a:lnTo>
                    <a:pt x="338712" y="120955"/>
                  </a:lnTo>
                  <a:lnTo>
                    <a:pt x="292073" y="133676"/>
                  </a:lnTo>
                  <a:lnTo>
                    <a:pt x="242798" y="140740"/>
                  </a:lnTo>
                  <a:lnTo>
                    <a:pt x="198466" y="142918"/>
                  </a:lnTo>
                  <a:lnTo>
                    <a:pt x="153791" y="140800"/>
                  </a:lnTo>
                  <a:lnTo>
                    <a:pt x="103721" y="133873"/>
                  </a:lnTo>
                  <a:lnTo>
                    <a:pt x="56183" y="121250"/>
                  </a:lnTo>
                  <a:lnTo>
                    <a:pt x="19107" y="102045"/>
                  </a:lnTo>
                  <a:lnTo>
                    <a:pt x="402" y="58163"/>
                  </a:lnTo>
                  <a:lnTo>
                    <a:pt x="222" y="37686"/>
                  </a:lnTo>
                  <a:lnTo>
                    <a:pt x="41" y="17208"/>
                  </a:lnTo>
                  <a:lnTo>
                    <a:pt x="21" y="0"/>
                  </a:lnTo>
                  <a:lnTo>
                    <a:pt x="29218" y="28907"/>
                  </a:lnTo>
                  <a:lnTo>
                    <a:pt x="80271" y="49631"/>
                  </a:lnTo>
                  <a:lnTo>
                    <a:pt x="140147" y="62120"/>
                  </a:lnTo>
                  <a:lnTo>
                    <a:pt x="195810" y="66323"/>
                  </a:lnTo>
                  <a:lnTo>
                    <a:pt x="239865" y="64271"/>
                  </a:lnTo>
                  <a:lnTo>
                    <a:pt x="288646" y="57489"/>
                  </a:lnTo>
                  <a:lnTo>
                    <a:pt x="335192" y="45134"/>
                  </a:lnTo>
                  <a:lnTo>
                    <a:pt x="372537" y="26364"/>
                  </a:lnTo>
                  <a:lnTo>
                    <a:pt x="393719" y="33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783784" y="4989983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196642" y="0"/>
                  </a:moveTo>
                  <a:lnTo>
                    <a:pt x="146759" y="2302"/>
                  </a:lnTo>
                  <a:lnTo>
                    <a:pt x="99526" y="9209"/>
                  </a:lnTo>
                  <a:lnTo>
                    <a:pt x="57595" y="20721"/>
                  </a:lnTo>
                  <a:lnTo>
                    <a:pt x="14398" y="44125"/>
                  </a:lnTo>
                  <a:lnTo>
                    <a:pt x="0" y="70748"/>
                  </a:lnTo>
                  <a:lnTo>
                    <a:pt x="14398" y="97371"/>
                  </a:lnTo>
                  <a:lnTo>
                    <a:pt x="57595" y="120776"/>
                  </a:lnTo>
                  <a:lnTo>
                    <a:pt x="99526" y="132288"/>
                  </a:lnTo>
                  <a:lnTo>
                    <a:pt x="146759" y="139195"/>
                  </a:lnTo>
                  <a:lnTo>
                    <a:pt x="196642" y="141497"/>
                  </a:lnTo>
                  <a:lnTo>
                    <a:pt x="246525" y="139195"/>
                  </a:lnTo>
                  <a:lnTo>
                    <a:pt x="293758" y="132288"/>
                  </a:lnTo>
                  <a:lnTo>
                    <a:pt x="335688" y="120776"/>
                  </a:lnTo>
                  <a:lnTo>
                    <a:pt x="378885" y="97371"/>
                  </a:lnTo>
                  <a:lnTo>
                    <a:pt x="393284" y="70748"/>
                  </a:lnTo>
                  <a:lnTo>
                    <a:pt x="378885" y="44125"/>
                  </a:lnTo>
                  <a:lnTo>
                    <a:pt x="335688" y="20721"/>
                  </a:lnTo>
                  <a:lnTo>
                    <a:pt x="293758" y="9209"/>
                  </a:lnTo>
                  <a:lnTo>
                    <a:pt x="246525" y="2302"/>
                  </a:lnTo>
                  <a:lnTo>
                    <a:pt x="19664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783784" y="4989983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335688" y="20721"/>
                  </a:moveTo>
                  <a:lnTo>
                    <a:pt x="378885" y="44126"/>
                  </a:lnTo>
                  <a:lnTo>
                    <a:pt x="393284" y="70749"/>
                  </a:lnTo>
                  <a:lnTo>
                    <a:pt x="378885" y="97371"/>
                  </a:lnTo>
                  <a:lnTo>
                    <a:pt x="335688" y="120776"/>
                  </a:lnTo>
                  <a:lnTo>
                    <a:pt x="293757" y="132288"/>
                  </a:lnTo>
                  <a:lnTo>
                    <a:pt x="246525" y="139195"/>
                  </a:lnTo>
                  <a:lnTo>
                    <a:pt x="196642" y="141498"/>
                  </a:lnTo>
                  <a:lnTo>
                    <a:pt x="146758" y="139195"/>
                  </a:lnTo>
                  <a:lnTo>
                    <a:pt x="99526" y="132288"/>
                  </a:lnTo>
                  <a:lnTo>
                    <a:pt x="57595" y="120776"/>
                  </a:lnTo>
                  <a:lnTo>
                    <a:pt x="14398" y="97371"/>
                  </a:lnTo>
                  <a:lnTo>
                    <a:pt x="0" y="70749"/>
                  </a:lnTo>
                  <a:lnTo>
                    <a:pt x="14398" y="44126"/>
                  </a:lnTo>
                  <a:lnTo>
                    <a:pt x="57595" y="20721"/>
                  </a:lnTo>
                  <a:lnTo>
                    <a:pt x="99526" y="9209"/>
                  </a:lnTo>
                  <a:lnTo>
                    <a:pt x="146758" y="2302"/>
                  </a:lnTo>
                  <a:lnTo>
                    <a:pt x="196642" y="0"/>
                  </a:lnTo>
                  <a:lnTo>
                    <a:pt x="246525" y="2302"/>
                  </a:lnTo>
                  <a:lnTo>
                    <a:pt x="293757" y="9209"/>
                  </a:lnTo>
                  <a:lnTo>
                    <a:pt x="335688" y="207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849614" y="5007966"/>
              <a:ext cx="262255" cy="58419"/>
            </a:xfrm>
            <a:custGeom>
              <a:avLst/>
              <a:gdLst/>
              <a:ahLst/>
              <a:cxnLst/>
              <a:rect l="l" t="t" r="r" b="b"/>
              <a:pathLst>
                <a:path w="262254" h="58420">
                  <a:moveTo>
                    <a:pt x="109281" y="25345"/>
                  </a:moveTo>
                  <a:lnTo>
                    <a:pt x="51123" y="25345"/>
                  </a:lnTo>
                  <a:lnTo>
                    <a:pt x="128953" y="58200"/>
                  </a:lnTo>
                  <a:lnTo>
                    <a:pt x="192247" y="34150"/>
                  </a:lnTo>
                  <a:lnTo>
                    <a:pt x="130262" y="34150"/>
                  </a:lnTo>
                  <a:lnTo>
                    <a:pt x="109281" y="25345"/>
                  </a:lnTo>
                  <a:close/>
                </a:path>
                <a:path w="262254" h="58420">
                  <a:moveTo>
                    <a:pt x="210579" y="0"/>
                  </a:moveTo>
                  <a:lnTo>
                    <a:pt x="130262" y="34150"/>
                  </a:lnTo>
                  <a:lnTo>
                    <a:pt x="192247" y="34150"/>
                  </a:lnTo>
                  <a:lnTo>
                    <a:pt x="213885" y="25928"/>
                  </a:lnTo>
                  <a:lnTo>
                    <a:pt x="233201" y="25928"/>
                  </a:lnTo>
                  <a:lnTo>
                    <a:pt x="261932" y="13271"/>
                  </a:lnTo>
                  <a:lnTo>
                    <a:pt x="210579" y="0"/>
                  </a:lnTo>
                  <a:close/>
                </a:path>
                <a:path w="262254" h="58420">
                  <a:moveTo>
                    <a:pt x="51123" y="938"/>
                  </a:moveTo>
                  <a:lnTo>
                    <a:pt x="0" y="15246"/>
                  </a:lnTo>
                  <a:lnTo>
                    <a:pt x="34987" y="30039"/>
                  </a:lnTo>
                  <a:lnTo>
                    <a:pt x="51123" y="25345"/>
                  </a:lnTo>
                  <a:lnTo>
                    <a:pt x="109281" y="25345"/>
                  </a:lnTo>
                  <a:lnTo>
                    <a:pt x="51123" y="938"/>
                  </a:lnTo>
                  <a:close/>
                </a:path>
                <a:path w="262254" h="58420">
                  <a:moveTo>
                    <a:pt x="233201" y="25928"/>
                  </a:moveTo>
                  <a:lnTo>
                    <a:pt x="213885" y="25928"/>
                  </a:lnTo>
                  <a:lnTo>
                    <a:pt x="223869" y="30039"/>
                  </a:lnTo>
                  <a:lnTo>
                    <a:pt x="233201" y="25928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849364" y="5452959"/>
              <a:ext cx="308624" cy="7691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9849364" y="5452959"/>
              <a:ext cx="309245" cy="77470"/>
            </a:xfrm>
            <a:custGeom>
              <a:avLst/>
              <a:gdLst/>
              <a:ahLst/>
              <a:cxnLst/>
              <a:rect l="l" t="t" r="r" b="b"/>
              <a:pathLst>
                <a:path w="309245" h="77470">
                  <a:moveTo>
                    <a:pt x="0" y="0"/>
                  </a:moveTo>
                  <a:lnTo>
                    <a:pt x="308624" y="0"/>
                  </a:lnTo>
                  <a:lnTo>
                    <a:pt x="308624" y="76914"/>
                  </a:lnTo>
                  <a:lnTo>
                    <a:pt x="0" y="7691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850223" y="5339036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20591" y="0"/>
                  </a:moveTo>
                  <a:lnTo>
                    <a:pt x="0" y="115799"/>
                  </a:lnTo>
                  <a:lnTo>
                    <a:pt x="308881" y="116726"/>
                  </a:lnTo>
                  <a:lnTo>
                    <a:pt x="278851" y="1852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850223" y="5339036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0" y="115799"/>
                  </a:moveTo>
                  <a:lnTo>
                    <a:pt x="20592" y="0"/>
                  </a:lnTo>
                  <a:lnTo>
                    <a:pt x="278851" y="1852"/>
                  </a:lnTo>
                  <a:lnTo>
                    <a:pt x="308882" y="116726"/>
                  </a:lnTo>
                  <a:lnTo>
                    <a:pt x="0" y="115799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676640" y="5043079"/>
              <a:ext cx="393739" cy="142918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8676640" y="5043079"/>
              <a:ext cx="394335" cy="143510"/>
            </a:xfrm>
            <a:custGeom>
              <a:avLst/>
              <a:gdLst/>
              <a:ahLst/>
              <a:cxnLst/>
              <a:rect l="l" t="t" r="r" b="b"/>
              <a:pathLst>
                <a:path w="394334" h="143510">
                  <a:moveTo>
                    <a:pt x="393719" y="338"/>
                  </a:moveTo>
                  <a:lnTo>
                    <a:pt x="393759" y="75458"/>
                  </a:lnTo>
                  <a:lnTo>
                    <a:pt x="338712" y="120955"/>
                  </a:lnTo>
                  <a:lnTo>
                    <a:pt x="292073" y="133676"/>
                  </a:lnTo>
                  <a:lnTo>
                    <a:pt x="242798" y="140740"/>
                  </a:lnTo>
                  <a:lnTo>
                    <a:pt x="198466" y="142918"/>
                  </a:lnTo>
                  <a:lnTo>
                    <a:pt x="153791" y="140800"/>
                  </a:lnTo>
                  <a:lnTo>
                    <a:pt x="103721" y="133873"/>
                  </a:lnTo>
                  <a:lnTo>
                    <a:pt x="56183" y="121250"/>
                  </a:lnTo>
                  <a:lnTo>
                    <a:pt x="19107" y="102045"/>
                  </a:lnTo>
                  <a:lnTo>
                    <a:pt x="402" y="58163"/>
                  </a:lnTo>
                  <a:lnTo>
                    <a:pt x="222" y="37686"/>
                  </a:lnTo>
                  <a:lnTo>
                    <a:pt x="41" y="17208"/>
                  </a:lnTo>
                  <a:lnTo>
                    <a:pt x="21" y="0"/>
                  </a:lnTo>
                  <a:lnTo>
                    <a:pt x="29218" y="28907"/>
                  </a:lnTo>
                  <a:lnTo>
                    <a:pt x="80271" y="49631"/>
                  </a:lnTo>
                  <a:lnTo>
                    <a:pt x="140147" y="62120"/>
                  </a:lnTo>
                  <a:lnTo>
                    <a:pt x="195810" y="66323"/>
                  </a:lnTo>
                  <a:lnTo>
                    <a:pt x="239865" y="64271"/>
                  </a:lnTo>
                  <a:lnTo>
                    <a:pt x="288646" y="57489"/>
                  </a:lnTo>
                  <a:lnTo>
                    <a:pt x="335192" y="45134"/>
                  </a:lnTo>
                  <a:lnTo>
                    <a:pt x="372537" y="26364"/>
                  </a:lnTo>
                  <a:lnTo>
                    <a:pt x="393719" y="33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676845" y="4967419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196642" y="0"/>
                  </a:moveTo>
                  <a:lnTo>
                    <a:pt x="146758" y="2302"/>
                  </a:lnTo>
                  <a:lnTo>
                    <a:pt x="99526" y="9210"/>
                  </a:lnTo>
                  <a:lnTo>
                    <a:pt x="57594" y="20722"/>
                  </a:lnTo>
                  <a:lnTo>
                    <a:pt x="14398" y="44126"/>
                  </a:lnTo>
                  <a:lnTo>
                    <a:pt x="0" y="70749"/>
                  </a:lnTo>
                  <a:lnTo>
                    <a:pt x="14398" y="97372"/>
                  </a:lnTo>
                  <a:lnTo>
                    <a:pt x="57594" y="120776"/>
                  </a:lnTo>
                  <a:lnTo>
                    <a:pt x="99526" y="132289"/>
                  </a:lnTo>
                  <a:lnTo>
                    <a:pt x="146758" y="139196"/>
                  </a:lnTo>
                  <a:lnTo>
                    <a:pt x="196642" y="141498"/>
                  </a:lnTo>
                  <a:lnTo>
                    <a:pt x="246525" y="139196"/>
                  </a:lnTo>
                  <a:lnTo>
                    <a:pt x="293757" y="132289"/>
                  </a:lnTo>
                  <a:lnTo>
                    <a:pt x="335689" y="120776"/>
                  </a:lnTo>
                  <a:lnTo>
                    <a:pt x="378885" y="97372"/>
                  </a:lnTo>
                  <a:lnTo>
                    <a:pt x="393284" y="70749"/>
                  </a:lnTo>
                  <a:lnTo>
                    <a:pt x="378885" y="44126"/>
                  </a:lnTo>
                  <a:lnTo>
                    <a:pt x="335689" y="20722"/>
                  </a:lnTo>
                  <a:lnTo>
                    <a:pt x="293757" y="9210"/>
                  </a:lnTo>
                  <a:lnTo>
                    <a:pt x="246525" y="2302"/>
                  </a:lnTo>
                  <a:lnTo>
                    <a:pt x="19664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676846" y="4967419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335688" y="20721"/>
                  </a:moveTo>
                  <a:lnTo>
                    <a:pt x="378885" y="44126"/>
                  </a:lnTo>
                  <a:lnTo>
                    <a:pt x="393284" y="70749"/>
                  </a:lnTo>
                  <a:lnTo>
                    <a:pt x="378885" y="97371"/>
                  </a:lnTo>
                  <a:lnTo>
                    <a:pt x="335688" y="120776"/>
                  </a:lnTo>
                  <a:lnTo>
                    <a:pt x="293757" y="132288"/>
                  </a:lnTo>
                  <a:lnTo>
                    <a:pt x="246525" y="139195"/>
                  </a:lnTo>
                  <a:lnTo>
                    <a:pt x="196642" y="141498"/>
                  </a:lnTo>
                  <a:lnTo>
                    <a:pt x="146758" y="139195"/>
                  </a:lnTo>
                  <a:lnTo>
                    <a:pt x="99526" y="132288"/>
                  </a:lnTo>
                  <a:lnTo>
                    <a:pt x="57595" y="120776"/>
                  </a:lnTo>
                  <a:lnTo>
                    <a:pt x="14398" y="97371"/>
                  </a:lnTo>
                  <a:lnTo>
                    <a:pt x="0" y="70749"/>
                  </a:lnTo>
                  <a:lnTo>
                    <a:pt x="14398" y="44126"/>
                  </a:lnTo>
                  <a:lnTo>
                    <a:pt x="57595" y="20721"/>
                  </a:lnTo>
                  <a:lnTo>
                    <a:pt x="99526" y="9209"/>
                  </a:lnTo>
                  <a:lnTo>
                    <a:pt x="146758" y="2302"/>
                  </a:lnTo>
                  <a:lnTo>
                    <a:pt x="196642" y="0"/>
                  </a:lnTo>
                  <a:lnTo>
                    <a:pt x="246525" y="2302"/>
                  </a:lnTo>
                  <a:lnTo>
                    <a:pt x="293757" y="9209"/>
                  </a:lnTo>
                  <a:lnTo>
                    <a:pt x="335688" y="207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742676" y="4985404"/>
              <a:ext cx="262255" cy="58419"/>
            </a:xfrm>
            <a:custGeom>
              <a:avLst/>
              <a:gdLst/>
              <a:ahLst/>
              <a:cxnLst/>
              <a:rect l="l" t="t" r="r" b="b"/>
              <a:pathLst>
                <a:path w="262254" h="58420">
                  <a:moveTo>
                    <a:pt x="109281" y="25345"/>
                  </a:moveTo>
                  <a:lnTo>
                    <a:pt x="51122" y="25345"/>
                  </a:lnTo>
                  <a:lnTo>
                    <a:pt x="128953" y="58200"/>
                  </a:lnTo>
                  <a:lnTo>
                    <a:pt x="192247" y="34150"/>
                  </a:lnTo>
                  <a:lnTo>
                    <a:pt x="130262" y="34150"/>
                  </a:lnTo>
                  <a:lnTo>
                    <a:pt x="109281" y="25345"/>
                  </a:lnTo>
                  <a:close/>
                </a:path>
                <a:path w="262254" h="58420">
                  <a:moveTo>
                    <a:pt x="210579" y="0"/>
                  </a:moveTo>
                  <a:lnTo>
                    <a:pt x="130262" y="34150"/>
                  </a:lnTo>
                  <a:lnTo>
                    <a:pt x="192247" y="34150"/>
                  </a:lnTo>
                  <a:lnTo>
                    <a:pt x="213885" y="25928"/>
                  </a:lnTo>
                  <a:lnTo>
                    <a:pt x="233200" y="25928"/>
                  </a:lnTo>
                  <a:lnTo>
                    <a:pt x="261932" y="13271"/>
                  </a:lnTo>
                  <a:lnTo>
                    <a:pt x="210579" y="0"/>
                  </a:lnTo>
                  <a:close/>
                </a:path>
                <a:path w="262254" h="58420">
                  <a:moveTo>
                    <a:pt x="51122" y="938"/>
                  </a:moveTo>
                  <a:lnTo>
                    <a:pt x="0" y="15246"/>
                  </a:lnTo>
                  <a:lnTo>
                    <a:pt x="34987" y="30039"/>
                  </a:lnTo>
                  <a:lnTo>
                    <a:pt x="51122" y="25345"/>
                  </a:lnTo>
                  <a:lnTo>
                    <a:pt x="109281" y="25345"/>
                  </a:lnTo>
                  <a:lnTo>
                    <a:pt x="51122" y="938"/>
                  </a:lnTo>
                  <a:close/>
                </a:path>
                <a:path w="262254" h="58420">
                  <a:moveTo>
                    <a:pt x="233200" y="25928"/>
                  </a:moveTo>
                  <a:lnTo>
                    <a:pt x="213885" y="25928"/>
                  </a:lnTo>
                  <a:lnTo>
                    <a:pt x="223867" y="30039"/>
                  </a:lnTo>
                  <a:lnTo>
                    <a:pt x="233200" y="25928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311521" y="5308356"/>
              <a:ext cx="308624" cy="7691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8311520" y="5308356"/>
              <a:ext cx="309245" cy="77470"/>
            </a:xfrm>
            <a:custGeom>
              <a:avLst/>
              <a:gdLst/>
              <a:ahLst/>
              <a:cxnLst/>
              <a:rect l="l" t="t" r="r" b="b"/>
              <a:pathLst>
                <a:path w="309245" h="77470">
                  <a:moveTo>
                    <a:pt x="0" y="0"/>
                  </a:moveTo>
                  <a:lnTo>
                    <a:pt x="308624" y="0"/>
                  </a:lnTo>
                  <a:lnTo>
                    <a:pt x="308624" y="76914"/>
                  </a:lnTo>
                  <a:lnTo>
                    <a:pt x="0" y="7691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312377" y="5194433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20593" y="0"/>
                  </a:moveTo>
                  <a:lnTo>
                    <a:pt x="0" y="115799"/>
                  </a:lnTo>
                  <a:lnTo>
                    <a:pt x="308881" y="116725"/>
                  </a:lnTo>
                  <a:lnTo>
                    <a:pt x="278852" y="1852"/>
                  </a:lnTo>
                  <a:lnTo>
                    <a:pt x="20593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312377" y="5194433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0" y="115799"/>
                  </a:moveTo>
                  <a:lnTo>
                    <a:pt x="20592" y="0"/>
                  </a:lnTo>
                  <a:lnTo>
                    <a:pt x="278851" y="1852"/>
                  </a:lnTo>
                  <a:lnTo>
                    <a:pt x="308882" y="116726"/>
                  </a:lnTo>
                  <a:lnTo>
                    <a:pt x="0" y="115799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439846" y="2870556"/>
              <a:ext cx="353659" cy="110027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8439846" y="2870556"/>
              <a:ext cx="353695" cy="110489"/>
            </a:xfrm>
            <a:custGeom>
              <a:avLst/>
              <a:gdLst/>
              <a:ahLst/>
              <a:cxnLst/>
              <a:rect l="l" t="t" r="r" b="b"/>
              <a:pathLst>
                <a:path w="353695" h="110489">
                  <a:moveTo>
                    <a:pt x="353641" y="260"/>
                  </a:moveTo>
                  <a:lnTo>
                    <a:pt x="353677" y="58092"/>
                  </a:lnTo>
                  <a:lnTo>
                    <a:pt x="284009" y="98597"/>
                  </a:lnTo>
                  <a:lnTo>
                    <a:pt x="228997" y="107367"/>
                  </a:lnTo>
                  <a:lnTo>
                    <a:pt x="178264" y="110027"/>
                  </a:lnTo>
                  <a:lnTo>
                    <a:pt x="127069" y="107437"/>
                  </a:lnTo>
                  <a:lnTo>
                    <a:pt x="71084" y="98795"/>
                  </a:lnTo>
                  <a:lnTo>
                    <a:pt x="24217" y="82769"/>
                  </a:lnTo>
                  <a:lnTo>
                    <a:pt x="379" y="58026"/>
                  </a:lnTo>
                  <a:lnTo>
                    <a:pt x="361" y="44778"/>
                  </a:lnTo>
                  <a:lnTo>
                    <a:pt x="199" y="29013"/>
                  </a:lnTo>
                  <a:lnTo>
                    <a:pt x="37" y="13248"/>
                  </a:lnTo>
                  <a:lnTo>
                    <a:pt x="19" y="0"/>
                  </a:lnTo>
                  <a:lnTo>
                    <a:pt x="26244" y="22255"/>
                  </a:lnTo>
                  <a:lnTo>
                    <a:pt x="72100" y="38209"/>
                  </a:lnTo>
                  <a:lnTo>
                    <a:pt x="125881" y="47824"/>
                  </a:lnTo>
                  <a:lnTo>
                    <a:pt x="175878" y="51059"/>
                  </a:lnTo>
                  <a:lnTo>
                    <a:pt x="226248" y="48541"/>
                  </a:lnTo>
                  <a:lnTo>
                    <a:pt x="280810" y="40079"/>
                  </a:lnTo>
                  <a:lnTo>
                    <a:pt x="327346" y="24407"/>
                  </a:lnTo>
                  <a:lnTo>
                    <a:pt x="353641" y="26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40030" y="2812946"/>
              <a:ext cx="353695" cy="107950"/>
            </a:xfrm>
            <a:custGeom>
              <a:avLst/>
              <a:gdLst/>
              <a:ahLst/>
              <a:cxnLst/>
              <a:rect l="l" t="t" r="r" b="b"/>
              <a:pathLst>
                <a:path w="353695" h="107950">
                  <a:moveTo>
                    <a:pt x="203661" y="0"/>
                  </a:moveTo>
                  <a:lnTo>
                    <a:pt x="149589" y="0"/>
                  </a:lnTo>
                  <a:lnTo>
                    <a:pt x="97575" y="5105"/>
                  </a:lnTo>
                  <a:lnTo>
                    <a:pt x="51732" y="15315"/>
                  </a:lnTo>
                  <a:lnTo>
                    <a:pt x="12933" y="33333"/>
                  </a:lnTo>
                  <a:lnTo>
                    <a:pt x="0" y="53829"/>
                  </a:lnTo>
                  <a:lnTo>
                    <a:pt x="12933" y="74325"/>
                  </a:lnTo>
                  <a:lnTo>
                    <a:pt x="51732" y="92343"/>
                  </a:lnTo>
                  <a:lnTo>
                    <a:pt x="97575" y="102552"/>
                  </a:lnTo>
                  <a:lnTo>
                    <a:pt x="149589" y="107657"/>
                  </a:lnTo>
                  <a:lnTo>
                    <a:pt x="203661" y="107657"/>
                  </a:lnTo>
                  <a:lnTo>
                    <a:pt x="255675" y="102552"/>
                  </a:lnTo>
                  <a:lnTo>
                    <a:pt x="301518" y="92343"/>
                  </a:lnTo>
                  <a:lnTo>
                    <a:pt x="340317" y="74325"/>
                  </a:lnTo>
                  <a:lnTo>
                    <a:pt x="353250" y="53829"/>
                  </a:lnTo>
                  <a:lnTo>
                    <a:pt x="340317" y="33333"/>
                  </a:lnTo>
                  <a:lnTo>
                    <a:pt x="301518" y="15315"/>
                  </a:lnTo>
                  <a:lnTo>
                    <a:pt x="255675" y="5105"/>
                  </a:lnTo>
                  <a:lnTo>
                    <a:pt x="2036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40030" y="2812947"/>
              <a:ext cx="353695" cy="107950"/>
            </a:xfrm>
            <a:custGeom>
              <a:avLst/>
              <a:gdLst/>
              <a:ahLst/>
              <a:cxnLst/>
              <a:rect l="l" t="t" r="r" b="b"/>
              <a:pathLst>
                <a:path w="353695" h="107950">
                  <a:moveTo>
                    <a:pt x="301517" y="15314"/>
                  </a:moveTo>
                  <a:lnTo>
                    <a:pt x="340316" y="33332"/>
                  </a:lnTo>
                  <a:lnTo>
                    <a:pt x="353249" y="53828"/>
                  </a:lnTo>
                  <a:lnTo>
                    <a:pt x="340316" y="74324"/>
                  </a:lnTo>
                  <a:lnTo>
                    <a:pt x="301517" y="92342"/>
                  </a:lnTo>
                  <a:lnTo>
                    <a:pt x="255674" y="102552"/>
                  </a:lnTo>
                  <a:lnTo>
                    <a:pt x="203660" y="107657"/>
                  </a:lnTo>
                  <a:lnTo>
                    <a:pt x="149589" y="107657"/>
                  </a:lnTo>
                  <a:lnTo>
                    <a:pt x="97575" y="102552"/>
                  </a:lnTo>
                  <a:lnTo>
                    <a:pt x="51732" y="92342"/>
                  </a:lnTo>
                  <a:lnTo>
                    <a:pt x="12933" y="74324"/>
                  </a:lnTo>
                  <a:lnTo>
                    <a:pt x="0" y="53828"/>
                  </a:lnTo>
                  <a:lnTo>
                    <a:pt x="12933" y="33332"/>
                  </a:lnTo>
                  <a:lnTo>
                    <a:pt x="51732" y="15314"/>
                  </a:lnTo>
                  <a:lnTo>
                    <a:pt x="97575" y="5104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5104"/>
                  </a:lnTo>
                  <a:lnTo>
                    <a:pt x="301517" y="1531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050089" y="4026800"/>
              <a:ext cx="354966" cy="114861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8050090" y="4026800"/>
              <a:ext cx="354965" cy="114935"/>
            </a:xfrm>
            <a:custGeom>
              <a:avLst/>
              <a:gdLst/>
              <a:ahLst/>
              <a:cxnLst/>
              <a:rect l="l" t="t" r="r" b="b"/>
              <a:pathLst>
                <a:path w="354965" h="114935">
                  <a:moveTo>
                    <a:pt x="354949" y="271"/>
                  </a:moveTo>
                  <a:lnTo>
                    <a:pt x="354985" y="60644"/>
                  </a:lnTo>
                  <a:lnTo>
                    <a:pt x="285060" y="102928"/>
                  </a:lnTo>
                  <a:lnTo>
                    <a:pt x="229844" y="112084"/>
                  </a:lnTo>
                  <a:lnTo>
                    <a:pt x="178923" y="114861"/>
                  </a:lnTo>
                  <a:lnTo>
                    <a:pt x="127539" y="112157"/>
                  </a:lnTo>
                  <a:lnTo>
                    <a:pt x="71347" y="103136"/>
                  </a:lnTo>
                  <a:lnTo>
                    <a:pt x="24306" y="86405"/>
                  </a:lnTo>
                  <a:lnTo>
                    <a:pt x="380" y="60575"/>
                  </a:lnTo>
                  <a:lnTo>
                    <a:pt x="363" y="46745"/>
                  </a:lnTo>
                  <a:lnTo>
                    <a:pt x="200" y="30287"/>
                  </a:lnTo>
                  <a:lnTo>
                    <a:pt x="37" y="13830"/>
                  </a:lnTo>
                  <a:lnTo>
                    <a:pt x="19" y="0"/>
                  </a:lnTo>
                  <a:lnTo>
                    <a:pt x="26341" y="23232"/>
                  </a:lnTo>
                  <a:lnTo>
                    <a:pt x="72367" y="39888"/>
                  </a:lnTo>
                  <a:lnTo>
                    <a:pt x="126347" y="49925"/>
                  </a:lnTo>
                  <a:lnTo>
                    <a:pt x="176529" y="53302"/>
                  </a:lnTo>
                  <a:lnTo>
                    <a:pt x="227085" y="50674"/>
                  </a:lnTo>
                  <a:lnTo>
                    <a:pt x="281848" y="41840"/>
                  </a:lnTo>
                  <a:lnTo>
                    <a:pt x="328557" y="25480"/>
                  </a:lnTo>
                  <a:lnTo>
                    <a:pt x="354949" y="2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050274" y="3966660"/>
              <a:ext cx="354965" cy="112395"/>
            </a:xfrm>
            <a:custGeom>
              <a:avLst/>
              <a:gdLst/>
              <a:ahLst/>
              <a:cxnLst/>
              <a:rect l="l" t="t" r="r" b="b"/>
              <a:pathLst>
                <a:path w="354965" h="112395">
                  <a:moveTo>
                    <a:pt x="204414" y="0"/>
                  </a:moveTo>
                  <a:lnTo>
                    <a:pt x="150142" y="0"/>
                  </a:lnTo>
                  <a:lnTo>
                    <a:pt x="97936" y="5329"/>
                  </a:lnTo>
                  <a:lnTo>
                    <a:pt x="51923" y="15987"/>
                  </a:lnTo>
                  <a:lnTo>
                    <a:pt x="12980" y="34797"/>
                  </a:lnTo>
                  <a:lnTo>
                    <a:pt x="0" y="56194"/>
                  </a:lnTo>
                  <a:lnTo>
                    <a:pt x="12980" y="77590"/>
                  </a:lnTo>
                  <a:lnTo>
                    <a:pt x="51923" y="96399"/>
                  </a:lnTo>
                  <a:lnTo>
                    <a:pt x="97936" y="107058"/>
                  </a:lnTo>
                  <a:lnTo>
                    <a:pt x="150142" y="112387"/>
                  </a:lnTo>
                  <a:lnTo>
                    <a:pt x="204414" y="112387"/>
                  </a:lnTo>
                  <a:lnTo>
                    <a:pt x="256620" y="107058"/>
                  </a:lnTo>
                  <a:lnTo>
                    <a:pt x="302633" y="96399"/>
                  </a:lnTo>
                  <a:lnTo>
                    <a:pt x="341575" y="77590"/>
                  </a:lnTo>
                  <a:lnTo>
                    <a:pt x="354556" y="56194"/>
                  </a:lnTo>
                  <a:lnTo>
                    <a:pt x="341575" y="34797"/>
                  </a:lnTo>
                  <a:lnTo>
                    <a:pt x="302633" y="15987"/>
                  </a:lnTo>
                  <a:lnTo>
                    <a:pt x="256620" y="5329"/>
                  </a:lnTo>
                  <a:lnTo>
                    <a:pt x="204414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050275" y="3966660"/>
              <a:ext cx="354965" cy="112395"/>
            </a:xfrm>
            <a:custGeom>
              <a:avLst/>
              <a:gdLst/>
              <a:ahLst/>
              <a:cxnLst/>
              <a:rect l="l" t="t" r="r" b="b"/>
              <a:pathLst>
                <a:path w="354965" h="112395">
                  <a:moveTo>
                    <a:pt x="302632" y="15987"/>
                  </a:moveTo>
                  <a:lnTo>
                    <a:pt x="341575" y="34797"/>
                  </a:lnTo>
                  <a:lnTo>
                    <a:pt x="354556" y="56193"/>
                  </a:lnTo>
                  <a:lnTo>
                    <a:pt x="341575" y="77590"/>
                  </a:lnTo>
                  <a:lnTo>
                    <a:pt x="302632" y="96399"/>
                  </a:lnTo>
                  <a:lnTo>
                    <a:pt x="256620" y="107058"/>
                  </a:lnTo>
                  <a:lnTo>
                    <a:pt x="204413" y="112387"/>
                  </a:lnTo>
                  <a:lnTo>
                    <a:pt x="150142" y="112387"/>
                  </a:lnTo>
                  <a:lnTo>
                    <a:pt x="97935" y="107058"/>
                  </a:lnTo>
                  <a:lnTo>
                    <a:pt x="51923" y="96399"/>
                  </a:lnTo>
                  <a:lnTo>
                    <a:pt x="12980" y="77590"/>
                  </a:lnTo>
                  <a:lnTo>
                    <a:pt x="0" y="56193"/>
                  </a:lnTo>
                  <a:lnTo>
                    <a:pt x="12980" y="34797"/>
                  </a:lnTo>
                  <a:lnTo>
                    <a:pt x="51923" y="15987"/>
                  </a:lnTo>
                  <a:lnTo>
                    <a:pt x="97935" y="5329"/>
                  </a:lnTo>
                  <a:lnTo>
                    <a:pt x="150142" y="0"/>
                  </a:lnTo>
                  <a:lnTo>
                    <a:pt x="204413" y="0"/>
                  </a:lnTo>
                  <a:lnTo>
                    <a:pt x="256620" y="5329"/>
                  </a:lnTo>
                  <a:lnTo>
                    <a:pt x="302632" y="1598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884094" y="3634958"/>
              <a:ext cx="170980" cy="63458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410629" y="3564793"/>
              <a:ext cx="353658" cy="129688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0410628" y="3564793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410812" y="3496890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2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8" y="108844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2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0410812" y="3496890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948743" y="2270947"/>
              <a:ext cx="353658" cy="129688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9948743" y="2270947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948927" y="2203044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3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8" y="108843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1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948927" y="2203043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527234" y="2682022"/>
              <a:ext cx="353658" cy="129688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10527234" y="2682022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527417" y="2614119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8" y="108844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1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527417" y="2614118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643845" y="2176618"/>
              <a:ext cx="353658" cy="12968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10643844" y="2176618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644028" y="2108714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7" y="108844"/>
                  </a:lnTo>
                  <a:lnTo>
                    <a:pt x="340316" y="87606"/>
                  </a:lnTo>
                  <a:lnTo>
                    <a:pt x="353249" y="63447"/>
                  </a:lnTo>
                  <a:lnTo>
                    <a:pt x="340316" y="39289"/>
                  </a:lnTo>
                  <a:lnTo>
                    <a:pt x="301517" y="18051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0644028" y="2108714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098808" y="4039803"/>
              <a:ext cx="367203" cy="157124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9098808" y="4039803"/>
              <a:ext cx="367665" cy="157480"/>
            </a:xfrm>
            <a:custGeom>
              <a:avLst/>
              <a:gdLst/>
              <a:ahLst/>
              <a:cxnLst/>
              <a:rect l="l" t="t" r="r" b="b"/>
              <a:pathLst>
                <a:path w="367665" h="157479">
                  <a:moveTo>
                    <a:pt x="367186" y="371"/>
                  </a:moveTo>
                  <a:lnTo>
                    <a:pt x="367223" y="82958"/>
                  </a:lnTo>
                  <a:lnTo>
                    <a:pt x="315885" y="132977"/>
                  </a:lnTo>
                  <a:lnTo>
                    <a:pt x="272390" y="146963"/>
                  </a:lnTo>
                  <a:lnTo>
                    <a:pt x="226436" y="154730"/>
                  </a:lnTo>
                  <a:lnTo>
                    <a:pt x="185091" y="157124"/>
                  </a:lnTo>
                  <a:lnTo>
                    <a:pt x="143427" y="154795"/>
                  </a:lnTo>
                  <a:lnTo>
                    <a:pt x="96731" y="147179"/>
                  </a:lnTo>
                  <a:lnTo>
                    <a:pt x="52397" y="133302"/>
                  </a:lnTo>
                  <a:lnTo>
                    <a:pt x="17819" y="112188"/>
                  </a:lnTo>
                  <a:lnTo>
                    <a:pt x="375" y="63945"/>
                  </a:lnTo>
                  <a:lnTo>
                    <a:pt x="207" y="41432"/>
                  </a:lnTo>
                  <a:lnTo>
                    <a:pt x="38" y="18919"/>
                  </a:lnTo>
                  <a:lnTo>
                    <a:pt x="20" y="0"/>
                  </a:lnTo>
                  <a:lnTo>
                    <a:pt x="27249" y="31781"/>
                  </a:lnTo>
                  <a:lnTo>
                    <a:pt x="74862" y="54565"/>
                  </a:lnTo>
                  <a:lnTo>
                    <a:pt x="130702" y="68295"/>
                  </a:lnTo>
                  <a:lnTo>
                    <a:pt x="182614" y="72915"/>
                  </a:lnTo>
                  <a:lnTo>
                    <a:pt x="234914" y="69319"/>
                  </a:lnTo>
                  <a:lnTo>
                    <a:pt x="291565" y="57235"/>
                  </a:lnTo>
                  <a:lnTo>
                    <a:pt x="339883" y="34855"/>
                  </a:lnTo>
                  <a:lnTo>
                    <a:pt x="367186" y="3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098999" y="3957535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211461" y="0"/>
                  </a:moveTo>
                  <a:lnTo>
                    <a:pt x="155319" y="0"/>
                  </a:lnTo>
                  <a:lnTo>
                    <a:pt x="101312" y="7289"/>
                  </a:lnTo>
                  <a:lnTo>
                    <a:pt x="53714" y="21869"/>
                  </a:lnTo>
                  <a:lnTo>
                    <a:pt x="13428" y="47600"/>
                  </a:lnTo>
                  <a:lnTo>
                    <a:pt x="0" y="76869"/>
                  </a:lnTo>
                  <a:lnTo>
                    <a:pt x="13428" y="106138"/>
                  </a:lnTo>
                  <a:lnTo>
                    <a:pt x="53714" y="131869"/>
                  </a:lnTo>
                  <a:lnTo>
                    <a:pt x="101312" y="146449"/>
                  </a:lnTo>
                  <a:lnTo>
                    <a:pt x="155319" y="153739"/>
                  </a:lnTo>
                  <a:lnTo>
                    <a:pt x="211461" y="153739"/>
                  </a:lnTo>
                  <a:lnTo>
                    <a:pt x="265467" y="146449"/>
                  </a:lnTo>
                  <a:lnTo>
                    <a:pt x="313066" y="131869"/>
                  </a:lnTo>
                  <a:lnTo>
                    <a:pt x="353351" y="106138"/>
                  </a:lnTo>
                  <a:lnTo>
                    <a:pt x="366780" y="76869"/>
                  </a:lnTo>
                  <a:lnTo>
                    <a:pt x="353351" y="47600"/>
                  </a:lnTo>
                  <a:lnTo>
                    <a:pt x="313066" y="21869"/>
                  </a:lnTo>
                  <a:lnTo>
                    <a:pt x="265467" y="7289"/>
                  </a:lnTo>
                  <a:lnTo>
                    <a:pt x="2114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098999" y="3957535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313066" y="21870"/>
                  </a:moveTo>
                  <a:lnTo>
                    <a:pt x="353351" y="47600"/>
                  </a:lnTo>
                  <a:lnTo>
                    <a:pt x="366779" y="76869"/>
                  </a:lnTo>
                  <a:lnTo>
                    <a:pt x="353351" y="106138"/>
                  </a:lnTo>
                  <a:lnTo>
                    <a:pt x="313066" y="131869"/>
                  </a:lnTo>
                  <a:lnTo>
                    <a:pt x="265467" y="146449"/>
                  </a:lnTo>
                  <a:lnTo>
                    <a:pt x="211461" y="153739"/>
                  </a:lnTo>
                  <a:lnTo>
                    <a:pt x="155318" y="153739"/>
                  </a:lnTo>
                  <a:lnTo>
                    <a:pt x="101312" y="146449"/>
                  </a:lnTo>
                  <a:lnTo>
                    <a:pt x="53713" y="131869"/>
                  </a:lnTo>
                  <a:lnTo>
                    <a:pt x="13428" y="106138"/>
                  </a:lnTo>
                  <a:lnTo>
                    <a:pt x="0" y="76869"/>
                  </a:lnTo>
                  <a:lnTo>
                    <a:pt x="13428" y="47600"/>
                  </a:lnTo>
                  <a:lnTo>
                    <a:pt x="53713" y="21870"/>
                  </a:lnTo>
                  <a:lnTo>
                    <a:pt x="101312" y="7290"/>
                  </a:lnTo>
                  <a:lnTo>
                    <a:pt x="155318" y="0"/>
                  </a:lnTo>
                  <a:lnTo>
                    <a:pt x="211461" y="0"/>
                  </a:lnTo>
                  <a:lnTo>
                    <a:pt x="265467" y="7290"/>
                  </a:lnTo>
                  <a:lnTo>
                    <a:pt x="313066" y="218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980146" y="2730220"/>
              <a:ext cx="353658" cy="129688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9980146" y="2730220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980329" y="2662317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1" y="0"/>
                  </a:moveTo>
                  <a:lnTo>
                    <a:pt x="149589" y="0"/>
                  </a:lnTo>
                  <a:lnTo>
                    <a:pt x="97575" y="6017"/>
                  </a:lnTo>
                  <a:lnTo>
                    <a:pt x="51732" y="18052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5" y="120878"/>
                  </a:lnTo>
                  <a:lnTo>
                    <a:pt x="149589" y="126895"/>
                  </a:lnTo>
                  <a:lnTo>
                    <a:pt x="203661" y="126895"/>
                  </a:lnTo>
                  <a:lnTo>
                    <a:pt x="255675" y="120878"/>
                  </a:lnTo>
                  <a:lnTo>
                    <a:pt x="301518" y="108844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2"/>
                  </a:lnTo>
                  <a:lnTo>
                    <a:pt x="255675" y="6017"/>
                  </a:lnTo>
                  <a:lnTo>
                    <a:pt x="2036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980329" y="2662316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497157" y="3477211"/>
              <a:ext cx="367203" cy="157124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9497158" y="3477211"/>
              <a:ext cx="367665" cy="157480"/>
            </a:xfrm>
            <a:custGeom>
              <a:avLst/>
              <a:gdLst/>
              <a:ahLst/>
              <a:cxnLst/>
              <a:rect l="l" t="t" r="r" b="b"/>
              <a:pathLst>
                <a:path w="367665" h="157479">
                  <a:moveTo>
                    <a:pt x="367186" y="371"/>
                  </a:moveTo>
                  <a:lnTo>
                    <a:pt x="367223" y="82958"/>
                  </a:lnTo>
                  <a:lnTo>
                    <a:pt x="315885" y="132977"/>
                  </a:lnTo>
                  <a:lnTo>
                    <a:pt x="272390" y="146963"/>
                  </a:lnTo>
                  <a:lnTo>
                    <a:pt x="226436" y="154730"/>
                  </a:lnTo>
                  <a:lnTo>
                    <a:pt x="185091" y="157124"/>
                  </a:lnTo>
                  <a:lnTo>
                    <a:pt x="143427" y="154795"/>
                  </a:lnTo>
                  <a:lnTo>
                    <a:pt x="96731" y="147179"/>
                  </a:lnTo>
                  <a:lnTo>
                    <a:pt x="52397" y="133302"/>
                  </a:lnTo>
                  <a:lnTo>
                    <a:pt x="17819" y="112188"/>
                  </a:lnTo>
                  <a:lnTo>
                    <a:pt x="375" y="63945"/>
                  </a:lnTo>
                  <a:lnTo>
                    <a:pt x="207" y="41432"/>
                  </a:lnTo>
                  <a:lnTo>
                    <a:pt x="38" y="18919"/>
                  </a:lnTo>
                  <a:lnTo>
                    <a:pt x="20" y="0"/>
                  </a:lnTo>
                  <a:lnTo>
                    <a:pt x="27249" y="31781"/>
                  </a:lnTo>
                  <a:lnTo>
                    <a:pt x="74862" y="54565"/>
                  </a:lnTo>
                  <a:lnTo>
                    <a:pt x="130702" y="68295"/>
                  </a:lnTo>
                  <a:lnTo>
                    <a:pt x="182614" y="72915"/>
                  </a:lnTo>
                  <a:lnTo>
                    <a:pt x="234914" y="69319"/>
                  </a:lnTo>
                  <a:lnTo>
                    <a:pt x="291565" y="57235"/>
                  </a:lnTo>
                  <a:lnTo>
                    <a:pt x="339883" y="34855"/>
                  </a:lnTo>
                  <a:lnTo>
                    <a:pt x="367186" y="3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497349" y="3394943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211460" y="0"/>
                  </a:moveTo>
                  <a:lnTo>
                    <a:pt x="155318" y="0"/>
                  </a:lnTo>
                  <a:lnTo>
                    <a:pt x="101311" y="7289"/>
                  </a:lnTo>
                  <a:lnTo>
                    <a:pt x="53713" y="21869"/>
                  </a:lnTo>
                  <a:lnTo>
                    <a:pt x="13428" y="47600"/>
                  </a:lnTo>
                  <a:lnTo>
                    <a:pt x="0" y="76869"/>
                  </a:lnTo>
                  <a:lnTo>
                    <a:pt x="13428" y="106138"/>
                  </a:lnTo>
                  <a:lnTo>
                    <a:pt x="53713" y="131869"/>
                  </a:lnTo>
                  <a:lnTo>
                    <a:pt x="101311" y="146449"/>
                  </a:lnTo>
                  <a:lnTo>
                    <a:pt x="155318" y="153739"/>
                  </a:lnTo>
                  <a:lnTo>
                    <a:pt x="211460" y="153739"/>
                  </a:lnTo>
                  <a:lnTo>
                    <a:pt x="265467" y="146449"/>
                  </a:lnTo>
                  <a:lnTo>
                    <a:pt x="313066" y="131869"/>
                  </a:lnTo>
                  <a:lnTo>
                    <a:pt x="353351" y="106138"/>
                  </a:lnTo>
                  <a:lnTo>
                    <a:pt x="366779" y="76869"/>
                  </a:lnTo>
                  <a:lnTo>
                    <a:pt x="353351" y="47600"/>
                  </a:lnTo>
                  <a:lnTo>
                    <a:pt x="313066" y="21869"/>
                  </a:lnTo>
                  <a:lnTo>
                    <a:pt x="265467" y="7289"/>
                  </a:lnTo>
                  <a:lnTo>
                    <a:pt x="2114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497349" y="3394943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313066" y="21870"/>
                  </a:moveTo>
                  <a:lnTo>
                    <a:pt x="353351" y="47600"/>
                  </a:lnTo>
                  <a:lnTo>
                    <a:pt x="366779" y="76869"/>
                  </a:lnTo>
                  <a:lnTo>
                    <a:pt x="353351" y="106138"/>
                  </a:lnTo>
                  <a:lnTo>
                    <a:pt x="313066" y="131869"/>
                  </a:lnTo>
                  <a:lnTo>
                    <a:pt x="265467" y="146449"/>
                  </a:lnTo>
                  <a:lnTo>
                    <a:pt x="211461" y="153739"/>
                  </a:lnTo>
                  <a:lnTo>
                    <a:pt x="155318" y="153739"/>
                  </a:lnTo>
                  <a:lnTo>
                    <a:pt x="101312" y="146449"/>
                  </a:lnTo>
                  <a:lnTo>
                    <a:pt x="53713" y="131869"/>
                  </a:lnTo>
                  <a:lnTo>
                    <a:pt x="13428" y="106138"/>
                  </a:lnTo>
                  <a:lnTo>
                    <a:pt x="0" y="76869"/>
                  </a:lnTo>
                  <a:lnTo>
                    <a:pt x="13428" y="47600"/>
                  </a:lnTo>
                  <a:lnTo>
                    <a:pt x="53713" y="21870"/>
                  </a:lnTo>
                  <a:lnTo>
                    <a:pt x="101312" y="7290"/>
                  </a:lnTo>
                  <a:lnTo>
                    <a:pt x="155318" y="0"/>
                  </a:lnTo>
                  <a:lnTo>
                    <a:pt x="211461" y="0"/>
                  </a:lnTo>
                  <a:lnTo>
                    <a:pt x="265467" y="7290"/>
                  </a:lnTo>
                  <a:lnTo>
                    <a:pt x="313066" y="218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601575" y="4082943"/>
              <a:ext cx="367202" cy="157123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9601574" y="4082943"/>
              <a:ext cx="367665" cy="157480"/>
            </a:xfrm>
            <a:custGeom>
              <a:avLst/>
              <a:gdLst/>
              <a:ahLst/>
              <a:cxnLst/>
              <a:rect l="l" t="t" r="r" b="b"/>
              <a:pathLst>
                <a:path w="367665" h="157479">
                  <a:moveTo>
                    <a:pt x="367186" y="371"/>
                  </a:moveTo>
                  <a:lnTo>
                    <a:pt x="367223" y="82958"/>
                  </a:lnTo>
                  <a:lnTo>
                    <a:pt x="315885" y="132977"/>
                  </a:lnTo>
                  <a:lnTo>
                    <a:pt x="272390" y="146963"/>
                  </a:lnTo>
                  <a:lnTo>
                    <a:pt x="226436" y="154730"/>
                  </a:lnTo>
                  <a:lnTo>
                    <a:pt x="185091" y="157124"/>
                  </a:lnTo>
                  <a:lnTo>
                    <a:pt x="143427" y="154795"/>
                  </a:lnTo>
                  <a:lnTo>
                    <a:pt x="96731" y="147179"/>
                  </a:lnTo>
                  <a:lnTo>
                    <a:pt x="52397" y="133302"/>
                  </a:lnTo>
                  <a:lnTo>
                    <a:pt x="17819" y="112188"/>
                  </a:lnTo>
                  <a:lnTo>
                    <a:pt x="375" y="63945"/>
                  </a:lnTo>
                  <a:lnTo>
                    <a:pt x="207" y="41432"/>
                  </a:lnTo>
                  <a:lnTo>
                    <a:pt x="38" y="18919"/>
                  </a:lnTo>
                  <a:lnTo>
                    <a:pt x="20" y="0"/>
                  </a:lnTo>
                  <a:lnTo>
                    <a:pt x="27249" y="31781"/>
                  </a:lnTo>
                  <a:lnTo>
                    <a:pt x="74862" y="54565"/>
                  </a:lnTo>
                  <a:lnTo>
                    <a:pt x="130702" y="68295"/>
                  </a:lnTo>
                  <a:lnTo>
                    <a:pt x="182614" y="72915"/>
                  </a:lnTo>
                  <a:lnTo>
                    <a:pt x="234914" y="69319"/>
                  </a:lnTo>
                  <a:lnTo>
                    <a:pt x="291565" y="57235"/>
                  </a:lnTo>
                  <a:lnTo>
                    <a:pt x="339883" y="34855"/>
                  </a:lnTo>
                  <a:lnTo>
                    <a:pt x="367186" y="3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601765" y="4000674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211461" y="0"/>
                  </a:moveTo>
                  <a:lnTo>
                    <a:pt x="155319" y="0"/>
                  </a:lnTo>
                  <a:lnTo>
                    <a:pt x="101312" y="7290"/>
                  </a:lnTo>
                  <a:lnTo>
                    <a:pt x="53713" y="21870"/>
                  </a:lnTo>
                  <a:lnTo>
                    <a:pt x="13428" y="47601"/>
                  </a:lnTo>
                  <a:lnTo>
                    <a:pt x="0" y="76870"/>
                  </a:lnTo>
                  <a:lnTo>
                    <a:pt x="13428" y="106139"/>
                  </a:lnTo>
                  <a:lnTo>
                    <a:pt x="53713" y="131869"/>
                  </a:lnTo>
                  <a:lnTo>
                    <a:pt x="101312" y="146449"/>
                  </a:lnTo>
                  <a:lnTo>
                    <a:pt x="155319" y="153739"/>
                  </a:lnTo>
                  <a:lnTo>
                    <a:pt x="211461" y="153739"/>
                  </a:lnTo>
                  <a:lnTo>
                    <a:pt x="265467" y="146449"/>
                  </a:lnTo>
                  <a:lnTo>
                    <a:pt x="313066" y="131869"/>
                  </a:lnTo>
                  <a:lnTo>
                    <a:pt x="353351" y="106139"/>
                  </a:lnTo>
                  <a:lnTo>
                    <a:pt x="366779" y="76870"/>
                  </a:lnTo>
                  <a:lnTo>
                    <a:pt x="353351" y="47601"/>
                  </a:lnTo>
                  <a:lnTo>
                    <a:pt x="313066" y="21870"/>
                  </a:lnTo>
                  <a:lnTo>
                    <a:pt x="265467" y="7290"/>
                  </a:lnTo>
                  <a:lnTo>
                    <a:pt x="2114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601765" y="4000674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313066" y="21870"/>
                  </a:moveTo>
                  <a:lnTo>
                    <a:pt x="353351" y="47600"/>
                  </a:lnTo>
                  <a:lnTo>
                    <a:pt x="366779" y="76869"/>
                  </a:lnTo>
                  <a:lnTo>
                    <a:pt x="353351" y="106138"/>
                  </a:lnTo>
                  <a:lnTo>
                    <a:pt x="313066" y="131869"/>
                  </a:lnTo>
                  <a:lnTo>
                    <a:pt x="265467" y="146449"/>
                  </a:lnTo>
                  <a:lnTo>
                    <a:pt x="211461" y="153739"/>
                  </a:lnTo>
                  <a:lnTo>
                    <a:pt x="155318" y="153739"/>
                  </a:lnTo>
                  <a:lnTo>
                    <a:pt x="101312" y="146449"/>
                  </a:lnTo>
                  <a:lnTo>
                    <a:pt x="53713" y="131869"/>
                  </a:lnTo>
                  <a:lnTo>
                    <a:pt x="13428" y="106138"/>
                  </a:lnTo>
                  <a:lnTo>
                    <a:pt x="0" y="76869"/>
                  </a:lnTo>
                  <a:lnTo>
                    <a:pt x="13428" y="47600"/>
                  </a:lnTo>
                  <a:lnTo>
                    <a:pt x="53713" y="21870"/>
                  </a:lnTo>
                  <a:lnTo>
                    <a:pt x="101312" y="7290"/>
                  </a:lnTo>
                  <a:lnTo>
                    <a:pt x="155318" y="0"/>
                  </a:lnTo>
                  <a:lnTo>
                    <a:pt x="211461" y="0"/>
                  </a:lnTo>
                  <a:lnTo>
                    <a:pt x="265467" y="7290"/>
                  </a:lnTo>
                  <a:lnTo>
                    <a:pt x="313066" y="218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375277" y="4060981"/>
              <a:ext cx="353659" cy="129687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0375278" y="4060981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0375462" y="3993077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1" y="0"/>
                  </a:moveTo>
                  <a:lnTo>
                    <a:pt x="149590" y="0"/>
                  </a:lnTo>
                  <a:lnTo>
                    <a:pt x="97575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3"/>
                  </a:lnTo>
                  <a:lnTo>
                    <a:pt x="97575" y="120878"/>
                  </a:lnTo>
                  <a:lnTo>
                    <a:pt x="149590" y="126895"/>
                  </a:lnTo>
                  <a:lnTo>
                    <a:pt x="203661" y="126895"/>
                  </a:lnTo>
                  <a:lnTo>
                    <a:pt x="255675" y="120878"/>
                  </a:lnTo>
                  <a:lnTo>
                    <a:pt x="301518" y="108843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1"/>
                  </a:lnTo>
                  <a:lnTo>
                    <a:pt x="255675" y="6017"/>
                  </a:lnTo>
                  <a:lnTo>
                    <a:pt x="2036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375462" y="3993077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247915" y="4851345"/>
              <a:ext cx="393738" cy="14291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9247914" y="4851345"/>
              <a:ext cx="394335" cy="143510"/>
            </a:xfrm>
            <a:custGeom>
              <a:avLst/>
              <a:gdLst/>
              <a:ahLst/>
              <a:cxnLst/>
              <a:rect l="l" t="t" r="r" b="b"/>
              <a:pathLst>
                <a:path w="394334" h="143510">
                  <a:moveTo>
                    <a:pt x="393719" y="338"/>
                  </a:moveTo>
                  <a:lnTo>
                    <a:pt x="393759" y="75458"/>
                  </a:lnTo>
                  <a:lnTo>
                    <a:pt x="338712" y="120955"/>
                  </a:lnTo>
                  <a:lnTo>
                    <a:pt x="292073" y="133676"/>
                  </a:lnTo>
                  <a:lnTo>
                    <a:pt x="242798" y="140740"/>
                  </a:lnTo>
                  <a:lnTo>
                    <a:pt x="198466" y="142918"/>
                  </a:lnTo>
                  <a:lnTo>
                    <a:pt x="153791" y="140800"/>
                  </a:lnTo>
                  <a:lnTo>
                    <a:pt x="103721" y="133873"/>
                  </a:lnTo>
                  <a:lnTo>
                    <a:pt x="56183" y="121250"/>
                  </a:lnTo>
                  <a:lnTo>
                    <a:pt x="19107" y="102045"/>
                  </a:lnTo>
                  <a:lnTo>
                    <a:pt x="402" y="58163"/>
                  </a:lnTo>
                  <a:lnTo>
                    <a:pt x="222" y="37686"/>
                  </a:lnTo>
                  <a:lnTo>
                    <a:pt x="41" y="17208"/>
                  </a:lnTo>
                  <a:lnTo>
                    <a:pt x="21" y="0"/>
                  </a:lnTo>
                  <a:lnTo>
                    <a:pt x="29218" y="28907"/>
                  </a:lnTo>
                  <a:lnTo>
                    <a:pt x="80271" y="49631"/>
                  </a:lnTo>
                  <a:lnTo>
                    <a:pt x="140147" y="62120"/>
                  </a:lnTo>
                  <a:lnTo>
                    <a:pt x="195810" y="66323"/>
                  </a:lnTo>
                  <a:lnTo>
                    <a:pt x="239865" y="64271"/>
                  </a:lnTo>
                  <a:lnTo>
                    <a:pt x="288646" y="57489"/>
                  </a:lnTo>
                  <a:lnTo>
                    <a:pt x="335192" y="45134"/>
                  </a:lnTo>
                  <a:lnTo>
                    <a:pt x="372537" y="26364"/>
                  </a:lnTo>
                  <a:lnTo>
                    <a:pt x="393719" y="33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248119" y="4775686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196642" y="0"/>
                  </a:moveTo>
                  <a:lnTo>
                    <a:pt x="146759" y="2302"/>
                  </a:lnTo>
                  <a:lnTo>
                    <a:pt x="99526" y="9209"/>
                  </a:lnTo>
                  <a:lnTo>
                    <a:pt x="57594" y="20721"/>
                  </a:lnTo>
                  <a:lnTo>
                    <a:pt x="14398" y="44125"/>
                  </a:lnTo>
                  <a:lnTo>
                    <a:pt x="0" y="70748"/>
                  </a:lnTo>
                  <a:lnTo>
                    <a:pt x="14398" y="97371"/>
                  </a:lnTo>
                  <a:lnTo>
                    <a:pt x="57594" y="120776"/>
                  </a:lnTo>
                  <a:lnTo>
                    <a:pt x="99526" y="132288"/>
                  </a:lnTo>
                  <a:lnTo>
                    <a:pt x="146759" y="139195"/>
                  </a:lnTo>
                  <a:lnTo>
                    <a:pt x="196642" y="141497"/>
                  </a:lnTo>
                  <a:lnTo>
                    <a:pt x="246525" y="139195"/>
                  </a:lnTo>
                  <a:lnTo>
                    <a:pt x="293758" y="132288"/>
                  </a:lnTo>
                  <a:lnTo>
                    <a:pt x="335689" y="120776"/>
                  </a:lnTo>
                  <a:lnTo>
                    <a:pt x="378885" y="97371"/>
                  </a:lnTo>
                  <a:lnTo>
                    <a:pt x="393284" y="70748"/>
                  </a:lnTo>
                  <a:lnTo>
                    <a:pt x="378885" y="44125"/>
                  </a:lnTo>
                  <a:lnTo>
                    <a:pt x="335689" y="20721"/>
                  </a:lnTo>
                  <a:lnTo>
                    <a:pt x="293758" y="9209"/>
                  </a:lnTo>
                  <a:lnTo>
                    <a:pt x="246525" y="2302"/>
                  </a:lnTo>
                  <a:lnTo>
                    <a:pt x="19664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248120" y="4775686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335688" y="20721"/>
                  </a:moveTo>
                  <a:lnTo>
                    <a:pt x="378885" y="44126"/>
                  </a:lnTo>
                  <a:lnTo>
                    <a:pt x="393284" y="70749"/>
                  </a:lnTo>
                  <a:lnTo>
                    <a:pt x="378885" y="97371"/>
                  </a:lnTo>
                  <a:lnTo>
                    <a:pt x="335688" y="120776"/>
                  </a:lnTo>
                  <a:lnTo>
                    <a:pt x="293757" y="132288"/>
                  </a:lnTo>
                  <a:lnTo>
                    <a:pt x="246525" y="139195"/>
                  </a:lnTo>
                  <a:lnTo>
                    <a:pt x="196642" y="141498"/>
                  </a:lnTo>
                  <a:lnTo>
                    <a:pt x="146758" y="139195"/>
                  </a:lnTo>
                  <a:lnTo>
                    <a:pt x="99526" y="132288"/>
                  </a:lnTo>
                  <a:lnTo>
                    <a:pt x="57595" y="120776"/>
                  </a:lnTo>
                  <a:lnTo>
                    <a:pt x="14398" y="97371"/>
                  </a:lnTo>
                  <a:lnTo>
                    <a:pt x="0" y="70749"/>
                  </a:lnTo>
                  <a:lnTo>
                    <a:pt x="14398" y="44126"/>
                  </a:lnTo>
                  <a:lnTo>
                    <a:pt x="57595" y="20721"/>
                  </a:lnTo>
                  <a:lnTo>
                    <a:pt x="99526" y="9209"/>
                  </a:lnTo>
                  <a:lnTo>
                    <a:pt x="146758" y="2302"/>
                  </a:lnTo>
                  <a:lnTo>
                    <a:pt x="196642" y="0"/>
                  </a:lnTo>
                  <a:lnTo>
                    <a:pt x="246525" y="2302"/>
                  </a:lnTo>
                  <a:lnTo>
                    <a:pt x="293757" y="9209"/>
                  </a:lnTo>
                  <a:lnTo>
                    <a:pt x="335688" y="207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313950" y="4793670"/>
              <a:ext cx="262255" cy="58419"/>
            </a:xfrm>
            <a:custGeom>
              <a:avLst/>
              <a:gdLst/>
              <a:ahLst/>
              <a:cxnLst/>
              <a:rect l="l" t="t" r="r" b="b"/>
              <a:pathLst>
                <a:path w="262254" h="58420">
                  <a:moveTo>
                    <a:pt x="109280" y="25344"/>
                  </a:moveTo>
                  <a:lnTo>
                    <a:pt x="51122" y="25344"/>
                  </a:lnTo>
                  <a:lnTo>
                    <a:pt x="128953" y="58199"/>
                  </a:lnTo>
                  <a:lnTo>
                    <a:pt x="192247" y="34149"/>
                  </a:lnTo>
                  <a:lnTo>
                    <a:pt x="130262" y="34149"/>
                  </a:lnTo>
                  <a:lnTo>
                    <a:pt x="109280" y="25344"/>
                  </a:lnTo>
                  <a:close/>
                </a:path>
                <a:path w="262254" h="58420">
                  <a:moveTo>
                    <a:pt x="210579" y="0"/>
                  </a:moveTo>
                  <a:lnTo>
                    <a:pt x="130262" y="34149"/>
                  </a:lnTo>
                  <a:lnTo>
                    <a:pt x="192247" y="34149"/>
                  </a:lnTo>
                  <a:lnTo>
                    <a:pt x="213885" y="25927"/>
                  </a:lnTo>
                  <a:lnTo>
                    <a:pt x="233201" y="25927"/>
                  </a:lnTo>
                  <a:lnTo>
                    <a:pt x="261932" y="13271"/>
                  </a:lnTo>
                  <a:lnTo>
                    <a:pt x="210579" y="0"/>
                  </a:lnTo>
                  <a:close/>
                </a:path>
                <a:path w="262254" h="58420">
                  <a:moveTo>
                    <a:pt x="51122" y="938"/>
                  </a:moveTo>
                  <a:lnTo>
                    <a:pt x="0" y="15245"/>
                  </a:lnTo>
                  <a:lnTo>
                    <a:pt x="34987" y="30038"/>
                  </a:lnTo>
                  <a:lnTo>
                    <a:pt x="51122" y="25344"/>
                  </a:lnTo>
                  <a:lnTo>
                    <a:pt x="109280" y="25344"/>
                  </a:lnTo>
                  <a:lnTo>
                    <a:pt x="51122" y="938"/>
                  </a:lnTo>
                  <a:close/>
                </a:path>
                <a:path w="262254" h="58420">
                  <a:moveTo>
                    <a:pt x="233201" y="25927"/>
                  </a:moveTo>
                  <a:lnTo>
                    <a:pt x="213885" y="25927"/>
                  </a:lnTo>
                  <a:lnTo>
                    <a:pt x="223867" y="30038"/>
                  </a:lnTo>
                  <a:lnTo>
                    <a:pt x="233201" y="25927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925995" y="4410800"/>
              <a:ext cx="228282" cy="78724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7189296" y="1642033"/>
              <a:ext cx="4101465" cy="4254500"/>
            </a:xfrm>
            <a:custGeom>
              <a:avLst/>
              <a:gdLst/>
              <a:ahLst/>
              <a:cxnLst/>
              <a:rect l="l" t="t" r="r" b="b"/>
              <a:pathLst>
                <a:path w="4101465" h="4254500">
                  <a:moveTo>
                    <a:pt x="1996749" y="1290411"/>
                  </a:moveTo>
                  <a:lnTo>
                    <a:pt x="1952373" y="1293963"/>
                  </a:lnTo>
                  <a:lnTo>
                    <a:pt x="1906828" y="1293135"/>
                  </a:lnTo>
                  <a:lnTo>
                    <a:pt x="1860115" y="1286469"/>
                  </a:lnTo>
                  <a:lnTo>
                    <a:pt x="1812235" y="1272504"/>
                  </a:lnTo>
                  <a:lnTo>
                    <a:pt x="1763187" y="1249780"/>
                  </a:lnTo>
                  <a:lnTo>
                    <a:pt x="1712970" y="1216838"/>
                  </a:lnTo>
                  <a:lnTo>
                    <a:pt x="1681760" y="1190483"/>
                  </a:lnTo>
                  <a:lnTo>
                    <a:pt x="1649320" y="1158400"/>
                  </a:lnTo>
                  <a:lnTo>
                    <a:pt x="1615997" y="1121693"/>
                  </a:lnTo>
                  <a:lnTo>
                    <a:pt x="1582137" y="1081464"/>
                  </a:lnTo>
                  <a:lnTo>
                    <a:pt x="1548089" y="1038819"/>
                  </a:lnTo>
                  <a:lnTo>
                    <a:pt x="1514199" y="994859"/>
                  </a:lnTo>
                  <a:lnTo>
                    <a:pt x="1480812" y="950689"/>
                  </a:lnTo>
                  <a:lnTo>
                    <a:pt x="1448278" y="907413"/>
                  </a:lnTo>
                  <a:lnTo>
                    <a:pt x="1416941" y="866133"/>
                  </a:lnTo>
                  <a:lnTo>
                    <a:pt x="1387149" y="827955"/>
                  </a:lnTo>
                  <a:lnTo>
                    <a:pt x="1356123" y="784875"/>
                  </a:lnTo>
                  <a:lnTo>
                    <a:pt x="1326957" y="737773"/>
                  </a:lnTo>
                  <a:lnTo>
                    <a:pt x="1299174" y="688985"/>
                  </a:lnTo>
                  <a:lnTo>
                    <a:pt x="1272300" y="640845"/>
                  </a:lnTo>
                  <a:lnTo>
                    <a:pt x="1245859" y="595689"/>
                  </a:lnTo>
                  <a:lnTo>
                    <a:pt x="1219374" y="555854"/>
                  </a:lnTo>
                  <a:lnTo>
                    <a:pt x="1192370" y="523674"/>
                  </a:lnTo>
                  <a:lnTo>
                    <a:pt x="1164371" y="501485"/>
                  </a:lnTo>
                  <a:lnTo>
                    <a:pt x="1134902" y="491624"/>
                  </a:lnTo>
                  <a:lnTo>
                    <a:pt x="1103183" y="494723"/>
                  </a:lnTo>
                  <a:lnTo>
                    <a:pt x="1034080" y="532108"/>
                  </a:lnTo>
                  <a:lnTo>
                    <a:pt x="998339" y="563105"/>
                  </a:lnTo>
                  <a:lnTo>
                    <a:pt x="962901" y="600115"/>
                  </a:lnTo>
                  <a:lnTo>
                    <a:pt x="928587" y="641493"/>
                  </a:lnTo>
                  <a:lnTo>
                    <a:pt x="896220" y="685596"/>
                  </a:lnTo>
                  <a:lnTo>
                    <a:pt x="866621" y="730781"/>
                  </a:lnTo>
                  <a:lnTo>
                    <a:pt x="840612" y="775403"/>
                  </a:lnTo>
                  <a:lnTo>
                    <a:pt x="819741" y="812619"/>
                  </a:lnTo>
                  <a:lnTo>
                    <a:pt x="797078" y="852418"/>
                  </a:lnTo>
                  <a:lnTo>
                    <a:pt x="773783" y="894515"/>
                  </a:lnTo>
                  <a:lnTo>
                    <a:pt x="751017" y="938625"/>
                  </a:lnTo>
                  <a:lnTo>
                    <a:pt x="729941" y="984465"/>
                  </a:lnTo>
                  <a:lnTo>
                    <a:pt x="711716" y="1031749"/>
                  </a:lnTo>
                  <a:lnTo>
                    <a:pt x="697502" y="1080195"/>
                  </a:lnTo>
                  <a:lnTo>
                    <a:pt x="688461" y="1129517"/>
                  </a:lnTo>
                  <a:lnTo>
                    <a:pt x="685752" y="1179431"/>
                  </a:lnTo>
                  <a:lnTo>
                    <a:pt x="690538" y="1229653"/>
                  </a:lnTo>
                  <a:lnTo>
                    <a:pt x="703978" y="1279899"/>
                  </a:lnTo>
                  <a:lnTo>
                    <a:pt x="719870" y="1315071"/>
                  </a:lnTo>
                  <a:lnTo>
                    <a:pt x="742027" y="1351481"/>
                  </a:lnTo>
                  <a:lnTo>
                    <a:pt x="769607" y="1388926"/>
                  </a:lnTo>
                  <a:lnTo>
                    <a:pt x="801773" y="1427209"/>
                  </a:lnTo>
                  <a:lnTo>
                    <a:pt x="837686" y="1466127"/>
                  </a:lnTo>
                  <a:lnTo>
                    <a:pt x="876506" y="1505482"/>
                  </a:lnTo>
                  <a:lnTo>
                    <a:pt x="917394" y="1545073"/>
                  </a:lnTo>
                  <a:lnTo>
                    <a:pt x="959511" y="1584700"/>
                  </a:lnTo>
                  <a:lnTo>
                    <a:pt x="1002018" y="1624163"/>
                  </a:lnTo>
                  <a:lnTo>
                    <a:pt x="1044076" y="1663261"/>
                  </a:lnTo>
                  <a:lnTo>
                    <a:pt x="1084846" y="1701795"/>
                  </a:lnTo>
                  <a:lnTo>
                    <a:pt x="1123489" y="1739564"/>
                  </a:lnTo>
                  <a:lnTo>
                    <a:pt x="1159165" y="1776368"/>
                  </a:lnTo>
                  <a:lnTo>
                    <a:pt x="1191036" y="1812007"/>
                  </a:lnTo>
                  <a:lnTo>
                    <a:pt x="1218263" y="1846281"/>
                  </a:lnTo>
                  <a:lnTo>
                    <a:pt x="1240006" y="1878990"/>
                  </a:lnTo>
                  <a:lnTo>
                    <a:pt x="1265466" y="1921852"/>
                  </a:lnTo>
                  <a:lnTo>
                    <a:pt x="1291146" y="1965116"/>
                  </a:lnTo>
                  <a:lnTo>
                    <a:pt x="1315877" y="2008234"/>
                  </a:lnTo>
                  <a:lnTo>
                    <a:pt x="1338491" y="2050658"/>
                  </a:lnTo>
                  <a:lnTo>
                    <a:pt x="1357821" y="2091842"/>
                  </a:lnTo>
                  <a:lnTo>
                    <a:pt x="1372698" y="2131237"/>
                  </a:lnTo>
                  <a:lnTo>
                    <a:pt x="1381956" y="2168297"/>
                  </a:lnTo>
                  <a:lnTo>
                    <a:pt x="1384425" y="2202474"/>
                  </a:lnTo>
                  <a:lnTo>
                    <a:pt x="1378939" y="2233220"/>
                  </a:lnTo>
                  <a:lnTo>
                    <a:pt x="1339428" y="2282232"/>
                  </a:lnTo>
                  <a:lnTo>
                    <a:pt x="1303068" y="2299403"/>
                  </a:lnTo>
                  <a:lnTo>
                    <a:pt x="1247190" y="2308443"/>
                  </a:lnTo>
                  <a:lnTo>
                    <a:pt x="1211362" y="2308880"/>
                  </a:lnTo>
                  <a:lnTo>
                    <a:pt x="1170961" y="2306993"/>
                  </a:lnTo>
                  <a:lnTo>
                    <a:pt x="1126503" y="2303079"/>
                  </a:lnTo>
                  <a:lnTo>
                    <a:pt x="1078505" y="2297436"/>
                  </a:lnTo>
                  <a:lnTo>
                    <a:pt x="1027481" y="2290363"/>
                  </a:lnTo>
                  <a:lnTo>
                    <a:pt x="973948" y="2282157"/>
                  </a:lnTo>
                  <a:lnTo>
                    <a:pt x="918421" y="2273117"/>
                  </a:lnTo>
                  <a:lnTo>
                    <a:pt x="861416" y="2263541"/>
                  </a:lnTo>
                  <a:lnTo>
                    <a:pt x="803449" y="2253726"/>
                  </a:lnTo>
                  <a:lnTo>
                    <a:pt x="745035" y="2243970"/>
                  </a:lnTo>
                  <a:lnTo>
                    <a:pt x="686691" y="2234573"/>
                  </a:lnTo>
                  <a:lnTo>
                    <a:pt x="628931" y="2225830"/>
                  </a:lnTo>
                  <a:lnTo>
                    <a:pt x="572271" y="2218042"/>
                  </a:lnTo>
                  <a:lnTo>
                    <a:pt x="517228" y="2211505"/>
                  </a:lnTo>
                  <a:lnTo>
                    <a:pt x="464317" y="2206519"/>
                  </a:lnTo>
                  <a:lnTo>
                    <a:pt x="414054" y="2203379"/>
                  </a:lnTo>
                  <a:lnTo>
                    <a:pt x="366954" y="2202386"/>
                  </a:lnTo>
                  <a:lnTo>
                    <a:pt x="323533" y="2203836"/>
                  </a:lnTo>
                  <a:lnTo>
                    <a:pt x="284307" y="2208029"/>
                  </a:lnTo>
                  <a:lnTo>
                    <a:pt x="220502" y="2225831"/>
                  </a:lnTo>
                  <a:lnTo>
                    <a:pt x="185749" y="2245454"/>
                  </a:lnTo>
                  <a:lnTo>
                    <a:pt x="153341" y="2270516"/>
                  </a:lnTo>
                  <a:lnTo>
                    <a:pt x="123476" y="2300381"/>
                  </a:lnTo>
                  <a:lnTo>
                    <a:pt x="96354" y="2334413"/>
                  </a:lnTo>
                  <a:lnTo>
                    <a:pt x="72174" y="2371977"/>
                  </a:lnTo>
                  <a:lnTo>
                    <a:pt x="51134" y="2412437"/>
                  </a:lnTo>
                  <a:lnTo>
                    <a:pt x="33434" y="2455159"/>
                  </a:lnTo>
                  <a:lnTo>
                    <a:pt x="19271" y="2499506"/>
                  </a:lnTo>
                  <a:lnTo>
                    <a:pt x="8847" y="2544844"/>
                  </a:lnTo>
                  <a:lnTo>
                    <a:pt x="2358" y="2590537"/>
                  </a:lnTo>
                  <a:lnTo>
                    <a:pt x="5" y="2635950"/>
                  </a:lnTo>
                  <a:lnTo>
                    <a:pt x="1986" y="2680448"/>
                  </a:lnTo>
                  <a:lnTo>
                    <a:pt x="8500" y="2723394"/>
                  </a:lnTo>
                  <a:lnTo>
                    <a:pt x="19747" y="2764154"/>
                  </a:lnTo>
                  <a:lnTo>
                    <a:pt x="35924" y="2802092"/>
                  </a:lnTo>
                  <a:lnTo>
                    <a:pt x="57231" y="2836573"/>
                  </a:lnTo>
                  <a:lnTo>
                    <a:pt x="83868" y="2866962"/>
                  </a:lnTo>
                  <a:lnTo>
                    <a:pt x="137849" y="2904411"/>
                  </a:lnTo>
                  <a:lnTo>
                    <a:pt x="173308" y="2921464"/>
                  </a:lnTo>
                  <a:lnTo>
                    <a:pt x="213690" y="2937518"/>
                  </a:lnTo>
                  <a:lnTo>
                    <a:pt x="258451" y="2952659"/>
                  </a:lnTo>
                  <a:lnTo>
                    <a:pt x="307048" y="2966975"/>
                  </a:lnTo>
                  <a:lnTo>
                    <a:pt x="358939" y="2980551"/>
                  </a:lnTo>
                  <a:lnTo>
                    <a:pt x="413581" y="2993475"/>
                  </a:lnTo>
                  <a:lnTo>
                    <a:pt x="470431" y="3005834"/>
                  </a:lnTo>
                  <a:lnTo>
                    <a:pt x="528945" y="3017714"/>
                  </a:lnTo>
                  <a:lnTo>
                    <a:pt x="588582" y="3029201"/>
                  </a:lnTo>
                  <a:lnTo>
                    <a:pt x="648799" y="3040383"/>
                  </a:lnTo>
                  <a:lnTo>
                    <a:pt x="709051" y="3051345"/>
                  </a:lnTo>
                  <a:lnTo>
                    <a:pt x="768798" y="3062176"/>
                  </a:lnTo>
                  <a:lnTo>
                    <a:pt x="827495" y="3072961"/>
                  </a:lnTo>
                  <a:lnTo>
                    <a:pt x="884600" y="3083786"/>
                  </a:lnTo>
                  <a:lnTo>
                    <a:pt x="939570" y="3094740"/>
                  </a:lnTo>
                  <a:lnTo>
                    <a:pt x="991863" y="3105908"/>
                  </a:lnTo>
                  <a:lnTo>
                    <a:pt x="1040935" y="3117377"/>
                  </a:lnTo>
                  <a:lnTo>
                    <a:pt x="1086243" y="3129234"/>
                  </a:lnTo>
                  <a:lnTo>
                    <a:pt x="1127245" y="3141565"/>
                  </a:lnTo>
                  <a:lnTo>
                    <a:pt x="1163398" y="3154457"/>
                  </a:lnTo>
                  <a:lnTo>
                    <a:pt x="1218985" y="3182272"/>
                  </a:lnTo>
                  <a:lnTo>
                    <a:pt x="1254491" y="3212972"/>
                  </a:lnTo>
                  <a:lnTo>
                    <a:pt x="1275600" y="3245991"/>
                  </a:lnTo>
                  <a:lnTo>
                    <a:pt x="1284264" y="3280724"/>
                  </a:lnTo>
                  <a:lnTo>
                    <a:pt x="1282436" y="3316570"/>
                  </a:lnTo>
                  <a:lnTo>
                    <a:pt x="1255114" y="3389194"/>
                  </a:lnTo>
                  <a:lnTo>
                    <a:pt x="1233525" y="3424767"/>
                  </a:lnTo>
                  <a:lnTo>
                    <a:pt x="1209253" y="3459044"/>
                  </a:lnTo>
                  <a:lnTo>
                    <a:pt x="1184251" y="3491424"/>
                  </a:lnTo>
                  <a:lnTo>
                    <a:pt x="1160472" y="3521303"/>
                  </a:lnTo>
                  <a:lnTo>
                    <a:pt x="1139868" y="3548081"/>
                  </a:lnTo>
                  <a:lnTo>
                    <a:pt x="1096139" y="3601276"/>
                  </a:lnTo>
                  <a:lnTo>
                    <a:pt x="1057530" y="3621653"/>
                  </a:lnTo>
                  <a:lnTo>
                    <a:pt x="1014722" y="3635412"/>
                  </a:lnTo>
                  <a:lnTo>
                    <a:pt x="973876" y="3645677"/>
                  </a:lnTo>
                  <a:lnTo>
                    <a:pt x="941150" y="3655574"/>
                  </a:lnTo>
                  <a:lnTo>
                    <a:pt x="922703" y="3668230"/>
                  </a:lnTo>
                  <a:lnTo>
                    <a:pt x="924695" y="3686769"/>
                  </a:lnTo>
                  <a:lnTo>
                    <a:pt x="943582" y="3706708"/>
                  </a:lnTo>
                  <a:lnTo>
                    <a:pt x="976007" y="3730541"/>
                  </a:lnTo>
                  <a:lnTo>
                    <a:pt x="1018899" y="3756838"/>
                  </a:lnTo>
                  <a:lnTo>
                    <a:pt x="1069187" y="3784174"/>
                  </a:lnTo>
                  <a:lnTo>
                    <a:pt x="1123800" y="3811120"/>
                  </a:lnTo>
                  <a:lnTo>
                    <a:pt x="1179668" y="3836249"/>
                  </a:lnTo>
                  <a:lnTo>
                    <a:pt x="1233719" y="3858135"/>
                  </a:lnTo>
                  <a:lnTo>
                    <a:pt x="1282882" y="3875349"/>
                  </a:lnTo>
                  <a:lnTo>
                    <a:pt x="1324088" y="3886465"/>
                  </a:lnTo>
                  <a:lnTo>
                    <a:pt x="1374766" y="3888849"/>
                  </a:lnTo>
                  <a:lnTo>
                    <a:pt x="1419459" y="3877511"/>
                  </a:lnTo>
                  <a:lnTo>
                    <a:pt x="1460065" y="3858875"/>
                  </a:lnTo>
                  <a:lnTo>
                    <a:pt x="1498482" y="3839363"/>
                  </a:lnTo>
                  <a:lnTo>
                    <a:pt x="1536606" y="3825398"/>
                  </a:lnTo>
                  <a:lnTo>
                    <a:pt x="1576336" y="3823403"/>
                  </a:lnTo>
                  <a:lnTo>
                    <a:pt x="1617964" y="3833159"/>
                  </a:lnTo>
                  <a:lnTo>
                    <a:pt x="1660030" y="3849484"/>
                  </a:lnTo>
                  <a:lnTo>
                    <a:pt x="1701804" y="3871357"/>
                  </a:lnTo>
                  <a:lnTo>
                    <a:pt x="1742556" y="3897754"/>
                  </a:lnTo>
                  <a:lnTo>
                    <a:pt x="1781556" y="3927655"/>
                  </a:lnTo>
                  <a:lnTo>
                    <a:pt x="1818074" y="3960037"/>
                  </a:lnTo>
                  <a:lnTo>
                    <a:pt x="1844519" y="3993254"/>
                  </a:lnTo>
                  <a:lnTo>
                    <a:pt x="1865754" y="4033579"/>
                  </a:lnTo>
                  <a:lnTo>
                    <a:pt x="1884722" y="4077612"/>
                  </a:lnTo>
                  <a:lnTo>
                    <a:pt x="1904363" y="4121952"/>
                  </a:lnTo>
                  <a:lnTo>
                    <a:pt x="1927621" y="4163196"/>
                  </a:lnTo>
                  <a:lnTo>
                    <a:pt x="1957436" y="4197945"/>
                  </a:lnTo>
                  <a:lnTo>
                    <a:pt x="1996749" y="4222795"/>
                  </a:lnTo>
                  <a:lnTo>
                    <a:pt x="2035720" y="4235656"/>
                  </a:lnTo>
                  <a:lnTo>
                    <a:pt x="2081438" y="4245099"/>
                  </a:lnTo>
                  <a:lnTo>
                    <a:pt x="2132216" y="4251212"/>
                  </a:lnTo>
                  <a:lnTo>
                    <a:pt x="2186369" y="4254082"/>
                  </a:lnTo>
                  <a:lnTo>
                    <a:pt x="2242208" y="4253793"/>
                  </a:lnTo>
                  <a:lnTo>
                    <a:pt x="2298047" y="4250434"/>
                  </a:lnTo>
                  <a:lnTo>
                    <a:pt x="2352199" y="4244090"/>
                  </a:lnTo>
                  <a:lnTo>
                    <a:pt x="2402977" y="4234849"/>
                  </a:lnTo>
                  <a:lnTo>
                    <a:pt x="2448695" y="4222795"/>
                  </a:lnTo>
                  <a:lnTo>
                    <a:pt x="2495222" y="4202709"/>
                  </a:lnTo>
                  <a:lnTo>
                    <a:pt x="2539100" y="4174431"/>
                  </a:lnTo>
                  <a:lnTo>
                    <a:pt x="2580639" y="4140612"/>
                  </a:lnTo>
                  <a:lnTo>
                    <a:pt x="2620145" y="4103897"/>
                  </a:lnTo>
                  <a:lnTo>
                    <a:pt x="2657927" y="4066937"/>
                  </a:lnTo>
                  <a:lnTo>
                    <a:pt x="2694293" y="4032378"/>
                  </a:lnTo>
                  <a:lnTo>
                    <a:pt x="2729550" y="4002868"/>
                  </a:lnTo>
                  <a:lnTo>
                    <a:pt x="2764006" y="3981057"/>
                  </a:lnTo>
                  <a:lnTo>
                    <a:pt x="2809843" y="3966678"/>
                  </a:lnTo>
                  <a:lnTo>
                    <a:pt x="2855095" y="3964708"/>
                  </a:lnTo>
                  <a:lnTo>
                    <a:pt x="2898012" y="3968576"/>
                  </a:lnTo>
                  <a:lnTo>
                    <a:pt x="2936842" y="3971715"/>
                  </a:lnTo>
                  <a:lnTo>
                    <a:pt x="2969833" y="3967555"/>
                  </a:lnTo>
                  <a:lnTo>
                    <a:pt x="2995232" y="3949527"/>
                  </a:lnTo>
                  <a:lnTo>
                    <a:pt x="3009076" y="3917266"/>
                  </a:lnTo>
                  <a:lnTo>
                    <a:pt x="3011971" y="3875955"/>
                  </a:lnTo>
                  <a:lnTo>
                    <a:pt x="3009027" y="3827345"/>
                  </a:lnTo>
                  <a:lnTo>
                    <a:pt x="3005354" y="3773187"/>
                  </a:lnTo>
                  <a:lnTo>
                    <a:pt x="3006059" y="3715234"/>
                  </a:lnTo>
                  <a:lnTo>
                    <a:pt x="3016253" y="3655237"/>
                  </a:lnTo>
                  <a:lnTo>
                    <a:pt x="3025040" y="3616544"/>
                  </a:lnTo>
                  <a:lnTo>
                    <a:pt x="3032313" y="3573761"/>
                  </a:lnTo>
                  <a:lnTo>
                    <a:pt x="3039397" y="3528057"/>
                  </a:lnTo>
                  <a:lnTo>
                    <a:pt x="3047616" y="3480598"/>
                  </a:lnTo>
                  <a:lnTo>
                    <a:pt x="3058295" y="3432550"/>
                  </a:lnTo>
                  <a:lnTo>
                    <a:pt x="3072757" y="3385080"/>
                  </a:lnTo>
                  <a:lnTo>
                    <a:pt x="3092328" y="3339355"/>
                  </a:lnTo>
                  <a:lnTo>
                    <a:pt x="3118330" y="3296541"/>
                  </a:lnTo>
                  <a:lnTo>
                    <a:pt x="3152090" y="3257805"/>
                  </a:lnTo>
                  <a:lnTo>
                    <a:pt x="3194930" y="3224314"/>
                  </a:lnTo>
                  <a:lnTo>
                    <a:pt x="3252227" y="3201291"/>
                  </a:lnTo>
                  <a:lnTo>
                    <a:pt x="3325594" y="3190428"/>
                  </a:lnTo>
                  <a:lnTo>
                    <a:pt x="3366954" y="3188266"/>
                  </a:lnTo>
                  <a:lnTo>
                    <a:pt x="3410712" y="3187596"/>
                  </a:lnTo>
                  <a:lnTo>
                    <a:pt x="3456328" y="3187900"/>
                  </a:lnTo>
                  <a:lnTo>
                    <a:pt x="3503261" y="3188662"/>
                  </a:lnTo>
                  <a:lnTo>
                    <a:pt x="3550972" y="3189367"/>
                  </a:lnTo>
                  <a:lnTo>
                    <a:pt x="3598921" y="3189498"/>
                  </a:lnTo>
                  <a:lnTo>
                    <a:pt x="3646568" y="3188538"/>
                  </a:lnTo>
                  <a:lnTo>
                    <a:pt x="3693372" y="3185972"/>
                  </a:lnTo>
                  <a:lnTo>
                    <a:pt x="3738794" y="3181282"/>
                  </a:lnTo>
                  <a:lnTo>
                    <a:pt x="3782295" y="3173953"/>
                  </a:lnTo>
                  <a:lnTo>
                    <a:pt x="3823333" y="3163468"/>
                  </a:lnTo>
                  <a:lnTo>
                    <a:pt x="3861369" y="3149312"/>
                  </a:lnTo>
                  <a:lnTo>
                    <a:pt x="3895863" y="3130966"/>
                  </a:lnTo>
                  <a:lnTo>
                    <a:pt x="3926276" y="3107916"/>
                  </a:lnTo>
                  <a:lnTo>
                    <a:pt x="3952066" y="3079646"/>
                  </a:lnTo>
                  <a:lnTo>
                    <a:pt x="3972694" y="3045637"/>
                  </a:lnTo>
                  <a:lnTo>
                    <a:pt x="3994215" y="2983820"/>
                  </a:lnTo>
                  <a:lnTo>
                    <a:pt x="4006681" y="2909373"/>
                  </a:lnTo>
                  <a:lnTo>
                    <a:pt x="4009915" y="2867990"/>
                  </a:lnTo>
                  <a:lnTo>
                    <a:pt x="4011362" y="2824142"/>
                  </a:lnTo>
                  <a:lnTo>
                    <a:pt x="4011179" y="2778059"/>
                  </a:lnTo>
                  <a:lnTo>
                    <a:pt x="4009526" y="2729972"/>
                  </a:lnTo>
                  <a:lnTo>
                    <a:pt x="4006561" y="2680111"/>
                  </a:lnTo>
                  <a:lnTo>
                    <a:pt x="4002442" y="2628708"/>
                  </a:lnTo>
                  <a:lnTo>
                    <a:pt x="3997329" y="2575993"/>
                  </a:lnTo>
                  <a:lnTo>
                    <a:pt x="3991379" y="2522197"/>
                  </a:lnTo>
                  <a:lnTo>
                    <a:pt x="3984752" y="2467550"/>
                  </a:lnTo>
                  <a:lnTo>
                    <a:pt x="3977606" y="2412283"/>
                  </a:lnTo>
                  <a:lnTo>
                    <a:pt x="3970099" y="2356626"/>
                  </a:lnTo>
                  <a:lnTo>
                    <a:pt x="3962391" y="2300811"/>
                  </a:lnTo>
                  <a:lnTo>
                    <a:pt x="3954639" y="2245069"/>
                  </a:lnTo>
                  <a:lnTo>
                    <a:pt x="3947002" y="2189629"/>
                  </a:lnTo>
                  <a:lnTo>
                    <a:pt x="3939640" y="2134722"/>
                  </a:lnTo>
                  <a:lnTo>
                    <a:pt x="3932710" y="2080579"/>
                  </a:lnTo>
                  <a:lnTo>
                    <a:pt x="3926371" y="2027432"/>
                  </a:lnTo>
                  <a:lnTo>
                    <a:pt x="3920782" y="1975509"/>
                  </a:lnTo>
                  <a:lnTo>
                    <a:pt x="3916101" y="1925043"/>
                  </a:lnTo>
                  <a:lnTo>
                    <a:pt x="3912487" y="1876264"/>
                  </a:lnTo>
                  <a:lnTo>
                    <a:pt x="3910098" y="1829403"/>
                  </a:lnTo>
                  <a:lnTo>
                    <a:pt x="3909094" y="1784689"/>
                  </a:lnTo>
                  <a:lnTo>
                    <a:pt x="3909632" y="1742354"/>
                  </a:lnTo>
                  <a:lnTo>
                    <a:pt x="3912597" y="1681689"/>
                  </a:lnTo>
                  <a:lnTo>
                    <a:pt x="3917259" y="1622819"/>
                  </a:lnTo>
                  <a:lnTo>
                    <a:pt x="3923403" y="1565625"/>
                  </a:lnTo>
                  <a:lnTo>
                    <a:pt x="3930812" y="1509988"/>
                  </a:lnTo>
                  <a:lnTo>
                    <a:pt x="3939269" y="1455789"/>
                  </a:lnTo>
                  <a:lnTo>
                    <a:pt x="3948560" y="1402909"/>
                  </a:lnTo>
                  <a:lnTo>
                    <a:pt x="3958466" y="1351230"/>
                  </a:lnTo>
                  <a:lnTo>
                    <a:pt x="3968773" y="1300632"/>
                  </a:lnTo>
                  <a:lnTo>
                    <a:pt x="3979264" y="1250996"/>
                  </a:lnTo>
                  <a:lnTo>
                    <a:pt x="3989722" y="1202204"/>
                  </a:lnTo>
                  <a:lnTo>
                    <a:pt x="3999931" y="1154136"/>
                  </a:lnTo>
                  <a:lnTo>
                    <a:pt x="4009676" y="1106673"/>
                  </a:lnTo>
                  <a:lnTo>
                    <a:pt x="4018739" y="1059698"/>
                  </a:lnTo>
                  <a:lnTo>
                    <a:pt x="4026905" y="1013090"/>
                  </a:lnTo>
                  <a:lnTo>
                    <a:pt x="4033957" y="966730"/>
                  </a:lnTo>
                  <a:lnTo>
                    <a:pt x="4039679" y="920500"/>
                  </a:lnTo>
                  <a:lnTo>
                    <a:pt x="4043855" y="874282"/>
                  </a:lnTo>
                  <a:lnTo>
                    <a:pt x="4046268" y="827955"/>
                  </a:lnTo>
                  <a:lnTo>
                    <a:pt x="4048965" y="780904"/>
                  </a:lnTo>
                  <a:lnTo>
                    <a:pt x="4053765" y="732799"/>
                  </a:lnTo>
                  <a:lnTo>
                    <a:pt x="4060111" y="683948"/>
                  </a:lnTo>
                  <a:lnTo>
                    <a:pt x="4067447" y="634659"/>
                  </a:lnTo>
                  <a:lnTo>
                    <a:pt x="4075215" y="585241"/>
                  </a:lnTo>
                  <a:lnTo>
                    <a:pt x="4082859" y="536001"/>
                  </a:lnTo>
                  <a:lnTo>
                    <a:pt x="4089822" y="487247"/>
                  </a:lnTo>
                  <a:lnTo>
                    <a:pt x="4095547" y="439288"/>
                  </a:lnTo>
                  <a:lnTo>
                    <a:pt x="4099476" y="392432"/>
                  </a:lnTo>
                  <a:lnTo>
                    <a:pt x="4101054" y="346987"/>
                  </a:lnTo>
                  <a:lnTo>
                    <a:pt x="4099723" y="303262"/>
                  </a:lnTo>
                  <a:lnTo>
                    <a:pt x="4094927" y="261564"/>
                  </a:lnTo>
                  <a:lnTo>
                    <a:pt x="4086108" y="222201"/>
                  </a:lnTo>
                  <a:lnTo>
                    <a:pt x="4072709" y="185483"/>
                  </a:lnTo>
                  <a:lnTo>
                    <a:pt x="4054175" y="151716"/>
                  </a:lnTo>
                  <a:lnTo>
                    <a:pt x="4029947" y="121209"/>
                  </a:lnTo>
                  <a:lnTo>
                    <a:pt x="3999469" y="94271"/>
                  </a:lnTo>
                  <a:lnTo>
                    <a:pt x="3962185" y="71210"/>
                  </a:lnTo>
                  <a:lnTo>
                    <a:pt x="3900657" y="47085"/>
                  </a:lnTo>
                  <a:lnTo>
                    <a:pt x="3863650" y="37114"/>
                  </a:lnTo>
                  <a:lnTo>
                    <a:pt x="3822915" y="28464"/>
                  </a:lnTo>
                  <a:lnTo>
                    <a:pt x="3778779" y="21077"/>
                  </a:lnTo>
                  <a:lnTo>
                    <a:pt x="3731568" y="14899"/>
                  </a:lnTo>
                  <a:lnTo>
                    <a:pt x="3681608" y="9872"/>
                  </a:lnTo>
                  <a:lnTo>
                    <a:pt x="3629225" y="5941"/>
                  </a:lnTo>
                  <a:lnTo>
                    <a:pt x="3574744" y="3051"/>
                  </a:lnTo>
                  <a:lnTo>
                    <a:pt x="3518493" y="1144"/>
                  </a:lnTo>
                  <a:lnTo>
                    <a:pt x="3460796" y="165"/>
                  </a:lnTo>
                  <a:lnTo>
                    <a:pt x="3401981" y="58"/>
                  </a:lnTo>
                  <a:lnTo>
                    <a:pt x="3342372" y="767"/>
                  </a:lnTo>
                  <a:lnTo>
                    <a:pt x="3282297" y="2236"/>
                  </a:lnTo>
                  <a:lnTo>
                    <a:pt x="3222081" y="4408"/>
                  </a:lnTo>
                  <a:lnTo>
                    <a:pt x="3162050" y="7228"/>
                  </a:lnTo>
                  <a:lnTo>
                    <a:pt x="3102531" y="10640"/>
                  </a:lnTo>
                  <a:lnTo>
                    <a:pt x="3043849" y="14588"/>
                  </a:lnTo>
                  <a:lnTo>
                    <a:pt x="2986331" y="19016"/>
                  </a:lnTo>
                  <a:lnTo>
                    <a:pt x="2930302" y="23867"/>
                  </a:lnTo>
                  <a:lnTo>
                    <a:pt x="2876088" y="29086"/>
                  </a:lnTo>
                  <a:lnTo>
                    <a:pt x="2824017" y="34617"/>
                  </a:lnTo>
                  <a:lnTo>
                    <a:pt x="2774413" y="40403"/>
                  </a:lnTo>
                  <a:lnTo>
                    <a:pt x="2727602" y="46389"/>
                  </a:lnTo>
                  <a:lnTo>
                    <a:pt x="2683912" y="52519"/>
                  </a:lnTo>
                  <a:lnTo>
                    <a:pt x="2643667" y="58736"/>
                  </a:lnTo>
                  <a:lnTo>
                    <a:pt x="2574819" y="71210"/>
                  </a:lnTo>
                  <a:lnTo>
                    <a:pt x="2505060" y="87935"/>
                  </a:lnTo>
                  <a:lnTo>
                    <a:pt x="2448544" y="106768"/>
                  </a:lnTo>
                  <a:lnTo>
                    <a:pt x="2403660" y="127994"/>
                  </a:lnTo>
                  <a:lnTo>
                    <a:pt x="2368797" y="151897"/>
                  </a:lnTo>
                  <a:lnTo>
                    <a:pt x="2322689" y="208871"/>
                  </a:lnTo>
                  <a:lnTo>
                    <a:pt x="2297333" y="279963"/>
                  </a:lnTo>
                  <a:lnTo>
                    <a:pt x="2288410" y="321515"/>
                  </a:lnTo>
                  <a:lnTo>
                    <a:pt x="2279842" y="367449"/>
                  </a:lnTo>
                  <a:lnTo>
                    <a:pt x="2270019" y="418051"/>
                  </a:lnTo>
                  <a:lnTo>
                    <a:pt x="2263165" y="459491"/>
                  </a:lnTo>
                  <a:lnTo>
                    <a:pt x="2258487" y="505500"/>
                  </a:lnTo>
                  <a:lnTo>
                    <a:pt x="2255640" y="555274"/>
                  </a:lnTo>
                  <a:lnTo>
                    <a:pt x="2254279" y="608009"/>
                  </a:lnTo>
                  <a:lnTo>
                    <a:pt x="2254058" y="662903"/>
                  </a:lnTo>
                  <a:lnTo>
                    <a:pt x="2254631" y="719151"/>
                  </a:lnTo>
                  <a:lnTo>
                    <a:pt x="2255653" y="775951"/>
                  </a:lnTo>
                  <a:lnTo>
                    <a:pt x="2256777" y="832498"/>
                  </a:lnTo>
                  <a:lnTo>
                    <a:pt x="2257658" y="887990"/>
                  </a:lnTo>
                  <a:lnTo>
                    <a:pt x="2257951" y="941622"/>
                  </a:lnTo>
                  <a:lnTo>
                    <a:pt x="2257309" y="992592"/>
                  </a:lnTo>
                  <a:lnTo>
                    <a:pt x="2255388" y="1040096"/>
                  </a:lnTo>
                  <a:lnTo>
                    <a:pt x="2251841" y="1083330"/>
                  </a:lnTo>
                  <a:lnTo>
                    <a:pt x="2246323" y="1121491"/>
                  </a:lnTo>
                  <a:lnTo>
                    <a:pt x="2215353" y="1206573"/>
                  </a:lnTo>
                  <a:lnTo>
                    <a:pt x="2185967" y="1242608"/>
                  </a:lnTo>
                  <a:lnTo>
                    <a:pt x="2151800" y="1265284"/>
                  </a:lnTo>
                  <a:lnTo>
                    <a:pt x="2114325" y="1278000"/>
                  </a:lnTo>
                  <a:lnTo>
                    <a:pt x="2075010" y="1284160"/>
                  </a:lnTo>
                  <a:lnTo>
                    <a:pt x="2035328" y="1287163"/>
                  </a:lnTo>
                  <a:lnTo>
                    <a:pt x="1996749" y="1290411"/>
                  </a:lnTo>
                  <a:close/>
                </a:path>
              </a:pathLst>
            </a:custGeom>
            <a:ln w="12700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" name="object 290"/>
          <p:cNvGrpSpPr/>
          <p:nvPr/>
        </p:nvGrpSpPr>
        <p:grpSpPr>
          <a:xfrm>
            <a:off x="1406715" y="3203079"/>
            <a:ext cx="582930" cy="337185"/>
            <a:chOff x="1406715" y="3203079"/>
            <a:chExt cx="582930" cy="337185"/>
          </a:xfrm>
        </p:grpSpPr>
        <p:pic>
          <p:nvPicPr>
            <p:cNvPr id="291" name="object 29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09890" y="3320743"/>
              <a:ext cx="576188" cy="216264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1409890" y="3320743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80" h="216535">
                  <a:moveTo>
                    <a:pt x="576162" y="511"/>
                  </a:moveTo>
                  <a:lnTo>
                    <a:pt x="576220" y="114184"/>
                  </a:lnTo>
                  <a:lnTo>
                    <a:pt x="528663" y="167738"/>
                  </a:lnTo>
                  <a:lnTo>
                    <a:pt x="486571" y="186348"/>
                  </a:lnTo>
                  <a:lnTo>
                    <a:pt x="437660" y="200081"/>
                  </a:lnTo>
                  <a:lnTo>
                    <a:pt x="385971" y="209362"/>
                  </a:lnTo>
                  <a:lnTo>
                    <a:pt x="335548" y="214615"/>
                  </a:lnTo>
                  <a:lnTo>
                    <a:pt x="290432" y="216265"/>
                  </a:lnTo>
                  <a:lnTo>
                    <a:pt x="245048" y="214660"/>
                  </a:lnTo>
                  <a:lnTo>
                    <a:pt x="193943" y="209537"/>
                  </a:lnTo>
                  <a:lnTo>
                    <a:pt x="141347" y="200408"/>
                  </a:lnTo>
                  <a:lnTo>
                    <a:pt x="91488" y="186783"/>
                  </a:lnTo>
                  <a:lnTo>
                    <a:pt x="48595" y="168176"/>
                  </a:lnTo>
                  <a:lnTo>
                    <a:pt x="16895" y="144095"/>
                  </a:lnTo>
                  <a:lnTo>
                    <a:pt x="589" y="88013"/>
                  </a:lnTo>
                  <a:lnTo>
                    <a:pt x="325" y="57027"/>
                  </a:lnTo>
                  <a:lnTo>
                    <a:pt x="60" y="26040"/>
                  </a:lnTo>
                  <a:lnTo>
                    <a:pt x="31" y="0"/>
                  </a:lnTo>
                  <a:lnTo>
                    <a:pt x="19417" y="26508"/>
                  </a:lnTo>
                  <a:lnTo>
                    <a:pt x="51917" y="48983"/>
                  </a:lnTo>
                  <a:lnTo>
                    <a:pt x="93970" y="67411"/>
                  </a:lnTo>
                  <a:lnTo>
                    <a:pt x="142019" y="81777"/>
                  </a:lnTo>
                  <a:lnTo>
                    <a:pt x="192504" y="92067"/>
                  </a:lnTo>
                  <a:lnTo>
                    <a:pt x="241866" y="98266"/>
                  </a:lnTo>
                  <a:lnTo>
                    <a:pt x="286545" y="100360"/>
                  </a:lnTo>
                  <a:lnTo>
                    <a:pt x="331443" y="98818"/>
                  </a:lnTo>
                  <a:lnTo>
                    <a:pt x="381355" y="93809"/>
                  </a:lnTo>
                  <a:lnTo>
                    <a:pt x="432568" y="84868"/>
                  </a:lnTo>
                  <a:lnTo>
                    <a:pt x="481369" y="71532"/>
                  </a:lnTo>
                  <a:lnTo>
                    <a:pt x="524044" y="53337"/>
                  </a:lnTo>
                  <a:lnTo>
                    <a:pt x="556880" y="29818"/>
                  </a:lnTo>
                  <a:lnTo>
                    <a:pt x="576162" y="51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410189" y="3206254"/>
              <a:ext cx="575945" cy="214629"/>
            </a:xfrm>
            <a:custGeom>
              <a:avLst/>
              <a:gdLst/>
              <a:ahLst/>
              <a:cxnLst/>
              <a:rect l="l" t="t" r="r" b="b"/>
              <a:pathLst>
                <a:path w="575944" h="214629">
                  <a:moveTo>
                    <a:pt x="287762" y="0"/>
                  </a:moveTo>
                  <a:lnTo>
                    <a:pt x="232801" y="1959"/>
                  </a:lnTo>
                  <a:lnTo>
                    <a:pt x="179477" y="7839"/>
                  </a:lnTo>
                  <a:lnTo>
                    <a:pt x="129425" y="17637"/>
                  </a:lnTo>
                  <a:lnTo>
                    <a:pt x="84283" y="31356"/>
                  </a:lnTo>
                  <a:lnTo>
                    <a:pt x="37459" y="54185"/>
                  </a:lnTo>
                  <a:lnTo>
                    <a:pt x="0" y="107058"/>
                  </a:lnTo>
                  <a:lnTo>
                    <a:pt x="9364" y="134216"/>
                  </a:lnTo>
                  <a:lnTo>
                    <a:pt x="84283" y="182759"/>
                  </a:lnTo>
                  <a:lnTo>
                    <a:pt x="129425" y="196478"/>
                  </a:lnTo>
                  <a:lnTo>
                    <a:pt x="179477" y="206277"/>
                  </a:lnTo>
                  <a:lnTo>
                    <a:pt x="232801" y="212156"/>
                  </a:lnTo>
                  <a:lnTo>
                    <a:pt x="287762" y="214116"/>
                  </a:lnTo>
                  <a:lnTo>
                    <a:pt x="342723" y="212156"/>
                  </a:lnTo>
                  <a:lnTo>
                    <a:pt x="396047" y="206277"/>
                  </a:lnTo>
                  <a:lnTo>
                    <a:pt x="446098" y="196478"/>
                  </a:lnTo>
                  <a:lnTo>
                    <a:pt x="491240" y="182759"/>
                  </a:lnTo>
                  <a:lnTo>
                    <a:pt x="538064" y="159930"/>
                  </a:lnTo>
                  <a:lnTo>
                    <a:pt x="575523" y="107058"/>
                  </a:lnTo>
                  <a:lnTo>
                    <a:pt x="566159" y="79900"/>
                  </a:lnTo>
                  <a:lnTo>
                    <a:pt x="491240" y="31356"/>
                  </a:lnTo>
                  <a:lnTo>
                    <a:pt x="446098" y="17637"/>
                  </a:lnTo>
                  <a:lnTo>
                    <a:pt x="396047" y="7839"/>
                  </a:lnTo>
                  <a:lnTo>
                    <a:pt x="342723" y="1959"/>
                  </a:lnTo>
                  <a:lnTo>
                    <a:pt x="28776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410190" y="3206254"/>
              <a:ext cx="575945" cy="214629"/>
            </a:xfrm>
            <a:custGeom>
              <a:avLst/>
              <a:gdLst/>
              <a:ahLst/>
              <a:cxnLst/>
              <a:rect l="l" t="t" r="r" b="b"/>
              <a:pathLst>
                <a:path w="575944" h="214629">
                  <a:moveTo>
                    <a:pt x="491240" y="31356"/>
                  </a:moveTo>
                  <a:lnTo>
                    <a:pt x="538064" y="54185"/>
                  </a:lnTo>
                  <a:lnTo>
                    <a:pt x="566159" y="79899"/>
                  </a:lnTo>
                  <a:lnTo>
                    <a:pt x="575524" y="107058"/>
                  </a:lnTo>
                  <a:lnTo>
                    <a:pt x="566159" y="134216"/>
                  </a:lnTo>
                  <a:lnTo>
                    <a:pt x="491240" y="182759"/>
                  </a:lnTo>
                  <a:lnTo>
                    <a:pt x="446098" y="196477"/>
                  </a:lnTo>
                  <a:lnTo>
                    <a:pt x="396047" y="206276"/>
                  </a:lnTo>
                  <a:lnTo>
                    <a:pt x="342722" y="212156"/>
                  </a:lnTo>
                  <a:lnTo>
                    <a:pt x="287762" y="214116"/>
                  </a:lnTo>
                  <a:lnTo>
                    <a:pt x="232801" y="212156"/>
                  </a:lnTo>
                  <a:lnTo>
                    <a:pt x="179476" y="206276"/>
                  </a:lnTo>
                  <a:lnTo>
                    <a:pt x="129425" y="196477"/>
                  </a:lnTo>
                  <a:lnTo>
                    <a:pt x="84283" y="182759"/>
                  </a:lnTo>
                  <a:lnTo>
                    <a:pt x="37459" y="159930"/>
                  </a:lnTo>
                  <a:lnTo>
                    <a:pt x="0" y="107058"/>
                  </a:lnTo>
                  <a:lnTo>
                    <a:pt x="9364" y="79899"/>
                  </a:lnTo>
                  <a:lnTo>
                    <a:pt x="84283" y="31356"/>
                  </a:lnTo>
                  <a:lnTo>
                    <a:pt x="129425" y="17638"/>
                  </a:lnTo>
                  <a:lnTo>
                    <a:pt x="179476" y="7839"/>
                  </a:lnTo>
                  <a:lnTo>
                    <a:pt x="232801" y="1959"/>
                  </a:lnTo>
                  <a:lnTo>
                    <a:pt x="287762" y="0"/>
                  </a:lnTo>
                  <a:lnTo>
                    <a:pt x="342722" y="1959"/>
                  </a:lnTo>
                  <a:lnTo>
                    <a:pt x="396047" y="7839"/>
                  </a:lnTo>
                  <a:lnTo>
                    <a:pt x="446098" y="17638"/>
                  </a:lnTo>
                  <a:lnTo>
                    <a:pt x="491240" y="3135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506524" y="3233470"/>
              <a:ext cx="394335" cy="151765"/>
            </a:xfrm>
            <a:custGeom>
              <a:avLst/>
              <a:gdLst/>
              <a:ahLst/>
              <a:cxnLst/>
              <a:rect l="l" t="t" r="r" b="b"/>
              <a:pathLst>
                <a:path w="394335" h="151764">
                  <a:moveTo>
                    <a:pt x="383298" y="20091"/>
                  </a:moveTo>
                  <a:lnTo>
                    <a:pt x="308152" y="0"/>
                  </a:lnTo>
                  <a:lnTo>
                    <a:pt x="190614" y="51676"/>
                  </a:lnTo>
                  <a:lnTo>
                    <a:pt x="159918" y="38354"/>
                  </a:lnTo>
                  <a:lnTo>
                    <a:pt x="74803" y="1422"/>
                  </a:lnTo>
                  <a:lnTo>
                    <a:pt x="0" y="23075"/>
                  </a:lnTo>
                  <a:lnTo>
                    <a:pt x="51193" y="45453"/>
                  </a:lnTo>
                  <a:lnTo>
                    <a:pt x="74803" y="38354"/>
                  </a:lnTo>
                  <a:lnTo>
                    <a:pt x="188696" y="88074"/>
                  </a:lnTo>
                  <a:lnTo>
                    <a:pt x="281330" y="51676"/>
                  </a:lnTo>
                  <a:lnTo>
                    <a:pt x="312991" y="39243"/>
                  </a:lnTo>
                  <a:lnTo>
                    <a:pt x="327596" y="45453"/>
                  </a:lnTo>
                  <a:lnTo>
                    <a:pt x="341249" y="39243"/>
                  </a:lnTo>
                  <a:lnTo>
                    <a:pt x="383298" y="20091"/>
                  </a:lnTo>
                  <a:close/>
                </a:path>
                <a:path w="394335" h="151764">
                  <a:moveTo>
                    <a:pt x="393979" y="133527"/>
                  </a:moveTo>
                  <a:lnTo>
                    <a:pt x="252590" y="75336"/>
                  </a:lnTo>
                  <a:lnTo>
                    <a:pt x="250875" y="113245"/>
                  </a:lnTo>
                  <a:lnTo>
                    <a:pt x="344843" y="151155"/>
                  </a:lnTo>
                  <a:lnTo>
                    <a:pt x="393979" y="133527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495317" y="3308802"/>
              <a:ext cx="140970" cy="75565"/>
            </a:xfrm>
            <a:custGeom>
              <a:avLst/>
              <a:gdLst/>
              <a:ahLst/>
              <a:cxnLst/>
              <a:rect l="l" t="t" r="r" b="b"/>
              <a:pathLst>
                <a:path w="140969" h="75564">
                  <a:moveTo>
                    <a:pt x="139663" y="0"/>
                  </a:moveTo>
                  <a:lnTo>
                    <a:pt x="0" y="58190"/>
                  </a:lnTo>
                  <a:lnTo>
                    <a:pt x="47416" y="74941"/>
                  </a:lnTo>
                  <a:lnTo>
                    <a:pt x="140525" y="39674"/>
                  </a:lnTo>
                  <a:lnTo>
                    <a:pt x="139663" y="0"/>
                  </a:lnTo>
                  <a:close/>
                </a:path>
              </a:pathLst>
            </a:custGeom>
            <a:solidFill>
              <a:srgbClr val="000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544100" y="3271772"/>
              <a:ext cx="306070" cy="119380"/>
            </a:xfrm>
            <a:custGeom>
              <a:avLst/>
              <a:gdLst/>
              <a:ahLst/>
              <a:cxnLst/>
              <a:rect l="l" t="t" r="r" b="b"/>
              <a:pathLst>
                <a:path w="306069" h="119379">
                  <a:moveTo>
                    <a:pt x="9402" y="4725"/>
                  </a:moveTo>
                  <a:lnTo>
                    <a:pt x="90417" y="37912"/>
                  </a:lnTo>
                  <a:lnTo>
                    <a:pt x="90560" y="47224"/>
                  </a:lnTo>
                  <a:lnTo>
                    <a:pt x="91189" y="66510"/>
                  </a:lnTo>
                  <a:lnTo>
                    <a:pt x="91332" y="75822"/>
                  </a:lnTo>
                  <a:lnTo>
                    <a:pt x="0" y="111659"/>
                  </a:lnTo>
                  <a:lnTo>
                    <a:pt x="21047" y="119025"/>
                  </a:lnTo>
                  <a:lnTo>
                    <a:pt x="152952" y="62598"/>
                  </a:lnTo>
                  <a:lnTo>
                    <a:pt x="215539" y="62598"/>
                  </a:lnTo>
                  <a:lnTo>
                    <a:pt x="215747" y="49631"/>
                  </a:lnTo>
                  <a:lnTo>
                    <a:pt x="151984" y="49631"/>
                  </a:lnTo>
                  <a:lnTo>
                    <a:pt x="50916" y="6170"/>
                  </a:lnTo>
                  <a:lnTo>
                    <a:pt x="13289" y="6170"/>
                  </a:lnTo>
                  <a:lnTo>
                    <a:pt x="11993" y="5689"/>
                  </a:lnTo>
                  <a:lnTo>
                    <a:pt x="9546" y="4738"/>
                  </a:lnTo>
                  <a:lnTo>
                    <a:pt x="9402" y="4725"/>
                  </a:lnTo>
                  <a:close/>
                </a:path>
                <a:path w="306069" h="119379">
                  <a:moveTo>
                    <a:pt x="215539" y="62598"/>
                  </a:moveTo>
                  <a:lnTo>
                    <a:pt x="152952" y="62598"/>
                  </a:lnTo>
                  <a:lnTo>
                    <a:pt x="282270" y="118143"/>
                  </a:lnTo>
                  <a:lnTo>
                    <a:pt x="305546" y="112853"/>
                  </a:lnTo>
                  <a:lnTo>
                    <a:pt x="215329" y="75716"/>
                  </a:lnTo>
                  <a:lnTo>
                    <a:pt x="215539" y="62598"/>
                  </a:lnTo>
                  <a:close/>
                </a:path>
                <a:path w="306069" h="119379">
                  <a:moveTo>
                    <a:pt x="275372" y="0"/>
                  </a:moveTo>
                  <a:lnTo>
                    <a:pt x="151984" y="49631"/>
                  </a:lnTo>
                  <a:lnTo>
                    <a:pt x="215747" y="49631"/>
                  </a:lnTo>
                  <a:lnTo>
                    <a:pt x="215939" y="37652"/>
                  </a:lnTo>
                  <a:lnTo>
                    <a:pt x="293477" y="6170"/>
                  </a:lnTo>
                  <a:lnTo>
                    <a:pt x="275372" y="0"/>
                  </a:lnTo>
                  <a:close/>
                </a:path>
                <a:path w="306069" h="119379">
                  <a:moveTo>
                    <a:pt x="36565" y="0"/>
                  </a:moveTo>
                  <a:lnTo>
                    <a:pt x="13289" y="6170"/>
                  </a:lnTo>
                  <a:lnTo>
                    <a:pt x="50916" y="6170"/>
                  </a:lnTo>
                  <a:lnTo>
                    <a:pt x="3656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object 298"/>
          <p:cNvGrpSpPr/>
          <p:nvPr/>
        </p:nvGrpSpPr>
        <p:grpSpPr>
          <a:xfrm>
            <a:off x="2308310" y="3179746"/>
            <a:ext cx="475615" cy="397510"/>
            <a:chOff x="2308310" y="3179746"/>
            <a:chExt cx="475615" cy="397510"/>
          </a:xfrm>
        </p:grpSpPr>
        <p:pic>
          <p:nvPicPr>
            <p:cNvPr id="299" name="object 29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311485" y="3416110"/>
              <a:ext cx="467003" cy="157437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2311485" y="3416110"/>
              <a:ext cx="467359" cy="157480"/>
            </a:xfrm>
            <a:custGeom>
              <a:avLst/>
              <a:gdLst/>
              <a:ahLst/>
              <a:cxnLst/>
              <a:rect l="l" t="t" r="r" b="b"/>
              <a:pathLst>
                <a:path w="467360" h="157479">
                  <a:moveTo>
                    <a:pt x="0" y="0"/>
                  </a:moveTo>
                  <a:lnTo>
                    <a:pt x="467003" y="0"/>
                  </a:lnTo>
                  <a:lnTo>
                    <a:pt x="467003" y="157437"/>
                  </a:lnTo>
                  <a:lnTo>
                    <a:pt x="0" y="15743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312783" y="3182921"/>
              <a:ext cx="467995" cy="239395"/>
            </a:xfrm>
            <a:custGeom>
              <a:avLst/>
              <a:gdLst/>
              <a:ahLst/>
              <a:cxnLst/>
              <a:rect l="l" t="t" r="r" b="b"/>
              <a:pathLst>
                <a:path w="467994" h="239395">
                  <a:moveTo>
                    <a:pt x="31159" y="0"/>
                  </a:moveTo>
                  <a:lnTo>
                    <a:pt x="0" y="237031"/>
                  </a:lnTo>
                  <a:lnTo>
                    <a:pt x="467390" y="238927"/>
                  </a:lnTo>
                  <a:lnTo>
                    <a:pt x="421949" y="3792"/>
                  </a:lnTo>
                  <a:lnTo>
                    <a:pt x="31159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312783" y="3182921"/>
              <a:ext cx="467995" cy="239395"/>
            </a:xfrm>
            <a:custGeom>
              <a:avLst/>
              <a:gdLst/>
              <a:ahLst/>
              <a:cxnLst/>
              <a:rect l="l" t="t" r="r" b="b"/>
              <a:pathLst>
                <a:path w="467994" h="239395">
                  <a:moveTo>
                    <a:pt x="0" y="237032"/>
                  </a:moveTo>
                  <a:lnTo>
                    <a:pt x="31159" y="0"/>
                  </a:lnTo>
                  <a:lnTo>
                    <a:pt x="421949" y="3792"/>
                  </a:lnTo>
                  <a:lnTo>
                    <a:pt x="467390" y="238928"/>
                  </a:lnTo>
                  <a:lnTo>
                    <a:pt x="0" y="237032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356180" y="3210775"/>
              <a:ext cx="384810" cy="185420"/>
            </a:xfrm>
            <a:custGeom>
              <a:avLst/>
              <a:gdLst/>
              <a:ahLst/>
              <a:cxnLst/>
              <a:rect l="l" t="t" r="r" b="b"/>
              <a:pathLst>
                <a:path w="384810" h="185420">
                  <a:moveTo>
                    <a:pt x="374167" y="24549"/>
                  </a:moveTo>
                  <a:lnTo>
                    <a:pt x="300812" y="0"/>
                  </a:lnTo>
                  <a:lnTo>
                    <a:pt x="186080" y="63169"/>
                  </a:lnTo>
                  <a:lnTo>
                    <a:pt x="156108" y="46888"/>
                  </a:lnTo>
                  <a:lnTo>
                    <a:pt x="73025" y="1727"/>
                  </a:lnTo>
                  <a:lnTo>
                    <a:pt x="0" y="28194"/>
                  </a:lnTo>
                  <a:lnTo>
                    <a:pt x="49974" y="55562"/>
                  </a:lnTo>
                  <a:lnTo>
                    <a:pt x="73025" y="46888"/>
                  </a:lnTo>
                  <a:lnTo>
                    <a:pt x="184200" y="107670"/>
                  </a:lnTo>
                  <a:lnTo>
                    <a:pt x="274624" y="63169"/>
                  </a:lnTo>
                  <a:lnTo>
                    <a:pt x="305536" y="47955"/>
                  </a:lnTo>
                  <a:lnTo>
                    <a:pt x="319798" y="55562"/>
                  </a:lnTo>
                  <a:lnTo>
                    <a:pt x="333121" y="47955"/>
                  </a:lnTo>
                  <a:lnTo>
                    <a:pt x="374167" y="24549"/>
                  </a:lnTo>
                  <a:close/>
                </a:path>
                <a:path w="384810" h="185420">
                  <a:moveTo>
                    <a:pt x="384594" y="163233"/>
                  </a:moveTo>
                  <a:lnTo>
                    <a:pt x="246570" y="92100"/>
                  </a:lnTo>
                  <a:lnTo>
                    <a:pt x="244894" y="138442"/>
                  </a:lnTo>
                  <a:lnTo>
                    <a:pt x="336626" y="184797"/>
                  </a:lnTo>
                  <a:lnTo>
                    <a:pt x="384594" y="163233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345240" y="3302864"/>
              <a:ext cx="137795" cy="92075"/>
            </a:xfrm>
            <a:custGeom>
              <a:avLst/>
              <a:gdLst/>
              <a:ahLst/>
              <a:cxnLst/>
              <a:rect l="l" t="t" r="r" b="b"/>
              <a:pathLst>
                <a:path w="137794" h="92075">
                  <a:moveTo>
                    <a:pt x="136334" y="0"/>
                  </a:moveTo>
                  <a:lnTo>
                    <a:pt x="0" y="71141"/>
                  </a:lnTo>
                  <a:lnTo>
                    <a:pt x="46286" y="91621"/>
                  </a:lnTo>
                  <a:lnTo>
                    <a:pt x="137176" y="48506"/>
                  </a:lnTo>
                  <a:lnTo>
                    <a:pt x="136334" y="0"/>
                  </a:lnTo>
                  <a:close/>
                </a:path>
              </a:pathLst>
            </a:custGeom>
            <a:solidFill>
              <a:srgbClr val="000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392861" y="3257594"/>
              <a:ext cx="298450" cy="146050"/>
            </a:xfrm>
            <a:custGeom>
              <a:avLst/>
              <a:gdLst/>
              <a:ahLst/>
              <a:cxnLst/>
              <a:rect l="l" t="t" r="r" b="b"/>
              <a:pathLst>
                <a:path w="298450" h="146050">
                  <a:moveTo>
                    <a:pt x="9177" y="5776"/>
                  </a:moveTo>
                  <a:lnTo>
                    <a:pt x="88262" y="46349"/>
                  </a:lnTo>
                  <a:lnTo>
                    <a:pt x="88401" y="57734"/>
                  </a:lnTo>
                  <a:lnTo>
                    <a:pt x="89015" y="81313"/>
                  </a:lnTo>
                  <a:lnTo>
                    <a:pt x="89155" y="92698"/>
                  </a:lnTo>
                  <a:lnTo>
                    <a:pt x="0" y="136512"/>
                  </a:lnTo>
                  <a:lnTo>
                    <a:pt x="20546" y="145516"/>
                  </a:lnTo>
                  <a:lnTo>
                    <a:pt x="149306" y="76530"/>
                  </a:lnTo>
                  <a:lnTo>
                    <a:pt x="210402" y="76530"/>
                  </a:lnTo>
                  <a:lnTo>
                    <a:pt x="210605" y="60678"/>
                  </a:lnTo>
                  <a:lnTo>
                    <a:pt x="148362" y="60678"/>
                  </a:lnTo>
                  <a:lnTo>
                    <a:pt x="49704" y="7545"/>
                  </a:lnTo>
                  <a:lnTo>
                    <a:pt x="12971" y="7545"/>
                  </a:lnTo>
                  <a:lnTo>
                    <a:pt x="11707" y="6955"/>
                  </a:lnTo>
                  <a:lnTo>
                    <a:pt x="9318" y="5793"/>
                  </a:lnTo>
                  <a:lnTo>
                    <a:pt x="9177" y="5776"/>
                  </a:lnTo>
                  <a:close/>
                </a:path>
                <a:path w="298450" h="146050">
                  <a:moveTo>
                    <a:pt x="210402" y="76530"/>
                  </a:moveTo>
                  <a:lnTo>
                    <a:pt x="149306" y="76530"/>
                  </a:lnTo>
                  <a:lnTo>
                    <a:pt x="275543" y="144438"/>
                  </a:lnTo>
                  <a:lnTo>
                    <a:pt x="298264" y="137971"/>
                  </a:lnTo>
                  <a:lnTo>
                    <a:pt x="210197" y="92567"/>
                  </a:lnTo>
                  <a:lnTo>
                    <a:pt x="210402" y="76530"/>
                  </a:lnTo>
                  <a:close/>
                </a:path>
                <a:path w="298450" h="146050">
                  <a:moveTo>
                    <a:pt x="268810" y="0"/>
                  </a:moveTo>
                  <a:lnTo>
                    <a:pt x="148362" y="60678"/>
                  </a:lnTo>
                  <a:lnTo>
                    <a:pt x="210605" y="60678"/>
                  </a:lnTo>
                  <a:lnTo>
                    <a:pt x="210793" y="46033"/>
                  </a:lnTo>
                  <a:lnTo>
                    <a:pt x="286482" y="7545"/>
                  </a:lnTo>
                  <a:lnTo>
                    <a:pt x="268810" y="0"/>
                  </a:lnTo>
                  <a:close/>
                </a:path>
                <a:path w="298450" h="146050">
                  <a:moveTo>
                    <a:pt x="35694" y="0"/>
                  </a:moveTo>
                  <a:lnTo>
                    <a:pt x="12971" y="7545"/>
                  </a:lnTo>
                  <a:lnTo>
                    <a:pt x="49704" y="7545"/>
                  </a:lnTo>
                  <a:lnTo>
                    <a:pt x="3569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2274199" y="4044867"/>
            <a:ext cx="459740" cy="737235"/>
            <a:chOff x="2274199" y="4044867"/>
            <a:chExt cx="459740" cy="737235"/>
          </a:xfrm>
        </p:grpSpPr>
        <p:sp>
          <p:nvSpPr>
            <p:cNvPr id="307" name="object 307"/>
            <p:cNvSpPr/>
            <p:nvPr/>
          </p:nvSpPr>
          <p:spPr>
            <a:xfrm>
              <a:off x="2336660" y="4209491"/>
              <a:ext cx="397510" cy="572770"/>
            </a:xfrm>
            <a:custGeom>
              <a:avLst/>
              <a:gdLst/>
              <a:ahLst/>
              <a:cxnLst/>
              <a:rect l="l" t="t" r="r" b="b"/>
              <a:pathLst>
                <a:path w="397510" h="572770">
                  <a:moveTo>
                    <a:pt x="316395" y="418363"/>
                  </a:moveTo>
                  <a:lnTo>
                    <a:pt x="167170" y="0"/>
                  </a:lnTo>
                  <a:lnTo>
                    <a:pt x="158191" y="3200"/>
                  </a:lnTo>
                  <a:lnTo>
                    <a:pt x="149225" y="12"/>
                  </a:lnTo>
                  <a:lnTo>
                    <a:pt x="0" y="420243"/>
                  </a:lnTo>
                  <a:lnTo>
                    <a:pt x="17945" y="426618"/>
                  </a:lnTo>
                  <a:lnTo>
                    <a:pt x="158203" y="31610"/>
                  </a:lnTo>
                  <a:lnTo>
                    <a:pt x="298450" y="424751"/>
                  </a:lnTo>
                  <a:lnTo>
                    <a:pt x="316395" y="418363"/>
                  </a:lnTo>
                  <a:close/>
                </a:path>
                <a:path w="397510" h="572770">
                  <a:moveTo>
                    <a:pt x="396989" y="564756"/>
                  </a:moveTo>
                  <a:lnTo>
                    <a:pt x="169024" y="390398"/>
                  </a:lnTo>
                  <a:lnTo>
                    <a:pt x="163233" y="397967"/>
                  </a:lnTo>
                  <a:lnTo>
                    <a:pt x="391198" y="572312"/>
                  </a:lnTo>
                  <a:lnTo>
                    <a:pt x="396989" y="564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342850" y="4621934"/>
              <a:ext cx="304022" cy="63866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2494861" y="4222065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342885" y="4441415"/>
              <a:ext cx="303847" cy="200621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2427846" y="4288180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05968" y="20993"/>
                  </a:moveTo>
                  <a:lnTo>
                    <a:pt x="99390" y="3124"/>
                  </a:lnTo>
                  <a:lnTo>
                    <a:pt x="65747" y="15506"/>
                  </a:lnTo>
                  <a:lnTo>
                    <a:pt x="38188" y="0"/>
                  </a:lnTo>
                  <a:lnTo>
                    <a:pt x="28854" y="16611"/>
                  </a:lnTo>
                  <a:lnTo>
                    <a:pt x="68897" y="39116"/>
                  </a:lnTo>
                  <a:lnTo>
                    <a:pt x="72059" y="33477"/>
                  </a:lnTo>
                  <a:lnTo>
                    <a:pt x="105968" y="20993"/>
                  </a:lnTo>
                  <a:close/>
                </a:path>
                <a:path w="127000" h="125095">
                  <a:moveTo>
                    <a:pt x="126504" y="108115"/>
                  </a:moveTo>
                  <a:lnTo>
                    <a:pt x="121069" y="89852"/>
                  </a:lnTo>
                  <a:lnTo>
                    <a:pt x="69811" y="105105"/>
                  </a:lnTo>
                  <a:lnTo>
                    <a:pt x="5905" y="84302"/>
                  </a:lnTo>
                  <a:lnTo>
                    <a:pt x="0" y="102412"/>
                  </a:lnTo>
                  <a:lnTo>
                    <a:pt x="69151" y="124917"/>
                  </a:lnTo>
                  <a:lnTo>
                    <a:pt x="69430" y="124040"/>
                  </a:lnTo>
                  <a:lnTo>
                    <a:pt x="69723" y="124993"/>
                  </a:lnTo>
                  <a:lnTo>
                    <a:pt x="126504" y="108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74199" y="4044867"/>
              <a:ext cx="457200" cy="332765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2467874" y="4179694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5" h="49529">
                  <a:moveTo>
                    <a:pt x="26193" y="0"/>
                  </a:moveTo>
                  <a:lnTo>
                    <a:pt x="16336" y="1811"/>
                  </a:lnTo>
                  <a:lnTo>
                    <a:pt x="7671" y="7247"/>
                  </a:lnTo>
                  <a:lnTo>
                    <a:pt x="1917" y="15432"/>
                  </a:lnTo>
                  <a:lnTo>
                    <a:pt x="0" y="24742"/>
                  </a:lnTo>
                  <a:lnTo>
                    <a:pt x="1917" y="34052"/>
                  </a:lnTo>
                  <a:lnTo>
                    <a:pt x="7671" y="42237"/>
                  </a:lnTo>
                  <a:lnTo>
                    <a:pt x="16336" y="47672"/>
                  </a:lnTo>
                  <a:lnTo>
                    <a:pt x="26193" y="49483"/>
                  </a:lnTo>
                  <a:lnTo>
                    <a:pt x="36050" y="47672"/>
                  </a:lnTo>
                  <a:lnTo>
                    <a:pt x="44716" y="42237"/>
                  </a:lnTo>
                  <a:lnTo>
                    <a:pt x="50470" y="34052"/>
                  </a:lnTo>
                  <a:lnTo>
                    <a:pt x="52388" y="24742"/>
                  </a:lnTo>
                  <a:lnTo>
                    <a:pt x="50470" y="15432"/>
                  </a:lnTo>
                  <a:lnTo>
                    <a:pt x="44716" y="7247"/>
                  </a:lnTo>
                  <a:lnTo>
                    <a:pt x="36050" y="1811"/>
                  </a:lnTo>
                  <a:lnTo>
                    <a:pt x="26193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67874" y="4179694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5" h="49529">
                  <a:moveTo>
                    <a:pt x="44715" y="7246"/>
                  </a:moveTo>
                  <a:lnTo>
                    <a:pt x="50469" y="15431"/>
                  </a:lnTo>
                  <a:lnTo>
                    <a:pt x="52388" y="24742"/>
                  </a:lnTo>
                  <a:lnTo>
                    <a:pt x="50469" y="34052"/>
                  </a:lnTo>
                  <a:lnTo>
                    <a:pt x="44715" y="42237"/>
                  </a:lnTo>
                  <a:lnTo>
                    <a:pt x="36050" y="47672"/>
                  </a:lnTo>
                  <a:lnTo>
                    <a:pt x="26193" y="49484"/>
                  </a:lnTo>
                  <a:lnTo>
                    <a:pt x="16337" y="47672"/>
                  </a:lnTo>
                  <a:lnTo>
                    <a:pt x="7672" y="42237"/>
                  </a:lnTo>
                  <a:lnTo>
                    <a:pt x="1918" y="34052"/>
                  </a:lnTo>
                  <a:lnTo>
                    <a:pt x="0" y="24742"/>
                  </a:lnTo>
                  <a:lnTo>
                    <a:pt x="1918" y="15431"/>
                  </a:lnTo>
                  <a:lnTo>
                    <a:pt x="7672" y="7246"/>
                  </a:lnTo>
                  <a:lnTo>
                    <a:pt x="16337" y="1811"/>
                  </a:lnTo>
                  <a:lnTo>
                    <a:pt x="26193" y="0"/>
                  </a:lnTo>
                  <a:lnTo>
                    <a:pt x="36050" y="1811"/>
                  </a:lnTo>
                  <a:lnTo>
                    <a:pt x="44715" y="72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" name="object 315"/>
          <p:cNvGrpSpPr/>
          <p:nvPr/>
        </p:nvGrpSpPr>
        <p:grpSpPr>
          <a:xfrm>
            <a:off x="818818" y="4248657"/>
            <a:ext cx="452120" cy="316865"/>
            <a:chOff x="818818" y="4248657"/>
            <a:chExt cx="452120" cy="316865"/>
          </a:xfrm>
        </p:grpSpPr>
        <p:pic>
          <p:nvPicPr>
            <p:cNvPr id="316" name="object 31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44631" y="4289656"/>
              <a:ext cx="330406" cy="275353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8818" y="4248657"/>
              <a:ext cx="452014" cy="95158"/>
            </a:xfrm>
            <a:prstGeom prst="rect">
              <a:avLst/>
            </a:prstGeom>
          </p:spPr>
        </p:pic>
      </p:grpSp>
      <p:pic>
        <p:nvPicPr>
          <p:cNvPr id="318" name="object 318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399446" y="4223480"/>
            <a:ext cx="680162" cy="501276"/>
          </a:xfrm>
          <a:prstGeom prst="rect">
            <a:avLst/>
          </a:prstGeom>
        </p:spPr>
      </p:pic>
      <p:grpSp>
        <p:nvGrpSpPr>
          <p:cNvPr id="319" name="object 319"/>
          <p:cNvGrpSpPr/>
          <p:nvPr/>
        </p:nvGrpSpPr>
        <p:grpSpPr>
          <a:xfrm>
            <a:off x="1369978" y="1602865"/>
            <a:ext cx="1433195" cy="1227455"/>
            <a:chOff x="1369978" y="1602865"/>
            <a:chExt cx="1433195" cy="1227455"/>
          </a:xfrm>
        </p:grpSpPr>
        <p:pic>
          <p:nvPicPr>
            <p:cNvPr id="320" name="object 32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263678" y="1655761"/>
              <a:ext cx="534690" cy="283015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286489" y="1963110"/>
              <a:ext cx="446684" cy="215626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430801" y="1769503"/>
              <a:ext cx="364088" cy="272822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500119" y="1766499"/>
              <a:ext cx="300408" cy="48995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2432424" y="1766100"/>
              <a:ext cx="83820" cy="204470"/>
            </a:xfrm>
            <a:custGeom>
              <a:avLst/>
              <a:gdLst/>
              <a:ahLst/>
              <a:cxnLst/>
              <a:rect l="l" t="t" r="r" b="b"/>
              <a:pathLst>
                <a:path w="83819" h="204469">
                  <a:moveTo>
                    <a:pt x="68780" y="0"/>
                  </a:moveTo>
                  <a:lnTo>
                    <a:pt x="0" y="201361"/>
                  </a:lnTo>
                  <a:lnTo>
                    <a:pt x="13542" y="203946"/>
                  </a:lnTo>
                  <a:lnTo>
                    <a:pt x="83392" y="5495"/>
                  </a:lnTo>
                  <a:lnTo>
                    <a:pt x="6878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431444" y="1802548"/>
              <a:ext cx="366924" cy="236609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2718508" y="1804539"/>
              <a:ext cx="84455" cy="236854"/>
            </a:xfrm>
            <a:custGeom>
              <a:avLst/>
              <a:gdLst/>
              <a:ahLst/>
              <a:cxnLst/>
              <a:rect l="l" t="t" r="r" b="b"/>
              <a:pathLst>
                <a:path w="84455" h="236855">
                  <a:moveTo>
                    <a:pt x="84178" y="0"/>
                  </a:moveTo>
                  <a:lnTo>
                    <a:pt x="81269" y="0"/>
                  </a:lnTo>
                  <a:lnTo>
                    <a:pt x="0" y="234699"/>
                  </a:lnTo>
                  <a:lnTo>
                    <a:pt x="8986" y="236410"/>
                  </a:lnTo>
                  <a:lnTo>
                    <a:pt x="84178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431836" y="1970246"/>
              <a:ext cx="293147" cy="78470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2426930" y="2054094"/>
              <a:ext cx="99695" cy="46990"/>
            </a:xfrm>
            <a:custGeom>
              <a:avLst/>
              <a:gdLst/>
              <a:ahLst/>
              <a:cxnLst/>
              <a:rect l="l" t="t" r="r" b="b"/>
              <a:pathLst>
                <a:path w="99694" h="46989">
                  <a:moveTo>
                    <a:pt x="38761" y="0"/>
                  </a:moveTo>
                  <a:lnTo>
                    <a:pt x="0" y="26081"/>
                  </a:lnTo>
                  <a:lnTo>
                    <a:pt x="62176" y="46605"/>
                  </a:lnTo>
                  <a:lnTo>
                    <a:pt x="99481" y="17673"/>
                  </a:lnTo>
                  <a:lnTo>
                    <a:pt x="3876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428783" y="2055092"/>
              <a:ext cx="96041" cy="44324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2435926" y="2072337"/>
              <a:ext cx="34290" cy="14604"/>
            </a:xfrm>
            <a:custGeom>
              <a:avLst/>
              <a:gdLst/>
              <a:ahLst/>
              <a:cxnLst/>
              <a:rect l="l" t="t" r="r" b="b"/>
              <a:pathLst>
                <a:path w="34289" h="14605">
                  <a:moveTo>
                    <a:pt x="9922" y="0"/>
                  </a:moveTo>
                  <a:lnTo>
                    <a:pt x="0" y="6271"/>
                  </a:lnTo>
                  <a:lnTo>
                    <a:pt x="24210" y="14251"/>
                  </a:lnTo>
                  <a:lnTo>
                    <a:pt x="34131" y="7125"/>
                  </a:lnTo>
                  <a:lnTo>
                    <a:pt x="992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434736" y="2077589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5" h="12064">
                  <a:moveTo>
                    <a:pt x="1587" y="0"/>
                  </a:moveTo>
                  <a:lnTo>
                    <a:pt x="0" y="1656"/>
                  </a:lnTo>
                  <a:lnTo>
                    <a:pt x="23812" y="11587"/>
                  </a:lnTo>
                  <a:lnTo>
                    <a:pt x="25664" y="9748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63971" y="2081458"/>
              <a:ext cx="34290" cy="14604"/>
            </a:xfrm>
            <a:custGeom>
              <a:avLst/>
              <a:gdLst/>
              <a:ahLst/>
              <a:cxnLst/>
              <a:rect l="l" t="t" r="r" b="b"/>
              <a:pathLst>
                <a:path w="34289" h="14605">
                  <a:moveTo>
                    <a:pt x="9392" y="0"/>
                  </a:moveTo>
                  <a:lnTo>
                    <a:pt x="0" y="6555"/>
                  </a:lnTo>
                  <a:lnTo>
                    <a:pt x="24210" y="14537"/>
                  </a:lnTo>
                  <a:lnTo>
                    <a:pt x="34131" y="7411"/>
                  </a:lnTo>
                  <a:lnTo>
                    <a:pt x="939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285834" y="1975027"/>
              <a:ext cx="432434" cy="188595"/>
            </a:xfrm>
            <a:custGeom>
              <a:avLst/>
              <a:gdLst/>
              <a:ahLst/>
              <a:cxnLst/>
              <a:rect l="l" t="t" r="r" b="b"/>
              <a:pathLst>
                <a:path w="432435" h="188594">
                  <a:moveTo>
                    <a:pt x="202603" y="121716"/>
                  </a:moveTo>
                  <a:lnTo>
                    <a:pt x="178523" y="111975"/>
                  </a:lnTo>
                  <a:lnTo>
                    <a:pt x="176936" y="113626"/>
                  </a:lnTo>
                  <a:lnTo>
                    <a:pt x="200748" y="123558"/>
                  </a:lnTo>
                  <a:lnTo>
                    <a:pt x="202603" y="121716"/>
                  </a:lnTo>
                  <a:close/>
                </a:path>
                <a:path w="432435" h="188594">
                  <a:moveTo>
                    <a:pt x="425208" y="80479"/>
                  </a:moveTo>
                  <a:lnTo>
                    <a:pt x="425069" y="74688"/>
                  </a:lnTo>
                  <a:lnTo>
                    <a:pt x="305917" y="164617"/>
                  </a:lnTo>
                  <a:lnTo>
                    <a:pt x="305968" y="165214"/>
                  </a:lnTo>
                  <a:lnTo>
                    <a:pt x="18097" y="81064"/>
                  </a:lnTo>
                  <a:lnTo>
                    <a:pt x="14630" y="81064"/>
                  </a:lnTo>
                  <a:lnTo>
                    <a:pt x="13944" y="84048"/>
                  </a:lnTo>
                  <a:lnTo>
                    <a:pt x="305955" y="170891"/>
                  </a:lnTo>
                  <a:lnTo>
                    <a:pt x="306158" y="167411"/>
                  </a:lnTo>
                  <a:lnTo>
                    <a:pt x="306197" y="167703"/>
                  </a:lnTo>
                  <a:lnTo>
                    <a:pt x="307606" y="167703"/>
                  </a:lnTo>
                  <a:lnTo>
                    <a:pt x="425208" y="80479"/>
                  </a:lnTo>
                  <a:close/>
                </a:path>
                <a:path w="432435" h="188594">
                  <a:moveTo>
                    <a:pt x="431888" y="86042"/>
                  </a:moveTo>
                  <a:lnTo>
                    <a:pt x="311772" y="181432"/>
                  </a:lnTo>
                  <a:lnTo>
                    <a:pt x="311746" y="181686"/>
                  </a:lnTo>
                  <a:lnTo>
                    <a:pt x="10350" y="94805"/>
                  </a:lnTo>
                  <a:lnTo>
                    <a:pt x="11595" y="78371"/>
                  </a:lnTo>
                  <a:lnTo>
                    <a:pt x="8496" y="77990"/>
                  </a:lnTo>
                  <a:lnTo>
                    <a:pt x="147561" y="2324"/>
                  </a:lnTo>
                  <a:lnTo>
                    <a:pt x="146837" y="0"/>
                  </a:lnTo>
                  <a:lnTo>
                    <a:pt x="4330" y="77114"/>
                  </a:lnTo>
                  <a:lnTo>
                    <a:pt x="6108" y="77685"/>
                  </a:lnTo>
                  <a:lnTo>
                    <a:pt x="1346" y="77076"/>
                  </a:lnTo>
                  <a:lnTo>
                    <a:pt x="0" y="95618"/>
                  </a:lnTo>
                  <a:lnTo>
                    <a:pt x="4292" y="95783"/>
                  </a:lnTo>
                  <a:lnTo>
                    <a:pt x="3937" y="97307"/>
                  </a:lnTo>
                  <a:lnTo>
                    <a:pt x="311442" y="187515"/>
                  </a:lnTo>
                  <a:lnTo>
                    <a:pt x="311404" y="188417"/>
                  </a:lnTo>
                  <a:lnTo>
                    <a:pt x="431520" y="93802"/>
                  </a:lnTo>
                  <a:lnTo>
                    <a:pt x="431888" y="86042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" name="object 3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38222" y="1810337"/>
              <a:ext cx="144481" cy="301621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69978" y="1757720"/>
              <a:ext cx="439147" cy="81519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48981" y="2277829"/>
              <a:ext cx="271227" cy="552311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06250" y="2180170"/>
              <a:ext cx="497876" cy="274588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66757" y="1694194"/>
              <a:ext cx="112327" cy="510306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32000" y="1602865"/>
              <a:ext cx="642571" cy="281625"/>
            </a:xfrm>
            <a:prstGeom prst="rect">
              <a:avLst/>
            </a:prstGeom>
          </p:spPr>
        </p:pic>
      </p:grpSp>
      <p:grpSp>
        <p:nvGrpSpPr>
          <p:cNvPr id="340" name="object 340"/>
          <p:cNvGrpSpPr/>
          <p:nvPr/>
        </p:nvGrpSpPr>
        <p:grpSpPr>
          <a:xfrm>
            <a:off x="1219690" y="2430978"/>
            <a:ext cx="203835" cy="378460"/>
            <a:chOff x="1219690" y="2430978"/>
            <a:chExt cx="203835" cy="378460"/>
          </a:xfrm>
        </p:grpSpPr>
        <p:pic>
          <p:nvPicPr>
            <p:cNvPr id="341" name="object 34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34087" y="2435741"/>
              <a:ext cx="184573" cy="352218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81911" y="2457427"/>
              <a:ext cx="36200" cy="320686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1234087" y="2473705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82307" y="0"/>
                  </a:moveTo>
                  <a:lnTo>
                    <a:pt x="0" y="0"/>
                  </a:lnTo>
                  <a:lnTo>
                    <a:pt x="0" y="11587"/>
                  </a:lnTo>
                  <a:lnTo>
                    <a:pt x="82307" y="11587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234087" y="2473704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0" y="0"/>
                  </a:moveTo>
                  <a:lnTo>
                    <a:pt x="82307" y="0"/>
                  </a:lnTo>
                  <a:lnTo>
                    <a:pt x="82307" y="11587"/>
                  </a:lnTo>
                  <a:lnTo>
                    <a:pt x="0" y="115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308163" y="2472181"/>
              <a:ext cx="80010" cy="23495"/>
            </a:xfrm>
            <a:custGeom>
              <a:avLst/>
              <a:gdLst/>
              <a:ahLst/>
              <a:cxnLst/>
              <a:rect l="l" t="t" r="r" b="b"/>
              <a:pathLst>
                <a:path w="80009" h="23494">
                  <a:moveTo>
                    <a:pt x="67538" y="0"/>
                  </a:moveTo>
                  <a:lnTo>
                    <a:pt x="0" y="0"/>
                  </a:lnTo>
                  <a:lnTo>
                    <a:pt x="0" y="23101"/>
                  </a:lnTo>
                  <a:lnTo>
                    <a:pt x="67538" y="23101"/>
                  </a:lnTo>
                  <a:lnTo>
                    <a:pt x="67538" y="0"/>
                  </a:lnTo>
                  <a:close/>
                </a:path>
                <a:path w="80009" h="23494">
                  <a:moveTo>
                    <a:pt x="79527" y="0"/>
                  </a:moveTo>
                  <a:lnTo>
                    <a:pt x="79121" y="0"/>
                  </a:lnTo>
                  <a:lnTo>
                    <a:pt x="79121" y="23101"/>
                  </a:lnTo>
                  <a:lnTo>
                    <a:pt x="79527" y="23101"/>
                  </a:lnTo>
                  <a:lnTo>
                    <a:pt x="79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09488" y="2474586"/>
              <a:ext cx="76768" cy="18290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1235464" y="2524769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82307" y="0"/>
                  </a:moveTo>
                  <a:lnTo>
                    <a:pt x="0" y="0"/>
                  </a:lnTo>
                  <a:lnTo>
                    <a:pt x="0" y="11587"/>
                  </a:lnTo>
                  <a:lnTo>
                    <a:pt x="82307" y="11587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235464" y="2524768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0" y="0"/>
                  </a:moveTo>
                  <a:lnTo>
                    <a:pt x="82307" y="0"/>
                  </a:lnTo>
                  <a:lnTo>
                    <a:pt x="82307" y="11587"/>
                  </a:lnTo>
                  <a:lnTo>
                    <a:pt x="0" y="115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308100" y="2522054"/>
              <a:ext cx="80010" cy="20955"/>
            </a:xfrm>
            <a:custGeom>
              <a:avLst/>
              <a:gdLst/>
              <a:ahLst/>
              <a:cxnLst/>
              <a:rect l="l" t="t" r="r" b="b"/>
              <a:pathLst>
                <a:path w="80009" h="20955">
                  <a:moveTo>
                    <a:pt x="67602" y="0"/>
                  </a:moveTo>
                  <a:lnTo>
                    <a:pt x="0" y="0"/>
                  </a:lnTo>
                  <a:lnTo>
                    <a:pt x="0" y="20612"/>
                  </a:lnTo>
                  <a:lnTo>
                    <a:pt x="67602" y="20612"/>
                  </a:lnTo>
                  <a:lnTo>
                    <a:pt x="67602" y="0"/>
                  </a:lnTo>
                  <a:close/>
                </a:path>
                <a:path w="80009" h="20955">
                  <a:moveTo>
                    <a:pt x="79527" y="0"/>
                  </a:moveTo>
                  <a:lnTo>
                    <a:pt x="79184" y="0"/>
                  </a:lnTo>
                  <a:lnTo>
                    <a:pt x="79184" y="20612"/>
                  </a:lnTo>
                  <a:lnTo>
                    <a:pt x="79527" y="20612"/>
                  </a:lnTo>
                  <a:lnTo>
                    <a:pt x="79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09543" y="2524569"/>
              <a:ext cx="76768" cy="15864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1235464" y="2575833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82307" y="0"/>
                  </a:moveTo>
                  <a:lnTo>
                    <a:pt x="0" y="0"/>
                  </a:lnTo>
                  <a:lnTo>
                    <a:pt x="0" y="11587"/>
                  </a:lnTo>
                  <a:lnTo>
                    <a:pt x="82307" y="11587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235464" y="2575833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0" y="0"/>
                  </a:moveTo>
                  <a:lnTo>
                    <a:pt x="82307" y="0"/>
                  </a:lnTo>
                  <a:lnTo>
                    <a:pt x="82307" y="11587"/>
                  </a:lnTo>
                  <a:lnTo>
                    <a:pt x="0" y="115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236840" y="2622128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82307" y="0"/>
                  </a:moveTo>
                  <a:lnTo>
                    <a:pt x="0" y="0"/>
                  </a:lnTo>
                  <a:lnTo>
                    <a:pt x="0" y="11587"/>
                  </a:lnTo>
                  <a:lnTo>
                    <a:pt x="82307" y="11587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236840" y="2622129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0" y="0"/>
                  </a:moveTo>
                  <a:lnTo>
                    <a:pt x="82307" y="0"/>
                  </a:lnTo>
                  <a:lnTo>
                    <a:pt x="82307" y="11587"/>
                  </a:lnTo>
                  <a:lnTo>
                    <a:pt x="0" y="115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306790" y="2623009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0" y="20718"/>
                  </a:moveTo>
                  <a:lnTo>
                    <a:pt x="68914" y="20718"/>
                  </a:lnTo>
                  <a:lnTo>
                    <a:pt x="68914" y="0"/>
                  </a:lnTo>
                  <a:lnTo>
                    <a:pt x="0" y="0"/>
                  </a:lnTo>
                  <a:lnTo>
                    <a:pt x="0" y="20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08116" y="2623009"/>
              <a:ext cx="76790" cy="18211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82462" y="2578012"/>
              <a:ext cx="36198" cy="28915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1306779" y="2574327"/>
              <a:ext cx="81280" cy="20955"/>
            </a:xfrm>
            <a:custGeom>
              <a:avLst/>
              <a:gdLst/>
              <a:ahLst/>
              <a:cxnLst/>
              <a:rect l="l" t="t" r="r" b="b"/>
              <a:pathLst>
                <a:path w="81280" h="20955">
                  <a:moveTo>
                    <a:pt x="68922" y="0"/>
                  </a:moveTo>
                  <a:lnTo>
                    <a:pt x="0" y="0"/>
                  </a:lnTo>
                  <a:lnTo>
                    <a:pt x="0" y="20612"/>
                  </a:lnTo>
                  <a:lnTo>
                    <a:pt x="68922" y="20612"/>
                  </a:lnTo>
                  <a:lnTo>
                    <a:pt x="68922" y="0"/>
                  </a:lnTo>
                  <a:close/>
                </a:path>
                <a:path w="81280" h="20955">
                  <a:moveTo>
                    <a:pt x="80886" y="0"/>
                  </a:moveTo>
                  <a:lnTo>
                    <a:pt x="80505" y="0"/>
                  </a:lnTo>
                  <a:lnTo>
                    <a:pt x="80505" y="20612"/>
                  </a:lnTo>
                  <a:lnTo>
                    <a:pt x="80886" y="20612"/>
                  </a:lnTo>
                  <a:lnTo>
                    <a:pt x="80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08114" y="2435740"/>
              <a:ext cx="79552" cy="351449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375704" y="2435740"/>
              <a:ext cx="12065" cy="351790"/>
            </a:xfrm>
            <a:custGeom>
              <a:avLst/>
              <a:gdLst/>
              <a:ahLst/>
              <a:cxnLst/>
              <a:rect l="l" t="t" r="r" b="b"/>
              <a:pathLst>
                <a:path w="12065" h="351789">
                  <a:moveTo>
                    <a:pt x="0" y="0"/>
                  </a:moveTo>
                  <a:lnTo>
                    <a:pt x="11587" y="0"/>
                  </a:lnTo>
                  <a:lnTo>
                    <a:pt x="11587" y="351449"/>
                  </a:lnTo>
                  <a:lnTo>
                    <a:pt x="0" y="3514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85765" y="2524640"/>
              <a:ext cx="32619" cy="32762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386178" y="2474346"/>
              <a:ext cx="33583" cy="36913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384388" y="2771355"/>
              <a:ext cx="38735" cy="31750"/>
            </a:xfrm>
            <a:custGeom>
              <a:avLst/>
              <a:gdLst/>
              <a:ahLst/>
              <a:cxnLst/>
              <a:rect l="l" t="t" r="r" b="b"/>
              <a:pathLst>
                <a:path w="38734" h="31750">
                  <a:moveTo>
                    <a:pt x="38544" y="3263"/>
                  </a:moveTo>
                  <a:lnTo>
                    <a:pt x="35953" y="0"/>
                  </a:lnTo>
                  <a:lnTo>
                    <a:pt x="29552" y="0"/>
                  </a:lnTo>
                  <a:lnTo>
                    <a:pt x="27305" y="2819"/>
                  </a:lnTo>
                  <a:lnTo>
                    <a:pt x="0" y="14046"/>
                  </a:lnTo>
                  <a:lnTo>
                    <a:pt x="215" y="31216"/>
                  </a:lnTo>
                  <a:lnTo>
                    <a:pt x="33604" y="14605"/>
                  </a:lnTo>
                  <a:lnTo>
                    <a:pt x="35953" y="14605"/>
                  </a:lnTo>
                  <a:lnTo>
                    <a:pt x="38544" y="11341"/>
                  </a:lnTo>
                  <a:lnTo>
                    <a:pt x="38544" y="3263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224452" y="2781192"/>
              <a:ext cx="165100" cy="23495"/>
            </a:xfrm>
            <a:custGeom>
              <a:avLst/>
              <a:gdLst/>
              <a:ahLst/>
              <a:cxnLst/>
              <a:rect l="l" t="t" r="r" b="b"/>
              <a:pathLst>
                <a:path w="165100" h="23494">
                  <a:moveTo>
                    <a:pt x="159450" y="0"/>
                  </a:moveTo>
                  <a:lnTo>
                    <a:pt x="5164" y="0"/>
                  </a:lnTo>
                  <a:lnTo>
                    <a:pt x="0" y="5165"/>
                  </a:lnTo>
                  <a:lnTo>
                    <a:pt x="0" y="17907"/>
                  </a:lnTo>
                  <a:lnTo>
                    <a:pt x="5164" y="23070"/>
                  </a:lnTo>
                  <a:lnTo>
                    <a:pt x="159450" y="23070"/>
                  </a:lnTo>
                  <a:lnTo>
                    <a:pt x="164615" y="17907"/>
                  </a:lnTo>
                  <a:lnTo>
                    <a:pt x="164615" y="5165"/>
                  </a:lnTo>
                  <a:lnTo>
                    <a:pt x="15945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224452" y="2781192"/>
              <a:ext cx="165100" cy="23495"/>
            </a:xfrm>
            <a:custGeom>
              <a:avLst/>
              <a:gdLst/>
              <a:ahLst/>
              <a:cxnLst/>
              <a:rect l="l" t="t" r="r" b="b"/>
              <a:pathLst>
                <a:path w="165100" h="23494">
                  <a:moveTo>
                    <a:pt x="11535" y="0"/>
                  </a:moveTo>
                  <a:lnTo>
                    <a:pt x="153080" y="0"/>
                  </a:lnTo>
                  <a:lnTo>
                    <a:pt x="159451" y="0"/>
                  </a:lnTo>
                  <a:lnTo>
                    <a:pt x="164615" y="5164"/>
                  </a:lnTo>
                  <a:lnTo>
                    <a:pt x="164615" y="11535"/>
                  </a:lnTo>
                  <a:lnTo>
                    <a:pt x="164615" y="17906"/>
                  </a:lnTo>
                  <a:lnTo>
                    <a:pt x="159451" y="23071"/>
                  </a:lnTo>
                  <a:lnTo>
                    <a:pt x="153080" y="23071"/>
                  </a:lnTo>
                  <a:lnTo>
                    <a:pt x="11535" y="23071"/>
                  </a:lnTo>
                  <a:lnTo>
                    <a:pt x="5164" y="23071"/>
                  </a:lnTo>
                  <a:lnTo>
                    <a:pt x="0" y="17906"/>
                  </a:lnTo>
                  <a:lnTo>
                    <a:pt x="0" y="11535"/>
                  </a:lnTo>
                  <a:lnTo>
                    <a:pt x="0" y="5164"/>
                  </a:lnTo>
                  <a:lnTo>
                    <a:pt x="5164" y="0"/>
                  </a:lnTo>
                  <a:lnTo>
                    <a:pt x="1153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34087" y="2787190"/>
              <a:ext cx="146722" cy="12151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234087" y="2787190"/>
              <a:ext cx="147320" cy="12700"/>
            </a:xfrm>
            <a:custGeom>
              <a:avLst/>
              <a:gdLst/>
              <a:ahLst/>
              <a:cxnLst/>
              <a:rect l="l" t="t" r="r" b="b"/>
              <a:pathLst>
                <a:path w="147319" h="12700">
                  <a:moveTo>
                    <a:pt x="6075" y="0"/>
                  </a:moveTo>
                  <a:lnTo>
                    <a:pt x="140647" y="0"/>
                  </a:lnTo>
                  <a:lnTo>
                    <a:pt x="144002" y="0"/>
                  </a:lnTo>
                  <a:lnTo>
                    <a:pt x="146722" y="2720"/>
                  </a:lnTo>
                  <a:lnTo>
                    <a:pt x="146722" y="6075"/>
                  </a:lnTo>
                  <a:lnTo>
                    <a:pt x="146722" y="9430"/>
                  </a:lnTo>
                  <a:lnTo>
                    <a:pt x="144002" y="12150"/>
                  </a:lnTo>
                  <a:lnTo>
                    <a:pt x="140647" y="12150"/>
                  </a:lnTo>
                  <a:lnTo>
                    <a:pt x="6075" y="12150"/>
                  </a:lnTo>
                  <a:lnTo>
                    <a:pt x="2720" y="12150"/>
                  </a:lnTo>
                  <a:lnTo>
                    <a:pt x="0" y="9430"/>
                  </a:lnTo>
                  <a:lnTo>
                    <a:pt x="0" y="6075"/>
                  </a:lnTo>
                  <a:lnTo>
                    <a:pt x="0" y="2720"/>
                  </a:lnTo>
                  <a:lnTo>
                    <a:pt x="2720" y="0"/>
                  </a:lnTo>
                  <a:lnTo>
                    <a:pt x="60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246645" y="273506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5474" y="0"/>
                  </a:moveTo>
                  <a:lnTo>
                    <a:pt x="8546" y="0"/>
                  </a:lnTo>
                  <a:lnTo>
                    <a:pt x="0" y="8529"/>
                  </a:lnTo>
                  <a:lnTo>
                    <a:pt x="0" y="15443"/>
                  </a:lnTo>
                  <a:lnTo>
                    <a:pt x="8546" y="23972"/>
                  </a:lnTo>
                  <a:lnTo>
                    <a:pt x="15474" y="23972"/>
                  </a:lnTo>
                  <a:lnTo>
                    <a:pt x="24021" y="15443"/>
                  </a:lnTo>
                  <a:lnTo>
                    <a:pt x="24021" y="8529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271421" y="273506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5473" y="0"/>
                  </a:moveTo>
                  <a:lnTo>
                    <a:pt x="8545" y="0"/>
                  </a:lnTo>
                  <a:lnTo>
                    <a:pt x="0" y="8529"/>
                  </a:lnTo>
                  <a:lnTo>
                    <a:pt x="0" y="15443"/>
                  </a:lnTo>
                  <a:lnTo>
                    <a:pt x="8545" y="23972"/>
                  </a:lnTo>
                  <a:lnTo>
                    <a:pt x="15473" y="23972"/>
                  </a:lnTo>
                  <a:lnTo>
                    <a:pt x="24019" y="15443"/>
                  </a:lnTo>
                  <a:lnTo>
                    <a:pt x="24019" y="8529"/>
                  </a:lnTo>
                  <a:lnTo>
                    <a:pt x="154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94681" y="273506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5474" y="0"/>
                  </a:moveTo>
                  <a:lnTo>
                    <a:pt x="8547" y="0"/>
                  </a:lnTo>
                  <a:lnTo>
                    <a:pt x="0" y="8529"/>
                  </a:lnTo>
                  <a:lnTo>
                    <a:pt x="0" y="15443"/>
                  </a:lnTo>
                  <a:lnTo>
                    <a:pt x="8547" y="23972"/>
                  </a:lnTo>
                  <a:lnTo>
                    <a:pt x="15474" y="23972"/>
                  </a:lnTo>
                  <a:lnTo>
                    <a:pt x="24020" y="15443"/>
                  </a:lnTo>
                  <a:lnTo>
                    <a:pt x="24020" y="8529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351756" y="2652300"/>
              <a:ext cx="12065" cy="116839"/>
            </a:xfrm>
            <a:custGeom>
              <a:avLst/>
              <a:gdLst/>
              <a:ahLst/>
              <a:cxnLst/>
              <a:rect l="l" t="t" r="r" b="b"/>
              <a:pathLst>
                <a:path w="12065" h="116839">
                  <a:moveTo>
                    <a:pt x="11587" y="0"/>
                  </a:moveTo>
                  <a:lnTo>
                    <a:pt x="0" y="0"/>
                  </a:lnTo>
                  <a:lnTo>
                    <a:pt x="0" y="116739"/>
                  </a:lnTo>
                  <a:lnTo>
                    <a:pt x="11587" y="116739"/>
                  </a:lnTo>
                  <a:lnTo>
                    <a:pt x="11587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351756" y="2652301"/>
              <a:ext cx="12065" cy="116839"/>
            </a:xfrm>
            <a:custGeom>
              <a:avLst/>
              <a:gdLst/>
              <a:ahLst/>
              <a:cxnLst/>
              <a:rect l="l" t="t" r="r" b="b"/>
              <a:pathLst>
                <a:path w="12065" h="116839">
                  <a:moveTo>
                    <a:pt x="0" y="0"/>
                  </a:moveTo>
                  <a:lnTo>
                    <a:pt x="11587" y="0"/>
                  </a:lnTo>
                  <a:lnTo>
                    <a:pt x="11587" y="116739"/>
                  </a:lnTo>
                  <a:lnTo>
                    <a:pt x="0" y="1167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2113200" y="2293002"/>
            <a:ext cx="577850" cy="521970"/>
            <a:chOff x="2113200" y="2293002"/>
            <a:chExt cx="577850" cy="521970"/>
          </a:xfrm>
        </p:grpSpPr>
        <p:pic>
          <p:nvPicPr>
            <p:cNvPr id="374" name="object 3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447100" y="2369284"/>
              <a:ext cx="243436" cy="402895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13200" y="2360561"/>
              <a:ext cx="243436" cy="402895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53752" y="2293002"/>
              <a:ext cx="315024" cy="521376"/>
            </a:xfrm>
            <a:prstGeom prst="rect">
              <a:avLst/>
            </a:prstGeom>
          </p:spPr>
        </p:pic>
      </p:grpSp>
      <p:grpSp>
        <p:nvGrpSpPr>
          <p:cNvPr id="377" name="object 377"/>
          <p:cNvGrpSpPr/>
          <p:nvPr/>
        </p:nvGrpSpPr>
        <p:grpSpPr>
          <a:xfrm>
            <a:off x="502859" y="1744349"/>
            <a:ext cx="822325" cy="602615"/>
            <a:chOff x="502859" y="1744349"/>
            <a:chExt cx="822325" cy="602615"/>
          </a:xfrm>
        </p:grpSpPr>
        <p:pic>
          <p:nvPicPr>
            <p:cNvPr id="378" name="object 37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1053" y="1744349"/>
              <a:ext cx="444131" cy="425582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070470" y="1785159"/>
              <a:ext cx="209418" cy="195036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2859" y="2204609"/>
              <a:ext cx="729040" cy="142116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4392" y="2155765"/>
              <a:ext cx="455549" cy="188973"/>
            </a:xfrm>
            <a:prstGeom prst="rect">
              <a:avLst/>
            </a:prstGeom>
          </p:spPr>
        </p:pic>
      </p:grpSp>
      <p:sp>
        <p:nvSpPr>
          <p:cNvPr id="382" name="object 382"/>
          <p:cNvSpPr/>
          <p:nvPr/>
        </p:nvSpPr>
        <p:spPr>
          <a:xfrm>
            <a:off x="1438181" y="5111001"/>
            <a:ext cx="1129665" cy="672465"/>
          </a:xfrm>
          <a:custGeom>
            <a:avLst/>
            <a:gdLst/>
            <a:ahLst/>
            <a:cxnLst/>
            <a:rect l="l" t="t" r="r" b="b"/>
            <a:pathLst>
              <a:path w="1129664" h="672464">
                <a:moveTo>
                  <a:pt x="1080833" y="486314"/>
                </a:moveTo>
                <a:lnTo>
                  <a:pt x="405118" y="486314"/>
                </a:lnTo>
                <a:lnTo>
                  <a:pt x="457198" y="487055"/>
                </a:lnTo>
                <a:lnTo>
                  <a:pt x="500010" y="490282"/>
                </a:lnTo>
                <a:lnTo>
                  <a:pt x="552872" y="501388"/>
                </a:lnTo>
                <a:lnTo>
                  <a:pt x="589279" y="517126"/>
                </a:lnTo>
                <a:lnTo>
                  <a:pt x="619685" y="536077"/>
                </a:lnTo>
                <a:lnTo>
                  <a:pt x="696932" y="582249"/>
                </a:lnTo>
                <a:lnTo>
                  <a:pt x="741186" y="612022"/>
                </a:lnTo>
                <a:lnTo>
                  <a:pt x="784613" y="639905"/>
                </a:lnTo>
                <a:lnTo>
                  <a:pt x="824522" y="659660"/>
                </a:lnTo>
                <a:lnTo>
                  <a:pt x="894612" y="671884"/>
                </a:lnTo>
                <a:lnTo>
                  <a:pt x="926035" y="669442"/>
                </a:lnTo>
                <a:lnTo>
                  <a:pt x="981172" y="655831"/>
                </a:lnTo>
                <a:lnTo>
                  <a:pt x="1026944" y="628390"/>
                </a:lnTo>
                <a:lnTo>
                  <a:pt x="1059781" y="572387"/>
                </a:lnTo>
                <a:lnTo>
                  <a:pt x="1071078" y="531618"/>
                </a:lnTo>
                <a:lnTo>
                  <a:pt x="1080833" y="486314"/>
                </a:lnTo>
                <a:close/>
              </a:path>
              <a:path w="1129664" h="672464">
                <a:moveTo>
                  <a:pt x="816519" y="0"/>
                </a:moveTo>
                <a:lnTo>
                  <a:pt x="754156" y="3560"/>
                </a:lnTo>
                <a:lnTo>
                  <a:pt x="622653" y="18446"/>
                </a:lnTo>
                <a:lnTo>
                  <a:pt x="571481" y="25000"/>
                </a:lnTo>
                <a:lnTo>
                  <a:pt x="519388" y="32561"/>
                </a:lnTo>
                <a:lnTo>
                  <a:pt x="469504" y="41131"/>
                </a:lnTo>
                <a:lnTo>
                  <a:pt x="424955" y="50709"/>
                </a:lnTo>
                <a:lnTo>
                  <a:pt x="364971" y="67076"/>
                </a:lnTo>
                <a:lnTo>
                  <a:pt x="309334" y="85618"/>
                </a:lnTo>
                <a:lnTo>
                  <a:pt x="260733" y="105860"/>
                </a:lnTo>
                <a:lnTo>
                  <a:pt x="221859" y="127332"/>
                </a:lnTo>
                <a:lnTo>
                  <a:pt x="188331" y="178119"/>
                </a:lnTo>
                <a:lnTo>
                  <a:pt x="179794" y="204600"/>
                </a:lnTo>
                <a:lnTo>
                  <a:pt x="162255" y="228151"/>
                </a:lnTo>
                <a:lnTo>
                  <a:pt x="128814" y="245385"/>
                </a:lnTo>
                <a:lnTo>
                  <a:pt x="86784" y="258649"/>
                </a:lnTo>
                <a:lnTo>
                  <a:pt x="46617" y="273803"/>
                </a:lnTo>
                <a:lnTo>
                  <a:pt x="18764" y="296708"/>
                </a:lnTo>
                <a:lnTo>
                  <a:pt x="5036" y="333854"/>
                </a:lnTo>
                <a:lnTo>
                  <a:pt x="0" y="380641"/>
                </a:lnTo>
                <a:lnTo>
                  <a:pt x="3242" y="426293"/>
                </a:lnTo>
                <a:lnTo>
                  <a:pt x="31060" y="477664"/>
                </a:lnTo>
                <a:lnTo>
                  <a:pt x="89319" y="487967"/>
                </a:lnTo>
                <a:lnTo>
                  <a:pt x="140179" y="490282"/>
                </a:lnTo>
                <a:lnTo>
                  <a:pt x="180964" y="491288"/>
                </a:lnTo>
                <a:lnTo>
                  <a:pt x="231693" y="490547"/>
                </a:lnTo>
                <a:lnTo>
                  <a:pt x="347612" y="487214"/>
                </a:lnTo>
                <a:lnTo>
                  <a:pt x="405118" y="486314"/>
                </a:lnTo>
                <a:lnTo>
                  <a:pt x="1080833" y="486314"/>
                </a:lnTo>
                <a:lnTo>
                  <a:pt x="1089429" y="445922"/>
                </a:lnTo>
                <a:lnTo>
                  <a:pt x="1098259" y="407484"/>
                </a:lnTo>
                <a:lnTo>
                  <a:pt x="1106261" y="369803"/>
                </a:lnTo>
                <a:lnTo>
                  <a:pt x="1113022" y="331365"/>
                </a:lnTo>
                <a:lnTo>
                  <a:pt x="1118127" y="290659"/>
                </a:lnTo>
                <a:lnTo>
                  <a:pt x="1123318" y="244376"/>
                </a:lnTo>
                <a:lnTo>
                  <a:pt x="1128199" y="194124"/>
                </a:lnTo>
                <a:lnTo>
                  <a:pt x="1129147" y="145762"/>
                </a:lnTo>
                <a:lnTo>
                  <a:pt x="1122542" y="105151"/>
                </a:lnTo>
                <a:lnTo>
                  <a:pt x="1085152" y="48818"/>
                </a:lnTo>
                <a:lnTo>
                  <a:pt x="1025409" y="14414"/>
                </a:lnTo>
                <a:lnTo>
                  <a:pt x="986518" y="5119"/>
                </a:lnTo>
                <a:lnTo>
                  <a:pt x="941108" y="1307"/>
                </a:lnTo>
                <a:lnTo>
                  <a:pt x="894249" y="519"/>
                </a:lnTo>
                <a:lnTo>
                  <a:pt x="816519" y="0"/>
                </a:lnTo>
                <a:close/>
              </a:path>
            </a:pathLst>
          </a:custGeom>
          <a:solidFill>
            <a:srgbClr val="9CDFF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657" y="1011062"/>
            <a:ext cx="7865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What’s</a:t>
            </a:r>
            <a:r>
              <a:rPr spc="-5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Internet:</a:t>
            </a:r>
            <a:r>
              <a:rPr spc="-40" dirty="0"/>
              <a:t> </a:t>
            </a:r>
            <a:r>
              <a:rPr dirty="0"/>
              <a:t>“nuts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bolts”</a:t>
            </a:r>
            <a:r>
              <a:rPr spc="-40" dirty="0"/>
              <a:t> </a:t>
            </a:r>
            <a:r>
              <a:rPr spc="-20" dirty="0"/>
              <a:t>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9608" y="2278820"/>
            <a:ext cx="25069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38760" algn="l"/>
                <a:tab pos="239395" algn="l"/>
              </a:tabLst>
            </a:pPr>
            <a:r>
              <a:rPr sz="2925" baseline="1424" dirty="0">
                <a:latin typeface="Georgia"/>
                <a:cs typeface="Georgia"/>
              </a:rPr>
              <a:t>Interconnected</a:t>
            </a:r>
            <a:r>
              <a:rPr sz="2925" spc="195" baseline="1424" dirty="0">
                <a:latin typeface="Georgia"/>
                <a:cs typeface="Georgia"/>
              </a:rPr>
              <a:t> </a:t>
            </a:r>
            <a:r>
              <a:rPr sz="2925" spc="-30" baseline="1424" dirty="0">
                <a:latin typeface="Georgia"/>
                <a:cs typeface="Georgia"/>
              </a:rPr>
              <a:t>ISPs</a:t>
            </a:r>
            <a:endParaRPr sz="2925" baseline="1424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658" y="2841831"/>
            <a:ext cx="5246370" cy="156019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239395" algn="l"/>
              </a:tabLst>
            </a:pPr>
            <a:r>
              <a:rPr sz="3525" i="1" baseline="1182" dirty="0">
                <a:solidFill>
                  <a:srgbClr val="1896A0"/>
                </a:solidFill>
                <a:latin typeface="Georgia"/>
                <a:cs typeface="Georgia"/>
              </a:rPr>
              <a:t>Protocols</a:t>
            </a:r>
            <a:r>
              <a:rPr sz="3525" i="1" spc="82" baseline="1182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525" baseline="1182" dirty="0">
                <a:latin typeface="Georgia"/>
                <a:cs typeface="Georgia"/>
              </a:rPr>
              <a:t>are</a:t>
            </a:r>
            <a:r>
              <a:rPr sz="3525" spc="75" baseline="1182" dirty="0">
                <a:latin typeface="Georgia"/>
                <a:cs typeface="Georgia"/>
              </a:rPr>
              <a:t> </a:t>
            </a:r>
            <a:r>
              <a:rPr sz="3525" i="1" spc="-15" baseline="1182" dirty="0">
                <a:latin typeface="Georgia"/>
                <a:cs typeface="Georgia"/>
              </a:rPr>
              <a:t>everywhere</a:t>
            </a:r>
            <a:endParaRPr sz="3525" baseline="1182">
              <a:latin typeface="Georgia"/>
              <a:cs typeface="Georgia"/>
            </a:endParaRPr>
          </a:p>
          <a:p>
            <a:pPr marL="981710" lvl="1" indent="-22669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981710" algn="l"/>
                <a:tab pos="982344" algn="l"/>
              </a:tabLst>
            </a:pPr>
            <a:r>
              <a:rPr sz="2925" baseline="1424" dirty="0">
                <a:latin typeface="Georgia"/>
                <a:cs typeface="Georgia"/>
              </a:rPr>
              <a:t>control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sending,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receiving</a:t>
            </a:r>
            <a:r>
              <a:rPr sz="2925" spc="89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of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spc="-15" baseline="1424" dirty="0">
                <a:latin typeface="Georgia"/>
                <a:cs typeface="Georgia"/>
              </a:rPr>
              <a:t>messages</a:t>
            </a:r>
            <a:endParaRPr sz="2925" baseline="1424">
              <a:latin typeface="Georgia"/>
              <a:cs typeface="Georgia"/>
            </a:endParaRPr>
          </a:p>
          <a:p>
            <a:pPr marL="981710" marR="340995" lvl="1" indent="-226695">
              <a:lnSpc>
                <a:spcPts val="2170"/>
              </a:lnSpc>
              <a:spcBef>
                <a:spcPts val="965"/>
              </a:spcBef>
              <a:buFont typeface="Arial"/>
              <a:buChar char="•"/>
              <a:tabLst>
                <a:tab pos="981710" algn="l"/>
                <a:tab pos="982344" algn="l"/>
              </a:tabLst>
            </a:pPr>
            <a:r>
              <a:rPr sz="2925" baseline="1424" dirty="0">
                <a:latin typeface="Georgia"/>
                <a:cs typeface="Georgia"/>
              </a:rPr>
              <a:t>e.g.,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HTTP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(Web),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streaming</a:t>
            </a:r>
            <a:r>
              <a:rPr sz="2925" spc="82" baseline="1424" dirty="0">
                <a:latin typeface="Georgia"/>
                <a:cs typeface="Georgia"/>
              </a:rPr>
              <a:t> </a:t>
            </a:r>
            <a:r>
              <a:rPr sz="2925" spc="-15" baseline="1424" dirty="0">
                <a:latin typeface="Georgia"/>
                <a:cs typeface="Georgia"/>
              </a:rPr>
              <a:t>video, </a:t>
            </a:r>
            <a:r>
              <a:rPr sz="1950" dirty="0">
                <a:latin typeface="Georgia"/>
                <a:cs typeface="Georgia"/>
              </a:rPr>
              <a:t>Skype,</a:t>
            </a:r>
            <a:r>
              <a:rPr sz="1950" spc="4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TCP,</a:t>
            </a:r>
            <a:r>
              <a:rPr sz="1950" spc="4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IP,</a:t>
            </a:r>
            <a:r>
              <a:rPr sz="1950" spc="4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WiFi,</a:t>
            </a:r>
            <a:r>
              <a:rPr sz="1950" spc="4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4G,</a:t>
            </a:r>
            <a:r>
              <a:rPr sz="1950" spc="45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Ethernet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658" y="4641803"/>
            <a:ext cx="5309870" cy="128524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239395" algn="l"/>
              </a:tabLst>
            </a:pPr>
            <a:r>
              <a:rPr sz="3525" i="1" baseline="1182" dirty="0">
                <a:solidFill>
                  <a:srgbClr val="1896A0"/>
                </a:solidFill>
                <a:latin typeface="Georgia"/>
                <a:cs typeface="Georgia"/>
              </a:rPr>
              <a:t>Internet</a:t>
            </a:r>
            <a:r>
              <a:rPr sz="3525" i="1" spc="97" baseline="1182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525" i="1" spc="-15" baseline="1182" dirty="0">
                <a:solidFill>
                  <a:srgbClr val="1896A0"/>
                </a:solidFill>
                <a:latin typeface="Georgia"/>
                <a:cs typeface="Georgia"/>
              </a:rPr>
              <a:t>standards</a:t>
            </a:r>
            <a:endParaRPr sz="3525" baseline="1182">
              <a:latin typeface="Georgia"/>
              <a:cs typeface="Georgia"/>
            </a:endParaRPr>
          </a:p>
          <a:p>
            <a:pPr marL="981710" lvl="1" indent="-22669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981710" algn="l"/>
                <a:tab pos="982344" algn="l"/>
              </a:tabLst>
            </a:pPr>
            <a:r>
              <a:rPr sz="2925" baseline="1424" dirty="0">
                <a:latin typeface="Georgia"/>
                <a:cs typeface="Georgia"/>
              </a:rPr>
              <a:t>RFC:</a:t>
            </a:r>
            <a:r>
              <a:rPr sz="2925" spc="6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Request</a:t>
            </a:r>
            <a:r>
              <a:rPr sz="2925" spc="75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for</a:t>
            </a:r>
            <a:r>
              <a:rPr sz="2925" spc="67" baseline="1424" dirty="0">
                <a:latin typeface="Georgia"/>
                <a:cs typeface="Georgia"/>
              </a:rPr>
              <a:t> </a:t>
            </a:r>
            <a:r>
              <a:rPr sz="2925" spc="-15" baseline="1424" dirty="0">
                <a:latin typeface="Georgia"/>
                <a:cs typeface="Georgia"/>
              </a:rPr>
              <a:t>comments</a:t>
            </a:r>
            <a:endParaRPr sz="2925" baseline="1424">
              <a:latin typeface="Georgia"/>
              <a:cs typeface="Georgia"/>
            </a:endParaRPr>
          </a:p>
          <a:p>
            <a:pPr marL="981710" lvl="1" indent="-22669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981710" algn="l"/>
                <a:tab pos="982344" algn="l"/>
              </a:tabLst>
            </a:pPr>
            <a:r>
              <a:rPr sz="2925" baseline="1424" dirty="0">
                <a:latin typeface="Georgia"/>
                <a:cs typeface="Georgia"/>
              </a:rPr>
              <a:t>IETF:</a:t>
            </a:r>
            <a:r>
              <a:rPr sz="2925" spc="9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Internet</a:t>
            </a:r>
            <a:r>
              <a:rPr sz="2925" spc="9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Engineering</a:t>
            </a:r>
            <a:r>
              <a:rPr sz="2925" spc="97" baseline="1424" dirty="0">
                <a:latin typeface="Georgia"/>
                <a:cs typeface="Georgia"/>
              </a:rPr>
              <a:t> </a:t>
            </a:r>
            <a:r>
              <a:rPr sz="2925" baseline="1424" dirty="0">
                <a:latin typeface="Georgia"/>
                <a:cs typeface="Georgia"/>
              </a:rPr>
              <a:t>Task</a:t>
            </a:r>
            <a:r>
              <a:rPr sz="2925" spc="97" baseline="1424" dirty="0">
                <a:latin typeface="Georgia"/>
                <a:cs typeface="Georgia"/>
              </a:rPr>
              <a:t> </a:t>
            </a:r>
            <a:r>
              <a:rPr sz="2925" spc="-15" baseline="1424" dirty="0">
                <a:latin typeface="Georgia"/>
                <a:cs typeface="Georgia"/>
              </a:rPr>
              <a:t>Force</a:t>
            </a:r>
            <a:endParaRPr sz="2925" baseline="1424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2246" y="387948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5345" y="1831314"/>
            <a:ext cx="3566160" cy="4502150"/>
          </a:xfrm>
          <a:custGeom>
            <a:avLst/>
            <a:gdLst/>
            <a:ahLst/>
            <a:cxnLst/>
            <a:rect l="l" t="t" r="r" b="b"/>
            <a:pathLst>
              <a:path w="3566159" h="4502150">
                <a:moveTo>
                  <a:pt x="1458912" y="1775790"/>
                </a:moveTo>
                <a:lnTo>
                  <a:pt x="729449" y="1457947"/>
                </a:lnTo>
                <a:lnTo>
                  <a:pt x="0" y="1775790"/>
                </a:lnTo>
                <a:lnTo>
                  <a:pt x="233718" y="1775790"/>
                </a:lnTo>
                <a:lnTo>
                  <a:pt x="233718" y="2391397"/>
                </a:lnTo>
                <a:lnTo>
                  <a:pt x="1220724" y="2391397"/>
                </a:lnTo>
                <a:lnTo>
                  <a:pt x="1220724" y="1775790"/>
                </a:lnTo>
                <a:lnTo>
                  <a:pt x="1458912" y="1775790"/>
                </a:lnTo>
                <a:close/>
              </a:path>
              <a:path w="3566159" h="4502150">
                <a:moveTo>
                  <a:pt x="1792376" y="294970"/>
                </a:moveTo>
                <a:lnTo>
                  <a:pt x="1789442" y="246037"/>
                </a:lnTo>
                <a:lnTo>
                  <a:pt x="1781975" y="203606"/>
                </a:lnTo>
                <a:lnTo>
                  <a:pt x="1764220" y="154038"/>
                </a:lnTo>
                <a:lnTo>
                  <a:pt x="1739709" y="112522"/>
                </a:lnTo>
                <a:lnTo>
                  <a:pt x="1709318" y="78232"/>
                </a:lnTo>
                <a:lnTo>
                  <a:pt x="1673936" y="50304"/>
                </a:lnTo>
                <a:lnTo>
                  <a:pt x="1634464" y="27914"/>
                </a:lnTo>
                <a:lnTo>
                  <a:pt x="1588249" y="12509"/>
                </a:lnTo>
                <a:lnTo>
                  <a:pt x="1534706" y="4521"/>
                </a:lnTo>
                <a:lnTo>
                  <a:pt x="1477797" y="1485"/>
                </a:lnTo>
                <a:lnTo>
                  <a:pt x="1317205" y="0"/>
                </a:lnTo>
                <a:lnTo>
                  <a:pt x="1272362" y="1803"/>
                </a:lnTo>
                <a:lnTo>
                  <a:pt x="1222489" y="6896"/>
                </a:lnTo>
                <a:lnTo>
                  <a:pt x="1155014" y="16205"/>
                </a:lnTo>
                <a:lnTo>
                  <a:pt x="971346" y="43967"/>
                </a:lnTo>
                <a:lnTo>
                  <a:pt x="918603" y="53073"/>
                </a:lnTo>
                <a:lnTo>
                  <a:pt x="865936" y="63055"/>
                </a:lnTo>
                <a:lnTo>
                  <a:pt x="814755" y="73901"/>
                </a:lnTo>
                <a:lnTo>
                  <a:pt x="766483" y="85610"/>
                </a:lnTo>
                <a:lnTo>
                  <a:pt x="722515" y="98196"/>
                </a:lnTo>
                <a:lnTo>
                  <a:pt x="669886" y="115735"/>
                </a:lnTo>
                <a:lnTo>
                  <a:pt x="618845" y="134772"/>
                </a:lnTo>
                <a:lnTo>
                  <a:pt x="570141" y="155155"/>
                </a:lnTo>
                <a:lnTo>
                  <a:pt x="524548" y="176682"/>
                </a:lnTo>
                <a:lnTo>
                  <a:pt x="482828" y="199212"/>
                </a:lnTo>
                <a:lnTo>
                  <a:pt x="445744" y="222554"/>
                </a:lnTo>
                <a:lnTo>
                  <a:pt x="414058" y="246557"/>
                </a:lnTo>
                <a:lnTo>
                  <a:pt x="383882" y="283349"/>
                </a:lnTo>
                <a:lnTo>
                  <a:pt x="368198" y="323989"/>
                </a:lnTo>
                <a:lnTo>
                  <a:pt x="358533" y="365747"/>
                </a:lnTo>
                <a:lnTo>
                  <a:pt x="346468" y="405917"/>
                </a:lnTo>
                <a:lnTo>
                  <a:pt x="323532" y="441769"/>
                </a:lnTo>
                <a:lnTo>
                  <a:pt x="291909" y="465429"/>
                </a:lnTo>
                <a:lnTo>
                  <a:pt x="252133" y="483997"/>
                </a:lnTo>
                <a:lnTo>
                  <a:pt x="208915" y="500824"/>
                </a:lnTo>
                <a:lnTo>
                  <a:pt x="166954" y="519277"/>
                </a:lnTo>
                <a:lnTo>
                  <a:pt x="130949" y="542721"/>
                </a:lnTo>
                <a:lnTo>
                  <a:pt x="105600" y="574509"/>
                </a:lnTo>
                <a:lnTo>
                  <a:pt x="92036" y="612114"/>
                </a:lnTo>
                <a:lnTo>
                  <a:pt x="82867" y="658723"/>
                </a:lnTo>
                <a:lnTo>
                  <a:pt x="77978" y="710463"/>
                </a:lnTo>
                <a:lnTo>
                  <a:pt x="77254" y="763422"/>
                </a:lnTo>
                <a:lnTo>
                  <a:pt x="80581" y="813727"/>
                </a:lnTo>
                <a:lnTo>
                  <a:pt x="87833" y="857465"/>
                </a:lnTo>
                <a:lnTo>
                  <a:pt x="118618" y="919911"/>
                </a:lnTo>
                <a:lnTo>
                  <a:pt x="178562" y="942492"/>
                </a:lnTo>
                <a:lnTo>
                  <a:pt x="290004" y="949325"/>
                </a:lnTo>
                <a:lnTo>
                  <a:pt x="371703" y="951153"/>
                </a:lnTo>
                <a:lnTo>
                  <a:pt x="421513" y="950074"/>
                </a:lnTo>
                <a:lnTo>
                  <a:pt x="645401" y="942301"/>
                </a:lnTo>
                <a:lnTo>
                  <a:pt x="699998" y="941616"/>
                </a:lnTo>
                <a:lnTo>
                  <a:pt x="751065" y="942276"/>
                </a:lnTo>
                <a:lnTo>
                  <a:pt x="797064" y="944714"/>
                </a:lnTo>
                <a:lnTo>
                  <a:pt x="836510" y="949325"/>
                </a:lnTo>
                <a:lnTo>
                  <a:pt x="893584" y="962533"/>
                </a:lnTo>
                <a:lnTo>
                  <a:pt x="937209" y="980135"/>
                </a:lnTo>
                <a:lnTo>
                  <a:pt x="972083" y="1001306"/>
                </a:lnTo>
                <a:lnTo>
                  <a:pt x="1002906" y="1025245"/>
                </a:lnTo>
                <a:lnTo>
                  <a:pt x="1034376" y="1051140"/>
                </a:lnTo>
                <a:lnTo>
                  <a:pt x="1107401" y="1104569"/>
                </a:lnTo>
                <a:lnTo>
                  <a:pt x="1145108" y="1135405"/>
                </a:lnTo>
                <a:lnTo>
                  <a:pt x="1221943" y="1201381"/>
                </a:lnTo>
                <a:lnTo>
                  <a:pt x="1259560" y="1232014"/>
                </a:lnTo>
                <a:lnTo>
                  <a:pt x="1295615" y="1258062"/>
                </a:lnTo>
                <a:lnTo>
                  <a:pt x="1329359" y="1277289"/>
                </a:lnTo>
                <a:lnTo>
                  <a:pt x="1384312" y="1295806"/>
                </a:lnTo>
                <a:lnTo>
                  <a:pt x="1435811" y="1300962"/>
                </a:lnTo>
                <a:lnTo>
                  <a:pt x="1483537" y="1296238"/>
                </a:lnTo>
                <a:lnTo>
                  <a:pt x="1527175" y="1285100"/>
                </a:lnTo>
                <a:lnTo>
                  <a:pt x="1567268" y="1269885"/>
                </a:lnTo>
                <a:lnTo>
                  <a:pt x="1604073" y="1248257"/>
                </a:lnTo>
                <a:lnTo>
                  <a:pt x="1636788" y="1216748"/>
                </a:lnTo>
                <a:lnTo>
                  <a:pt x="1664639" y="1171879"/>
                </a:lnTo>
                <a:lnTo>
                  <a:pt x="1679968" y="1131671"/>
                </a:lnTo>
                <a:lnTo>
                  <a:pt x="1692821" y="1083233"/>
                </a:lnTo>
                <a:lnTo>
                  <a:pt x="1703819" y="1029373"/>
                </a:lnTo>
                <a:lnTo>
                  <a:pt x="1713560" y="972896"/>
                </a:lnTo>
                <a:lnTo>
                  <a:pt x="1718614" y="941616"/>
                </a:lnTo>
                <a:lnTo>
                  <a:pt x="1722653" y="916647"/>
                </a:lnTo>
                <a:lnTo>
                  <a:pt x="1731695" y="863434"/>
                </a:lnTo>
                <a:lnTo>
                  <a:pt x="1740738" y="813511"/>
                </a:lnTo>
                <a:lnTo>
                  <a:pt x="1749323" y="764667"/>
                </a:lnTo>
                <a:lnTo>
                  <a:pt x="1757248" y="716051"/>
                </a:lnTo>
                <a:lnTo>
                  <a:pt x="1764347" y="666775"/>
                </a:lnTo>
                <a:lnTo>
                  <a:pt x="1770418" y="615988"/>
                </a:lnTo>
                <a:lnTo>
                  <a:pt x="1775269" y="562800"/>
                </a:lnTo>
                <a:lnTo>
                  <a:pt x="1779511" y="513194"/>
                </a:lnTo>
                <a:lnTo>
                  <a:pt x="1784375" y="459498"/>
                </a:lnTo>
                <a:lnTo>
                  <a:pt x="1788820" y="403809"/>
                </a:lnTo>
                <a:lnTo>
                  <a:pt x="1791830" y="348259"/>
                </a:lnTo>
                <a:lnTo>
                  <a:pt x="1792376" y="294970"/>
                </a:lnTo>
                <a:close/>
              </a:path>
              <a:path w="3566159" h="4502150">
                <a:moveTo>
                  <a:pt x="2904147" y="2330513"/>
                </a:moveTo>
                <a:lnTo>
                  <a:pt x="2903905" y="2282914"/>
                </a:lnTo>
                <a:lnTo>
                  <a:pt x="2899638" y="2236114"/>
                </a:lnTo>
                <a:lnTo>
                  <a:pt x="2892945" y="2191969"/>
                </a:lnTo>
                <a:lnTo>
                  <a:pt x="2885465" y="2152319"/>
                </a:lnTo>
                <a:lnTo>
                  <a:pt x="2866936" y="2091829"/>
                </a:lnTo>
                <a:lnTo>
                  <a:pt x="2818536" y="2061311"/>
                </a:lnTo>
                <a:lnTo>
                  <a:pt x="2787497" y="2051456"/>
                </a:lnTo>
                <a:lnTo>
                  <a:pt x="2755544" y="2040851"/>
                </a:lnTo>
                <a:lnTo>
                  <a:pt x="2725445" y="2026234"/>
                </a:lnTo>
                <a:lnTo>
                  <a:pt x="2699943" y="2004339"/>
                </a:lnTo>
                <a:lnTo>
                  <a:pt x="2681782" y="1971903"/>
                </a:lnTo>
                <a:lnTo>
                  <a:pt x="2673718" y="1925675"/>
                </a:lnTo>
                <a:lnTo>
                  <a:pt x="2683560" y="1872322"/>
                </a:lnTo>
                <a:lnTo>
                  <a:pt x="2703144" y="1828114"/>
                </a:lnTo>
                <a:lnTo>
                  <a:pt x="2729636" y="1791246"/>
                </a:lnTo>
                <a:lnTo>
                  <a:pt x="2760230" y="1759902"/>
                </a:lnTo>
                <a:lnTo>
                  <a:pt x="2792082" y="1732318"/>
                </a:lnTo>
                <a:lnTo>
                  <a:pt x="2822371" y="1706651"/>
                </a:lnTo>
                <a:lnTo>
                  <a:pt x="2848267" y="1681137"/>
                </a:lnTo>
                <a:lnTo>
                  <a:pt x="2866948" y="1653971"/>
                </a:lnTo>
                <a:lnTo>
                  <a:pt x="2875584" y="1623339"/>
                </a:lnTo>
                <a:lnTo>
                  <a:pt x="2874683" y="1582851"/>
                </a:lnTo>
                <a:lnTo>
                  <a:pt x="2865590" y="1544955"/>
                </a:lnTo>
                <a:lnTo>
                  <a:pt x="2849003" y="1507896"/>
                </a:lnTo>
                <a:lnTo>
                  <a:pt x="2825635" y="1469872"/>
                </a:lnTo>
                <a:lnTo>
                  <a:pt x="2796184" y="1429131"/>
                </a:lnTo>
                <a:lnTo>
                  <a:pt x="2721889" y="1332433"/>
                </a:lnTo>
                <a:lnTo>
                  <a:pt x="2689072" y="1306512"/>
                </a:lnTo>
                <a:lnTo>
                  <a:pt x="2650680" y="1282636"/>
                </a:lnTo>
                <a:lnTo>
                  <a:pt x="2607995" y="1262151"/>
                </a:lnTo>
                <a:lnTo>
                  <a:pt x="2562314" y="1246428"/>
                </a:lnTo>
                <a:lnTo>
                  <a:pt x="2514917" y="1236827"/>
                </a:lnTo>
                <a:lnTo>
                  <a:pt x="2467102" y="1234719"/>
                </a:lnTo>
                <a:lnTo>
                  <a:pt x="2420162" y="1241450"/>
                </a:lnTo>
                <a:lnTo>
                  <a:pt x="2375370" y="1258392"/>
                </a:lnTo>
                <a:lnTo>
                  <a:pt x="2343340" y="1279347"/>
                </a:lnTo>
                <a:lnTo>
                  <a:pt x="2310434" y="1308481"/>
                </a:lnTo>
                <a:lnTo>
                  <a:pt x="2276970" y="1344307"/>
                </a:lnTo>
                <a:lnTo>
                  <a:pt x="2243290" y="1385316"/>
                </a:lnTo>
                <a:lnTo>
                  <a:pt x="2209723" y="1430032"/>
                </a:lnTo>
                <a:lnTo>
                  <a:pt x="2176602" y="1476959"/>
                </a:lnTo>
                <a:lnTo>
                  <a:pt x="2144268" y="1524596"/>
                </a:lnTo>
                <a:lnTo>
                  <a:pt x="2083269" y="1616075"/>
                </a:lnTo>
                <a:lnTo>
                  <a:pt x="2055279" y="1656930"/>
                </a:lnTo>
                <a:lnTo>
                  <a:pt x="2029396" y="1692529"/>
                </a:lnTo>
                <a:lnTo>
                  <a:pt x="1991372" y="1738477"/>
                </a:lnTo>
                <a:lnTo>
                  <a:pt x="1955419" y="1776615"/>
                </a:lnTo>
                <a:lnTo>
                  <a:pt x="1922246" y="1810448"/>
                </a:lnTo>
                <a:lnTo>
                  <a:pt x="1892592" y="1843481"/>
                </a:lnTo>
                <a:lnTo>
                  <a:pt x="1867141" y="1879219"/>
                </a:lnTo>
                <a:lnTo>
                  <a:pt x="1846605" y="1921192"/>
                </a:lnTo>
                <a:lnTo>
                  <a:pt x="1831708" y="1972919"/>
                </a:lnTo>
                <a:lnTo>
                  <a:pt x="1823694" y="2009584"/>
                </a:lnTo>
                <a:lnTo>
                  <a:pt x="1814131" y="2051456"/>
                </a:lnTo>
                <a:lnTo>
                  <a:pt x="1804098" y="2097354"/>
                </a:lnTo>
                <a:lnTo>
                  <a:pt x="1794611" y="2146135"/>
                </a:lnTo>
                <a:lnTo>
                  <a:pt x="1786712" y="2196642"/>
                </a:lnTo>
                <a:lnTo>
                  <a:pt x="1781454" y="2247709"/>
                </a:lnTo>
                <a:lnTo>
                  <a:pt x="1779879" y="2298179"/>
                </a:lnTo>
                <a:lnTo>
                  <a:pt x="1783016" y="2346896"/>
                </a:lnTo>
                <a:lnTo>
                  <a:pt x="1791919" y="2392718"/>
                </a:lnTo>
                <a:lnTo>
                  <a:pt x="1807629" y="2434463"/>
                </a:lnTo>
                <a:lnTo>
                  <a:pt x="1831174" y="2470988"/>
                </a:lnTo>
                <a:lnTo>
                  <a:pt x="1863610" y="2501125"/>
                </a:lnTo>
                <a:lnTo>
                  <a:pt x="1924812" y="2530348"/>
                </a:lnTo>
                <a:lnTo>
                  <a:pt x="1964855" y="2541828"/>
                </a:lnTo>
                <a:lnTo>
                  <a:pt x="2010168" y="2551353"/>
                </a:lnTo>
                <a:lnTo>
                  <a:pt x="2059952" y="2558973"/>
                </a:lnTo>
                <a:lnTo>
                  <a:pt x="2113419" y="2564815"/>
                </a:lnTo>
                <a:lnTo>
                  <a:pt x="2169807" y="2568930"/>
                </a:lnTo>
                <a:lnTo>
                  <a:pt x="2228316" y="2571419"/>
                </a:lnTo>
                <a:lnTo>
                  <a:pt x="2288159" y="2572372"/>
                </a:lnTo>
                <a:lnTo>
                  <a:pt x="2348573" y="2571864"/>
                </a:lnTo>
                <a:lnTo>
                  <a:pt x="2408758" y="2569984"/>
                </a:lnTo>
                <a:lnTo>
                  <a:pt x="2467940" y="2566835"/>
                </a:lnTo>
                <a:lnTo>
                  <a:pt x="2525344" y="2562479"/>
                </a:lnTo>
                <a:lnTo>
                  <a:pt x="2580157" y="2557005"/>
                </a:lnTo>
                <a:lnTo>
                  <a:pt x="2631630" y="2550515"/>
                </a:lnTo>
                <a:lnTo>
                  <a:pt x="2678963" y="2543073"/>
                </a:lnTo>
                <a:lnTo>
                  <a:pt x="2721368" y="2534793"/>
                </a:lnTo>
                <a:lnTo>
                  <a:pt x="2788297" y="2515984"/>
                </a:lnTo>
                <a:lnTo>
                  <a:pt x="2832455" y="2492057"/>
                </a:lnTo>
                <a:lnTo>
                  <a:pt x="2864510" y="2459685"/>
                </a:lnTo>
                <a:lnTo>
                  <a:pt x="2886062" y="2420747"/>
                </a:lnTo>
                <a:lnTo>
                  <a:pt x="2898737" y="2377071"/>
                </a:lnTo>
                <a:lnTo>
                  <a:pt x="2904147" y="2330513"/>
                </a:lnTo>
                <a:close/>
              </a:path>
              <a:path w="3566159" h="4502150">
                <a:moveTo>
                  <a:pt x="3565766" y="3904386"/>
                </a:moveTo>
                <a:lnTo>
                  <a:pt x="3565296" y="3856888"/>
                </a:lnTo>
                <a:lnTo>
                  <a:pt x="3562680" y="3805834"/>
                </a:lnTo>
                <a:lnTo>
                  <a:pt x="3558044" y="3752050"/>
                </a:lnTo>
                <a:lnTo>
                  <a:pt x="3551504" y="3696398"/>
                </a:lnTo>
                <a:lnTo>
                  <a:pt x="3543173" y="3639718"/>
                </a:lnTo>
                <a:lnTo>
                  <a:pt x="3533178" y="3582835"/>
                </a:lnTo>
                <a:lnTo>
                  <a:pt x="3521633" y="3526612"/>
                </a:lnTo>
                <a:lnTo>
                  <a:pt x="3508654" y="3471888"/>
                </a:lnTo>
                <a:lnTo>
                  <a:pt x="3494367" y="3419513"/>
                </a:lnTo>
                <a:lnTo>
                  <a:pt x="3478885" y="3370313"/>
                </a:lnTo>
                <a:lnTo>
                  <a:pt x="3462324" y="3325152"/>
                </a:lnTo>
                <a:lnTo>
                  <a:pt x="3444811" y="3284855"/>
                </a:lnTo>
                <a:lnTo>
                  <a:pt x="3426460" y="3250285"/>
                </a:lnTo>
                <a:lnTo>
                  <a:pt x="3398697" y="3210839"/>
                </a:lnTo>
                <a:lnTo>
                  <a:pt x="3366859" y="3178391"/>
                </a:lnTo>
                <a:lnTo>
                  <a:pt x="3331540" y="3151924"/>
                </a:lnTo>
                <a:lnTo>
                  <a:pt x="3293313" y="3130423"/>
                </a:lnTo>
                <a:lnTo>
                  <a:pt x="3252762" y="3112859"/>
                </a:lnTo>
                <a:lnTo>
                  <a:pt x="3210458" y="3098203"/>
                </a:lnTo>
                <a:lnTo>
                  <a:pt x="3166999" y="3085439"/>
                </a:lnTo>
                <a:lnTo>
                  <a:pt x="3078899" y="3061474"/>
                </a:lnTo>
                <a:lnTo>
                  <a:pt x="3042158" y="3050298"/>
                </a:lnTo>
                <a:lnTo>
                  <a:pt x="3035414" y="3048241"/>
                </a:lnTo>
                <a:lnTo>
                  <a:pt x="2993072" y="3032798"/>
                </a:lnTo>
                <a:lnTo>
                  <a:pt x="2852572" y="2976753"/>
                </a:lnTo>
                <a:lnTo>
                  <a:pt x="2804553" y="2958274"/>
                </a:lnTo>
                <a:lnTo>
                  <a:pt x="2756141" y="2940532"/>
                </a:lnTo>
                <a:lnTo>
                  <a:pt x="2707436" y="2923870"/>
                </a:lnTo>
                <a:lnTo>
                  <a:pt x="2658567" y="2908681"/>
                </a:lnTo>
                <a:lnTo>
                  <a:pt x="2609634" y="2895333"/>
                </a:lnTo>
                <a:lnTo>
                  <a:pt x="2560764" y="2884195"/>
                </a:lnTo>
                <a:lnTo>
                  <a:pt x="2512060" y="2875635"/>
                </a:lnTo>
                <a:lnTo>
                  <a:pt x="2462530" y="2869565"/>
                </a:lnTo>
                <a:lnTo>
                  <a:pt x="2411488" y="2865564"/>
                </a:lnTo>
                <a:lnTo>
                  <a:pt x="2359520" y="2863507"/>
                </a:lnTo>
                <a:lnTo>
                  <a:pt x="2307183" y="2863265"/>
                </a:lnTo>
                <a:lnTo>
                  <a:pt x="2255088" y="2864726"/>
                </a:lnTo>
                <a:lnTo>
                  <a:pt x="2203793" y="2867749"/>
                </a:lnTo>
                <a:lnTo>
                  <a:pt x="2153894" y="2872232"/>
                </a:lnTo>
                <a:lnTo>
                  <a:pt x="2105964" y="2878023"/>
                </a:lnTo>
                <a:lnTo>
                  <a:pt x="2060587" y="2885021"/>
                </a:lnTo>
                <a:lnTo>
                  <a:pt x="2018347" y="2893098"/>
                </a:lnTo>
                <a:lnTo>
                  <a:pt x="1971179" y="2908058"/>
                </a:lnTo>
                <a:lnTo>
                  <a:pt x="1929752" y="2928823"/>
                </a:lnTo>
                <a:lnTo>
                  <a:pt x="1892325" y="2953156"/>
                </a:lnTo>
                <a:lnTo>
                  <a:pt x="1857222" y="2978823"/>
                </a:lnTo>
                <a:lnTo>
                  <a:pt x="1822704" y="3003600"/>
                </a:lnTo>
                <a:lnTo>
                  <a:pt x="1787067" y="3025254"/>
                </a:lnTo>
                <a:lnTo>
                  <a:pt x="1748612" y="3041561"/>
                </a:lnTo>
                <a:lnTo>
                  <a:pt x="1705610" y="3050260"/>
                </a:lnTo>
                <a:lnTo>
                  <a:pt x="1664055" y="3050298"/>
                </a:lnTo>
                <a:lnTo>
                  <a:pt x="1620939" y="3044063"/>
                </a:lnTo>
                <a:lnTo>
                  <a:pt x="1576324" y="3033153"/>
                </a:lnTo>
                <a:lnTo>
                  <a:pt x="1530299" y="3019196"/>
                </a:lnTo>
                <a:lnTo>
                  <a:pt x="1482940" y="3003778"/>
                </a:lnTo>
                <a:lnTo>
                  <a:pt x="1434325" y="2988526"/>
                </a:lnTo>
                <a:lnTo>
                  <a:pt x="1384541" y="2975038"/>
                </a:lnTo>
                <a:lnTo>
                  <a:pt x="1333652" y="2964916"/>
                </a:lnTo>
                <a:lnTo>
                  <a:pt x="1281747" y="2959773"/>
                </a:lnTo>
                <a:lnTo>
                  <a:pt x="1138440" y="2952940"/>
                </a:lnTo>
                <a:lnTo>
                  <a:pt x="1086535" y="2951480"/>
                </a:lnTo>
                <a:lnTo>
                  <a:pt x="1034072" y="2951391"/>
                </a:lnTo>
                <a:lnTo>
                  <a:pt x="981938" y="2953245"/>
                </a:lnTo>
                <a:lnTo>
                  <a:pt x="931037" y="2957652"/>
                </a:lnTo>
                <a:lnTo>
                  <a:pt x="882281" y="2965158"/>
                </a:lnTo>
                <a:lnTo>
                  <a:pt x="836574" y="2976359"/>
                </a:lnTo>
                <a:lnTo>
                  <a:pt x="794804" y="2991840"/>
                </a:lnTo>
                <a:lnTo>
                  <a:pt x="757872" y="3012160"/>
                </a:lnTo>
                <a:lnTo>
                  <a:pt x="724789" y="3038525"/>
                </a:lnTo>
                <a:lnTo>
                  <a:pt x="693966" y="3071012"/>
                </a:lnTo>
                <a:lnTo>
                  <a:pt x="665467" y="3108604"/>
                </a:lnTo>
                <a:lnTo>
                  <a:pt x="639381" y="3150260"/>
                </a:lnTo>
                <a:lnTo>
                  <a:pt x="615746" y="3194964"/>
                </a:lnTo>
                <a:lnTo>
                  <a:pt x="594652" y="3241687"/>
                </a:lnTo>
                <a:lnTo>
                  <a:pt x="576135" y="3289389"/>
                </a:lnTo>
                <a:lnTo>
                  <a:pt x="560273" y="3337026"/>
                </a:lnTo>
                <a:lnTo>
                  <a:pt x="547141" y="3383597"/>
                </a:lnTo>
                <a:lnTo>
                  <a:pt x="536778" y="3428047"/>
                </a:lnTo>
                <a:lnTo>
                  <a:pt x="529272" y="3469360"/>
                </a:lnTo>
                <a:lnTo>
                  <a:pt x="524116" y="3518738"/>
                </a:lnTo>
                <a:lnTo>
                  <a:pt x="523316" y="3569817"/>
                </a:lnTo>
                <a:lnTo>
                  <a:pt x="526630" y="3621468"/>
                </a:lnTo>
                <a:lnTo>
                  <a:pt x="533819" y="3672573"/>
                </a:lnTo>
                <a:lnTo>
                  <a:pt x="544664" y="3722001"/>
                </a:lnTo>
                <a:lnTo>
                  <a:pt x="558914" y="3768636"/>
                </a:lnTo>
                <a:lnTo>
                  <a:pt x="576326" y="3811346"/>
                </a:lnTo>
                <a:lnTo>
                  <a:pt x="596696" y="3849027"/>
                </a:lnTo>
                <a:lnTo>
                  <a:pt x="619760" y="3880523"/>
                </a:lnTo>
                <a:lnTo>
                  <a:pt x="650125" y="3905974"/>
                </a:lnTo>
                <a:lnTo>
                  <a:pt x="685863" y="3921252"/>
                </a:lnTo>
                <a:lnTo>
                  <a:pt x="726109" y="3929469"/>
                </a:lnTo>
                <a:lnTo>
                  <a:pt x="769975" y="3933710"/>
                </a:lnTo>
                <a:lnTo>
                  <a:pt x="816597" y="3937050"/>
                </a:lnTo>
                <a:lnTo>
                  <a:pt x="865111" y="3942588"/>
                </a:lnTo>
                <a:lnTo>
                  <a:pt x="914615" y="3953408"/>
                </a:lnTo>
                <a:lnTo>
                  <a:pt x="964247" y="3972598"/>
                </a:lnTo>
                <a:lnTo>
                  <a:pt x="1000074" y="3992359"/>
                </a:lnTo>
                <a:lnTo>
                  <a:pt x="1035900" y="4015663"/>
                </a:lnTo>
                <a:lnTo>
                  <a:pt x="1072019" y="4041825"/>
                </a:lnTo>
                <a:lnTo>
                  <a:pt x="1108748" y="4070134"/>
                </a:lnTo>
                <a:lnTo>
                  <a:pt x="1185265" y="4130370"/>
                </a:lnTo>
                <a:lnTo>
                  <a:pt x="1225677" y="4160913"/>
                </a:lnTo>
                <a:lnTo>
                  <a:pt x="1267917" y="4190796"/>
                </a:lnTo>
                <a:lnTo>
                  <a:pt x="1312303" y="4219308"/>
                </a:lnTo>
                <a:lnTo>
                  <a:pt x="1359141" y="4245762"/>
                </a:lnTo>
                <a:lnTo>
                  <a:pt x="1408747" y="4269460"/>
                </a:lnTo>
                <a:lnTo>
                  <a:pt x="1450022" y="4286707"/>
                </a:lnTo>
                <a:lnTo>
                  <a:pt x="1493367" y="4303674"/>
                </a:lnTo>
                <a:lnTo>
                  <a:pt x="1538579" y="4320324"/>
                </a:lnTo>
                <a:lnTo>
                  <a:pt x="1585379" y="4336567"/>
                </a:lnTo>
                <a:lnTo>
                  <a:pt x="1633550" y="4352328"/>
                </a:lnTo>
                <a:lnTo>
                  <a:pt x="1682838" y="4367555"/>
                </a:lnTo>
                <a:lnTo>
                  <a:pt x="1732991" y="4382173"/>
                </a:lnTo>
                <a:lnTo>
                  <a:pt x="1783791" y="4396117"/>
                </a:lnTo>
                <a:lnTo>
                  <a:pt x="1834972" y="4409300"/>
                </a:lnTo>
                <a:lnTo>
                  <a:pt x="1886292" y="4421670"/>
                </a:lnTo>
                <a:lnTo>
                  <a:pt x="1937524" y="4433138"/>
                </a:lnTo>
                <a:lnTo>
                  <a:pt x="1988413" y="4443666"/>
                </a:lnTo>
                <a:lnTo>
                  <a:pt x="2038718" y="4453153"/>
                </a:lnTo>
                <a:lnTo>
                  <a:pt x="2088197" y="4461548"/>
                </a:lnTo>
                <a:lnTo>
                  <a:pt x="2137753" y="4468800"/>
                </a:lnTo>
                <a:lnTo>
                  <a:pt x="2188273" y="4475543"/>
                </a:lnTo>
                <a:lnTo>
                  <a:pt x="2239530" y="4481690"/>
                </a:lnTo>
                <a:lnTo>
                  <a:pt x="2291270" y="4487176"/>
                </a:lnTo>
                <a:lnTo>
                  <a:pt x="2343251" y="4491914"/>
                </a:lnTo>
                <a:lnTo>
                  <a:pt x="2395232" y="4495838"/>
                </a:lnTo>
                <a:lnTo>
                  <a:pt x="2446972" y="4498860"/>
                </a:lnTo>
                <a:lnTo>
                  <a:pt x="2498229" y="4500905"/>
                </a:lnTo>
                <a:lnTo>
                  <a:pt x="2548750" y="4501908"/>
                </a:lnTo>
                <a:lnTo>
                  <a:pt x="2598305" y="4501794"/>
                </a:lnTo>
                <a:lnTo>
                  <a:pt x="2646642" y="4500473"/>
                </a:lnTo>
                <a:lnTo>
                  <a:pt x="2693517" y="4497870"/>
                </a:lnTo>
                <a:lnTo>
                  <a:pt x="2738704" y="4493920"/>
                </a:lnTo>
                <a:lnTo>
                  <a:pt x="2781935" y="4488535"/>
                </a:lnTo>
                <a:lnTo>
                  <a:pt x="2839859" y="4477969"/>
                </a:lnTo>
                <a:lnTo>
                  <a:pt x="2895549" y="4464558"/>
                </a:lnTo>
                <a:lnTo>
                  <a:pt x="2949067" y="4448619"/>
                </a:lnTo>
                <a:lnTo>
                  <a:pt x="3000476" y="4430446"/>
                </a:lnTo>
                <a:lnTo>
                  <a:pt x="3049828" y="4410354"/>
                </a:lnTo>
                <a:lnTo>
                  <a:pt x="3097174" y="4388637"/>
                </a:lnTo>
                <a:lnTo>
                  <a:pt x="3142577" y="4365612"/>
                </a:lnTo>
                <a:lnTo>
                  <a:pt x="3186099" y="4341571"/>
                </a:lnTo>
                <a:lnTo>
                  <a:pt x="3227794" y="4316831"/>
                </a:lnTo>
                <a:lnTo>
                  <a:pt x="3267710" y="4291685"/>
                </a:lnTo>
                <a:lnTo>
                  <a:pt x="3311131" y="4265193"/>
                </a:lnTo>
                <a:lnTo>
                  <a:pt x="3353968" y="4239857"/>
                </a:lnTo>
                <a:lnTo>
                  <a:pt x="3395294" y="4214368"/>
                </a:lnTo>
                <a:lnTo>
                  <a:pt x="3434207" y="4187444"/>
                </a:lnTo>
                <a:lnTo>
                  <a:pt x="3469754" y="4157751"/>
                </a:lnTo>
                <a:lnTo>
                  <a:pt x="3501021" y="4124007"/>
                </a:lnTo>
                <a:lnTo>
                  <a:pt x="3527069" y="4084878"/>
                </a:lnTo>
                <a:lnTo>
                  <a:pt x="3546970" y="4039082"/>
                </a:lnTo>
                <a:lnTo>
                  <a:pt x="3559810" y="3985298"/>
                </a:lnTo>
                <a:lnTo>
                  <a:pt x="3563975" y="3947464"/>
                </a:lnTo>
                <a:lnTo>
                  <a:pt x="3565766" y="3904386"/>
                </a:lnTo>
                <a:close/>
              </a:path>
            </a:pathLst>
          </a:custGeom>
          <a:solidFill>
            <a:srgbClr val="9C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85648" y="5803146"/>
            <a:ext cx="1029969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enterprise</a:t>
            </a:r>
            <a:endParaRPr sz="1400">
              <a:latin typeface="Calibri"/>
              <a:cs typeface="Calibri"/>
            </a:endParaRPr>
          </a:p>
          <a:p>
            <a:pPr marL="414655">
              <a:lnSpc>
                <a:spcPts val="1520"/>
              </a:lnSpc>
            </a:pP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41274" y="1782185"/>
            <a:ext cx="1990725" cy="3333115"/>
            <a:chOff x="9541274" y="1782185"/>
            <a:chExt cx="1990725" cy="33331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2154" y="3179548"/>
              <a:ext cx="1272985" cy="19357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04926" y="3928050"/>
              <a:ext cx="420370" cy="721360"/>
            </a:xfrm>
            <a:custGeom>
              <a:avLst/>
              <a:gdLst/>
              <a:ahLst/>
              <a:cxnLst/>
              <a:rect l="l" t="t" r="r" b="b"/>
              <a:pathLst>
                <a:path w="420370" h="721360">
                  <a:moveTo>
                    <a:pt x="199939" y="0"/>
                  </a:moveTo>
                  <a:lnTo>
                    <a:pt x="0" y="90646"/>
                  </a:lnTo>
                  <a:lnTo>
                    <a:pt x="539" y="143619"/>
                  </a:lnTo>
                  <a:lnTo>
                    <a:pt x="1180" y="196181"/>
                  </a:lnTo>
                  <a:lnTo>
                    <a:pt x="1901" y="248415"/>
                  </a:lnTo>
                  <a:lnTo>
                    <a:pt x="2683" y="300403"/>
                  </a:lnTo>
                  <a:lnTo>
                    <a:pt x="6010" y="507533"/>
                  </a:lnTo>
                  <a:lnTo>
                    <a:pt x="6792" y="559521"/>
                  </a:lnTo>
                  <a:lnTo>
                    <a:pt x="7513" y="611755"/>
                  </a:lnTo>
                  <a:lnTo>
                    <a:pt x="8154" y="664317"/>
                  </a:lnTo>
                  <a:lnTo>
                    <a:pt x="8694" y="717290"/>
                  </a:lnTo>
                  <a:lnTo>
                    <a:pt x="420165" y="721231"/>
                  </a:lnTo>
                  <a:lnTo>
                    <a:pt x="417268" y="74883"/>
                  </a:lnTo>
                  <a:lnTo>
                    <a:pt x="199939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04926" y="3928050"/>
              <a:ext cx="420370" cy="721360"/>
            </a:xfrm>
            <a:custGeom>
              <a:avLst/>
              <a:gdLst/>
              <a:ahLst/>
              <a:cxnLst/>
              <a:rect l="l" t="t" r="r" b="b"/>
              <a:pathLst>
                <a:path w="420370" h="721360">
                  <a:moveTo>
                    <a:pt x="8694" y="717291"/>
                  </a:moveTo>
                  <a:lnTo>
                    <a:pt x="8153" y="664318"/>
                  </a:lnTo>
                  <a:lnTo>
                    <a:pt x="7513" y="611755"/>
                  </a:lnTo>
                  <a:lnTo>
                    <a:pt x="6792" y="559521"/>
                  </a:lnTo>
                  <a:lnTo>
                    <a:pt x="6010" y="507533"/>
                  </a:lnTo>
                  <a:lnTo>
                    <a:pt x="5188" y="455709"/>
                  </a:lnTo>
                  <a:lnTo>
                    <a:pt x="4347" y="403968"/>
                  </a:lnTo>
                  <a:lnTo>
                    <a:pt x="3505" y="352226"/>
                  </a:lnTo>
                  <a:lnTo>
                    <a:pt x="2683" y="300403"/>
                  </a:lnTo>
                  <a:lnTo>
                    <a:pt x="1901" y="248415"/>
                  </a:lnTo>
                  <a:lnTo>
                    <a:pt x="1180" y="196181"/>
                  </a:lnTo>
                  <a:lnTo>
                    <a:pt x="540" y="143618"/>
                  </a:lnTo>
                  <a:lnTo>
                    <a:pt x="0" y="90645"/>
                  </a:lnTo>
                  <a:lnTo>
                    <a:pt x="199940" y="0"/>
                  </a:lnTo>
                  <a:lnTo>
                    <a:pt x="417268" y="74882"/>
                  </a:lnTo>
                  <a:lnTo>
                    <a:pt x="420165" y="721232"/>
                  </a:lnTo>
                  <a:lnTo>
                    <a:pt x="8694" y="717291"/>
                  </a:lnTo>
                  <a:close/>
                </a:path>
              </a:pathLst>
            </a:custGeom>
            <a:ln w="12700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37699" y="4113284"/>
              <a:ext cx="521970" cy="536575"/>
            </a:xfrm>
            <a:custGeom>
              <a:avLst/>
              <a:gdLst/>
              <a:ahLst/>
              <a:cxnLst/>
              <a:rect l="l" t="t" r="r" b="b"/>
              <a:pathLst>
                <a:path w="521970" h="536575">
                  <a:moveTo>
                    <a:pt x="339029" y="0"/>
                  </a:moveTo>
                  <a:lnTo>
                    <a:pt x="0" y="153704"/>
                  </a:lnTo>
                  <a:lnTo>
                    <a:pt x="2896" y="535997"/>
                  </a:lnTo>
                  <a:lnTo>
                    <a:pt x="521583" y="535997"/>
                  </a:lnTo>
                  <a:lnTo>
                    <a:pt x="518687" y="63059"/>
                  </a:lnTo>
                  <a:lnTo>
                    <a:pt x="339029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7699" y="4113284"/>
              <a:ext cx="521970" cy="536575"/>
            </a:xfrm>
            <a:custGeom>
              <a:avLst/>
              <a:gdLst/>
              <a:ahLst/>
              <a:cxnLst/>
              <a:rect l="l" t="t" r="r" b="b"/>
              <a:pathLst>
                <a:path w="521970" h="536575">
                  <a:moveTo>
                    <a:pt x="2897" y="535997"/>
                  </a:moveTo>
                  <a:lnTo>
                    <a:pt x="0" y="153704"/>
                  </a:lnTo>
                  <a:lnTo>
                    <a:pt x="339029" y="0"/>
                  </a:lnTo>
                  <a:lnTo>
                    <a:pt x="518687" y="63058"/>
                  </a:lnTo>
                  <a:lnTo>
                    <a:pt x="521584" y="535997"/>
                  </a:lnTo>
                  <a:lnTo>
                    <a:pt x="2897" y="535997"/>
                  </a:lnTo>
                  <a:close/>
                </a:path>
              </a:pathLst>
            </a:custGeom>
            <a:ln w="12700">
              <a:solidFill>
                <a:srgbClr val="000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84573" y="4210214"/>
              <a:ext cx="250825" cy="314960"/>
            </a:xfrm>
            <a:custGeom>
              <a:avLst/>
              <a:gdLst/>
              <a:ahLst/>
              <a:cxnLst/>
              <a:rect l="l" t="t" r="r" b="b"/>
              <a:pathLst>
                <a:path w="250825" h="314960">
                  <a:moveTo>
                    <a:pt x="245313" y="296087"/>
                  </a:moveTo>
                  <a:lnTo>
                    <a:pt x="241833" y="251777"/>
                  </a:lnTo>
                  <a:lnTo>
                    <a:pt x="9296" y="270027"/>
                  </a:lnTo>
                  <a:lnTo>
                    <a:pt x="12776" y="314337"/>
                  </a:lnTo>
                  <a:lnTo>
                    <a:pt x="245313" y="296087"/>
                  </a:lnTo>
                  <a:close/>
                </a:path>
                <a:path w="250825" h="314960">
                  <a:moveTo>
                    <a:pt x="248488" y="175856"/>
                  </a:moveTo>
                  <a:lnTo>
                    <a:pt x="238658" y="132511"/>
                  </a:lnTo>
                  <a:lnTo>
                    <a:pt x="6121" y="185229"/>
                  </a:lnTo>
                  <a:lnTo>
                    <a:pt x="15951" y="228574"/>
                  </a:lnTo>
                  <a:lnTo>
                    <a:pt x="248488" y="175856"/>
                  </a:lnTo>
                  <a:close/>
                </a:path>
                <a:path w="250825" h="314960">
                  <a:moveTo>
                    <a:pt x="250698" y="42100"/>
                  </a:moveTo>
                  <a:lnTo>
                    <a:pt x="236448" y="0"/>
                  </a:lnTo>
                  <a:lnTo>
                    <a:pt x="0" y="80022"/>
                  </a:lnTo>
                  <a:lnTo>
                    <a:pt x="14249" y="122135"/>
                  </a:lnTo>
                  <a:lnTo>
                    <a:pt x="250698" y="42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91359" y="4584767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795" y="0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36056" y="4054089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4">
                  <a:moveTo>
                    <a:pt x="0" y="506807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78461" y="4130174"/>
              <a:ext cx="0" cy="519430"/>
            </a:xfrm>
            <a:custGeom>
              <a:avLst/>
              <a:gdLst/>
              <a:ahLst/>
              <a:cxnLst/>
              <a:rect l="l" t="t" r="r" b="b"/>
              <a:pathLst>
                <a:path h="519429">
                  <a:moveTo>
                    <a:pt x="0" y="0"/>
                  </a:moveTo>
                  <a:lnTo>
                    <a:pt x="0" y="519423"/>
                  </a:lnTo>
                </a:path>
              </a:pathLst>
            </a:custGeom>
            <a:ln w="15875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02329" y="3194170"/>
              <a:ext cx="363855" cy="648335"/>
            </a:xfrm>
            <a:custGeom>
              <a:avLst/>
              <a:gdLst/>
              <a:ahLst/>
              <a:cxnLst/>
              <a:rect l="l" t="t" r="r" b="b"/>
              <a:pathLst>
                <a:path w="363854" h="648335">
                  <a:moveTo>
                    <a:pt x="172953" y="0"/>
                  </a:moveTo>
                  <a:lnTo>
                    <a:pt x="0" y="81448"/>
                  </a:lnTo>
                  <a:lnTo>
                    <a:pt x="514" y="133354"/>
                  </a:lnTo>
                  <a:lnTo>
                    <a:pt x="1130" y="184829"/>
                  </a:lnTo>
                  <a:lnTo>
                    <a:pt x="1824" y="235969"/>
                  </a:lnTo>
                  <a:lnTo>
                    <a:pt x="2576" y="286869"/>
                  </a:lnTo>
                  <a:lnTo>
                    <a:pt x="4943" y="439090"/>
                  </a:lnTo>
                  <a:lnTo>
                    <a:pt x="5694" y="489990"/>
                  </a:lnTo>
                  <a:lnTo>
                    <a:pt x="6389" y="541130"/>
                  </a:lnTo>
                  <a:lnTo>
                    <a:pt x="7005" y="592605"/>
                  </a:lnTo>
                  <a:lnTo>
                    <a:pt x="7519" y="644511"/>
                  </a:lnTo>
                  <a:lnTo>
                    <a:pt x="363453" y="648051"/>
                  </a:lnTo>
                  <a:lnTo>
                    <a:pt x="360947" y="67285"/>
                  </a:lnTo>
                  <a:lnTo>
                    <a:pt x="172953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02329" y="3194170"/>
              <a:ext cx="363855" cy="648335"/>
            </a:xfrm>
            <a:custGeom>
              <a:avLst/>
              <a:gdLst/>
              <a:ahLst/>
              <a:cxnLst/>
              <a:rect l="l" t="t" r="r" b="b"/>
              <a:pathLst>
                <a:path w="363854" h="648335">
                  <a:moveTo>
                    <a:pt x="7520" y="644511"/>
                  </a:moveTo>
                  <a:lnTo>
                    <a:pt x="7006" y="592605"/>
                  </a:lnTo>
                  <a:lnTo>
                    <a:pt x="6390" y="541130"/>
                  </a:lnTo>
                  <a:lnTo>
                    <a:pt x="5695" y="489990"/>
                  </a:lnTo>
                  <a:lnTo>
                    <a:pt x="4943" y="439090"/>
                  </a:lnTo>
                  <a:lnTo>
                    <a:pt x="4158" y="388333"/>
                  </a:lnTo>
                  <a:lnTo>
                    <a:pt x="3361" y="337625"/>
                  </a:lnTo>
                  <a:lnTo>
                    <a:pt x="2576" y="286868"/>
                  </a:lnTo>
                  <a:lnTo>
                    <a:pt x="1825" y="235968"/>
                  </a:lnTo>
                  <a:lnTo>
                    <a:pt x="1130" y="184829"/>
                  </a:lnTo>
                  <a:lnTo>
                    <a:pt x="514" y="133354"/>
                  </a:lnTo>
                  <a:lnTo>
                    <a:pt x="0" y="81448"/>
                  </a:lnTo>
                  <a:lnTo>
                    <a:pt x="172953" y="0"/>
                  </a:lnTo>
                  <a:lnTo>
                    <a:pt x="360948" y="67284"/>
                  </a:lnTo>
                  <a:lnTo>
                    <a:pt x="363454" y="648052"/>
                  </a:lnTo>
                  <a:lnTo>
                    <a:pt x="7520" y="644511"/>
                  </a:lnTo>
                  <a:close/>
                </a:path>
              </a:pathLst>
            </a:custGeom>
            <a:ln w="12700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71170" y="3360610"/>
              <a:ext cx="451484" cy="481965"/>
            </a:xfrm>
            <a:custGeom>
              <a:avLst/>
              <a:gdLst/>
              <a:ahLst/>
              <a:cxnLst/>
              <a:rect l="l" t="t" r="r" b="b"/>
              <a:pathLst>
                <a:path w="451484" h="481964">
                  <a:moveTo>
                    <a:pt x="293269" y="0"/>
                  </a:moveTo>
                  <a:lnTo>
                    <a:pt x="0" y="138109"/>
                  </a:lnTo>
                  <a:lnTo>
                    <a:pt x="2506" y="481611"/>
                  </a:lnTo>
                  <a:lnTo>
                    <a:pt x="451184" y="481611"/>
                  </a:lnTo>
                  <a:lnTo>
                    <a:pt x="448678" y="56661"/>
                  </a:lnTo>
                  <a:lnTo>
                    <a:pt x="293269" y="0"/>
                  </a:lnTo>
                  <a:close/>
                </a:path>
              </a:pathLst>
            </a:custGeom>
            <a:solidFill>
              <a:srgbClr val="E0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71170" y="3360610"/>
              <a:ext cx="451484" cy="481965"/>
            </a:xfrm>
            <a:custGeom>
              <a:avLst/>
              <a:gdLst/>
              <a:ahLst/>
              <a:cxnLst/>
              <a:rect l="l" t="t" r="r" b="b"/>
              <a:pathLst>
                <a:path w="451484" h="481964">
                  <a:moveTo>
                    <a:pt x="2506" y="481612"/>
                  </a:moveTo>
                  <a:lnTo>
                    <a:pt x="0" y="138109"/>
                  </a:lnTo>
                  <a:lnTo>
                    <a:pt x="293269" y="0"/>
                  </a:lnTo>
                  <a:lnTo>
                    <a:pt x="448677" y="56660"/>
                  </a:lnTo>
                  <a:lnTo>
                    <a:pt x="451184" y="481612"/>
                  </a:lnTo>
                  <a:lnTo>
                    <a:pt x="2506" y="481612"/>
                  </a:lnTo>
                  <a:close/>
                </a:path>
              </a:pathLst>
            </a:custGeom>
            <a:ln w="12700">
              <a:solidFill>
                <a:srgbClr val="000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0516" y="3445651"/>
              <a:ext cx="219277" cy="2867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817589" y="3784253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833" y="0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88764" y="3307422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455384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65937" y="3375786"/>
              <a:ext cx="0" cy="466725"/>
            </a:xfrm>
            <a:custGeom>
              <a:avLst/>
              <a:gdLst/>
              <a:ahLst/>
              <a:cxnLst/>
              <a:rect l="l" t="t" r="r" b="b"/>
              <a:pathLst>
                <a:path h="466725">
                  <a:moveTo>
                    <a:pt x="0" y="0"/>
                  </a:moveTo>
                  <a:lnTo>
                    <a:pt x="0" y="466719"/>
                  </a:lnTo>
                </a:path>
              </a:pathLst>
            </a:custGeom>
            <a:ln w="15875">
              <a:solidFill>
                <a:srgbClr val="0000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1274" y="1782185"/>
              <a:ext cx="1497291" cy="13861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505941" y="1874565"/>
            <a:ext cx="1548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national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ISP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79068" y="3677908"/>
            <a:ext cx="306070" cy="198120"/>
          </a:xfrm>
          <a:custGeom>
            <a:avLst/>
            <a:gdLst/>
            <a:ahLst/>
            <a:cxnLst/>
            <a:rect l="l" t="t" r="r" b="b"/>
            <a:pathLst>
              <a:path w="306070" h="198120">
                <a:moveTo>
                  <a:pt x="305748" y="0"/>
                </a:moveTo>
                <a:lnTo>
                  <a:pt x="0" y="0"/>
                </a:lnTo>
                <a:lnTo>
                  <a:pt x="0" y="197846"/>
                </a:lnTo>
                <a:lnTo>
                  <a:pt x="305748" y="197846"/>
                </a:lnTo>
                <a:lnTo>
                  <a:pt x="305748" y="0"/>
                </a:lnTo>
                <a:close/>
              </a:path>
            </a:pathLst>
          </a:custGeom>
          <a:solidFill>
            <a:srgbClr val="9C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44901" y="3471289"/>
            <a:ext cx="869950" cy="4330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sz="1400" dirty="0">
                <a:latin typeface="Calibri"/>
                <a:cs typeface="Calibri"/>
              </a:rPr>
              <a:t>local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or </a:t>
            </a:r>
            <a:r>
              <a:rPr sz="1400" dirty="0">
                <a:latin typeface="Calibri"/>
                <a:cs typeface="Calibri"/>
              </a:rPr>
              <a:t>regional</a:t>
            </a:r>
            <a:r>
              <a:rPr sz="1400" spc="-25" dirty="0">
                <a:latin typeface="Calibri"/>
                <a:cs typeface="Calibri"/>
              </a:rPr>
              <a:t> ISP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96507" y="4714950"/>
            <a:ext cx="584835" cy="3263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10" dirty="0">
                <a:latin typeface="Calibri"/>
                <a:cs typeface="Calibri"/>
              </a:rPr>
              <a:t>datacenter network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41757" y="4251619"/>
            <a:ext cx="635635" cy="6273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ts val="153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content provider network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14072" y="1891911"/>
            <a:ext cx="4144645" cy="4381500"/>
            <a:chOff x="7414072" y="1891911"/>
            <a:chExt cx="4144645" cy="4381500"/>
          </a:xfrm>
        </p:grpSpPr>
        <p:sp>
          <p:nvSpPr>
            <p:cNvPr id="35" name="object 35"/>
            <p:cNvSpPr/>
            <p:nvPr/>
          </p:nvSpPr>
          <p:spPr>
            <a:xfrm>
              <a:off x="10559428" y="3576992"/>
              <a:ext cx="450215" cy="804545"/>
            </a:xfrm>
            <a:custGeom>
              <a:avLst/>
              <a:gdLst/>
              <a:ahLst/>
              <a:cxnLst/>
              <a:rect l="l" t="t" r="r" b="b"/>
              <a:pathLst>
                <a:path w="450215" h="804545">
                  <a:moveTo>
                    <a:pt x="450138" y="801331"/>
                  </a:moveTo>
                  <a:lnTo>
                    <a:pt x="213766" y="296303"/>
                  </a:lnTo>
                  <a:lnTo>
                    <a:pt x="406882" y="69062"/>
                  </a:lnTo>
                  <a:lnTo>
                    <a:pt x="412965" y="69989"/>
                  </a:lnTo>
                  <a:lnTo>
                    <a:pt x="413931" y="63715"/>
                  </a:lnTo>
                  <a:lnTo>
                    <a:pt x="411708" y="63385"/>
                  </a:lnTo>
                  <a:lnTo>
                    <a:pt x="415861" y="58496"/>
                  </a:lnTo>
                  <a:lnTo>
                    <a:pt x="411022" y="54381"/>
                  </a:lnTo>
                  <a:lnTo>
                    <a:pt x="404342" y="62242"/>
                  </a:lnTo>
                  <a:lnTo>
                    <a:pt x="965" y="0"/>
                  </a:lnTo>
                  <a:lnTo>
                    <a:pt x="0" y="6273"/>
                  </a:lnTo>
                  <a:lnTo>
                    <a:pt x="399516" y="67919"/>
                  </a:lnTo>
                  <a:lnTo>
                    <a:pt x="210807" y="289979"/>
                  </a:lnTo>
                  <a:lnTo>
                    <a:pt x="104279" y="62357"/>
                  </a:lnTo>
                  <a:lnTo>
                    <a:pt x="98526" y="65049"/>
                  </a:lnTo>
                  <a:lnTo>
                    <a:pt x="206286" y="295300"/>
                  </a:lnTo>
                  <a:lnTo>
                    <a:pt x="75044" y="449719"/>
                  </a:lnTo>
                  <a:lnTo>
                    <a:pt x="79883" y="453834"/>
                  </a:lnTo>
                  <a:lnTo>
                    <a:pt x="209245" y="301625"/>
                  </a:lnTo>
                  <a:lnTo>
                    <a:pt x="444385" y="804011"/>
                  </a:lnTo>
                  <a:lnTo>
                    <a:pt x="450138" y="801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72044" y="3594896"/>
              <a:ext cx="0" cy="485775"/>
            </a:xfrm>
            <a:custGeom>
              <a:avLst/>
              <a:gdLst/>
              <a:ahLst/>
              <a:cxnLst/>
              <a:rect l="l" t="t" r="r" b="b"/>
              <a:pathLst>
                <a:path h="485775">
                  <a:moveTo>
                    <a:pt x="0" y="48574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548825" y="4069022"/>
              <a:ext cx="512445" cy="354330"/>
            </a:xfrm>
            <a:custGeom>
              <a:avLst/>
              <a:gdLst/>
              <a:ahLst/>
              <a:cxnLst/>
              <a:rect l="l" t="t" r="r" b="b"/>
              <a:pathLst>
                <a:path w="512445" h="354329">
                  <a:moveTo>
                    <a:pt x="3590" y="0"/>
                  </a:moveTo>
                  <a:lnTo>
                    <a:pt x="512132" y="348646"/>
                  </a:lnTo>
                  <a:lnTo>
                    <a:pt x="508542" y="353884"/>
                  </a:lnTo>
                  <a:lnTo>
                    <a:pt x="0" y="5237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95195" y="4087741"/>
              <a:ext cx="655955" cy="0"/>
            </a:xfrm>
            <a:custGeom>
              <a:avLst/>
              <a:gdLst/>
              <a:ahLst/>
              <a:cxnLst/>
              <a:rect l="l" t="t" r="r" b="b"/>
              <a:pathLst>
                <a:path w="655954">
                  <a:moveTo>
                    <a:pt x="65542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19616" y="4087741"/>
              <a:ext cx="655955" cy="0"/>
            </a:xfrm>
            <a:custGeom>
              <a:avLst/>
              <a:gdLst/>
              <a:ahLst/>
              <a:cxnLst/>
              <a:rect l="l" t="t" r="r" b="b"/>
              <a:pathLst>
                <a:path w="655954">
                  <a:moveTo>
                    <a:pt x="65542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74315" y="3505783"/>
              <a:ext cx="387985" cy="521334"/>
            </a:xfrm>
            <a:custGeom>
              <a:avLst/>
              <a:gdLst/>
              <a:ahLst/>
              <a:cxnLst/>
              <a:rect l="l" t="t" r="r" b="b"/>
              <a:pathLst>
                <a:path w="387984" h="521335">
                  <a:moveTo>
                    <a:pt x="0" y="517049"/>
                  </a:moveTo>
                  <a:lnTo>
                    <a:pt x="382422" y="0"/>
                  </a:lnTo>
                  <a:lnTo>
                    <a:pt x="387528" y="3776"/>
                  </a:lnTo>
                  <a:lnTo>
                    <a:pt x="5105" y="520825"/>
                  </a:lnTo>
                  <a:lnTo>
                    <a:pt x="0" y="517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33068" y="3507671"/>
              <a:ext cx="0" cy="540385"/>
            </a:xfrm>
            <a:custGeom>
              <a:avLst/>
              <a:gdLst/>
              <a:ahLst/>
              <a:cxnLst/>
              <a:rect l="l" t="t" r="r" b="b"/>
              <a:pathLst>
                <a:path h="540385">
                  <a:moveTo>
                    <a:pt x="0" y="0"/>
                  </a:moveTo>
                  <a:lnTo>
                    <a:pt x="0" y="5402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93148" y="2691967"/>
              <a:ext cx="835660" cy="904240"/>
            </a:xfrm>
            <a:custGeom>
              <a:avLst/>
              <a:gdLst/>
              <a:ahLst/>
              <a:cxnLst/>
              <a:rect l="l" t="t" r="r" b="b"/>
              <a:pathLst>
                <a:path w="835659" h="904239">
                  <a:moveTo>
                    <a:pt x="835431" y="900468"/>
                  </a:moveTo>
                  <a:lnTo>
                    <a:pt x="354545" y="73698"/>
                  </a:lnTo>
                  <a:lnTo>
                    <a:pt x="391566" y="6096"/>
                  </a:lnTo>
                  <a:lnTo>
                    <a:pt x="380428" y="0"/>
                  </a:lnTo>
                  <a:lnTo>
                    <a:pt x="346811" y="61404"/>
                  </a:lnTo>
                  <a:lnTo>
                    <a:pt x="341769" y="64325"/>
                  </a:lnTo>
                  <a:lnTo>
                    <a:pt x="343535" y="67373"/>
                  </a:lnTo>
                  <a:lnTo>
                    <a:pt x="0" y="694804"/>
                  </a:lnTo>
                  <a:lnTo>
                    <a:pt x="11137" y="700913"/>
                  </a:lnTo>
                  <a:lnTo>
                    <a:pt x="350989" y="80200"/>
                  </a:lnTo>
                  <a:lnTo>
                    <a:pt x="829945" y="903655"/>
                  </a:lnTo>
                  <a:lnTo>
                    <a:pt x="835431" y="900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73512" y="5061364"/>
              <a:ext cx="20320" cy="388620"/>
            </a:xfrm>
            <a:custGeom>
              <a:avLst/>
              <a:gdLst/>
              <a:ahLst/>
              <a:cxnLst/>
              <a:rect l="l" t="t" r="r" b="b"/>
              <a:pathLst>
                <a:path w="20320" h="388620">
                  <a:moveTo>
                    <a:pt x="12697" y="0"/>
                  </a:moveTo>
                  <a:lnTo>
                    <a:pt x="20256" y="388060"/>
                  </a:lnTo>
                  <a:lnTo>
                    <a:pt x="7559" y="388308"/>
                  </a:lnTo>
                  <a:lnTo>
                    <a:pt x="0" y="247"/>
                  </a:lnTo>
                  <a:lnTo>
                    <a:pt x="126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57989" y="5463070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1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48166" y="4834153"/>
              <a:ext cx="1111885" cy="270510"/>
            </a:xfrm>
            <a:custGeom>
              <a:avLst/>
              <a:gdLst/>
              <a:ahLst/>
              <a:cxnLst/>
              <a:rect l="l" t="t" r="r" b="b"/>
              <a:pathLst>
                <a:path w="1111884" h="270510">
                  <a:moveTo>
                    <a:pt x="573036" y="8737"/>
                  </a:moveTo>
                  <a:lnTo>
                    <a:pt x="569252" y="0"/>
                  </a:lnTo>
                  <a:lnTo>
                    <a:pt x="0" y="246265"/>
                  </a:lnTo>
                  <a:lnTo>
                    <a:pt x="3784" y="255003"/>
                  </a:lnTo>
                  <a:lnTo>
                    <a:pt x="573036" y="8737"/>
                  </a:lnTo>
                  <a:close/>
                </a:path>
                <a:path w="1111884" h="270510">
                  <a:moveTo>
                    <a:pt x="1111389" y="261645"/>
                  </a:moveTo>
                  <a:lnTo>
                    <a:pt x="586905" y="114"/>
                  </a:lnTo>
                  <a:lnTo>
                    <a:pt x="582663" y="8636"/>
                  </a:lnTo>
                  <a:lnTo>
                    <a:pt x="1107147" y="270167"/>
                  </a:lnTo>
                  <a:lnTo>
                    <a:pt x="1111389" y="261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21744" y="5110145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50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46962" y="5113184"/>
              <a:ext cx="1458595" cy="617855"/>
            </a:xfrm>
            <a:custGeom>
              <a:avLst/>
              <a:gdLst/>
              <a:ahLst/>
              <a:cxnLst/>
              <a:rect l="l" t="t" r="r" b="b"/>
              <a:pathLst>
                <a:path w="1458595" h="617854">
                  <a:moveTo>
                    <a:pt x="415544" y="181838"/>
                  </a:moveTo>
                  <a:lnTo>
                    <a:pt x="412750" y="172745"/>
                  </a:lnTo>
                  <a:lnTo>
                    <a:pt x="0" y="299732"/>
                  </a:lnTo>
                  <a:lnTo>
                    <a:pt x="2794" y="308838"/>
                  </a:lnTo>
                  <a:lnTo>
                    <a:pt x="415544" y="181838"/>
                  </a:lnTo>
                  <a:close/>
                </a:path>
                <a:path w="1458595" h="617854">
                  <a:moveTo>
                    <a:pt x="492366" y="127000"/>
                  </a:moveTo>
                  <a:lnTo>
                    <a:pt x="265569" y="0"/>
                  </a:lnTo>
                  <a:lnTo>
                    <a:pt x="260908" y="8305"/>
                  </a:lnTo>
                  <a:lnTo>
                    <a:pt x="487705" y="135305"/>
                  </a:lnTo>
                  <a:lnTo>
                    <a:pt x="492366" y="127000"/>
                  </a:lnTo>
                  <a:close/>
                </a:path>
                <a:path w="1458595" h="617854">
                  <a:moveTo>
                    <a:pt x="499567" y="170154"/>
                  </a:moveTo>
                  <a:lnTo>
                    <a:pt x="490283" y="167995"/>
                  </a:lnTo>
                  <a:lnTo>
                    <a:pt x="422211" y="461962"/>
                  </a:lnTo>
                  <a:lnTo>
                    <a:pt x="431495" y="464121"/>
                  </a:lnTo>
                  <a:lnTo>
                    <a:pt x="499567" y="170154"/>
                  </a:lnTo>
                  <a:close/>
                </a:path>
                <a:path w="1458595" h="617854">
                  <a:moveTo>
                    <a:pt x="825436" y="461200"/>
                  </a:moveTo>
                  <a:lnTo>
                    <a:pt x="545071" y="191325"/>
                  </a:lnTo>
                  <a:lnTo>
                    <a:pt x="538467" y="198183"/>
                  </a:lnTo>
                  <a:lnTo>
                    <a:pt x="818832" y="468058"/>
                  </a:lnTo>
                  <a:lnTo>
                    <a:pt x="825436" y="461200"/>
                  </a:lnTo>
                  <a:close/>
                </a:path>
                <a:path w="1458595" h="617854">
                  <a:moveTo>
                    <a:pt x="1458112" y="609257"/>
                  </a:moveTo>
                  <a:lnTo>
                    <a:pt x="543941" y="140627"/>
                  </a:lnTo>
                  <a:lnTo>
                    <a:pt x="539584" y="149110"/>
                  </a:lnTo>
                  <a:lnTo>
                    <a:pt x="1453769" y="617728"/>
                  </a:lnTo>
                  <a:lnTo>
                    <a:pt x="1458112" y="6092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47777" y="3829969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0"/>
                  </a:moveTo>
                  <a:lnTo>
                    <a:pt x="0" y="1317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57160" y="4036351"/>
              <a:ext cx="2219325" cy="1731645"/>
            </a:xfrm>
            <a:custGeom>
              <a:avLst/>
              <a:gdLst/>
              <a:ahLst/>
              <a:cxnLst/>
              <a:rect l="l" t="t" r="r" b="b"/>
              <a:pathLst>
                <a:path w="2219325" h="1731645">
                  <a:moveTo>
                    <a:pt x="168452" y="9525"/>
                  </a:moveTo>
                  <a:lnTo>
                    <a:pt x="168275" y="0"/>
                  </a:lnTo>
                  <a:lnTo>
                    <a:pt x="0" y="3175"/>
                  </a:lnTo>
                  <a:lnTo>
                    <a:pt x="177" y="12700"/>
                  </a:lnTo>
                  <a:lnTo>
                    <a:pt x="168452" y="9525"/>
                  </a:lnTo>
                  <a:close/>
                </a:path>
                <a:path w="2219325" h="1731645">
                  <a:moveTo>
                    <a:pt x="1008672" y="1004455"/>
                  </a:moveTo>
                  <a:lnTo>
                    <a:pt x="1004316" y="995984"/>
                  </a:lnTo>
                  <a:lnTo>
                    <a:pt x="600075" y="1203756"/>
                  </a:lnTo>
                  <a:lnTo>
                    <a:pt x="604431" y="1212227"/>
                  </a:lnTo>
                  <a:lnTo>
                    <a:pt x="1008672" y="1004455"/>
                  </a:lnTo>
                  <a:close/>
                </a:path>
                <a:path w="2219325" h="1731645">
                  <a:moveTo>
                    <a:pt x="2218867" y="1493532"/>
                  </a:moveTo>
                  <a:lnTo>
                    <a:pt x="2204682" y="1493532"/>
                  </a:lnTo>
                  <a:lnTo>
                    <a:pt x="2204682" y="1731289"/>
                  </a:lnTo>
                  <a:lnTo>
                    <a:pt x="2218867" y="1731289"/>
                  </a:lnTo>
                  <a:lnTo>
                    <a:pt x="2218867" y="1493532"/>
                  </a:lnTo>
                  <a:close/>
                </a:path>
                <a:path w="2219325" h="1731645">
                  <a:moveTo>
                    <a:pt x="2218867" y="1364449"/>
                  </a:moveTo>
                  <a:lnTo>
                    <a:pt x="2204682" y="1364449"/>
                  </a:lnTo>
                  <a:lnTo>
                    <a:pt x="2204682" y="1416608"/>
                  </a:lnTo>
                  <a:lnTo>
                    <a:pt x="2218867" y="1416608"/>
                  </a:lnTo>
                  <a:lnTo>
                    <a:pt x="2218867" y="1364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66531" y="2121052"/>
              <a:ext cx="2375535" cy="760095"/>
            </a:xfrm>
            <a:custGeom>
              <a:avLst/>
              <a:gdLst/>
              <a:ahLst/>
              <a:cxnLst/>
              <a:rect l="l" t="t" r="r" b="b"/>
              <a:pathLst>
                <a:path w="2375534" h="760094">
                  <a:moveTo>
                    <a:pt x="2375509" y="12560"/>
                  </a:moveTo>
                  <a:lnTo>
                    <a:pt x="2373617" y="0"/>
                  </a:lnTo>
                  <a:lnTo>
                    <a:pt x="2094623" y="42100"/>
                  </a:lnTo>
                  <a:lnTo>
                    <a:pt x="2095563" y="48399"/>
                  </a:lnTo>
                  <a:lnTo>
                    <a:pt x="2091728" y="43319"/>
                  </a:lnTo>
                  <a:lnTo>
                    <a:pt x="2091016" y="43865"/>
                  </a:lnTo>
                  <a:lnTo>
                    <a:pt x="2090801" y="42087"/>
                  </a:lnTo>
                  <a:lnTo>
                    <a:pt x="2073630" y="44246"/>
                  </a:lnTo>
                  <a:lnTo>
                    <a:pt x="2073630" y="57048"/>
                  </a:lnTo>
                  <a:lnTo>
                    <a:pt x="1340853" y="612648"/>
                  </a:lnTo>
                  <a:lnTo>
                    <a:pt x="1344409" y="148475"/>
                  </a:lnTo>
                  <a:lnTo>
                    <a:pt x="2073630" y="57048"/>
                  </a:lnTo>
                  <a:lnTo>
                    <a:pt x="2073630" y="44246"/>
                  </a:lnTo>
                  <a:lnTo>
                    <a:pt x="1302219" y="140970"/>
                  </a:lnTo>
                  <a:lnTo>
                    <a:pt x="1303007" y="147294"/>
                  </a:lnTo>
                  <a:lnTo>
                    <a:pt x="1300314" y="141516"/>
                  </a:lnTo>
                  <a:lnTo>
                    <a:pt x="0" y="748131"/>
                  </a:lnTo>
                  <a:lnTo>
                    <a:pt x="5372" y="759637"/>
                  </a:lnTo>
                  <a:lnTo>
                    <a:pt x="1304772" y="153454"/>
                  </a:lnTo>
                  <a:lnTo>
                    <a:pt x="1331696" y="150075"/>
                  </a:lnTo>
                  <a:lnTo>
                    <a:pt x="1327746" y="665683"/>
                  </a:lnTo>
                  <a:lnTo>
                    <a:pt x="1340446" y="665772"/>
                  </a:lnTo>
                  <a:lnTo>
                    <a:pt x="1340726" y="628675"/>
                  </a:lnTo>
                  <a:lnTo>
                    <a:pt x="2043658" y="95707"/>
                  </a:lnTo>
                  <a:lnTo>
                    <a:pt x="1900123" y="593979"/>
                  </a:lnTo>
                  <a:lnTo>
                    <a:pt x="1375321" y="619391"/>
                  </a:lnTo>
                  <a:lnTo>
                    <a:pt x="1375930" y="632079"/>
                  </a:lnTo>
                  <a:lnTo>
                    <a:pt x="1921979" y="605637"/>
                  </a:lnTo>
                  <a:lnTo>
                    <a:pt x="2267801" y="671969"/>
                  </a:lnTo>
                  <a:lnTo>
                    <a:pt x="2270188" y="659485"/>
                  </a:lnTo>
                  <a:lnTo>
                    <a:pt x="1949907" y="598068"/>
                  </a:lnTo>
                  <a:lnTo>
                    <a:pt x="1949602" y="591578"/>
                  </a:lnTo>
                  <a:lnTo>
                    <a:pt x="1922894" y="592886"/>
                  </a:lnTo>
                  <a:lnTo>
                    <a:pt x="1916658" y="591680"/>
                  </a:lnTo>
                  <a:lnTo>
                    <a:pt x="1916366" y="593204"/>
                  </a:lnTo>
                  <a:lnTo>
                    <a:pt x="1913534" y="593331"/>
                  </a:lnTo>
                  <a:lnTo>
                    <a:pt x="2060575" y="82880"/>
                  </a:lnTo>
                  <a:lnTo>
                    <a:pt x="2098103" y="54432"/>
                  </a:lnTo>
                  <a:lnTo>
                    <a:pt x="2375509" y="12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44535" y="4042701"/>
              <a:ext cx="1567815" cy="779145"/>
            </a:xfrm>
            <a:custGeom>
              <a:avLst/>
              <a:gdLst/>
              <a:ahLst/>
              <a:cxnLst/>
              <a:rect l="l" t="t" r="r" b="b"/>
              <a:pathLst>
                <a:path w="1567815" h="779145">
                  <a:moveTo>
                    <a:pt x="969073" y="9525"/>
                  </a:moveTo>
                  <a:lnTo>
                    <a:pt x="969048" y="0"/>
                  </a:lnTo>
                  <a:lnTo>
                    <a:pt x="0" y="3175"/>
                  </a:lnTo>
                  <a:lnTo>
                    <a:pt x="25" y="12700"/>
                  </a:lnTo>
                  <a:lnTo>
                    <a:pt x="969073" y="9525"/>
                  </a:lnTo>
                  <a:close/>
                </a:path>
                <a:path w="1567815" h="779145">
                  <a:moveTo>
                    <a:pt x="1567561" y="73164"/>
                  </a:moveTo>
                  <a:lnTo>
                    <a:pt x="1559420" y="68211"/>
                  </a:lnTo>
                  <a:lnTo>
                    <a:pt x="1130096" y="773811"/>
                  </a:lnTo>
                  <a:lnTo>
                    <a:pt x="1138237" y="778764"/>
                  </a:lnTo>
                  <a:lnTo>
                    <a:pt x="1567561" y="73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2238" y="3813929"/>
              <a:ext cx="506411" cy="1060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2072" y="5480937"/>
              <a:ext cx="452013" cy="951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0865" y="2158167"/>
              <a:ext cx="457200" cy="33276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174540" y="2292995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26194" y="0"/>
                  </a:moveTo>
                  <a:lnTo>
                    <a:pt x="16337" y="1811"/>
                  </a:lnTo>
                  <a:lnTo>
                    <a:pt x="7672" y="7246"/>
                  </a:lnTo>
                  <a:lnTo>
                    <a:pt x="1918" y="15431"/>
                  </a:lnTo>
                  <a:lnTo>
                    <a:pt x="0" y="24741"/>
                  </a:lnTo>
                  <a:lnTo>
                    <a:pt x="1918" y="34052"/>
                  </a:lnTo>
                  <a:lnTo>
                    <a:pt x="7672" y="42237"/>
                  </a:lnTo>
                  <a:lnTo>
                    <a:pt x="16337" y="47672"/>
                  </a:lnTo>
                  <a:lnTo>
                    <a:pt x="26194" y="49484"/>
                  </a:lnTo>
                  <a:lnTo>
                    <a:pt x="36051" y="47672"/>
                  </a:lnTo>
                  <a:lnTo>
                    <a:pt x="44717" y="42237"/>
                  </a:lnTo>
                  <a:lnTo>
                    <a:pt x="50470" y="34052"/>
                  </a:lnTo>
                  <a:lnTo>
                    <a:pt x="52388" y="24741"/>
                  </a:lnTo>
                  <a:lnTo>
                    <a:pt x="50470" y="15431"/>
                  </a:lnTo>
                  <a:lnTo>
                    <a:pt x="44717" y="7246"/>
                  </a:lnTo>
                  <a:lnTo>
                    <a:pt x="36051" y="1811"/>
                  </a:lnTo>
                  <a:lnTo>
                    <a:pt x="26194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74540" y="2292995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44715" y="7246"/>
                  </a:moveTo>
                  <a:lnTo>
                    <a:pt x="50469" y="15431"/>
                  </a:lnTo>
                  <a:lnTo>
                    <a:pt x="52388" y="24742"/>
                  </a:lnTo>
                  <a:lnTo>
                    <a:pt x="50469" y="34052"/>
                  </a:lnTo>
                  <a:lnTo>
                    <a:pt x="44715" y="42237"/>
                  </a:lnTo>
                  <a:lnTo>
                    <a:pt x="36050" y="47672"/>
                  </a:lnTo>
                  <a:lnTo>
                    <a:pt x="26193" y="49484"/>
                  </a:lnTo>
                  <a:lnTo>
                    <a:pt x="16337" y="47672"/>
                  </a:lnTo>
                  <a:lnTo>
                    <a:pt x="7672" y="42237"/>
                  </a:lnTo>
                  <a:lnTo>
                    <a:pt x="1918" y="34052"/>
                  </a:lnTo>
                  <a:lnTo>
                    <a:pt x="0" y="24742"/>
                  </a:lnTo>
                  <a:lnTo>
                    <a:pt x="1918" y="15431"/>
                  </a:lnTo>
                  <a:lnTo>
                    <a:pt x="7672" y="7246"/>
                  </a:lnTo>
                  <a:lnTo>
                    <a:pt x="16337" y="1811"/>
                  </a:lnTo>
                  <a:lnTo>
                    <a:pt x="26193" y="0"/>
                  </a:lnTo>
                  <a:lnTo>
                    <a:pt x="36050" y="1811"/>
                  </a:lnTo>
                  <a:lnTo>
                    <a:pt x="44715" y="72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4570" y="1949211"/>
              <a:ext cx="136841" cy="3284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5222" y="1891911"/>
              <a:ext cx="415925" cy="8877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4072" y="2388800"/>
              <a:ext cx="530702" cy="2237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7359" y="2630383"/>
              <a:ext cx="442060" cy="17329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79913" y="2477727"/>
              <a:ext cx="361444" cy="21769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48750" y="2476349"/>
              <a:ext cx="298166" cy="3873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581559" y="2476035"/>
              <a:ext cx="83185" cy="161290"/>
            </a:xfrm>
            <a:custGeom>
              <a:avLst/>
              <a:gdLst/>
              <a:ahLst/>
              <a:cxnLst/>
              <a:rect l="l" t="t" r="r" b="b"/>
              <a:pathLst>
                <a:path w="83184" h="161289">
                  <a:moveTo>
                    <a:pt x="68267" y="0"/>
                  </a:moveTo>
                  <a:lnTo>
                    <a:pt x="0" y="159198"/>
                  </a:lnTo>
                  <a:lnTo>
                    <a:pt x="13441" y="161243"/>
                  </a:lnTo>
                  <a:lnTo>
                    <a:pt x="82770" y="4343"/>
                  </a:lnTo>
                  <a:lnTo>
                    <a:pt x="6826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80587" y="2504851"/>
              <a:ext cx="364187" cy="18706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865510" y="2506424"/>
              <a:ext cx="83820" cy="187325"/>
            </a:xfrm>
            <a:custGeom>
              <a:avLst/>
              <a:gdLst/>
              <a:ahLst/>
              <a:cxnLst/>
              <a:rect l="l" t="t" r="r" b="b"/>
              <a:pathLst>
                <a:path w="83820" h="187325">
                  <a:moveTo>
                    <a:pt x="83549" y="0"/>
                  </a:moveTo>
                  <a:lnTo>
                    <a:pt x="80664" y="0"/>
                  </a:lnTo>
                  <a:lnTo>
                    <a:pt x="0" y="185557"/>
                  </a:lnTo>
                  <a:lnTo>
                    <a:pt x="8919" y="186908"/>
                  </a:lnTo>
                  <a:lnTo>
                    <a:pt x="8354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80975" y="2637434"/>
              <a:ext cx="290960" cy="6204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576107" y="2703727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4">
                  <a:moveTo>
                    <a:pt x="38472" y="0"/>
                  </a:moveTo>
                  <a:lnTo>
                    <a:pt x="0" y="20619"/>
                  </a:lnTo>
                  <a:lnTo>
                    <a:pt x="61711" y="36845"/>
                  </a:lnTo>
                  <a:lnTo>
                    <a:pt x="98739" y="13972"/>
                  </a:lnTo>
                  <a:lnTo>
                    <a:pt x="3847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77945" y="2704515"/>
              <a:ext cx="95326" cy="3504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585035" y="2717434"/>
              <a:ext cx="34290" cy="12700"/>
            </a:xfrm>
            <a:custGeom>
              <a:avLst/>
              <a:gdLst/>
              <a:ahLst/>
              <a:cxnLst/>
              <a:rect l="l" t="t" r="r" b="b"/>
              <a:pathLst>
                <a:path w="34290" h="12700">
                  <a:moveTo>
                    <a:pt x="9847" y="0"/>
                  </a:moveTo>
                  <a:lnTo>
                    <a:pt x="0" y="5587"/>
                  </a:lnTo>
                  <a:lnTo>
                    <a:pt x="24028" y="12700"/>
                  </a:lnTo>
                  <a:lnTo>
                    <a:pt x="33875" y="6350"/>
                  </a:lnTo>
                  <a:lnTo>
                    <a:pt x="984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83854" y="2720532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4" h="12700">
                  <a:moveTo>
                    <a:pt x="1574" y="0"/>
                  </a:moveTo>
                  <a:lnTo>
                    <a:pt x="0" y="1813"/>
                  </a:lnTo>
                  <a:lnTo>
                    <a:pt x="23634" y="12700"/>
                  </a:lnTo>
                  <a:lnTo>
                    <a:pt x="25472" y="1068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12872" y="2724758"/>
              <a:ext cx="34290" cy="12700"/>
            </a:xfrm>
            <a:custGeom>
              <a:avLst/>
              <a:gdLst/>
              <a:ahLst/>
              <a:cxnLst/>
              <a:rect l="l" t="t" r="r" b="b"/>
              <a:pathLst>
                <a:path w="34290" h="12700">
                  <a:moveTo>
                    <a:pt x="9321" y="0"/>
                  </a:moveTo>
                  <a:lnTo>
                    <a:pt x="0" y="5727"/>
                  </a:lnTo>
                  <a:lnTo>
                    <a:pt x="24028" y="12700"/>
                  </a:lnTo>
                  <a:lnTo>
                    <a:pt x="33875" y="6474"/>
                  </a:lnTo>
                  <a:lnTo>
                    <a:pt x="932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35469" y="2641218"/>
              <a:ext cx="429259" cy="149225"/>
            </a:xfrm>
            <a:custGeom>
              <a:avLst/>
              <a:gdLst/>
              <a:ahLst/>
              <a:cxnLst/>
              <a:rect l="l" t="t" r="r" b="b"/>
              <a:pathLst>
                <a:path w="429259" h="149225">
                  <a:moveTo>
                    <a:pt x="201688" y="97434"/>
                  </a:moveTo>
                  <a:lnTo>
                    <a:pt x="177787" y="86753"/>
                  </a:lnTo>
                  <a:lnTo>
                    <a:pt x="176212" y="88569"/>
                  </a:lnTo>
                  <a:lnTo>
                    <a:pt x="199847" y="99453"/>
                  </a:lnTo>
                  <a:lnTo>
                    <a:pt x="201688" y="97434"/>
                  </a:lnTo>
                  <a:close/>
                </a:path>
                <a:path w="429259" h="149225">
                  <a:moveTo>
                    <a:pt x="422630" y="63627"/>
                  </a:moveTo>
                  <a:lnTo>
                    <a:pt x="422490" y="59055"/>
                  </a:lnTo>
                  <a:lnTo>
                    <a:pt x="304228" y="130149"/>
                  </a:lnTo>
                  <a:lnTo>
                    <a:pt x="304279" y="130606"/>
                  </a:lnTo>
                  <a:lnTo>
                    <a:pt x="18554" y="64084"/>
                  </a:lnTo>
                  <a:lnTo>
                    <a:pt x="15125" y="64084"/>
                  </a:lnTo>
                  <a:lnTo>
                    <a:pt x="14427" y="66446"/>
                  </a:lnTo>
                  <a:lnTo>
                    <a:pt x="304266" y="135102"/>
                  </a:lnTo>
                  <a:lnTo>
                    <a:pt x="304469" y="132359"/>
                  </a:lnTo>
                  <a:lnTo>
                    <a:pt x="304507" y="132588"/>
                  </a:lnTo>
                  <a:lnTo>
                    <a:pt x="305904" y="132588"/>
                  </a:lnTo>
                  <a:lnTo>
                    <a:pt x="422630" y="63627"/>
                  </a:lnTo>
                  <a:close/>
                </a:path>
                <a:path w="429259" h="149225">
                  <a:moveTo>
                    <a:pt x="429260" y="68021"/>
                  </a:moveTo>
                  <a:lnTo>
                    <a:pt x="310045" y="143446"/>
                  </a:lnTo>
                  <a:lnTo>
                    <a:pt x="310019" y="143649"/>
                  </a:lnTo>
                  <a:lnTo>
                    <a:pt x="11315" y="75057"/>
                  </a:lnTo>
                  <a:lnTo>
                    <a:pt x="12700" y="61950"/>
                  </a:lnTo>
                  <a:lnTo>
                    <a:pt x="9118" y="61633"/>
                  </a:lnTo>
                  <a:lnTo>
                    <a:pt x="147053" y="1841"/>
                  </a:lnTo>
                  <a:lnTo>
                    <a:pt x="146329" y="0"/>
                  </a:lnTo>
                  <a:lnTo>
                    <a:pt x="4889" y="60960"/>
                  </a:lnTo>
                  <a:lnTo>
                    <a:pt x="6604" y="61404"/>
                  </a:lnTo>
                  <a:lnTo>
                    <a:pt x="1460" y="60934"/>
                  </a:lnTo>
                  <a:lnTo>
                    <a:pt x="0" y="75590"/>
                  </a:lnTo>
                  <a:lnTo>
                    <a:pt x="4851" y="75730"/>
                  </a:lnTo>
                  <a:lnTo>
                    <a:pt x="4495" y="76936"/>
                  </a:lnTo>
                  <a:lnTo>
                    <a:pt x="309714" y="148259"/>
                  </a:lnTo>
                  <a:lnTo>
                    <a:pt x="309676" y="148958"/>
                  </a:lnTo>
                  <a:lnTo>
                    <a:pt x="428891" y="74155"/>
                  </a:lnTo>
                  <a:lnTo>
                    <a:pt x="429260" y="68021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06665" y="2424476"/>
              <a:ext cx="92772" cy="40544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2779" y="2351914"/>
              <a:ext cx="530702" cy="22375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74537" y="2149144"/>
              <a:ext cx="849311" cy="16827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6017" y="2091310"/>
              <a:ext cx="530702" cy="2237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68515" y="3451327"/>
              <a:ext cx="347997" cy="1675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83550" y="3632878"/>
              <a:ext cx="290343" cy="12848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75623" y="3516723"/>
              <a:ext cx="240288" cy="16540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2401" y="3516887"/>
              <a:ext cx="195516" cy="2900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578342" y="3516651"/>
              <a:ext cx="54610" cy="121285"/>
            </a:xfrm>
            <a:custGeom>
              <a:avLst/>
              <a:gdLst/>
              <a:ahLst/>
              <a:cxnLst/>
              <a:rect l="l" t="t" r="r" b="b"/>
              <a:pathLst>
                <a:path w="54609" h="121285">
                  <a:moveTo>
                    <a:pt x="44766" y="0"/>
                  </a:moveTo>
                  <a:lnTo>
                    <a:pt x="0" y="119214"/>
                  </a:lnTo>
                  <a:lnTo>
                    <a:pt x="8813" y="120745"/>
                  </a:lnTo>
                  <a:lnTo>
                    <a:pt x="54275" y="3253"/>
                  </a:lnTo>
                  <a:lnTo>
                    <a:pt x="4476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77704" y="3538229"/>
              <a:ext cx="238809" cy="14008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64537" y="3539408"/>
              <a:ext cx="55244" cy="140335"/>
            </a:xfrm>
            <a:custGeom>
              <a:avLst/>
              <a:gdLst/>
              <a:ahLst/>
              <a:cxnLst/>
              <a:rect l="l" t="t" r="r" b="b"/>
              <a:pathLst>
                <a:path w="55245" h="140335">
                  <a:moveTo>
                    <a:pt x="54785" y="0"/>
                  </a:moveTo>
                  <a:lnTo>
                    <a:pt x="52894" y="0"/>
                  </a:lnTo>
                  <a:lnTo>
                    <a:pt x="0" y="138953"/>
                  </a:lnTo>
                  <a:lnTo>
                    <a:pt x="5848" y="139965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77960" y="3637513"/>
              <a:ext cx="190792" cy="4645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574767" y="3687155"/>
              <a:ext cx="64769" cy="27940"/>
            </a:xfrm>
            <a:custGeom>
              <a:avLst/>
              <a:gdLst/>
              <a:ahLst/>
              <a:cxnLst/>
              <a:rect l="l" t="t" r="r" b="b"/>
              <a:pathLst>
                <a:path w="64770" h="27939">
                  <a:moveTo>
                    <a:pt x="25227" y="0"/>
                  </a:moveTo>
                  <a:lnTo>
                    <a:pt x="0" y="15441"/>
                  </a:lnTo>
                  <a:lnTo>
                    <a:pt x="40466" y="27592"/>
                  </a:lnTo>
                  <a:lnTo>
                    <a:pt x="64747" y="10463"/>
                  </a:lnTo>
                  <a:lnTo>
                    <a:pt x="2522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75973" y="3687745"/>
              <a:ext cx="62508" cy="2624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580622" y="3695825"/>
              <a:ext cx="22225" cy="12700"/>
            </a:xfrm>
            <a:custGeom>
              <a:avLst/>
              <a:gdLst/>
              <a:ahLst/>
              <a:cxnLst/>
              <a:rect l="l" t="t" r="r" b="b"/>
              <a:pathLst>
                <a:path w="22225" h="12700">
                  <a:moveTo>
                    <a:pt x="6456" y="0"/>
                  </a:moveTo>
                  <a:lnTo>
                    <a:pt x="0" y="5587"/>
                  </a:lnTo>
                  <a:lnTo>
                    <a:pt x="15755" y="12699"/>
                  </a:lnTo>
                  <a:lnTo>
                    <a:pt x="22213" y="6349"/>
                  </a:lnTo>
                  <a:lnTo>
                    <a:pt x="645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9847" y="3698145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032" y="0"/>
                  </a:moveTo>
                  <a:lnTo>
                    <a:pt x="0" y="1813"/>
                  </a:lnTo>
                  <a:lnTo>
                    <a:pt x="15497" y="12700"/>
                  </a:lnTo>
                  <a:lnTo>
                    <a:pt x="16703" y="10684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98875" y="3701309"/>
              <a:ext cx="22225" cy="12700"/>
            </a:xfrm>
            <a:custGeom>
              <a:avLst/>
              <a:gdLst/>
              <a:ahLst/>
              <a:cxnLst/>
              <a:rect l="l" t="t" r="r" b="b"/>
              <a:pathLst>
                <a:path w="22225" h="12700">
                  <a:moveTo>
                    <a:pt x="6113" y="0"/>
                  </a:moveTo>
                  <a:lnTo>
                    <a:pt x="0" y="5727"/>
                  </a:lnTo>
                  <a:lnTo>
                    <a:pt x="15756" y="12700"/>
                  </a:lnTo>
                  <a:lnTo>
                    <a:pt x="22213" y="6474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80364" y="3640353"/>
              <a:ext cx="283845" cy="111760"/>
            </a:xfrm>
            <a:custGeom>
              <a:avLst/>
              <a:gdLst/>
              <a:ahLst/>
              <a:cxnLst/>
              <a:rect l="l" t="t" r="r" b="b"/>
              <a:pathLst>
                <a:path w="283845" h="111760">
                  <a:moveTo>
                    <a:pt x="134429" y="74053"/>
                  </a:moveTo>
                  <a:lnTo>
                    <a:pt x="118770" y="63373"/>
                  </a:lnTo>
                  <a:lnTo>
                    <a:pt x="117729" y="65176"/>
                  </a:lnTo>
                  <a:lnTo>
                    <a:pt x="133223" y="76073"/>
                  </a:lnTo>
                  <a:lnTo>
                    <a:pt x="134429" y="74053"/>
                  </a:lnTo>
                  <a:close/>
                </a:path>
                <a:path w="283845" h="111760">
                  <a:moveTo>
                    <a:pt x="283654" y="50939"/>
                  </a:moveTo>
                  <a:lnTo>
                    <a:pt x="205486" y="107416"/>
                  </a:lnTo>
                  <a:lnTo>
                    <a:pt x="205473" y="107569"/>
                  </a:lnTo>
                  <a:lnTo>
                    <a:pt x="11341" y="56654"/>
                  </a:lnTo>
                  <a:lnTo>
                    <a:pt x="12179" y="49911"/>
                  </a:lnTo>
                  <a:lnTo>
                    <a:pt x="201701" y="101168"/>
                  </a:lnTo>
                  <a:lnTo>
                    <a:pt x="201828" y="99148"/>
                  </a:lnTo>
                  <a:lnTo>
                    <a:pt x="201853" y="99275"/>
                  </a:lnTo>
                  <a:lnTo>
                    <a:pt x="202780" y="99275"/>
                  </a:lnTo>
                  <a:lnTo>
                    <a:pt x="279311" y="47637"/>
                  </a:lnTo>
                  <a:lnTo>
                    <a:pt x="279222" y="44208"/>
                  </a:lnTo>
                  <a:lnTo>
                    <a:pt x="201676" y="97447"/>
                  </a:lnTo>
                  <a:lnTo>
                    <a:pt x="201701" y="97802"/>
                  </a:lnTo>
                  <a:lnTo>
                    <a:pt x="14351" y="47993"/>
                  </a:lnTo>
                  <a:lnTo>
                    <a:pt x="12407" y="47993"/>
                  </a:lnTo>
                  <a:lnTo>
                    <a:pt x="12700" y="45745"/>
                  </a:lnTo>
                  <a:lnTo>
                    <a:pt x="9461" y="45504"/>
                  </a:lnTo>
                  <a:lnTo>
                    <a:pt x="98615" y="1371"/>
                  </a:lnTo>
                  <a:lnTo>
                    <a:pt x="98132" y="0"/>
                  </a:lnTo>
                  <a:lnTo>
                    <a:pt x="6184" y="45250"/>
                  </a:lnTo>
                  <a:lnTo>
                    <a:pt x="1460" y="44881"/>
                  </a:lnTo>
                  <a:lnTo>
                    <a:pt x="0" y="57315"/>
                  </a:lnTo>
                  <a:lnTo>
                    <a:pt x="5168" y="57442"/>
                  </a:lnTo>
                  <a:lnTo>
                    <a:pt x="5130" y="57607"/>
                  </a:lnTo>
                  <a:lnTo>
                    <a:pt x="205270" y="111010"/>
                  </a:lnTo>
                  <a:lnTo>
                    <a:pt x="205244" y="111544"/>
                  </a:lnTo>
                  <a:lnTo>
                    <a:pt x="283413" y="55524"/>
                  </a:lnTo>
                  <a:lnTo>
                    <a:pt x="283654" y="50939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66993" y="3599330"/>
              <a:ext cx="359261" cy="3420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20215" y="3632128"/>
              <a:ext cx="169400" cy="15675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78197" y="3417203"/>
              <a:ext cx="189577" cy="33702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78433" y="3357611"/>
              <a:ext cx="347997" cy="16755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1068554" y="4461662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90">
                  <a:moveTo>
                    <a:pt x="0" y="0"/>
                  </a:moveTo>
                  <a:lnTo>
                    <a:pt x="18624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09824" y="4287202"/>
              <a:ext cx="148567" cy="34914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206048" y="4279643"/>
              <a:ext cx="148567" cy="34914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291826" y="4221097"/>
              <a:ext cx="192257" cy="45181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1039945" y="3676827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110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35154" y="3520069"/>
              <a:ext cx="128515" cy="31371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58882" y="3513277"/>
              <a:ext cx="128515" cy="31371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233081" y="3460671"/>
              <a:ext cx="166307" cy="40597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72617" y="5306138"/>
              <a:ext cx="166746" cy="31619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406164" y="5325606"/>
              <a:ext cx="33200" cy="28788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0272617" y="5339071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74358" y="12700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272617" y="5339071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339540" y="5338850"/>
              <a:ext cx="60325" cy="20955"/>
            </a:xfrm>
            <a:custGeom>
              <a:avLst/>
              <a:gdLst/>
              <a:ahLst/>
              <a:cxnLst/>
              <a:rect l="l" t="t" r="r" b="b"/>
              <a:pathLst>
                <a:path w="60325" h="20954">
                  <a:moveTo>
                    <a:pt x="0" y="20741"/>
                  </a:moveTo>
                  <a:lnTo>
                    <a:pt x="59901" y="20741"/>
                  </a:lnTo>
                  <a:lnTo>
                    <a:pt x="59901" y="0"/>
                  </a:lnTo>
                  <a:lnTo>
                    <a:pt x="0" y="0"/>
                  </a:lnTo>
                  <a:lnTo>
                    <a:pt x="0" y="20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40735" y="5341011"/>
              <a:ext cx="69354" cy="1641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0273860" y="5384912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74358" y="12700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273860" y="5384912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339490" y="5383618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0" y="18502"/>
                  </a:moveTo>
                  <a:lnTo>
                    <a:pt x="59950" y="18502"/>
                  </a:lnTo>
                  <a:lnTo>
                    <a:pt x="59950" y="0"/>
                  </a:lnTo>
                  <a:lnTo>
                    <a:pt x="0" y="0"/>
                  </a:lnTo>
                  <a:lnTo>
                    <a:pt x="0" y="18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40786" y="5385882"/>
              <a:ext cx="69354" cy="1424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0273860" y="5430753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4358" y="12699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273860" y="5430753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75104" y="5472315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7435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4358" y="12699"/>
                  </a:lnTo>
                  <a:lnTo>
                    <a:pt x="74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275104" y="5472315"/>
              <a:ext cx="74930" cy="12700"/>
            </a:xfrm>
            <a:custGeom>
              <a:avLst/>
              <a:gdLst/>
              <a:ahLst/>
              <a:cxnLst/>
              <a:rect l="l" t="t" r="r" b="b"/>
              <a:pathLst>
                <a:path w="74929" h="12700">
                  <a:moveTo>
                    <a:pt x="0" y="0"/>
                  </a:moveTo>
                  <a:lnTo>
                    <a:pt x="74358" y="0"/>
                  </a:lnTo>
                  <a:lnTo>
                    <a:pt x="7435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338298" y="5474255"/>
              <a:ext cx="61594" cy="19050"/>
            </a:xfrm>
            <a:custGeom>
              <a:avLst/>
              <a:gdLst/>
              <a:ahLst/>
              <a:cxnLst/>
              <a:rect l="l" t="t" r="r" b="b"/>
              <a:pathLst>
                <a:path w="61595" h="19050">
                  <a:moveTo>
                    <a:pt x="0" y="18599"/>
                  </a:moveTo>
                  <a:lnTo>
                    <a:pt x="61143" y="18599"/>
                  </a:lnTo>
                  <a:lnTo>
                    <a:pt x="61143" y="0"/>
                  </a:lnTo>
                  <a:lnTo>
                    <a:pt x="0" y="0"/>
                  </a:lnTo>
                  <a:lnTo>
                    <a:pt x="0" y="18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39496" y="5474255"/>
              <a:ext cx="69375" cy="1634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0338296" y="5430545"/>
              <a:ext cx="61594" cy="19050"/>
            </a:xfrm>
            <a:custGeom>
              <a:avLst/>
              <a:gdLst/>
              <a:ahLst/>
              <a:cxnLst/>
              <a:rect l="l" t="t" r="r" b="b"/>
              <a:pathLst>
                <a:path w="61595" h="19050">
                  <a:moveTo>
                    <a:pt x="0" y="18502"/>
                  </a:moveTo>
                  <a:lnTo>
                    <a:pt x="61144" y="18502"/>
                  </a:lnTo>
                  <a:lnTo>
                    <a:pt x="61144" y="0"/>
                  </a:lnTo>
                  <a:lnTo>
                    <a:pt x="0" y="0"/>
                  </a:lnTo>
                  <a:lnTo>
                    <a:pt x="0" y="18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39493" y="5306138"/>
              <a:ext cx="72647" cy="315505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0399441" y="5306138"/>
              <a:ext cx="12700" cy="315595"/>
            </a:xfrm>
            <a:custGeom>
              <a:avLst/>
              <a:gdLst/>
              <a:ahLst/>
              <a:cxnLst/>
              <a:rect l="l" t="t" r="r" b="b"/>
              <a:pathLst>
                <a:path w="12700" h="315595">
                  <a:moveTo>
                    <a:pt x="0" y="0"/>
                  </a:moveTo>
                  <a:lnTo>
                    <a:pt x="12700" y="0"/>
                  </a:lnTo>
                  <a:lnTo>
                    <a:pt x="12700" y="315505"/>
                  </a:lnTo>
                  <a:lnTo>
                    <a:pt x="0" y="3155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09645" y="5340795"/>
              <a:ext cx="30713" cy="7456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0408399" y="5607430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5" h="28575">
                  <a:moveTo>
                    <a:pt x="35941" y="2933"/>
                  </a:moveTo>
                  <a:lnTo>
                    <a:pt x="33096" y="0"/>
                  </a:lnTo>
                  <a:lnTo>
                    <a:pt x="26085" y="0"/>
                  </a:lnTo>
                  <a:lnTo>
                    <a:pt x="23241" y="2933"/>
                  </a:lnTo>
                  <a:lnTo>
                    <a:pt x="23241" y="3124"/>
                  </a:lnTo>
                  <a:lnTo>
                    <a:pt x="0" y="12611"/>
                  </a:lnTo>
                  <a:lnTo>
                    <a:pt x="190" y="28028"/>
                  </a:lnTo>
                  <a:lnTo>
                    <a:pt x="30353" y="13119"/>
                  </a:lnTo>
                  <a:lnTo>
                    <a:pt x="33096" y="13119"/>
                  </a:lnTo>
                  <a:lnTo>
                    <a:pt x="35941" y="10185"/>
                  </a:lnTo>
                  <a:lnTo>
                    <a:pt x="35941" y="2933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263912" y="5616259"/>
              <a:ext cx="149225" cy="20955"/>
            </a:xfrm>
            <a:custGeom>
              <a:avLst/>
              <a:gdLst/>
              <a:ahLst/>
              <a:cxnLst/>
              <a:rect l="l" t="t" r="r" b="b"/>
              <a:pathLst>
                <a:path w="149225" h="20954">
                  <a:moveTo>
                    <a:pt x="144080" y="0"/>
                  </a:moveTo>
                  <a:lnTo>
                    <a:pt x="4636" y="0"/>
                  </a:lnTo>
                  <a:lnTo>
                    <a:pt x="0" y="4636"/>
                  </a:lnTo>
                  <a:lnTo>
                    <a:pt x="0" y="16075"/>
                  </a:lnTo>
                  <a:lnTo>
                    <a:pt x="4636" y="20711"/>
                  </a:lnTo>
                  <a:lnTo>
                    <a:pt x="144080" y="20711"/>
                  </a:lnTo>
                  <a:lnTo>
                    <a:pt x="148717" y="16075"/>
                  </a:lnTo>
                  <a:lnTo>
                    <a:pt x="148717" y="4636"/>
                  </a:lnTo>
                  <a:lnTo>
                    <a:pt x="14408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263912" y="5616259"/>
              <a:ext cx="149225" cy="20955"/>
            </a:xfrm>
            <a:custGeom>
              <a:avLst/>
              <a:gdLst/>
              <a:ahLst/>
              <a:cxnLst/>
              <a:rect l="l" t="t" r="r" b="b"/>
              <a:pathLst>
                <a:path w="149225" h="20954">
                  <a:moveTo>
                    <a:pt x="10355" y="0"/>
                  </a:moveTo>
                  <a:lnTo>
                    <a:pt x="138361" y="0"/>
                  </a:lnTo>
                  <a:lnTo>
                    <a:pt x="144080" y="0"/>
                  </a:lnTo>
                  <a:lnTo>
                    <a:pt x="148716" y="4636"/>
                  </a:lnTo>
                  <a:lnTo>
                    <a:pt x="148716" y="10355"/>
                  </a:lnTo>
                  <a:lnTo>
                    <a:pt x="148716" y="16075"/>
                  </a:lnTo>
                  <a:lnTo>
                    <a:pt x="144080" y="20711"/>
                  </a:lnTo>
                  <a:lnTo>
                    <a:pt x="138361" y="20711"/>
                  </a:lnTo>
                  <a:lnTo>
                    <a:pt x="10355" y="20711"/>
                  </a:lnTo>
                  <a:lnTo>
                    <a:pt x="4636" y="20711"/>
                  </a:lnTo>
                  <a:lnTo>
                    <a:pt x="0" y="16075"/>
                  </a:lnTo>
                  <a:lnTo>
                    <a:pt x="0" y="10355"/>
                  </a:lnTo>
                  <a:lnTo>
                    <a:pt x="0" y="4636"/>
                  </a:lnTo>
                  <a:lnTo>
                    <a:pt x="4636" y="0"/>
                  </a:lnTo>
                  <a:lnTo>
                    <a:pt x="1035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72617" y="5620748"/>
              <a:ext cx="132552" cy="1270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0272617" y="5620748"/>
              <a:ext cx="132715" cy="12700"/>
            </a:xfrm>
            <a:custGeom>
              <a:avLst/>
              <a:gdLst/>
              <a:ahLst/>
              <a:cxnLst/>
              <a:rect l="l" t="t" r="r" b="b"/>
              <a:pathLst>
                <a:path w="132715" h="12700">
                  <a:moveTo>
                    <a:pt x="0" y="6350"/>
                  </a:moveTo>
                  <a:lnTo>
                    <a:pt x="0" y="2842"/>
                  </a:lnTo>
                  <a:lnTo>
                    <a:pt x="2441" y="0"/>
                  </a:lnTo>
                  <a:lnTo>
                    <a:pt x="5453" y="0"/>
                  </a:lnTo>
                  <a:lnTo>
                    <a:pt x="127098" y="0"/>
                  </a:lnTo>
                  <a:lnTo>
                    <a:pt x="130110" y="0"/>
                  </a:lnTo>
                  <a:lnTo>
                    <a:pt x="132552" y="2842"/>
                  </a:lnTo>
                  <a:lnTo>
                    <a:pt x="132552" y="6350"/>
                  </a:lnTo>
                  <a:lnTo>
                    <a:pt x="132552" y="9857"/>
                  </a:lnTo>
                  <a:lnTo>
                    <a:pt x="130110" y="12700"/>
                  </a:lnTo>
                  <a:lnTo>
                    <a:pt x="127098" y="12700"/>
                  </a:lnTo>
                  <a:lnTo>
                    <a:pt x="5453" y="12700"/>
                  </a:lnTo>
                  <a:lnTo>
                    <a:pt x="2441" y="12700"/>
                  </a:lnTo>
                  <a:lnTo>
                    <a:pt x="0" y="9857"/>
                  </a:lnTo>
                  <a:lnTo>
                    <a:pt x="0" y="63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283962" y="5574845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3980" y="0"/>
                  </a:moveTo>
                  <a:lnTo>
                    <a:pt x="7720" y="0"/>
                  </a:lnTo>
                  <a:lnTo>
                    <a:pt x="0" y="7656"/>
                  </a:lnTo>
                  <a:lnTo>
                    <a:pt x="0" y="13864"/>
                  </a:lnTo>
                  <a:lnTo>
                    <a:pt x="7720" y="21520"/>
                  </a:lnTo>
                  <a:lnTo>
                    <a:pt x="13980" y="21520"/>
                  </a:lnTo>
                  <a:lnTo>
                    <a:pt x="21700" y="13864"/>
                  </a:lnTo>
                  <a:lnTo>
                    <a:pt x="21700" y="7656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306344" y="5574845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3978" y="0"/>
                  </a:moveTo>
                  <a:lnTo>
                    <a:pt x="7720" y="0"/>
                  </a:lnTo>
                  <a:lnTo>
                    <a:pt x="0" y="7656"/>
                  </a:lnTo>
                  <a:lnTo>
                    <a:pt x="0" y="13864"/>
                  </a:lnTo>
                  <a:lnTo>
                    <a:pt x="7720" y="21520"/>
                  </a:lnTo>
                  <a:lnTo>
                    <a:pt x="13978" y="21520"/>
                  </a:lnTo>
                  <a:lnTo>
                    <a:pt x="21700" y="13864"/>
                  </a:lnTo>
                  <a:lnTo>
                    <a:pt x="21700" y="7656"/>
                  </a:lnTo>
                  <a:lnTo>
                    <a:pt x="139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327359" y="5574845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3978" y="0"/>
                  </a:moveTo>
                  <a:lnTo>
                    <a:pt x="7720" y="0"/>
                  </a:lnTo>
                  <a:lnTo>
                    <a:pt x="0" y="7656"/>
                  </a:lnTo>
                  <a:lnTo>
                    <a:pt x="0" y="13864"/>
                  </a:lnTo>
                  <a:lnTo>
                    <a:pt x="7720" y="21520"/>
                  </a:lnTo>
                  <a:lnTo>
                    <a:pt x="13978" y="21520"/>
                  </a:lnTo>
                  <a:lnTo>
                    <a:pt x="21699" y="13864"/>
                  </a:lnTo>
                  <a:lnTo>
                    <a:pt x="21699" y="7656"/>
                  </a:lnTo>
                  <a:lnTo>
                    <a:pt x="13978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377805" y="5500550"/>
              <a:ext cx="12700" cy="105410"/>
            </a:xfrm>
            <a:custGeom>
              <a:avLst/>
              <a:gdLst/>
              <a:ahLst/>
              <a:cxnLst/>
              <a:rect l="l" t="t" r="r" b="b"/>
              <a:pathLst>
                <a:path w="12700" h="105410">
                  <a:moveTo>
                    <a:pt x="12700" y="0"/>
                  </a:moveTo>
                  <a:lnTo>
                    <a:pt x="0" y="0"/>
                  </a:lnTo>
                  <a:lnTo>
                    <a:pt x="0" y="104799"/>
                  </a:lnTo>
                  <a:lnTo>
                    <a:pt x="12700" y="1047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377805" y="5500550"/>
              <a:ext cx="12700" cy="105410"/>
            </a:xfrm>
            <a:custGeom>
              <a:avLst/>
              <a:gdLst/>
              <a:ahLst/>
              <a:cxnLst/>
              <a:rect l="l" t="t" r="r" b="b"/>
              <a:pathLst>
                <a:path w="12700" h="105410">
                  <a:moveTo>
                    <a:pt x="0" y="0"/>
                  </a:moveTo>
                  <a:lnTo>
                    <a:pt x="12700" y="0"/>
                  </a:lnTo>
                  <a:lnTo>
                    <a:pt x="12700" y="104799"/>
                  </a:lnTo>
                  <a:lnTo>
                    <a:pt x="0" y="1047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55853" y="4932347"/>
              <a:ext cx="345629" cy="32030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03260" y="4963061"/>
              <a:ext cx="162972" cy="14678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10801" y="5861358"/>
              <a:ext cx="307701" cy="16881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23861" y="6044832"/>
              <a:ext cx="257190" cy="12832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104955" y="5927280"/>
              <a:ext cx="213568" cy="166577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46867" y="5927410"/>
              <a:ext cx="172877" cy="2922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107910" y="5927172"/>
              <a:ext cx="48260" cy="121920"/>
            </a:xfrm>
            <a:custGeom>
              <a:avLst/>
              <a:gdLst/>
              <a:ahLst/>
              <a:cxnLst/>
              <a:rect l="l" t="t" r="r" b="b"/>
              <a:pathLst>
                <a:path w="48259" h="121920">
                  <a:moveTo>
                    <a:pt x="39582" y="0"/>
                  </a:moveTo>
                  <a:lnTo>
                    <a:pt x="0" y="120107"/>
                  </a:lnTo>
                  <a:lnTo>
                    <a:pt x="7793" y="121650"/>
                  </a:lnTo>
                  <a:lnTo>
                    <a:pt x="47990" y="3277"/>
                  </a:lnTo>
                  <a:lnTo>
                    <a:pt x="3958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07346" y="5948912"/>
              <a:ext cx="211157" cy="14113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9272545" y="5950100"/>
              <a:ext cx="48895" cy="141605"/>
            </a:xfrm>
            <a:custGeom>
              <a:avLst/>
              <a:gdLst/>
              <a:ahLst/>
              <a:cxnLst/>
              <a:rect l="l" t="t" r="r" b="b"/>
              <a:pathLst>
                <a:path w="48895" h="141604">
                  <a:moveTo>
                    <a:pt x="48441" y="0"/>
                  </a:moveTo>
                  <a:lnTo>
                    <a:pt x="46769" y="0"/>
                  </a:lnTo>
                  <a:lnTo>
                    <a:pt x="0" y="139994"/>
                  </a:lnTo>
                  <a:lnTo>
                    <a:pt x="5171" y="141014"/>
                  </a:lnTo>
                  <a:lnTo>
                    <a:pt x="48441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07572" y="6048941"/>
              <a:ext cx="168699" cy="4680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9104749" y="6098956"/>
              <a:ext cx="57785" cy="27940"/>
            </a:xfrm>
            <a:custGeom>
              <a:avLst/>
              <a:gdLst/>
              <a:ahLst/>
              <a:cxnLst/>
              <a:rect l="l" t="t" r="r" b="b"/>
              <a:pathLst>
                <a:path w="57784" h="27939">
                  <a:moveTo>
                    <a:pt x="22305" y="0"/>
                  </a:moveTo>
                  <a:lnTo>
                    <a:pt x="0" y="15557"/>
                  </a:lnTo>
                  <a:lnTo>
                    <a:pt x="35780" y="27799"/>
                  </a:lnTo>
                  <a:lnTo>
                    <a:pt x="57249" y="10541"/>
                  </a:lnTo>
                  <a:lnTo>
                    <a:pt x="22305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05815" y="6099551"/>
              <a:ext cx="55270" cy="26438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9109926" y="6107738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5709" y="0"/>
                  </a:moveTo>
                  <a:lnTo>
                    <a:pt x="0" y="5587"/>
                  </a:lnTo>
                  <a:lnTo>
                    <a:pt x="13931" y="12699"/>
                  </a:lnTo>
                  <a:lnTo>
                    <a:pt x="19641" y="6349"/>
                  </a:lnTo>
                  <a:lnTo>
                    <a:pt x="570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109240" y="6110075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914" y="0"/>
                  </a:moveTo>
                  <a:lnTo>
                    <a:pt x="0" y="1814"/>
                  </a:lnTo>
                  <a:lnTo>
                    <a:pt x="13703" y="12700"/>
                  </a:lnTo>
                  <a:lnTo>
                    <a:pt x="14770" y="1068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126065" y="6113263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5405" y="0"/>
                  </a:moveTo>
                  <a:lnTo>
                    <a:pt x="0" y="5727"/>
                  </a:lnTo>
                  <a:lnTo>
                    <a:pt x="13931" y="12700"/>
                  </a:lnTo>
                  <a:lnTo>
                    <a:pt x="19641" y="6474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531" y="6051803"/>
              <a:ext cx="252095" cy="112395"/>
            </a:xfrm>
            <a:custGeom>
              <a:avLst/>
              <a:gdLst/>
              <a:ahLst/>
              <a:cxnLst/>
              <a:rect l="l" t="t" r="r" b="b"/>
              <a:pathLst>
                <a:path w="252095" h="112395">
                  <a:moveTo>
                    <a:pt x="119608" y="74574"/>
                  </a:moveTo>
                  <a:lnTo>
                    <a:pt x="105752" y="63893"/>
                  </a:lnTo>
                  <a:lnTo>
                    <a:pt x="104838" y="65697"/>
                  </a:lnTo>
                  <a:lnTo>
                    <a:pt x="118541" y="76593"/>
                  </a:lnTo>
                  <a:lnTo>
                    <a:pt x="119608" y="74574"/>
                  </a:lnTo>
                  <a:close/>
                </a:path>
                <a:path w="252095" h="112395">
                  <a:moveTo>
                    <a:pt x="251561" y="51320"/>
                  </a:moveTo>
                  <a:lnTo>
                    <a:pt x="182435" y="108216"/>
                  </a:lnTo>
                  <a:lnTo>
                    <a:pt x="182422" y="108369"/>
                  </a:lnTo>
                  <a:lnTo>
                    <a:pt x="11328" y="57238"/>
                  </a:lnTo>
                  <a:lnTo>
                    <a:pt x="12153" y="50482"/>
                  </a:lnTo>
                  <a:lnTo>
                    <a:pt x="179095" y="101930"/>
                  </a:lnTo>
                  <a:lnTo>
                    <a:pt x="179209" y="99898"/>
                  </a:lnTo>
                  <a:lnTo>
                    <a:pt x="179222" y="100025"/>
                  </a:lnTo>
                  <a:lnTo>
                    <a:pt x="180035" y="100025"/>
                  </a:lnTo>
                  <a:lnTo>
                    <a:pt x="247713" y="47993"/>
                  </a:lnTo>
                  <a:lnTo>
                    <a:pt x="247637" y="44538"/>
                  </a:lnTo>
                  <a:lnTo>
                    <a:pt x="179070" y="98183"/>
                  </a:lnTo>
                  <a:lnTo>
                    <a:pt x="179095" y="98539"/>
                  </a:lnTo>
                  <a:lnTo>
                    <a:pt x="13436" y="48348"/>
                  </a:lnTo>
                  <a:lnTo>
                    <a:pt x="12420" y="48348"/>
                  </a:lnTo>
                  <a:lnTo>
                    <a:pt x="12700" y="46126"/>
                  </a:lnTo>
                  <a:lnTo>
                    <a:pt x="9080" y="45859"/>
                  </a:lnTo>
                  <a:lnTo>
                    <a:pt x="87934" y="1384"/>
                  </a:lnTo>
                  <a:lnTo>
                    <a:pt x="87515" y="0"/>
                  </a:lnTo>
                  <a:lnTo>
                    <a:pt x="6159" y="45631"/>
                  </a:lnTo>
                  <a:lnTo>
                    <a:pt x="1473" y="45262"/>
                  </a:lnTo>
                  <a:lnTo>
                    <a:pt x="0" y="57708"/>
                  </a:lnTo>
                  <a:lnTo>
                    <a:pt x="5321" y="57835"/>
                  </a:lnTo>
                  <a:lnTo>
                    <a:pt x="5283" y="58039"/>
                  </a:lnTo>
                  <a:lnTo>
                    <a:pt x="182245" y="111836"/>
                  </a:lnTo>
                  <a:lnTo>
                    <a:pt x="182219" y="112382"/>
                  </a:lnTo>
                  <a:lnTo>
                    <a:pt x="251345" y="55943"/>
                  </a:lnTo>
                  <a:lnTo>
                    <a:pt x="251561" y="5132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48979" y="5313247"/>
              <a:ext cx="345629" cy="32030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96386" y="5343959"/>
              <a:ext cx="162972" cy="14678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28907" y="5536843"/>
              <a:ext cx="345629" cy="32030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76314" y="5567557"/>
              <a:ext cx="162972" cy="14678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27132" y="5558316"/>
              <a:ext cx="345629" cy="32030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74539" y="5589030"/>
              <a:ext cx="162972" cy="14678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47169" y="6015687"/>
              <a:ext cx="316707" cy="13896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661005" y="6165889"/>
              <a:ext cx="263931" cy="10728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744218" y="6069110"/>
              <a:ext cx="219539" cy="138806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787218" y="6070059"/>
              <a:ext cx="177937" cy="24056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9747120" y="6069863"/>
              <a:ext cx="49530" cy="100330"/>
            </a:xfrm>
            <a:custGeom>
              <a:avLst/>
              <a:gdLst/>
              <a:ahLst/>
              <a:cxnLst/>
              <a:rect l="l" t="t" r="r" b="b"/>
              <a:pathLst>
                <a:path w="49529" h="100329">
                  <a:moveTo>
                    <a:pt x="40740" y="0"/>
                  </a:moveTo>
                  <a:lnTo>
                    <a:pt x="0" y="98869"/>
                  </a:lnTo>
                  <a:lnTo>
                    <a:pt x="8021" y="100138"/>
                  </a:lnTo>
                  <a:lnTo>
                    <a:pt x="49395" y="2697"/>
                  </a:lnTo>
                  <a:lnTo>
                    <a:pt x="4074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746540" y="6087759"/>
              <a:ext cx="217336" cy="11617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9916574" y="6088737"/>
              <a:ext cx="50165" cy="116205"/>
            </a:xfrm>
            <a:custGeom>
              <a:avLst/>
              <a:gdLst/>
              <a:ahLst/>
              <a:cxnLst/>
              <a:rect l="l" t="t" r="r" b="b"/>
              <a:pathLst>
                <a:path w="50165" h="116204">
                  <a:moveTo>
                    <a:pt x="49858" y="0"/>
                  </a:moveTo>
                  <a:lnTo>
                    <a:pt x="48136" y="0"/>
                  </a:lnTo>
                  <a:lnTo>
                    <a:pt x="0" y="115239"/>
                  </a:lnTo>
                  <a:lnTo>
                    <a:pt x="5322" y="116079"/>
                  </a:lnTo>
                  <a:lnTo>
                    <a:pt x="49858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746772" y="6170100"/>
              <a:ext cx="173636" cy="3853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9743866" y="6211270"/>
              <a:ext cx="59055" cy="23495"/>
            </a:xfrm>
            <a:custGeom>
              <a:avLst/>
              <a:gdLst/>
              <a:ahLst/>
              <a:cxnLst/>
              <a:rect l="l" t="t" r="r" b="b"/>
              <a:pathLst>
                <a:path w="59054" h="23495">
                  <a:moveTo>
                    <a:pt x="22959" y="0"/>
                  </a:moveTo>
                  <a:lnTo>
                    <a:pt x="0" y="12806"/>
                  </a:lnTo>
                  <a:lnTo>
                    <a:pt x="36827" y="22883"/>
                  </a:lnTo>
                  <a:lnTo>
                    <a:pt x="58925" y="8677"/>
                  </a:lnTo>
                  <a:lnTo>
                    <a:pt x="22959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744963" y="6211760"/>
              <a:ext cx="56887" cy="2176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9749194" y="6217377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5877" y="0"/>
                  </a:moveTo>
                  <a:lnTo>
                    <a:pt x="0" y="5588"/>
                  </a:lnTo>
                  <a:lnTo>
                    <a:pt x="14339" y="12700"/>
                  </a:lnTo>
                  <a:lnTo>
                    <a:pt x="20217" y="6350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748489" y="6219301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941" y="0"/>
                  </a:moveTo>
                  <a:lnTo>
                    <a:pt x="0" y="1814"/>
                  </a:lnTo>
                  <a:lnTo>
                    <a:pt x="14104" y="12700"/>
                  </a:lnTo>
                  <a:lnTo>
                    <a:pt x="15201" y="1068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765807" y="6221926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5562" y="0"/>
                  </a:moveTo>
                  <a:lnTo>
                    <a:pt x="0" y="5727"/>
                  </a:lnTo>
                  <a:lnTo>
                    <a:pt x="14339" y="12700"/>
                  </a:lnTo>
                  <a:lnTo>
                    <a:pt x="20215" y="6474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657372" y="6172453"/>
              <a:ext cx="259079" cy="92710"/>
            </a:xfrm>
            <a:custGeom>
              <a:avLst/>
              <a:gdLst/>
              <a:ahLst/>
              <a:cxnLst/>
              <a:rect l="l" t="t" r="r" b="b"/>
              <a:pathLst>
                <a:path w="259079" h="92710">
                  <a:moveTo>
                    <a:pt x="122923" y="62153"/>
                  </a:moveTo>
                  <a:lnTo>
                    <a:pt x="108661" y="51473"/>
                  </a:lnTo>
                  <a:lnTo>
                    <a:pt x="107721" y="53289"/>
                  </a:lnTo>
                  <a:lnTo>
                    <a:pt x="121831" y="64173"/>
                  </a:lnTo>
                  <a:lnTo>
                    <a:pt x="122923" y="62153"/>
                  </a:lnTo>
                  <a:close/>
                </a:path>
                <a:path w="259079" h="92710">
                  <a:moveTo>
                    <a:pt x="258737" y="42240"/>
                  </a:moveTo>
                  <a:lnTo>
                    <a:pt x="187591" y="89077"/>
                  </a:lnTo>
                  <a:lnTo>
                    <a:pt x="187579" y="89217"/>
                  </a:lnTo>
                  <a:lnTo>
                    <a:pt x="11442" y="47117"/>
                  </a:lnTo>
                  <a:lnTo>
                    <a:pt x="12141" y="41503"/>
                  </a:lnTo>
                  <a:lnTo>
                    <a:pt x="184137" y="83908"/>
                  </a:lnTo>
                  <a:lnTo>
                    <a:pt x="184264" y="82207"/>
                  </a:lnTo>
                  <a:lnTo>
                    <a:pt x="184289" y="82346"/>
                  </a:lnTo>
                  <a:lnTo>
                    <a:pt x="185115" y="82346"/>
                  </a:lnTo>
                  <a:lnTo>
                    <a:pt x="254774" y="39509"/>
                  </a:lnTo>
                  <a:lnTo>
                    <a:pt x="254698" y="36677"/>
                  </a:lnTo>
                  <a:lnTo>
                    <a:pt x="184111" y="80822"/>
                  </a:lnTo>
                  <a:lnTo>
                    <a:pt x="184137" y="81127"/>
                  </a:lnTo>
                  <a:lnTo>
                    <a:pt x="13639" y="39801"/>
                  </a:lnTo>
                  <a:lnTo>
                    <a:pt x="12344" y="39801"/>
                  </a:lnTo>
                  <a:lnTo>
                    <a:pt x="12700" y="37007"/>
                  </a:lnTo>
                  <a:lnTo>
                    <a:pt x="11074" y="36893"/>
                  </a:lnTo>
                  <a:lnTo>
                    <a:pt x="90322" y="1143"/>
                  </a:lnTo>
                  <a:lnTo>
                    <a:pt x="89890" y="0"/>
                  </a:lnTo>
                  <a:lnTo>
                    <a:pt x="8153" y="36664"/>
                  </a:lnTo>
                  <a:lnTo>
                    <a:pt x="1473" y="36144"/>
                  </a:lnTo>
                  <a:lnTo>
                    <a:pt x="0" y="48577"/>
                  </a:lnTo>
                  <a:lnTo>
                    <a:pt x="9448" y="48806"/>
                  </a:lnTo>
                  <a:lnTo>
                    <a:pt x="187401" y="92075"/>
                  </a:lnTo>
                  <a:lnTo>
                    <a:pt x="187375" y="92506"/>
                  </a:lnTo>
                  <a:lnTo>
                    <a:pt x="258508" y="46050"/>
                  </a:lnTo>
                  <a:lnTo>
                    <a:pt x="258737" y="4224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001297" y="5668574"/>
              <a:ext cx="161343" cy="333506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130516" y="5689109"/>
              <a:ext cx="31642" cy="303649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0001297" y="5703658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7194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1948" y="12699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001297" y="5703658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066052" y="5703077"/>
              <a:ext cx="69850" cy="22225"/>
            </a:xfrm>
            <a:custGeom>
              <a:avLst/>
              <a:gdLst/>
              <a:ahLst/>
              <a:cxnLst/>
              <a:rect l="l" t="t" r="r" b="b"/>
              <a:pathLst>
                <a:path w="69850" h="22225">
                  <a:moveTo>
                    <a:pt x="64620" y="0"/>
                  </a:moveTo>
                  <a:lnTo>
                    <a:pt x="4897" y="0"/>
                  </a:lnTo>
                  <a:lnTo>
                    <a:pt x="0" y="4897"/>
                  </a:lnTo>
                  <a:lnTo>
                    <a:pt x="0" y="16979"/>
                  </a:lnTo>
                  <a:lnTo>
                    <a:pt x="4897" y="21876"/>
                  </a:lnTo>
                  <a:lnTo>
                    <a:pt x="64620" y="21876"/>
                  </a:lnTo>
                  <a:lnTo>
                    <a:pt x="69517" y="16979"/>
                  </a:lnTo>
                  <a:lnTo>
                    <a:pt x="69517" y="4897"/>
                  </a:lnTo>
                  <a:lnTo>
                    <a:pt x="64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067209" y="5705356"/>
              <a:ext cx="67106" cy="17319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10002501" y="5752008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7194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1948" y="12699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002501" y="5752008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066003" y="5750297"/>
              <a:ext cx="69850" cy="19685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5149" y="0"/>
                  </a:moveTo>
                  <a:lnTo>
                    <a:pt x="4368" y="0"/>
                  </a:lnTo>
                  <a:lnTo>
                    <a:pt x="0" y="4368"/>
                  </a:lnTo>
                  <a:lnTo>
                    <a:pt x="0" y="15146"/>
                  </a:lnTo>
                  <a:lnTo>
                    <a:pt x="4368" y="19515"/>
                  </a:lnTo>
                  <a:lnTo>
                    <a:pt x="65149" y="19515"/>
                  </a:lnTo>
                  <a:lnTo>
                    <a:pt x="69517" y="15146"/>
                  </a:lnTo>
                  <a:lnTo>
                    <a:pt x="69517" y="4368"/>
                  </a:lnTo>
                  <a:lnTo>
                    <a:pt x="65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067257" y="5752684"/>
              <a:ext cx="67106" cy="15022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0002501" y="5800360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7194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71948" y="12700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002501" y="5800360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003703" y="5844196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7194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1948" y="12699"/>
                  </a:lnTo>
                  <a:lnTo>
                    <a:pt x="71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003703" y="5844196"/>
              <a:ext cx="72390" cy="12700"/>
            </a:xfrm>
            <a:custGeom>
              <a:avLst/>
              <a:gdLst/>
              <a:ahLst/>
              <a:cxnLst/>
              <a:rect l="l" t="t" r="r" b="b"/>
              <a:pathLst>
                <a:path w="72390" h="12700">
                  <a:moveTo>
                    <a:pt x="0" y="0"/>
                  </a:moveTo>
                  <a:lnTo>
                    <a:pt x="71948" y="0"/>
                  </a:lnTo>
                  <a:lnTo>
                    <a:pt x="71948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064849" y="5845894"/>
              <a:ext cx="69850" cy="19685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5149" y="0"/>
                  </a:moveTo>
                  <a:lnTo>
                    <a:pt x="4391" y="0"/>
                  </a:lnTo>
                  <a:lnTo>
                    <a:pt x="0" y="4391"/>
                  </a:lnTo>
                  <a:lnTo>
                    <a:pt x="0" y="15226"/>
                  </a:lnTo>
                  <a:lnTo>
                    <a:pt x="4391" y="19617"/>
                  </a:lnTo>
                  <a:lnTo>
                    <a:pt x="65149" y="19617"/>
                  </a:lnTo>
                  <a:lnTo>
                    <a:pt x="69541" y="15226"/>
                  </a:lnTo>
                  <a:lnTo>
                    <a:pt x="69541" y="4391"/>
                  </a:lnTo>
                  <a:lnTo>
                    <a:pt x="65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130998" y="5803288"/>
              <a:ext cx="31642" cy="2737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066008" y="5845894"/>
              <a:ext cx="67125" cy="1724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0064848" y="5799792"/>
              <a:ext cx="71120" cy="19685"/>
            </a:xfrm>
            <a:custGeom>
              <a:avLst/>
              <a:gdLst/>
              <a:ahLst/>
              <a:cxnLst/>
              <a:rect l="l" t="t" r="r" b="b"/>
              <a:pathLst>
                <a:path w="71120" h="19685">
                  <a:moveTo>
                    <a:pt x="66330" y="0"/>
                  </a:moveTo>
                  <a:lnTo>
                    <a:pt x="4368" y="0"/>
                  </a:lnTo>
                  <a:lnTo>
                    <a:pt x="0" y="4368"/>
                  </a:lnTo>
                  <a:lnTo>
                    <a:pt x="0" y="15146"/>
                  </a:lnTo>
                  <a:lnTo>
                    <a:pt x="4368" y="19515"/>
                  </a:lnTo>
                  <a:lnTo>
                    <a:pt x="66330" y="19515"/>
                  </a:lnTo>
                  <a:lnTo>
                    <a:pt x="70699" y="15146"/>
                  </a:lnTo>
                  <a:lnTo>
                    <a:pt x="70699" y="4368"/>
                  </a:lnTo>
                  <a:lnTo>
                    <a:pt x="66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066007" y="5668574"/>
              <a:ext cx="70496" cy="332777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0123805" y="5668574"/>
              <a:ext cx="12700" cy="333375"/>
            </a:xfrm>
            <a:custGeom>
              <a:avLst/>
              <a:gdLst/>
              <a:ahLst/>
              <a:cxnLst/>
              <a:rect l="l" t="t" r="r" b="b"/>
              <a:pathLst>
                <a:path w="12700" h="333375">
                  <a:moveTo>
                    <a:pt x="0" y="0"/>
                  </a:moveTo>
                  <a:lnTo>
                    <a:pt x="12700" y="0"/>
                  </a:lnTo>
                  <a:lnTo>
                    <a:pt x="12700" y="332777"/>
                  </a:lnTo>
                  <a:lnTo>
                    <a:pt x="0" y="3327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133885" y="5705129"/>
              <a:ext cx="29716" cy="7864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0132683" y="5986360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34975" y="3098"/>
                  </a:moveTo>
                  <a:lnTo>
                    <a:pt x="32131" y="0"/>
                  </a:lnTo>
                  <a:lnTo>
                    <a:pt x="25120" y="0"/>
                  </a:lnTo>
                  <a:lnTo>
                    <a:pt x="22275" y="3098"/>
                  </a:lnTo>
                  <a:lnTo>
                    <a:pt x="22275" y="3378"/>
                  </a:lnTo>
                  <a:lnTo>
                    <a:pt x="0" y="13296"/>
                  </a:lnTo>
                  <a:lnTo>
                    <a:pt x="190" y="29565"/>
                  </a:lnTo>
                  <a:lnTo>
                    <a:pt x="29375" y="13830"/>
                  </a:lnTo>
                  <a:lnTo>
                    <a:pt x="32131" y="13830"/>
                  </a:lnTo>
                  <a:lnTo>
                    <a:pt x="34975" y="10731"/>
                  </a:lnTo>
                  <a:lnTo>
                    <a:pt x="34975" y="309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992875" y="5995673"/>
              <a:ext cx="144145" cy="22225"/>
            </a:xfrm>
            <a:custGeom>
              <a:avLst/>
              <a:gdLst/>
              <a:ahLst/>
              <a:cxnLst/>
              <a:rect l="l" t="t" r="r" b="b"/>
              <a:pathLst>
                <a:path w="144145" h="22225">
                  <a:moveTo>
                    <a:pt x="139006" y="0"/>
                  </a:moveTo>
                  <a:lnTo>
                    <a:pt x="4889" y="0"/>
                  </a:lnTo>
                  <a:lnTo>
                    <a:pt x="0" y="4890"/>
                  </a:lnTo>
                  <a:lnTo>
                    <a:pt x="0" y="16955"/>
                  </a:lnTo>
                  <a:lnTo>
                    <a:pt x="4889" y="21845"/>
                  </a:lnTo>
                  <a:lnTo>
                    <a:pt x="139006" y="21845"/>
                  </a:lnTo>
                  <a:lnTo>
                    <a:pt x="143897" y="16955"/>
                  </a:lnTo>
                  <a:lnTo>
                    <a:pt x="143897" y="4890"/>
                  </a:lnTo>
                  <a:lnTo>
                    <a:pt x="13900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992875" y="5995673"/>
              <a:ext cx="144145" cy="22225"/>
            </a:xfrm>
            <a:custGeom>
              <a:avLst/>
              <a:gdLst/>
              <a:ahLst/>
              <a:cxnLst/>
              <a:rect l="l" t="t" r="r" b="b"/>
              <a:pathLst>
                <a:path w="144145" h="22225">
                  <a:moveTo>
                    <a:pt x="10922" y="0"/>
                  </a:moveTo>
                  <a:lnTo>
                    <a:pt x="132974" y="0"/>
                  </a:lnTo>
                  <a:lnTo>
                    <a:pt x="139007" y="0"/>
                  </a:lnTo>
                  <a:lnTo>
                    <a:pt x="143897" y="4890"/>
                  </a:lnTo>
                  <a:lnTo>
                    <a:pt x="143897" y="10922"/>
                  </a:lnTo>
                  <a:lnTo>
                    <a:pt x="143897" y="16955"/>
                  </a:lnTo>
                  <a:lnTo>
                    <a:pt x="139007" y="21845"/>
                  </a:lnTo>
                  <a:lnTo>
                    <a:pt x="132974" y="21845"/>
                  </a:lnTo>
                  <a:lnTo>
                    <a:pt x="10922" y="21845"/>
                  </a:lnTo>
                  <a:lnTo>
                    <a:pt x="4890" y="21845"/>
                  </a:lnTo>
                  <a:lnTo>
                    <a:pt x="0" y="16955"/>
                  </a:lnTo>
                  <a:lnTo>
                    <a:pt x="0" y="10922"/>
                  </a:lnTo>
                  <a:lnTo>
                    <a:pt x="0" y="4890"/>
                  </a:lnTo>
                  <a:lnTo>
                    <a:pt x="4890" y="0"/>
                  </a:lnTo>
                  <a:lnTo>
                    <a:pt x="1092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01296" y="6000756"/>
              <a:ext cx="128257" cy="12698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0001297" y="6000756"/>
              <a:ext cx="128270" cy="12700"/>
            </a:xfrm>
            <a:custGeom>
              <a:avLst/>
              <a:gdLst/>
              <a:ahLst/>
              <a:cxnLst/>
              <a:rect l="l" t="t" r="r" b="b"/>
              <a:pathLst>
                <a:path w="128270" h="12700">
                  <a:moveTo>
                    <a:pt x="0" y="6350"/>
                  </a:moveTo>
                  <a:lnTo>
                    <a:pt x="0" y="2842"/>
                  </a:lnTo>
                  <a:lnTo>
                    <a:pt x="2575" y="0"/>
                  </a:lnTo>
                  <a:lnTo>
                    <a:pt x="5752" y="0"/>
                  </a:lnTo>
                  <a:lnTo>
                    <a:pt x="122504" y="0"/>
                  </a:lnTo>
                  <a:lnTo>
                    <a:pt x="125681" y="0"/>
                  </a:lnTo>
                  <a:lnTo>
                    <a:pt x="128257" y="2842"/>
                  </a:lnTo>
                  <a:lnTo>
                    <a:pt x="128257" y="6350"/>
                  </a:lnTo>
                  <a:lnTo>
                    <a:pt x="128256" y="9857"/>
                  </a:lnTo>
                  <a:lnTo>
                    <a:pt x="125680" y="12700"/>
                  </a:lnTo>
                  <a:lnTo>
                    <a:pt x="122502" y="12700"/>
                  </a:lnTo>
                  <a:lnTo>
                    <a:pt x="5752" y="12698"/>
                  </a:lnTo>
                  <a:lnTo>
                    <a:pt x="2575" y="12698"/>
                  </a:lnTo>
                  <a:lnTo>
                    <a:pt x="0" y="9855"/>
                  </a:lnTo>
                  <a:lnTo>
                    <a:pt x="0" y="63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012275" y="595199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3526" y="0"/>
                  </a:moveTo>
                  <a:lnTo>
                    <a:pt x="7470" y="0"/>
                  </a:lnTo>
                  <a:lnTo>
                    <a:pt x="0" y="8076"/>
                  </a:lnTo>
                  <a:lnTo>
                    <a:pt x="0" y="14622"/>
                  </a:lnTo>
                  <a:lnTo>
                    <a:pt x="7470" y="22698"/>
                  </a:lnTo>
                  <a:lnTo>
                    <a:pt x="13526" y="22698"/>
                  </a:lnTo>
                  <a:lnTo>
                    <a:pt x="20998" y="14622"/>
                  </a:lnTo>
                  <a:lnTo>
                    <a:pt x="20998" y="8076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033932" y="595199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3526" y="0"/>
                  </a:moveTo>
                  <a:lnTo>
                    <a:pt x="7470" y="0"/>
                  </a:lnTo>
                  <a:lnTo>
                    <a:pt x="0" y="8076"/>
                  </a:lnTo>
                  <a:lnTo>
                    <a:pt x="0" y="14622"/>
                  </a:lnTo>
                  <a:lnTo>
                    <a:pt x="7470" y="22698"/>
                  </a:lnTo>
                  <a:lnTo>
                    <a:pt x="13526" y="22698"/>
                  </a:lnTo>
                  <a:lnTo>
                    <a:pt x="20996" y="14622"/>
                  </a:lnTo>
                  <a:lnTo>
                    <a:pt x="20996" y="8076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054265" y="595199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3526" y="0"/>
                  </a:moveTo>
                  <a:lnTo>
                    <a:pt x="7471" y="0"/>
                  </a:lnTo>
                  <a:lnTo>
                    <a:pt x="0" y="8076"/>
                  </a:lnTo>
                  <a:lnTo>
                    <a:pt x="0" y="14622"/>
                  </a:lnTo>
                  <a:lnTo>
                    <a:pt x="7471" y="22698"/>
                  </a:lnTo>
                  <a:lnTo>
                    <a:pt x="13526" y="22698"/>
                  </a:lnTo>
                  <a:lnTo>
                    <a:pt x="20998" y="14622"/>
                  </a:lnTo>
                  <a:lnTo>
                    <a:pt x="20998" y="8076"/>
                  </a:lnTo>
                  <a:lnTo>
                    <a:pt x="13526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102870" y="5873630"/>
              <a:ext cx="12700" cy="111125"/>
            </a:xfrm>
            <a:custGeom>
              <a:avLst/>
              <a:gdLst/>
              <a:ahLst/>
              <a:cxnLst/>
              <a:rect l="l" t="t" r="r" b="b"/>
              <a:pathLst>
                <a:path w="12700" h="111125">
                  <a:moveTo>
                    <a:pt x="12700" y="0"/>
                  </a:moveTo>
                  <a:lnTo>
                    <a:pt x="0" y="0"/>
                  </a:lnTo>
                  <a:lnTo>
                    <a:pt x="0" y="110537"/>
                  </a:lnTo>
                  <a:lnTo>
                    <a:pt x="12700" y="11053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102870" y="5873630"/>
              <a:ext cx="12700" cy="111125"/>
            </a:xfrm>
            <a:custGeom>
              <a:avLst/>
              <a:gdLst/>
              <a:ahLst/>
              <a:cxnLst/>
              <a:rect l="l" t="t" r="r" b="b"/>
              <a:pathLst>
                <a:path w="12700" h="111125">
                  <a:moveTo>
                    <a:pt x="0" y="0"/>
                  </a:moveTo>
                  <a:lnTo>
                    <a:pt x="12700" y="0"/>
                  </a:lnTo>
                  <a:lnTo>
                    <a:pt x="12700" y="110537"/>
                  </a:lnTo>
                  <a:lnTo>
                    <a:pt x="0" y="1105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041716" y="2306179"/>
              <a:ext cx="397510" cy="572770"/>
            </a:xfrm>
            <a:custGeom>
              <a:avLst/>
              <a:gdLst/>
              <a:ahLst/>
              <a:cxnLst/>
              <a:rect l="l" t="t" r="r" b="b"/>
              <a:pathLst>
                <a:path w="397509" h="572769">
                  <a:moveTo>
                    <a:pt x="316395" y="418363"/>
                  </a:moveTo>
                  <a:lnTo>
                    <a:pt x="167170" y="0"/>
                  </a:lnTo>
                  <a:lnTo>
                    <a:pt x="158191" y="3200"/>
                  </a:lnTo>
                  <a:lnTo>
                    <a:pt x="149225" y="12"/>
                  </a:lnTo>
                  <a:lnTo>
                    <a:pt x="0" y="420243"/>
                  </a:lnTo>
                  <a:lnTo>
                    <a:pt x="17945" y="426618"/>
                  </a:lnTo>
                  <a:lnTo>
                    <a:pt x="158203" y="31610"/>
                  </a:lnTo>
                  <a:lnTo>
                    <a:pt x="298450" y="424764"/>
                  </a:lnTo>
                  <a:lnTo>
                    <a:pt x="316395" y="418363"/>
                  </a:lnTo>
                  <a:close/>
                </a:path>
                <a:path w="397509" h="572769">
                  <a:moveTo>
                    <a:pt x="396989" y="564756"/>
                  </a:moveTo>
                  <a:lnTo>
                    <a:pt x="169037" y="390398"/>
                  </a:lnTo>
                  <a:lnTo>
                    <a:pt x="163245" y="397967"/>
                  </a:lnTo>
                  <a:lnTo>
                    <a:pt x="391210" y="572325"/>
                  </a:lnTo>
                  <a:lnTo>
                    <a:pt x="396989" y="564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47911" y="2718625"/>
              <a:ext cx="304022" cy="63866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8199922" y="2318755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60">
                  <a:moveTo>
                    <a:pt x="0" y="0"/>
                  </a:moveTo>
                  <a:lnTo>
                    <a:pt x="0" y="45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047946" y="2538107"/>
              <a:ext cx="303847" cy="200621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132915" y="2384881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4">
                  <a:moveTo>
                    <a:pt x="105956" y="20993"/>
                  </a:moveTo>
                  <a:lnTo>
                    <a:pt x="99377" y="3111"/>
                  </a:lnTo>
                  <a:lnTo>
                    <a:pt x="65747" y="15506"/>
                  </a:lnTo>
                  <a:lnTo>
                    <a:pt x="38188" y="0"/>
                  </a:lnTo>
                  <a:lnTo>
                    <a:pt x="28841" y="16598"/>
                  </a:lnTo>
                  <a:lnTo>
                    <a:pt x="68884" y="39116"/>
                  </a:lnTo>
                  <a:lnTo>
                    <a:pt x="72047" y="33489"/>
                  </a:lnTo>
                  <a:lnTo>
                    <a:pt x="105956" y="20993"/>
                  </a:lnTo>
                  <a:close/>
                </a:path>
                <a:path w="127000" h="125094">
                  <a:moveTo>
                    <a:pt x="126492" y="108102"/>
                  </a:moveTo>
                  <a:lnTo>
                    <a:pt x="121069" y="89839"/>
                  </a:lnTo>
                  <a:lnTo>
                    <a:pt x="69799" y="105092"/>
                  </a:lnTo>
                  <a:lnTo>
                    <a:pt x="5892" y="84289"/>
                  </a:lnTo>
                  <a:lnTo>
                    <a:pt x="0" y="102400"/>
                  </a:lnTo>
                  <a:lnTo>
                    <a:pt x="69151" y="124917"/>
                  </a:lnTo>
                  <a:lnTo>
                    <a:pt x="69430" y="124053"/>
                  </a:lnTo>
                  <a:lnTo>
                    <a:pt x="69710" y="124980"/>
                  </a:lnTo>
                  <a:lnTo>
                    <a:pt x="126492" y="108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613881" y="3861899"/>
              <a:ext cx="370169" cy="306750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290610" y="5524231"/>
              <a:ext cx="380934" cy="3174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783579" y="5065642"/>
              <a:ext cx="393738" cy="142918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9783579" y="5065642"/>
              <a:ext cx="394335" cy="143510"/>
            </a:xfrm>
            <a:custGeom>
              <a:avLst/>
              <a:gdLst/>
              <a:ahLst/>
              <a:cxnLst/>
              <a:rect l="l" t="t" r="r" b="b"/>
              <a:pathLst>
                <a:path w="394334" h="143510">
                  <a:moveTo>
                    <a:pt x="393719" y="338"/>
                  </a:moveTo>
                  <a:lnTo>
                    <a:pt x="393759" y="75458"/>
                  </a:lnTo>
                  <a:lnTo>
                    <a:pt x="338712" y="120955"/>
                  </a:lnTo>
                  <a:lnTo>
                    <a:pt x="292073" y="133676"/>
                  </a:lnTo>
                  <a:lnTo>
                    <a:pt x="242798" y="140740"/>
                  </a:lnTo>
                  <a:lnTo>
                    <a:pt x="198466" y="142918"/>
                  </a:lnTo>
                  <a:lnTo>
                    <a:pt x="153791" y="140800"/>
                  </a:lnTo>
                  <a:lnTo>
                    <a:pt x="103721" y="133873"/>
                  </a:lnTo>
                  <a:lnTo>
                    <a:pt x="56183" y="121250"/>
                  </a:lnTo>
                  <a:lnTo>
                    <a:pt x="19107" y="102045"/>
                  </a:lnTo>
                  <a:lnTo>
                    <a:pt x="402" y="58163"/>
                  </a:lnTo>
                  <a:lnTo>
                    <a:pt x="222" y="37686"/>
                  </a:lnTo>
                  <a:lnTo>
                    <a:pt x="41" y="17208"/>
                  </a:lnTo>
                  <a:lnTo>
                    <a:pt x="21" y="0"/>
                  </a:lnTo>
                  <a:lnTo>
                    <a:pt x="29218" y="28907"/>
                  </a:lnTo>
                  <a:lnTo>
                    <a:pt x="80271" y="49631"/>
                  </a:lnTo>
                  <a:lnTo>
                    <a:pt x="140147" y="62120"/>
                  </a:lnTo>
                  <a:lnTo>
                    <a:pt x="195810" y="66323"/>
                  </a:lnTo>
                  <a:lnTo>
                    <a:pt x="239865" y="64271"/>
                  </a:lnTo>
                  <a:lnTo>
                    <a:pt x="288646" y="57489"/>
                  </a:lnTo>
                  <a:lnTo>
                    <a:pt x="335192" y="45134"/>
                  </a:lnTo>
                  <a:lnTo>
                    <a:pt x="372537" y="26364"/>
                  </a:lnTo>
                  <a:lnTo>
                    <a:pt x="393719" y="33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783784" y="4989983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196642" y="0"/>
                  </a:moveTo>
                  <a:lnTo>
                    <a:pt x="146759" y="2302"/>
                  </a:lnTo>
                  <a:lnTo>
                    <a:pt x="99526" y="9209"/>
                  </a:lnTo>
                  <a:lnTo>
                    <a:pt x="57595" y="20721"/>
                  </a:lnTo>
                  <a:lnTo>
                    <a:pt x="14398" y="44125"/>
                  </a:lnTo>
                  <a:lnTo>
                    <a:pt x="0" y="70748"/>
                  </a:lnTo>
                  <a:lnTo>
                    <a:pt x="14398" y="97371"/>
                  </a:lnTo>
                  <a:lnTo>
                    <a:pt x="57595" y="120776"/>
                  </a:lnTo>
                  <a:lnTo>
                    <a:pt x="99526" y="132288"/>
                  </a:lnTo>
                  <a:lnTo>
                    <a:pt x="146759" y="139195"/>
                  </a:lnTo>
                  <a:lnTo>
                    <a:pt x="196642" y="141497"/>
                  </a:lnTo>
                  <a:lnTo>
                    <a:pt x="246525" y="139195"/>
                  </a:lnTo>
                  <a:lnTo>
                    <a:pt x="293758" y="132288"/>
                  </a:lnTo>
                  <a:lnTo>
                    <a:pt x="335688" y="120776"/>
                  </a:lnTo>
                  <a:lnTo>
                    <a:pt x="378885" y="97371"/>
                  </a:lnTo>
                  <a:lnTo>
                    <a:pt x="393284" y="70748"/>
                  </a:lnTo>
                  <a:lnTo>
                    <a:pt x="378885" y="44125"/>
                  </a:lnTo>
                  <a:lnTo>
                    <a:pt x="335688" y="20721"/>
                  </a:lnTo>
                  <a:lnTo>
                    <a:pt x="293758" y="9209"/>
                  </a:lnTo>
                  <a:lnTo>
                    <a:pt x="246525" y="2302"/>
                  </a:lnTo>
                  <a:lnTo>
                    <a:pt x="19664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783784" y="4989983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335688" y="20721"/>
                  </a:moveTo>
                  <a:lnTo>
                    <a:pt x="378885" y="44126"/>
                  </a:lnTo>
                  <a:lnTo>
                    <a:pt x="393284" y="70749"/>
                  </a:lnTo>
                  <a:lnTo>
                    <a:pt x="378885" y="97371"/>
                  </a:lnTo>
                  <a:lnTo>
                    <a:pt x="335688" y="120776"/>
                  </a:lnTo>
                  <a:lnTo>
                    <a:pt x="293757" y="132288"/>
                  </a:lnTo>
                  <a:lnTo>
                    <a:pt x="246525" y="139195"/>
                  </a:lnTo>
                  <a:lnTo>
                    <a:pt x="196642" y="141498"/>
                  </a:lnTo>
                  <a:lnTo>
                    <a:pt x="146758" y="139195"/>
                  </a:lnTo>
                  <a:lnTo>
                    <a:pt x="99526" y="132288"/>
                  </a:lnTo>
                  <a:lnTo>
                    <a:pt x="57595" y="120776"/>
                  </a:lnTo>
                  <a:lnTo>
                    <a:pt x="14398" y="97371"/>
                  </a:lnTo>
                  <a:lnTo>
                    <a:pt x="0" y="70749"/>
                  </a:lnTo>
                  <a:lnTo>
                    <a:pt x="14398" y="44126"/>
                  </a:lnTo>
                  <a:lnTo>
                    <a:pt x="57595" y="20721"/>
                  </a:lnTo>
                  <a:lnTo>
                    <a:pt x="99526" y="9209"/>
                  </a:lnTo>
                  <a:lnTo>
                    <a:pt x="146758" y="2302"/>
                  </a:lnTo>
                  <a:lnTo>
                    <a:pt x="196642" y="0"/>
                  </a:lnTo>
                  <a:lnTo>
                    <a:pt x="246525" y="2302"/>
                  </a:lnTo>
                  <a:lnTo>
                    <a:pt x="293757" y="9209"/>
                  </a:lnTo>
                  <a:lnTo>
                    <a:pt x="335688" y="207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849614" y="5007966"/>
              <a:ext cx="262255" cy="58419"/>
            </a:xfrm>
            <a:custGeom>
              <a:avLst/>
              <a:gdLst/>
              <a:ahLst/>
              <a:cxnLst/>
              <a:rect l="l" t="t" r="r" b="b"/>
              <a:pathLst>
                <a:path w="262254" h="58420">
                  <a:moveTo>
                    <a:pt x="109281" y="25345"/>
                  </a:moveTo>
                  <a:lnTo>
                    <a:pt x="51123" y="25345"/>
                  </a:lnTo>
                  <a:lnTo>
                    <a:pt x="128953" y="58200"/>
                  </a:lnTo>
                  <a:lnTo>
                    <a:pt x="192247" y="34150"/>
                  </a:lnTo>
                  <a:lnTo>
                    <a:pt x="130262" y="34150"/>
                  </a:lnTo>
                  <a:lnTo>
                    <a:pt x="109281" y="25345"/>
                  </a:lnTo>
                  <a:close/>
                </a:path>
                <a:path w="262254" h="58420">
                  <a:moveTo>
                    <a:pt x="210579" y="0"/>
                  </a:moveTo>
                  <a:lnTo>
                    <a:pt x="130262" y="34150"/>
                  </a:lnTo>
                  <a:lnTo>
                    <a:pt x="192247" y="34150"/>
                  </a:lnTo>
                  <a:lnTo>
                    <a:pt x="213885" y="25928"/>
                  </a:lnTo>
                  <a:lnTo>
                    <a:pt x="233201" y="25928"/>
                  </a:lnTo>
                  <a:lnTo>
                    <a:pt x="261932" y="13271"/>
                  </a:lnTo>
                  <a:lnTo>
                    <a:pt x="210579" y="0"/>
                  </a:lnTo>
                  <a:close/>
                </a:path>
                <a:path w="262254" h="58420">
                  <a:moveTo>
                    <a:pt x="51123" y="938"/>
                  </a:moveTo>
                  <a:lnTo>
                    <a:pt x="0" y="15246"/>
                  </a:lnTo>
                  <a:lnTo>
                    <a:pt x="34987" y="30039"/>
                  </a:lnTo>
                  <a:lnTo>
                    <a:pt x="51123" y="25345"/>
                  </a:lnTo>
                  <a:lnTo>
                    <a:pt x="109281" y="25345"/>
                  </a:lnTo>
                  <a:lnTo>
                    <a:pt x="51123" y="938"/>
                  </a:lnTo>
                  <a:close/>
                </a:path>
                <a:path w="262254" h="58420">
                  <a:moveTo>
                    <a:pt x="233201" y="25928"/>
                  </a:moveTo>
                  <a:lnTo>
                    <a:pt x="213885" y="25928"/>
                  </a:lnTo>
                  <a:lnTo>
                    <a:pt x="223869" y="30039"/>
                  </a:lnTo>
                  <a:lnTo>
                    <a:pt x="233201" y="25928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841956" y="5033280"/>
              <a:ext cx="276889" cy="78657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849364" y="5452959"/>
              <a:ext cx="308624" cy="7691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9849364" y="5452959"/>
              <a:ext cx="309245" cy="77470"/>
            </a:xfrm>
            <a:custGeom>
              <a:avLst/>
              <a:gdLst/>
              <a:ahLst/>
              <a:cxnLst/>
              <a:rect l="l" t="t" r="r" b="b"/>
              <a:pathLst>
                <a:path w="309245" h="77470">
                  <a:moveTo>
                    <a:pt x="0" y="0"/>
                  </a:moveTo>
                  <a:lnTo>
                    <a:pt x="308624" y="0"/>
                  </a:lnTo>
                  <a:lnTo>
                    <a:pt x="308624" y="76914"/>
                  </a:lnTo>
                  <a:lnTo>
                    <a:pt x="0" y="7691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850223" y="5339036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20591" y="0"/>
                  </a:moveTo>
                  <a:lnTo>
                    <a:pt x="0" y="115799"/>
                  </a:lnTo>
                  <a:lnTo>
                    <a:pt x="308881" y="116726"/>
                  </a:lnTo>
                  <a:lnTo>
                    <a:pt x="278851" y="1852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850223" y="5339036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0" y="115799"/>
                  </a:moveTo>
                  <a:lnTo>
                    <a:pt x="20592" y="0"/>
                  </a:lnTo>
                  <a:lnTo>
                    <a:pt x="278851" y="1852"/>
                  </a:lnTo>
                  <a:lnTo>
                    <a:pt x="308882" y="116726"/>
                  </a:lnTo>
                  <a:lnTo>
                    <a:pt x="0" y="115799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871673" y="5352639"/>
              <a:ext cx="261397" cy="9396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76639" y="5043079"/>
              <a:ext cx="393739" cy="142918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8676640" y="5043079"/>
              <a:ext cx="394335" cy="143510"/>
            </a:xfrm>
            <a:custGeom>
              <a:avLst/>
              <a:gdLst/>
              <a:ahLst/>
              <a:cxnLst/>
              <a:rect l="l" t="t" r="r" b="b"/>
              <a:pathLst>
                <a:path w="394334" h="143510">
                  <a:moveTo>
                    <a:pt x="393719" y="338"/>
                  </a:moveTo>
                  <a:lnTo>
                    <a:pt x="393759" y="75458"/>
                  </a:lnTo>
                  <a:lnTo>
                    <a:pt x="338712" y="120955"/>
                  </a:lnTo>
                  <a:lnTo>
                    <a:pt x="292073" y="133676"/>
                  </a:lnTo>
                  <a:lnTo>
                    <a:pt x="242798" y="140740"/>
                  </a:lnTo>
                  <a:lnTo>
                    <a:pt x="198466" y="142918"/>
                  </a:lnTo>
                  <a:lnTo>
                    <a:pt x="153791" y="140800"/>
                  </a:lnTo>
                  <a:lnTo>
                    <a:pt x="103721" y="133873"/>
                  </a:lnTo>
                  <a:lnTo>
                    <a:pt x="56183" y="121250"/>
                  </a:lnTo>
                  <a:lnTo>
                    <a:pt x="19107" y="102045"/>
                  </a:lnTo>
                  <a:lnTo>
                    <a:pt x="402" y="58163"/>
                  </a:lnTo>
                  <a:lnTo>
                    <a:pt x="222" y="37686"/>
                  </a:lnTo>
                  <a:lnTo>
                    <a:pt x="41" y="17208"/>
                  </a:lnTo>
                  <a:lnTo>
                    <a:pt x="21" y="0"/>
                  </a:lnTo>
                  <a:lnTo>
                    <a:pt x="29218" y="28907"/>
                  </a:lnTo>
                  <a:lnTo>
                    <a:pt x="80271" y="49631"/>
                  </a:lnTo>
                  <a:lnTo>
                    <a:pt x="140147" y="62120"/>
                  </a:lnTo>
                  <a:lnTo>
                    <a:pt x="195810" y="66323"/>
                  </a:lnTo>
                  <a:lnTo>
                    <a:pt x="239865" y="64271"/>
                  </a:lnTo>
                  <a:lnTo>
                    <a:pt x="288646" y="57489"/>
                  </a:lnTo>
                  <a:lnTo>
                    <a:pt x="335192" y="45134"/>
                  </a:lnTo>
                  <a:lnTo>
                    <a:pt x="372537" y="26364"/>
                  </a:lnTo>
                  <a:lnTo>
                    <a:pt x="393719" y="33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676845" y="4967419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196642" y="0"/>
                  </a:moveTo>
                  <a:lnTo>
                    <a:pt x="146758" y="2302"/>
                  </a:lnTo>
                  <a:lnTo>
                    <a:pt x="99526" y="9210"/>
                  </a:lnTo>
                  <a:lnTo>
                    <a:pt x="57594" y="20722"/>
                  </a:lnTo>
                  <a:lnTo>
                    <a:pt x="14398" y="44126"/>
                  </a:lnTo>
                  <a:lnTo>
                    <a:pt x="0" y="70749"/>
                  </a:lnTo>
                  <a:lnTo>
                    <a:pt x="14398" y="97372"/>
                  </a:lnTo>
                  <a:lnTo>
                    <a:pt x="57594" y="120776"/>
                  </a:lnTo>
                  <a:lnTo>
                    <a:pt x="99526" y="132289"/>
                  </a:lnTo>
                  <a:lnTo>
                    <a:pt x="146758" y="139196"/>
                  </a:lnTo>
                  <a:lnTo>
                    <a:pt x="196642" y="141498"/>
                  </a:lnTo>
                  <a:lnTo>
                    <a:pt x="246525" y="139196"/>
                  </a:lnTo>
                  <a:lnTo>
                    <a:pt x="293757" y="132289"/>
                  </a:lnTo>
                  <a:lnTo>
                    <a:pt x="335689" y="120776"/>
                  </a:lnTo>
                  <a:lnTo>
                    <a:pt x="378885" y="97372"/>
                  </a:lnTo>
                  <a:lnTo>
                    <a:pt x="393284" y="70749"/>
                  </a:lnTo>
                  <a:lnTo>
                    <a:pt x="378885" y="44126"/>
                  </a:lnTo>
                  <a:lnTo>
                    <a:pt x="335689" y="20722"/>
                  </a:lnTo>
                  <a:lnTo>
                    <a:pt x="293757" y="9210"/>
                  </a:lnTo>
                  <a:lnTo>
                    <a:pt x="246525" y="2302"/>
                  </a:lnTo>
                  <a:lnTo>
                    <a:pt x="19664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676845" y="4967419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335688" y="20721"/>
                  </a:moveTo>
                  <a:lnTo>
                    <a:pt x="378885" y="44126"/>
                  </a:lnTo>
                  <a:lnTo>
                    <a:pt x="393284" y="70749"/>
                  </a:lnTo>
                  <a:lnTo>
                    <a:pt x="378885" y="97371"/>
                  </a:lnTo>
                  <a:lnTo>
                    <a:pt x="335688" y="120776"/>
                  </a:lnTo>
                  <a:lnTo>
                    <a:pt x="293757" y="132288"/>
                  </a:lnTo>
                  <a:lnTo>
                    <a:pt x="246525" y="139195"/>
                  </a:lnTo>
                  <a:lnTo>
                    <a:pt x="196642" y="141498"/>
                  </a:lnTo>
                  <a:lnTo>
                    <a:pt x="146758" y="139195"/>
                  </a:lnTo>
                  <a:lnTo>
                    <a:pt x="99526" y="132288"/>
                  </a:lnTo>
                  <a:lnTo>
                    <a:pt x="57595" y="120776"/>
                  </a:lnTo>
                  <a:lnTo>
                    <a:pt x="14398" y="97371"/>
                  </a:lnTo>
                  <a:lnTo>
                    <a:pt x="0" y="70749"/>
                  </a:lnTo>
                  <a:lnTo>
                    <a:pt x="14398" y="44126"/>
                  </a:lnTo>
                  <a:lnTo>
                    <a:pt x="57595" y="20721"/>
                  </a:lnTo>
                  <a:lnTo>
                    <a:pt x="99526" y="9209"/>
                  </a:lnTo>
                  <a:lnTo>
                    <a:pt x="146758" y="2302"/>
                  </a:lnTo>
                  <a:lnTo>
                    <a:pt x="196642" y="0"/>
                  </a:lnTo>
                  <a:lnTo>
                    <a:pt x="246525" y="2302"/>
                  </a:lnTo>
                  <a:lnTo>
                    <a:pt x="293757" y="9209"/>
                  </a:lnTo>
                  <a:lnTo>
                    <a:pt x="335688" y="207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742676" y="4985404"/>
              <a:ext cx="262255" cy="58419"/>
            </a:xfrm>
            <a:custGeom>
              <a:avLst/>
              <a:gdLst/>
              <a:ahLst/>
              <a:cxnLst/>
              <a:rect l="l" t="t" r="r" b="b"/>
              <a:pathLst>
                <a:path w="262254" h="58420">
                  <a:moveTo>
                    <a:pt x="109281" y="25345"/>
                  </a:moveTo>
                  <a:lnTo>
                    <a:pt x="51122" y="25345"/>
                  </a:lnTo>
                  <a:lnTo>
                    <a:pt x="128953" y="58200"/>
                  </a:lnTo>
                  <a:lnTo>
                    <a:pt x="192247" y="34150"/>
                  </a:lnTo>
                  <a:lnTo>
                    <a:pt x="130262" y="34150"/>
                  </a:lnTo>
                  <a:lnTo>
                    <a:pt x="109281" y="25345"/>
                  </a:lnTo>
                  <a:close/>
                </a:path>
                <a:path w="262254" h="58420">
                  <a:moveTo>
                    <a:pt x="210579" y="0"/>
                  </a:moveTo>
                  <a:lnTo>
                    <a:pt x="130262" y="34150"/>
                  </a:lnTo>
                  <a:lnTo>
                    <a:pt x="192247" y="34150"/>
                  </a:lnTo>
                  <a:lnTo>
                    <a:pt x="213885" y="25928"/>
                  </a:lnTo>
                  <a:lnTo>
                    <a:pt x="233200" y="25928"/>
                  </a:lnTo>
                  <a:lnTo>
                    <a:pt x="261932" y="13271"/>
                  </a:lnTo>
                  <a:lnTo>
                    <a:pt x="210579" y="0"/>
                  </a:lnTo>
                  <a:close/>
                </a:path>
                <a:path w="262254" h="58420">
                  <a:moveTo>
                    <a:pt x="51122" y="938"/>
                  </a:moveTo>
                  <a:lnTo>
                    <a:pt x="0" y="15246"/>
                  </a:lnTo>
                  <a:lnTo>
                    <a:pt x="34987" y="30039"/>
                  </a:lnTo>
                  <a:lnTo>
                    <a:pt x="51122" y="25345"/>
                  </a:lnTo>
                  <a:lnTo>
                    <a:pt x="109281" y="25345"/>
                  </a:lnTo>
                  <a:lnTo>
                    <a:pt x="51122" y="938"/>
                  </a:lnTo>
                  <a:close/>
                </a:path>
                <a:path w="262254" h="58420">
                  <a:moveTo>
                    <a:pt x="233200" y="25928"/>
                  </a:moveTo>
                  <a:lnTo>
                    <a:pt x="213885" y="25928"/>
                  </a:lnTo>
                  <a:lnTo>
                    <a:pt x="223867" y="30039"/>
                  </a:lnTo>
                  <a:lnTo>
                    <a:pt x="233200" y="25928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735017" y="5010717"/>
              <a:ext cx="276890" cy="78657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311520" y="5308356"/>
              <a:ext cx="308624" cy="7691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8311520" y="5308356"/>
              <a:ext cx="309245" cy="77470"/>
            </a:xfrm>
            <a:custGeom>
              <a:avLst/>
              <a:gdLst/>
              <a:ahLst/>
              <a:cxnLst/>
              <a:rect l="l" t="t" r="r" b="b"/>
              <a:pathLst>
                <a:path w="309245" h="77470">
                  <a:moveTo>
                    <a:pt x="0" y="0"/>
                  </a:moveTo>
                  <a:lnTo>
                    <a:pt x="308624" y="0"/>
                  </a:lnTo>
                  <a:lnTo>
                    <a:pt x="308624" y="76914"/>
                  </a:lnTo>
                  <a:lnTo>
                    <a:pt x="0" y="7691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32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312377" y="5194433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20593" y="0"/>
                  </a:moveTo>
                  <a:lnTo>
                    <a:pt x="0" y="115799"/>
                  </a:lnTo>
                  <a:lnTo>
                    <a:pt x="308881" y="116725"/>
                  </a:lnTo>
                  <a:lnTo>
                    <a:pt x="278852" y="1852"/>
                  </a:lnTo>
                  <a:lnTo>
                    <a:pt x="20593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312377" y="5194433"/>
              <a:ext cx="309245" cy="116839"/>
            </a:xfrm>
            <a:custGeom>
              <a:avLst/>
              <a:gdLst/>
              <a:ahLst/>
              <a:cxnLst/>
              <a:rect l="l" t="t" r="r" b="b"/>
              <a:pathLst>
                <a:path w="309245" h="116839">
                  <a:moveTo>
                    <a:pt x="0" y="115799"/>
                  </a:moveTo>
                  <a:lnTo>
                    <a:pt x="20592" y="0"/>
                  </a:lnTo>
                  <a:lnTo>
                    <a:pt x="278851" y="1852"/>
                  </a:lnTo>
                  <a:lnTo>
                    <a:pt x="308882" y="116726"/>
                  </a:lnTo>
                  <a:lnTo>
                    <a:pt x="0" y="115799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333827" y="5208036"/>
              <a:ext cx="261399" cy="93968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439846" y="2870556"/>
              <a:ext cx="353659" cy="110027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8439846" y="2870556"/>
              <a:ext cx="353695" cy="110489"/>
            </a:xfrm>
            <a:custGeom>
              <a:avLst/>
              <a:gdLst/>
              <a:ahLst/>
              <a:cxnLst/>
              <a:rect l="l" t="t" r="r" b="b"/>
              <a:pathLst>
                <a:path w="353695" h="110489">
                  <a:moveTo>
                    <a:pt x="353641" y="260"/>
                  </a:moveTo>
                  <a:lnTo>
                    <a:pt x="353677" y="58092"/>
                  </a:lnTo>
                  <a:lnTo>
                    <a:pt x="284009" y="98597"/>
                  </a:lnTo>
                  <a:lnTo>
                    <a:pt x="228997" y="107367"/>
                  </a:lnTo>
                  <a:lnTo>
                    <a:pt x="178264" y="110027"/>
                  </a:lnTo>
                  <a:lnTo>
                    <a:pt x="127069" y="107437"/>
                  </a:lnTo>
                  <a:lnTo>
                    <a:pt x="71084" y="98795"/>
                  </a:lnTo>
                  <a:lnTo>
                    <a:pt x="24217" y="82769"/>
                  </a:lnTo>
                  <a:lnTo>
                    <a:pt x="379" y="58026"/>
                  </a:lnTo>
                  <a:lnTo>
                    <a:pt x="361" y="44778"/>
                  </a:lnTo>
                  <a:lnTo>
                    <a:pt x="199" y="29013"/>
                  </a:lnTo>
                  <a:lnTo>
                    <a:pt x="37" y="13248"/>
                  </a:lnTo>
                  <a:lnTo>
                    <a:pt x="19" y="0"/>
                  </a:lnTo>
                  <a:lnTo>
                    <a:pt x="26244" y="22255"/>
                  </a:lnTo>
                  <a:lnTo>
                    <a:pt x="72100" y="38209"/>
                  </a:lnTo>
                  <a:lnTo>
                    <a:pt x="125881" y="47824"/>
                  </a:lnTo>
                  <a:lnTo>
                    <a:pt x="175878" y="51059"/>
                  </a:lnTo>
                  <a:lnTo>
                    <a:pt x="226248" y="48541"/>
                  </a:lnTo>
                  <a:lnTo>
                    <a:pt x="280810" y="40079"/>
                  </a:lnTo>
                  <a:lnTo>
                    <a:pt x="327346" y="24407"/>
                  </a:lnTo>
                  <a:lnTo>
                    <a:pt x="353641" y="26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40030" y="2812946"/>
              <a:ext cx="353695" cy="107950"/>
            </a:xfrm>
            <a:custGeom>
              <a:avLst/>
              <a:gdLst/>
              <a:ahLst/>
              <a:cxnLst/>
              <a:rect l="l" t="t" r="r" b="b"/>
              <a:pathLst>
                <a:path w="353695" h="107950">
                  <a:moveTo>
                    <a:pt x="203661" y="0"/>
                  </a:moveTo>
                  <a:lnTo>
                    <a:pt x="149589" y="0"/>
                  </a:lnTo>
                  <a:lnTo>
                    <a:pt x="97575" y="5105"/>
                  </a:lnTo>
                  <a:lnTo>
                    <a:pt x="51732" y="15315"/>
                  </a:lnTo>
                  <a:lnTo>
                    <a:pt x="12933" y="33333"/>
                  </a:lnTo>
                  <a:lnTo>
                    <a:pt x="0" y="53829"/>
                  </a:lnTo>
                  <a:lnTo>
                    <a:pt x="12933" y="74325"/>
                  </a:lnTo>
                  <a:lnTo>
                    <a:pt x="51732" y="92343"/>
                  </a:lnTo>
                  <a:lnTo>
                    <a:pt x="97575" y="102552"/>
                  </a:lnTo>
                  <a:lnTo>
                    <a:pt x="149589" y="107657"/>
                  </a:lnTo>
                  <a:lnTo>
                    <a:pt x="203661" y="107657"/>
                  </a:lnTo>
                  <a:lnTo>
                    <a:pt x="255675" y="102552"/>
                  </a:lnTo>
                  <a:lnTo>
                    <a:pt x="301518" y="92343"/>
                  </a:lnTo>
                  <a:lnTo>
                    <a:pt x="340317" y="74325"/>
                  </a:lnTo>
                  <a:lnTo>
                    <a:pt x="353250" y="53829"/>
                  </a:lnTo>
                  <a:lnTo>
                    <a:pt x="340317" y="33333"/>
                  </a:lnTo>
                  <a:lnTo>
                    <a:pt x="301518" y="15315"/>
                  </a:lnTo>
                  <a:lnTo>
                    <a:pt x="255675" y="5105"/>
                  </a:lnTo>
                  <a:lnTo>
                    <a:pt x="2036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40030" y="2812947"/>
              <a:ext cx="353695" cy="107950"/>
            </a:xfrm>
            <a:custGeom>
              <a:avLst/>
              <a:gdLst/>
              <a:ahLst/>
              <a:cxnLst/>
              <a:rect l="l" t="t" r="r" b="b"/>
              <a:pathLst>
                <a:path w="353695" h="107950">
                  <a:moveTo>
                    <a:pt x="301517" y="15314"/>
                  </a:moveTo>
                  <a:lnTo>
                    <a:pt x="340316" y="33332"/>
                  </a:lnTo>
                  <a:lnTo>
                    <a:pt x="353249" y="53828"/>
                  </a:lnTo>
                  <a:lnTo>
                    <a:pt x="340316" y="74324"/>
                  </a:lnTo>
                  <a:lnTo>
                    <a:pt x="301517" y="92342"/>
                  </a:lnTo>
                  <a:lnTo>
                    <a:pt x="255674" y="102552"/>
                  </a:lnTo>
                  <a:lnTo>
                    <a:pt x="203660" y="107657"/>
                  </a:lnTo>
                  <a:lnTo>
                    <a:pt x="149589" y="107657"/>
                  </a:lnTo>
                  <a:lnTo>
                    <a:pt x="97575" y="102552"/>
                  </a:lnTo>
                  <a:lnTo>
                    <a:pt x="51732" y="92342"/>
                  </a:lnTo>
                  <a:lnTo>
                    <a:pt x="12933" y="74324"/>
                  </a:lnTo>
                  <a:lnTo>
                    <a:pt x="0" y="53828"/>
                  </a:lnTo>
                  <a:lnTo>
                    <a:pt x="12933" y="33332"/>
                  </a:lnTo>
                  <a:lnTo>
                    <a:pt x="51732" y="15314"/>
                  </a:lnTo>
                  <a:lnTo>
                    <a:pt x="97575" y="5104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5104"/>
                  </a:lnTo>
                  <a:lnTo>
                    <a:pt x="301517" y="1531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492280" y="2826153"/>
              <a:ext cx="248705" cy="80043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050089" y="4026800"/>
              <a:ext cx="354966" cy="114861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8050090" y="4026800"/>
              <a:ext cx="354965" cy="114935"/>
            </a:xfrm>
            <a:custGeom>
              <a:avLst/>
              <a:gdLst/>
              <a:ahLst/>
              <a:cxnLst/>
              <a:rect l="l" t="t" r="r" b="b"/>
              <a:pathLst>
                <a:path w="354965" h="114935">
                  <a:moveTo>
                    <a:pt x="354949" y="271"/>
                  </a:moveTo>
                  <a:lnTo>
                    <a:pt x="354985" y="60644"/>
                  </a:lnTo>
                  <a:lnTo>
                    <a:pt x="285060" y="102928"/>
                  </a:lnTo>
                  <a:lnTo>
                    <a:pt x="229844" y="112084"/>
                  </a:lnTo>
                  <a:lnTo>
                    <a:pt x="178923" y="114861"/>
                  </a:lnTo>
                  <a:lnTo>
                    <a:pt x="127539" y="112157"/>
                  </a:lnTo>
                  <a:lnTo>
                    <a:pt x="71347" y="103136"/>
                  </a:lnTo>
                  <a:lnTo>
                    <a:pt x="24306" y="86405"/>
                  </a:lnTo>
                  <a:lnTo>
                    <a:pt x="380" y="60575"/>
                  </a:lnTo>
                  <a:lnTo>
                    <a:pt x="363" y="46745"/>
                  </a:lnTo>
                  <a:lnTo>
                    <a:pt x="200" y="30287"/>
                  </a:lnTo>
                  <a:lnTo>
                    <a:pt x="37" y="13830"/>
                  </a:lnTo>
                  <a:lnTo>
                    <a:pt x="19" y="0"/>
                  </a:lnTo>
                  <a:lnTo>
                    <a:pt x="26341" y="23232"/>
                  </a:lnTo>
                  <a:lnTo>
                    <a:pt x="72367" y="39888"/>
                  </a:lnTo>
                  <a:lnTo>
                    <a:pt x="126347" y="49925"/>
                  </a:lnTo>
                  <a:lnTo>
                    <a:pt x="176529" y="53302"/>
                  </a:lnTo>
                  <a:lnTo>
                    <a:pt x="227085" y="50674"/>
                  </a:lnTo>
                  <a:lnTo>
                    <a:pt x="281848" y="41840"/>
                  </a:lnTo>
                  <a:lnTo>
                    <a:pt x="328557" y="25480"/>
                  </a:lnTo>
                  <a:lnTo>
                    <a:pt x="354949" y="2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050273" y="3966660"/>
              <a:ext cx="354965" cy="112395"/>
            </a:xfrm>
            <a:custGeom>
              <a:avLst/>
              <a:gdLst/>
              <a:ahLst/>
              <a:cxnLst/>
              <a:rect l="l" t="t" r="r" b="b"/>
              <a:pathLst>
                <a:path w="354965" h="112395">
                  <a:moveTo>
                    <a:pt x="204414" y="0"/>
                  </a:moveTo>
                  <a:lnTo>
                    <a:pt x="150142" y="0"/>
                  </a:lnTo>
                  <a:lnTo>
                    <a:pt x="97936" y="5329"/>
                  </a:lnTo>
                  <a:lnTo>
                    <a:pt x="51923" y="15987"/>
                  </a:lnTo>
                  <a:lnTo>
                    <a:pt x="12980" y="34797"/>
                  </a:lnTo>
                  <a:lnTo>
                    <a:pt x="0" y="56194"/>
                  </a:lnTo>
                  <a:lnTo>
                    <a:pt x="12980" y="77590"/>
                  </a:lnTo>
                  <a:lnTo>
                    <a:pt x="51923" y="96399"/>
                  </a:lnTo>
                  <a:lnTo>
                    <a:pt x="97936" y="107058"/>
                  </a:lnTo>
                  <a:lnTo>
                    <a:pt x="150142" y="112387"/>
                  </a:lnTo>
                  <a:lnTo>
                    <a:pt x="204414" y="112387"/>
                  </a:lnTo>
                  <a:lnTo>
                    <a:pt x="256620" y="107058"/>
                  </a:lnTo>
                  <a:lnTo>
                    <a:pt x="302633" y="96399"/>
                  </a:lnTo>
                  <a:lnTo>
                    <a:pt x="341575" y="77590"/>
                  </a:lnTo>
                  <a:lnTo>
                    <a:pt x="354556" y="56194"/>
                  </a:lnTo>
                  <a:lnTo>
                    <a:pt x="341575" y="34797"/>
                  </a:lnTo>
                  <a:lnTo>
                    <a:pt x="302633" y="15987"/>
                  </a:lnTo>
                  <a:lnTo>
                    <a:pt x="256620" y="5329"/>
                  </a:lnTo>
                  <a:lnTo>
                    <a:pt x="204414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050274" y="3966660"/>
              <a:ext cx="354965" cy="112395"/>
            </a:xfrm>
            <a:custGeom>
              <a:avLst/>
              <a:gdLst/>
              <a:ahLst/>
              <a:cxnLst/>
              <a:rect l="l" t="t" r="r" b="b"/>
              <a:pathLst>
                <a:path w="354965" h="112395">
                  <a:moveTo>
                    <a:pt x="302632" y="15987"/>
                  </a:moveTo>
                  <a:lnTo>
                    <a:pt x="341575" y="34797"/>
                  </a:lnTo>
                  <a:lnTo>
                    <a:pt x="354556" y="56193"/>
                  </a:lnTo>
                  <a:lnTo>
                    <a:pt x="341575" y="77590"/>
                  </a:lnTo>
                  <a:lnTo>
                    <a:pt x="302632" y="96399"/>
                  </a:lnTo>
                  <a:lnTo>
                    <a:pt x="256620" y="107058"/>
                  </a:lnTo>
                  <a:lnTo>
                    <a:pt x="204413" y="112387"/>
                  </a:lnTo>
                  <a:lnTo>
                    <a:pt x="150142" y="112387"/>
                  </a:lnTo>
                  <a:lnTo>
                    <a:pt x="97935" y="107058"/>
                  </a:lnTo>
                  <a:lnTo>
                    <a:pt x="51923" y="96399"/>
                  </a:lnTo>
                  <a:lnTo>
                    <a:pt x="12980" y="77590"/>
                  </a:lnTo>
                  <a:lnTo>
                    <a:pt x="0" y="56193"/>
                  </a:lnTo>
                  <a:lnTo>
                    <a:pt x="12980" y="34797"/>
                  </a:lnTo>
                  <a:lnTo>
                    <a:pt x="51923" y="15987"/>
                  </a:lnTo>
                  <a:lnTo>
                    <a:pt x="97935" y="5329"/>
                  </a:lnTo>
                  <a:lnTo>
                    <a:pt x="150142" y="0"/>
                  </a:lnTo>
                  <a:lnTo>
                    <a:pt x="204413" y="0"/>
                  </a:lnTo>
                  <a:lnTo>
                    <a:pt x="256620" y="5329"/>
                  </a:lnTo>
                  <a:lnTo>
                    <a:pt x="302632" y="1598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102717" y="3980447"/>
              <a:ext cx="249624" cy="83559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884094" y="3634958"/>
              <a:ext cx="170980" cy="63458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882507" y="3599778"/>
              <a:ext cx="174154" cy="100225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410629" y="3564793"/>
              <a:ext cx="353658" cy="129688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10410628" y="3564793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0410812" y="3496889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2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8" y="108844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2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410812" y="3496890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463062" y="3512457"/>
              <a:ext cx="248704" cy="94345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948743" y="2270947"/>
              <a:ext cx="353658" cy="129688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9948743" y="2270947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948927" y="2203044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3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8" y="108843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1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948927" y="2203043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001177" y="2218611"/>
              <a:ext cx="248704" cy="94345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527234" y="2682022"/>
              <a:ext cx="353658" cy="129688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0527233" y="2682022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0527417" y="2614118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8" y="108844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1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0527417" y="2614118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579667" y="2629686"/>
              <a:ext cx="248704" cy="94345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643845" y="2176618"/>
              <a:ext cx="353658" cy="129688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10643844" y="2176618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644028" y="2108714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0" y="0"/>
                  </a:moveTo>
                  <a:lnTo>
                    <a:pt x="149589" y="0"/>
                  </a:lnTo>
                  <a:lnTo>
                    <a:pt x="97574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4" y="120878"/>
                  </a:lnTo>
                  <a:lnTo>
                    <a:pt x="149589" y="126895"/>
                  </a:lnTo>
                  <a:lnTo>
                    <a:pt x="203660" y="126895"/>
                  </a:lnTo>
                  <a:lnTo>
                    <a:pt x="255674" y="120878"/>
                  </a:lnTo>
                  <a:lnTo>
                    <a:pt x="301517" y="108844"/>
                  </a:lnTo>
                  <a:lnTo>
                    <a:pt x="340316" y="87606"/>
                  </a:lnTo>
                  <a:lnTo>
                    <a:pt x="353249" y="63447"/>
                  </a:lnTo>
                  <a:lnTo>
                    <a:pt x="340316" y="39289"/>
                  </a:lnTo>
                  <a:lnTo>
                    <a:pt x="301517" y="18051"/>
                  </a:lnTo>
                  <a:lnTo>
                    <a:pt x="255674" y="6017"/>
                  </a:lnTo>
                  <a:lnTo>
                    <a:pt x="2036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644028" y="2108714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696278" y="2124281"/>
              <a:ext cx="248705" cy="94345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098808" y="4039803"/>
              <a:ext cx="367203" cy="157124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9098808" y="4039803"/>
              <a:ext cx="367665" cy="157480"/>
            </a:xfrm>
            <a:custGeom>
              <a:avLst/>
              <a:gdLst/>
              <a:ahLst/>
              <a:cxnLst/>
              <a:rect l="l" t="t" r="r" b="b"/>
              <a:pathLst>
                <a:path w="367665" h="157479">
                  <a:moveTo>
                    <a:pt x="367186" y="371"/>
                  </a:moveTo>
                  <a:lnTo>
                    <a:pt x="367223" y="82958"/>
                  </a:lnTo>
                  <a:lnTo>
                    <a:pt x="315885" y="132977"/>
                  </a:lnTo>
                  <a:lnTo>
                    <a:pt x="272390" y="146963"/>
                  </a:lnTo>
                  <a:lnTo>
                    <a:pt x="226436" y="154730"/>
                  </a:lnTo>
                  <a:lnTo>
                    <a:pt x="185091" y="157124"/>
                  </a:lnTo>
                  <a:lnTo>
                    <a:pt x="143427" y="154795"/>
                  </a:lnTo>
                  <a:lnTo>
                    <a:pt x="96731" y="147179"/>
                  </a:lnTo>
                  <a:lnTo>
                    <a:pt x="52397" y="133302"/>
                  </a:lnTo>
                  <a:lnTo>
                    <a:pt x="17819" y="112188"/>
                  </a:lnTo>
                  <a:lnTo>
                    <a:pt x="375" y="63945"/>
                  </a:lnTo>
                  <a:lnTo>
                    <a:pt x="207" y="41432"/>
                  </a:lnTo>
                  <a:lnTo>
                    <a:pt x="38" y="18919"/>
                  </a:lnTo>
                  <a:lnTo>
                    <a:pt x="20" y="0"/>
                  </a:lnTo>
                  <a:lnTo>
                    <a:pt x="27249" y="31781"/>
                  </a:lnTo>
                  <a:lnTo>
                    <a:pt x="74862" y="54565"/>
                  </a:lnTo>
                  <a:lnTo>
                    <a:pt x="130702" y="68295"/>
                  </a:lnTo>
                  <a:lnTo>
                    <a:pt x="182614" y="72915"/>
                  </a:lnTo>
                  <a:lnTo>
                    <a:pt x="234914" y="69319"/>
                  </a:lnTo>
                  <a:lnTo>
                    <a:pt x="291565" y="57235"/>
                  </a:lnTo>
                  <a:lnTo>
                    <a:pt x="339883" y="34855"/>
                  </a:lnTo>
                  <a:lnTo>
                    <a:pt x="367186" y="3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9098999" y="3957535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211461" y="0"/>
                  </a:moveTo>
                  <a:lnTo>
                    <a:pt x="155319" y="0"/>
                  </a:lnTo>
                  <a:lnTo>
                    <a:pt x="101312" y="7289"/>
                  </a:lnTo>
                  <a:lnTo>
                    <a:pt x="53714" y="21869"/>
                  </a:lnTo>
                  <a:lnTo>
                    <a:pt x="13428" y="47600"/>
                  </a:lnTo>
                  <a:lnTo>
                    <a:pt x="0" y="76869"/>
                  </a:lnTo>
                  <a:lnTo>
                    <a:pt x="13428" y="106138"/>
                  </a:lnTo>
                  <a:lnTo>
                    <a:pt x="53714" y="131869"/>
                  </a:lnTo>
                  <a:lnTo>
                    <a:pt x="101312" y="146449"/>
                  </a:lnTo>
                  <a:lnTo>
                    <a:pt x="155319" y="153739"/>
                  </a:lnTo>
                  <a:lnTo>
                    <a:pt x="211461" y="153739"/>
                  </a:lnTo>
                  <a:lnTo>
                    <a:pt x="265467" y="146449"/>
                  </a:lnTo>
                  <a:lnTo>
                    <a:pt x="313066" y="131869"/>
                  </a:lnTo>
                  <a:lnTo>
                    <a:pt x="353351" y="106138"/>
                  </a:lnTo>
                  <a:lnTo>
                    <a:pt x="366780" y="76869"/>
                  </a:lnTo>
                  <a:lnTo>
                    <a:pt x="353351" y="47600"/>
                  </a:lnTo>
                  <a:lnTo>
                    <a:pt x="313066" y="21869"/>
                  </a:lnTo>
                  <a:lnTo>
                    <a:pt x="265467" y="7289"/>
                  </a:lnTo>
                  <a:lnTo>
                    <a:pt x="2114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098999" y="3957535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313066" y="21870"/>
                  </a:moveTo>
                  <a:lnTo>
                    <a:pt x="353351" y="47600"/>
                  </a:lnTo>
                  <a:lnTo>
                    <a:pt x="366779" y="76869"/>
                  </a:lnTo>
                  <a:lnTo>
                    <a:pt x="353351" y="106138"/>
                  </a:lnTo>
                  <a:lnTo>
                    <a:pt x="313066" y="131869"/>
                  </a:lnTo>
                  <a:lnTo>
                    <a:pt x="265467" y="146449"/>
                  </a:lnTo>
                  <a:lnTo>
                    <a:pt x="211461" y="153739"/>
                  </a:lnTo>
                  <a:lnTo>
                    <a:pt x="155318" y="153739"/>
                  </a:lnTo>
                  <a:lnTo>
                    <a:pt x="101312" y="146449"/>
                  </a:lnTo>
                  <a:lnTo>
                    <a:pt x="53713" y="131869"/>
                  </a:lnTo>
                  <a:lnTo>
                    <a:pt x="13428" y="106138"/>
                  </a:lnTo>
                  <a:lnTo>
                    <a:pt x="0" y="76869"/>
                  </a:lnTo>
                  <a:lnTo>
                    <a:pt x="13428" y="47600"/>
                  </a:lnTo>
                  <a:lnTo>
                    <a:pt x="53713" y="21870"/>
                  </a:lnTo>
                  <a:lnTo>
                    <a:pt x="101312" y="7290"/>
                  </a:lnTo>
                  <a:lnTo>
                    <a:pt x="155318" y="0"/>
                  </a:lnTo>
                  <a:lnTo>
                    <a:pt x="211461" y="0"/>
                  </a:lnTo>
                  <a:lnTo>
                    <a:pt x="265467" y="7290"/>
                  </a:lnTo>
                  <a:lnTo>
                    <a:pt x="313066" y="218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153250" y="3976395"/>
              <a:ext cx="258230" cy="114305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980146" y="2730220"/>
              <a:ext cx="353658" cy="129688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9980145" y="2730220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980329" y="2662317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1" y="0"/>
                  </a:moveTo>
                  <a:lnTo>
                    <a:pt x="149589" y="0"/>
                  </a:lnTo>
                  <a:lnTo>
                    <a:pt x="97575" y="6017"/>
                  </a:lnTo>
                  <a:lnTo>
                    <a:pt x="51732" y="18052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4"/>
                  </a:lnTo>
                  <a:lnTo>
                    <a:pt x="97575" y="120878"/>
                  </a:lnTo>
                  <a:lnTo>
                    <a:pt x="149589" y="126895"/>
                  </a:lnTo>
                  <a:lnTo>
                    <a:pt x="203661" y="126895"/>
                  </a:lnTo>
                  <a:lnTo>
                    <a:pt x="255675" y="120878"/>
                  </a:lnTo>
                  <a:lnTo>
                    <a:pt x="301518" y="108844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2"/>
                  </a:lnTo>
                  <a:lnTo>
                    <a:pt x="255675" y="6017"/>
                  </a:lnTo>
                  <a:lnTo>
                    <a:pt x="2036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980329" y="2662316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032579" y="2677883"/>
              <a:ext cx="248704" cy="94347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497157" y="3477211"/>
              <a:ext cx="367203" cy="157124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9497157" y="3477211"/>
              <a:ext cx="367665" cy="157480"/>
            </a:xfrm>
            <a:custGeom>
              <a:avLst/>
              <a:gdLst/>
              <a:ahLst/>
              <a:cxnLst/>
              <a:rect l="l" t="t" r="r" b="b"/>
              <a:pathLst>
                <a:path w="367665" h="157479">
                  <a:moveTo>
                    <a:pt x="367186" y="371"/>
                  </a:moveTo>
                  <a:lnTo>
                    <a:pt x="367223" y="82958"/>
                  </a:lnTo>
                  <a:lnTo>
                    <a:pt x="315885" y="132977"/>
                  </a:lnTo>
                  <a:lnTo>
                    <a:pt x="272390" y="146963"/>
                  </a:lnTo>
                  <a:lnTo>
                    <a:pt x="226436" y="154730"/>
                  </a:lnTo>
                  <a:lnTo>
                    <a:pt x="185091" y="157124"/>
                  </a:lnTo>
                  <a:lnTo>
                    <a:pt x="143427" y="154795"/>
                  </a:lnTo>
                  <a:lnTo>
                    <a:pt x="96731" y="147179"/>
                  </a:lnTo>
                  <a:lnTo>
                    <a:pt x="52397" y="133302"/>
                  </a:lnTo>
                  <a:lnTo>
                    <a:pt x="17819" y="112188"/>
                  </a:lnTo>
                  <a:lnTo>
                    <a:pt x="375" y="63945"/>
                  </a:lnTo>
                  <a:lnTo>
                    <a:pt x="207" y="41432"/>
                  </a:lnTo>
                  <a:lnTo>
                    <a:pt x="38" y="18919"/>
                  </a:lnTo>
                  <a:lnTo>
                    <a:pt x="20" y="0"/>
                  </a:lnTo>
                  <a:lnTo>
                    <a:pt x="27249" y="31781"/>
                  </a:lnTo>
                  <a:lnTo>
                    <a:pt x="74862" y="54565"/>
                  </a:lnTo>
                  <a:lnTo>
                    <a:pt x="130702" y="68295"/>
                  </a:lnTo>
                  <a:lnTo>
                    <a:pt x="182614" y="72915"/>
                  </a:lnTo>
                  <a:lnTo>
                    <a:pt x="234914" y="69319"/>
                  </a:lnTo>
                  <a:lnTo>
                    <a:pt x="291565" y="57235"/>
                  </a:lnTo>
                  <a:lnTo>
                    <a:pt x="339883" y="34855"/>
                  </a:lnTo>
                  <a:lnTo>
                    <a:pt x="367186" y="3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497349" y="3394943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211460" y="0"/>
                  </a:moveTo>
                  <a:lnTo>
                    <a:pt x="155318" y="0"/>
                  </a:lnTo>
                  <a:lnTo>
                    <a:pt x="101311" y="7289"/>
                  </a:lnTo>
                  <a:lnTo>
                    <a:pt x="53713" y="21869"/>
                  </a:lnTo>
                  <a:lnTo>
                    <a:pt x="13428" y="47600"/>
                  </a:lnTo>
                  <a:lnTo>
                    <a:pt x="0" y="76869"/>
                  </a:lnTo>
                  <a:lnTo>
                    <a:pt x="13428" y="106138"/>
                  </a:lnTo>
                  <a:lnTo>
                    <a:pt x="53713" y="131869"/>
                  </a:lnTo>
                  <a:lnTo>
                    <a:pt x="101311" y="146449"/>
                  </a:lnTo>
                  <a:lnTo>
                    <a:pt x="155318" y="153739"/>
                  </a:lnTo>
                  <a:lnTo>
                    <a:pt x="211460" y="153739"/>
                  </a:lnTo>
                  <a:lnTo>
                    <a:pt x="265467" y="146449"/>
                  </a:lnTo>
                  <a:lnTo>
                    <a:pt x="313066" y="131869"/>
                  </a:lnTo>
                  <a:lnTo>
                    <a:pt x="353351" y="106138"/>
                  </a:lnTo>
                  <a:lnTo>
                    <a:pt x="366779" y="76869"/>
                  </a:lnTo>
                  <a:lnTo>
                    <a:pt x="353351" y="47600"/>
                  </a:lnTo>
                  <a:lnTo>
                    <a:pt x="313066" y="21869"/>
                  </a:lnTo>
                  <a:lnTo>
                    <a:pt x="265467" y="7289"/>
                  </a:lnTo>
                  <a:lnTo>
                    <a:pt x="211460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497349" y="3394942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313066" y="21870"/>
                  </a:moveTo>
                  <a:lnTo>
                    <a:pt x="353351" y="47600"/>
                  </a:lnTo>
                  <a:lnTo>
                    <a:pt x="366779" y="76869"/>
                  </a:lnTo>
                  <a:lnTo>
                    <a:pt x="353351" y="106138"/>
                  </a:lnTo>
                  <a:lnTo>
                    <a:pt x="313066" y="131869"/>
                  </a:lnTo>
                  <a:lnTo>
                    <a:pt x="265467" y="146449"/>
                  </a:lnTo>
                  <a:lnTo>
                    <a:pt x="211461" y="153739"/>
                  </a:lnTo>
                  <a:lnTo>
                    <a:pt x="155318" y="153739"/>
                  </a:lnTo>
                  <a:lnTo>
                    <a:pt x="101312" y="146449"/>
                  </a:lnTo>
                  <a:lnTo>
                    <a:pt x="53713" y="131869"/>
                  </a:lnTo>
                  <a:lnTo>
                    <a:pt x="13428" y="106138"/>
                  </a:lnTo>
                  <a:lnTo>
                    <a:pt x="0" y="76869"/>
                  </a:lnTo>
                  <a:lnTo>
                    <a:pt x="13428" y="47600"/>
                  </a:lnTo>
                  <a:lnTo>
                    <a:pt x="53713" y="21870"/>
                  </a:lnTo>
                  <a:lnTo>
                    <a:pt x="101312" y="7290"/>
                  </a:lnTo>
                  <a:lnTo>
                    <a:pt x="155318" y="0"/>
                  </a:lnTo>
                  <a:lnTo>
                    <a:pt x="211461" y="0"/>
                  </a:lnTo>
                  <a:lnTo>
                    <a:pt x="265467" y="7290"/>
                  </a:lnTo>
                  <a:lnTo>
                    <a:pt x="313066" y="218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551600" y="3413803"/>
              <a:ext cx="258230" cy="114305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601574" y="4082943"/>
              <a:ext cx="367202" cy="15712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9601574" y="4082943"/>
              <a:ext cx="367665" cy="157480"/>
            </a:xfrm>
            <a:custGeom>
              <a:avLst/>
              <a:gdLst/>
              <a:ahLst/>
              <a:cxnLst/>
              <a:rect l="l" t="t" r="r" b="b"/>
              <a:pathLst>
                <a:path w="367665" h="157479">
                  <a:moveTo>
                    <a:pt x="367186" y="371"/>
                  </a:moveTo>
                  <a:lnTo>
                    <a:pt x="367223" y="82958"/>
                  </a:lnTo>
                  <a:lnTo>
                    <a:pt x="315885" y="132977"/>
                  </a:lnTo>
                  <a:lnTo>
                    <a:pt x="272390" y="146963"/>
                  </a:lnTo>
                  <a:lnTo>
                    <a:pt x="226436" y="154730"/>
                  </a:lnTo>
                  <a:lnTo>
                    <a:pt x="185091" y="157124"/>
                  </a:lnTo>
                  <a:lnTo>
                    <a:pt x="143427" y="154795"/>
                  </a:lnTo>
                  <a:lnTo>
                    <a:pt x="96731" y="147179"/>
                  </a:lnTo>
                  <a:lnTo>
                    <a:pt x="52397" y="133302"/>
                  </a:lnTo>
                  <a:lnTo>
                    <a:pt x="17819" y="112188"/>
                  </a:lnTo>
                  <a:lnTo>
                    <a:pt x="375" y="63945"/>
                  </a:lnTo>
                  <a:lnTo>
                    <a:pt x="207" y="41432"/>
                  </a:lnTo>
                  <a:lnTo>
                    <a:pt x="38" y="18919"/>
                  </a:lnTo>
                  <a:lnTo>
                    <a:pt x="20" y="0"/>
                  </a:lnTo>
                  <a:lnTo>
                    <a:pt x="27249" y="31781"/>
                  </a:lnTo>
                  <a:lnTo>
                    <a:pt x="74862" y="54565"/>
                  </a:lnTo>
                  <a:lnTo>
                    <a:pt x="130702" y="68295"/>
                  </a:lnTo>
                  <a:lnTo>
                    <a:pt x="182614" y="72915"/>
                  </a:lnTo>
                  <a:lnTo>
                    <a:pt x="234914" y="69319"/>
                  </a:lnTo>
                  <a:lnTo>
                    <a:pt x="291565" y="57235"/>
                  </a:lnTo>
                  <a:lnTo>
                    <a:pt x="339883" y="34855"/>
                  </a:lnTo>
                  <a:lnTo>
                    <a:pt x="367186" y="3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601765" y="4000674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211461" y="0"/>
                  </a:moveTo>
                  <a:lnTo>
                    <a:pt x="155319" y="0"/>
                  </a:lnTo>
                  <a:lnTo>
                    <a:pt x="101312" y="7290"/>
                  </a:lnTo>
                  <a:lnTo>
                    <a:pt x="53713" y="21870"/>
                  </a:lnTo>
                  <a:lnTo>
                    <a:pt x="13428" y="47601"/>
                  </a:lnTo>
                  <a:lnTo>
                    <a:pt x="0" y="76870"/>
                  </a:lnTo>
                  <a:lnTo>
                    <a:pt x="13428" y="106139"/>
                  </a:lnTo>
                  <a:lnTo>
                    <a:pt x="53713" y="131869"/>
                  </a:lnTo>
                  <a:lnTo>
                    <a:pt x="101312" y="146449"/>
                  </a:lnTo>
                  <a:lnTo>
                    <a:pt x="155319" y="153739"/>
                  </a:lnTo>
                  <a:lnTo>
                    <a:pt x="211461" y="153739"/>
                  </a:lnTo>
                  <a:lnTo>
                    <a:pt x="265467" y="146449"/>
                  </a:lnTo>
                  <a:lnTo>
                    <a:pt x="313066" y="131869"/>
                  </a:lnTo>
                  <a:lnTo>
                    <a:pt x="353351" y="106139"/>
                  </a:lnTo>
                  <a:lnTo>
                    <a:pt x="366779" y="76870"/>
                  </a:lnTo>
                  <a:lnTo>
                    <a:pt x="353351" y="47601"/>
                  </a:lnTo>
                  <a:lnTo>
                    <a:pt x="313066" y="21870"/>
                  </a:lnTo>
                  <a:lnTo>
                    <a:pt x="265467" y="7290"/>
                  </a:lnTo>
                  <a:lnTo>
                    <a:pt x="2114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601765" y="4000674"/>
              <a:ext cx="367030" cy="154305"/>
            </a:xfrm>
            <a:custGeom>
              <a:avLst/>
              <a:gdLst/>
              <a:ahLst/>
              <a:cxnLst/>
              <a:rect l="l" t="t" r="r" b="b"/>
              <a:pathLst>
                <a:path w="367029" h="154304">
                  <a:moveTo>
                    <a:pt x="313066" y="21870"/>
                  </a:moveTo>
                  <a:lnTo>
                    <a:pt x="353351" y="47600"/>
                  </a:lnTo>
                  <a:lnTo>
                    <a:pt x="366779" y="76869"/>
                  </a:lnTo>
                  <a:lnTo>
                    <a:pt x="353351" y="106138"/>
                  </a:lnTo>
                  <a:lnTo>
                    <a:pt x="313066" y="131869"/>
                  </a:lnTo>
                  <a:lnTo>
                    <a:pt x="265467" y="146449"/>
                  </a:lnTo>
                  <a:lnTo>
                    <a:pt x="211461" y="153739"/>
                  </a:lnTo>
                  <a:lnTo>
                    <a:pt x="155318" y="153739"/>
                  </a:lnTo>
                  <a:lnTo>
                    <a:pt x="101312" y="146449"/>
                  </a:lnTo>
                  <a:lnTo>
                    <a:pt x="53713" y="131869"/>
                  </a:lnTo>
                  <a:lnTo>
                    <a:pt x="13428" y="106138"/>
                  </a:lnTo>
                  <a:lnTo>
                    <a:pt x="0" y="76869"/>
                  </a:lnTo>
                  <a:lnTo>
                    <a:pt x="13428" y="47600"/>
                  </a:lnTo>
                  <a:lnTo>
                    <a:pt x="53713" y="21870"/>
                  </a:lnTo>
                  <a:lnTo>
                    <a:pt x="101312" y="7290"/>
                  </a:lnTo>
                  <a:lnTo>
                    <a:pt x="155318" y="0"/>
                  </a:lnTo>
                  <a:lnTo>
                    <a:pt x="211461" y="0"/>
                  </a:lnTo>
                  <a:lnTo>
                    <a:pt x="265467" y="7290"/>
                  </a:lnTo>
                  <a:lnTo>
                    <a:pt x="313066" y="218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656016" y="4019534"/>
              <a:ext cx="258230" cy="114305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375277" y="4060981"/>
              <a:ext cx="353659" cy="129687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10375278" y="4060981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5" h="130175">
                  <a:moveTo>
                    <a:pt x="353641" y="306"/>
                  </a:moveTo>
                  <a:lnTo>
                    <a:pt x="353677" y="68473"/>
                  </a:lnTo>
                  <a:lnTo>
                    <a:pt x="284009" y="116215"/>
                  </a:lnTo>
                  <a:lnTo>
                    <a:pt x="228997" y="126552"/>
                  </a:lnTo>
                  <a:lnTo>
                    <a:pt x="178264" y="129688"/>
                  </a:lnTo>
                  <a:lnTo>
                    <a:pt x="127069" y="126635"/>
                  </a:lnTo>
                  <a:lnTo>
                    <a:pt x="71084" y="116449"/>
                  </a:lnTo>
                  <a:lnTo>
                    <a:pt x="24217" y="97559"/>
                  </a:lnTo>
                  <a:lnTo>
                    <a:pt x="379" y="68395"/>
                  </a:lnTo>
                  <a:lnTo>
                    <a:pt x="361" y="52779"/>
                  </a:lnTo>
                  <a:lnTo>
                    <a:pt x="199" y="34197"/>
                  </a:lnTo>
                  <a:lnTo>
                    <a:pt x="37" y="15615"/>
                  </a:lnTo>
                  <a:lnTo>
                    <a:pt x="19" y="0"/>
                  </a:lnTo>
                  <a:lnTo>
                    <a:pt x="26244" y="26231"/>
                  </a:lnTo>
                  <a:lnTo>
                    <a:pt x="72100" y="45037"/>
                  </a:lnTo>
                  <a:lnTo>
                    <a:pt x="125881" y="56369"/>
                  </a:lnTo>
                  <a:lnTo>
                    <a:pt x="175878" y="60183"/>
                  </a:lnTo>
                  <a:lnTo>
                    <a:pt x="226248" y="57215"/>
                  </a:lnTo>
                  <a:lnTo>
                    <a:pt x="280810" y="47241"/>
                  </a:lnTo>
                  <a:lnTo>
                    <a:pt x="327346" y="28769"/>
                  </a:lnTo>
                  <a:lnTo>
                    <a:pt x="353641" y="3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0375462" y="3993077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203661" y="0"/>
                  </a:moveTo>
                  <a:lnTo>
                    <a:pt x="149590" y="0"/>
                  </a:lnTo>
                  <a:lnTo>
                    <a:pt x="97575" y="6017"/>
                  </a:lnTo>
                  <a:lnTo>
                    <a:pt x="51732" y="18051"/>
                  </a:lnTo>
                  <a:lnTo>
                    <a:pt x="12933" y="39289"/>
                  </a:lnTo>
                  <a:lnTo>
                    <a:pt x="0" y="63447"/>
                  </a:lnTo>
                  <a:lnTo>
                    <a:pt x="12933" y="87606"/>
                  </a:lnTo>
                  <a:lnTo>
                    <a:pt x="51732" y="108843"/>
                  </a:lnTo>
                  <a:lnTo>
                    <a:pt x="97575" y="120878"/>
                  </a:lnTo>
                  <a:lnTo>
                    <a:pt x="149590" y="126895"/>
                  </a:lnTo>
                  <a:lnTo>
                    <a:pt x="203661" y="126895"/>
                  </a:lnTo>
                  <a:lnTo>
                    <a:pt x="255675" y="120878"/>
                  </a:lnTo>
                  <a:lnTo>
                    <a:pt x="301518" y="108843"/>
                  </a:lnTo>
                  <a:lnTo>
                    <a:pt x="340317" y="87606"/>
                  </a:lnTo>
                  <a:lnTo>
                    <a:pt x="353250" y="63447"/>
                  </a:lnTo>
                  <a:lnTo>
                    <a:pt x="340317" y="39289"/>
                  </a:lnTo>
                  <a:lnTo>
                    <a:pt x="301518" y="18051"/>
                  </a:lnTo>
                  <a:lnTo>
                    <a:pt x="255675" y="6017"/>
                  </a:lnTo>
                  <a:lnTo>
                    <a:pt x="203661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0375462" y="3993077"/>
              <a:ext cx="353695" cy="127000"/>
            </a:xfrm>
            <a:custGeom>
              <a:avLst/>
              <a:gdLst/>
              <a:ahLst/>
              <a:cxnLst/>
              <a:rect l="l" t="t" r="r" b="b"/>
              <a:pathLst>
                <a:path w="353695" h="127000">
                  <a:moveTo>
                    <a:pt x="301517" y="18051"/>
                  </a:moveTo>
                  <a:lnTo>
                    <a:pt x="340316" y="39289"/>
                  </a:lnTo>
                  <a:lnTo>
                    <a:pt x="353249" y="63447"/>
                  </a:lnTo>
                  <a:lnTo>
                    <a:pt x="340316" y="87606"/>
                  </a:lnTo>
                  <a:lnTo>
                    <a:pt x="301517" y="108844"/>
                  </a:lnTo>
                  <a:lnTo>
                    <a:pt x="255674" y="120878"/>
                  </a:lnTo>
                  <a:lnTo>
                    <a:pt x="203660" y="126895"/>
                  </a:lnTo>
                  <a:lnTo>
                    <a:pt x="149589" y="126895"/>
                  </a:lnTo>
                  <a:lnTo>
                    <a:pt x="97575" y="120878"/>
                  </a:lnTo>
                  <a:lnTo>
                    <a:pt x="51732" y="108844"/>
                  </a:lnTo>
                  <a:lnTo>
                    <a:pt x="12933" y="87606"/>
                  </a:lnTo>
                  <a:lnTo>
                    <a:pt x="0" y="63447"/>
                  </a:lnTo>
                  <a:lnTo>
                    <a:pt x="12933" y="39289"/>
                  </a:lnTo>
                  <a:lnTo>
                    <a:pt x="51732" y="18051"/>
                  </a:lnTo>
                  <a:lnTo>
                    <a:pt x="97575" y="6017"/>
                  </a:lnTo>
                  <a:lnTo>
                    <a:pt x="149589" y="0"/>
                  </a:lnTo>
                  <a:lnTo>
                    <a:pt x="203660" y="0"/>
                  </a:lnTo>
                  <a:lnTo>
                    <a:pt x="255674" y="6017"/>
                  </a:lnTo>
                  <a:lnTo>
                    <a:pt x="301517" y="180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427712" y="4008644"/>
              <a:ext cx="248705" cy="94345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247915" y="4851345"/>
              <a:ext cx="393738" cy="142918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9247914" y="4851345"/>
              <a:ext cx="394335" cy="143510"/>
            </a:xfrm>
            <a:custGeom>
              <a:avLst/>
              <a:gdLst/>
              <a:ahLst/>
              <a:cxnLst/>
              <a:rect l="l" t="t" r="r" b="b"/>
              <a:pathLst>
                <a:path w="394334" h="143510">
                  <a:moveTo>
                    <a:pt x="393719" y="338"/>
                  </a:moveTo>
                  <a:lnTo>
                    <a:pt x="393759" y="75458"/>
                  </a:lnTo>
                  <a:lnTo>
                    <a:pt x="338712" y="120955"/>
                  </a:lnTo>
                  <a:lnTo>
                    <a:pt x="292073" y="133676"/>
                  </a:lnTo>
                  <a:lnTo>
                    <a:pt x="242798" y="140740"/>
                  </a:lnTo>
                  <a:lnTo>
                    <a:pt x="198466" y="142918"/>
                  </a:lnTo>
                  <a:lnTo>
                    <a:pt x="153791" y="140800"/>
                  </a:lnTo>
                  <a:lnTo>
                    <a:pt x="103721" y="133873"/>
                  </a:lnTo>
                  <a:lnTo>
                    <a:pt x="56183" y="121250"/>
                  </a:lnTo>
                  <a:lnTo>
                    <a:pt x="19107" y="102045"/>
                  </a:lnTo>
                  <a:lnTo>
                    <a:pt x="402" y="58163"/>
                  </a:lnTo>
                  <a:lnTo>
                    <a:pt x="222" y="37686"/>
                  </a:lnTo>
                  <a:lnTo>
                    <a:pt x="41" y="17208"/>
                  </a:lnTo>
                  <a:lnTo>
                    <a:pt x="21" y="0"/>
                  </a:lnTo>
                  <a:lnTo>
                    <a:pt x="29218" y="28907"/>
                  </a:lnTo>
                  <a:lnTo>
                    <a:pt x="80271" y="49631"/>
                  </a:lnTo>
                  <a:lnTo>
                    <a:pt x="140147" y="62120"/>
                  </a:lnTo>
                  <a:lnTo>
                    <a:pt x="195810" y="66323"/>
                  </a:lnTo>
                  <a:lnTo>
                    <a:pt x="239865" y="64271"/>
                  </a:lnTo>
                  <a:lnTo>
                    <a:pt x="288646" y="57489"/>
                  </a:lnTo>
                  <a:lnTo>
                    <a:pt x="335192" y="45134"/>
                  </a:lnTo>
                  <a:lnTo>
                    <a:pt x="372537" y="26364"/>
                  </a:lnTo>
                  <a:lnTo>
                    <a:pt x="393719" y="33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248119" y="4775686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196642" y="0"/>
                  </a:moveTo>
                  <a:lnTo>
                    <a:pt x="146759" y="2302"/>
                  </a:lnTo>
                  <a:lnTo>
                    <a:pt x="99526" y="9209"/>
                  </a:lnTo>
                  <a:lnTo>
                    <a:pt x="57594" y="20721"/>
                  </a:lnTo>
                  <a:lnTo>
                    <a:pt x="14398" y="44125"/>
                  </a:lnTo>
                  <a:lnTo>
                    <a:pt x="0" y="70748"/>
                  </a:lnTo>
                  <a:lnTo>
                    <a:pt x="14398" y="97371"/>
                  </a:lnTo>
                  <a:lnTo>
                    <a:pt x="57594" y="120776"/>
                  </a:lnTo>
                  <a:lnTo>
                    <a:pt x="99526" y="132288"/>
                  </a:lnTo>
                  <a:lnTo>
                    <a:pt x="146759" y="139195"/>
                  </a:lnTo>
                  <a:lnTo>
                    <a:pt x="196642" y="141497"/>
                  </a:lnTo>
                  <a:lnTo>
                    <a:pt x="246525" y="139195"/>
                  </a:lnTo>
                  <a:lnTo>
                    <a:pt x="293758" y="132288"/>
                  </a:lnTo>
                  <a:lnTo>
                    <a:pt x="335689" y="120776"/>
                  </a:lnTo>
                  <a:lnTo>
                    <a:pt x="378885" y="97371"/>
                  </a:lnTo>
                  <a:lnTo>
                    <a:pt x="393284" y="70748"/>
                  </a:lnTo>
                  <a:lnTo>
                    <a:pt x="378885" y="44125"/>
                  </a:lnTo>
                  <a:lnTo>
                    <a:pt x="335689" y="20721"/>
                  </a:lnTo>
                  <a:lnTo>
                    <a:pt x="293758" y="9209"/>
                  </a:lnTo>
                  <a:lnTo>
                    <a:pt x="246525" y="2302"/>
                  </a:lnTo>
                  <a:lnTo>
                    <a:pt x="196642" y="0"/>
                  </a:lnTo>
                  <a:close/>
                </a:path>
              </a:pathLst>
            </a:custGeom>
            <a:solidFill>
              <a:srgbClr val="B8C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248119" y="4775686"/>
              <a:ext cx="393700" cy="141605"/>
            </a:xfrm>
            <a:custGeom>
              <a:avLst/>
              <a:gdLst/>
              <a:ahLst/>
              <a:cxnLst/>
              <a:rect l="l" t="t" r="r" b="b"/>
              <a:pathLst>
                <a:path w="393700" h="141604">
                  <a:moveTo>
                    <a:pt x="335688" y="20721"/>
                  </a:moveTo>
                  <a:lnTo>
                    <a:pt x="378885" y="44126"/>
                  </a:lnTo>
                  <a:lnTo>
                    <a:pt x="393284" y="70749"/>
                  </a:lnTo>
                  <a:lnTo>
                    <a:pt x="378885" y="97371"/>
                  </a:lnTo>
                  <a:lnTo>
                    <a:pt x="335688" y="120776"/>
                  </a:lnTo>
                  <a:lnTo>
                    <a:pt x="293757" y="132288"/>
                  </a:lnTo>
                  <a:lnTo>
                    <a:pt x="246525" y="139195"/>
                  </a:lnTo>
                  <a:lnTo>
                    <a:pt x="196642" y="141498"/>
                  </a:lnTo>
                  <a:lnTo>
                    <a:pt x="146758" y="139195"/>
                  </a:lnTo>
                  <a:lnTo>
                    <a:pt x="99526" y="132288"/>
                  </a:lnTo>
                  <a:lnTo>
                    <a:pt x="57595" y="120776"/>
                  </a:lnTo>
                  <a:lnTo>
                    <a:pt x="14398" y="97371"/>
                  </a:lnTo>
                  <a:lnTo>
                    <a:pt x="0" y="70749"/>
                  </a:lnTo>
                  <a:lnTo>
                    <a:pt x="14398" y="44126"/>
                  </a:lnTo>
                  <a:lnTo>
                    <a:pt x="57595" y="20721"/>
                  </a:lnTo>
                  <a:lnTo>
                    <a:pt x="99526" y="9209"/>
                  </a:lnTo>
                  <a:lnTo>
                    <a:pt x="146758" y="2302"/>
                  </a:lnTo>
                  <a:lnTo>
                    <a:pt x="196642" y="0"/>
                  </a:lnTo>
                  <a:lnTo>
                    <a:pt x="246525" y="2302"/>
                  </a:lnTo>
                  <a:lnTo>
                    <a:pt x="293757" y="9209"/>
                  </a:lnTo>
                  <a:lnTo>
                    <a:pt x="335688" y="207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313950" y="4793670"/>
              <a:ext cx="262255" cy="58419"/>
            </a:xfrm>
            <a:custGeom>
              <a:avLst/>
              <a:gdLst/>
              <a:ahLst/>
              <a:cxnLst/>
              <a:rect l="l" t="t" r="r" b="b"/>
              <a:pathLst>
                <a:path w="262254" h="58420">
                  <a:moveTo>
                    <a:pt x="109280" y="25344"/>
                  </a:moveTo>
                  <a:lnTo>
                    <a:pt x="51122" y="25344"/>
                  </a:lnTo>
                  <a:lnTo>
                    <a:pt x="128953" y="58199"/>
                  </a:lnTo>
                  <a:lnTo>
                    <a:pt x="192247" y="34149"/>
                  </a:lnTo>
                  <a:lnTo>
                    <a:pt x="130262" y="34149"/>
                  </a:lnTo>
                  <a:lnTo>
                    <a:pt x="109280" y="25344"/>
                  </a:lnTo>
                  <a:close/>
                </a:path>
                <a:path w="262254" h="58420">
                  <a:moveTo>
                    <a:pt x="210579" y="0"/>
                  </a:moveTo>
                  <a:lnTo>
                    <a:pt x="130262" y="34149"/>
                  </a:lnTo>
                  <a:lnTo>
                    <a:pt x="192247" y="34149"/>
                  </a:lnTo>
                  <a:lnTo>
                    <a:pt x="213885" y="25927"/>
                  </a:lnTo>
                  <a:lnTo>
                    <a:pt x="233201" y="25927"/>
                  </a:lnTo>
                  <a:lnTo>
                    <a:pt x="261932" y="13271"/>
                  </a:lnTo>
                  <a:lnTo>
                    <a:pt x="210579" y="0"/>
                  </a:lnTo>
                  <a:close/>
                </a:path>
                <a:path w="262254" h="58420">
                  <a:moveTo>
                    <a:pt x="51122" y="938"/>
                  </a:moveTo>
                  <a:lnTo>
                    <a:pt x="0" y="15245"/>
                  </a:lnTo>
                  <a:lnTo>
                    <a:pt x="34987" y="30038"/>
                  </a:lnTo>
                  <a:lnTo>
                    <a:pt x="51122" y="25344"/>
                  </a:lnTo>
                  <a:lnTo>
                    <a:pt x="109280" y="25344"/>
                  </a:lnTo>
                  <a:lnTo>
                    <a:pt x="51122" y="938"/>
                  </a:lnTo>
                  <a:close/>
                </a:path>
                <a:path w="262254" h="58420">
                  <a:moveTo>
                    <a:pt x="233201" y="25927"/>
                  </a:moveTo>
                  <a:lnTo>
                    <a:pt x="213885" y="25927"/>
                  </a:lnTo>
                  <a:lnTo>
                    <a:pt x="223867" y="30038"/>
                  </a:lnTo>
                  <a:lnTo>
                    <a:pt x="233201" y="25927"/>
                  </a:lnTo>
                  <a:close/>
                </a:path>
              </a:pathLst>
            </a:custGeom>
            <a:solidFill>
              <a:srgbClr val="00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306291" y="4818983"/>
              <a:ext cx="276890" cy="78657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925995" y="4410800"/>
              <a:ext cx="228282" cy="78724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924406" y="4367537"/>
              <a:ext cx="231457" cy="123574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070690" y="5363329"/>
              <a:ext cx="235585" cy="82550"/>
            </a:xfrm>
            <a:custGeom>
              <a:avLst/>
              <a:gdLst/>
              <a:ahLst/>
              <a:cxnLst/>
              <a:rect l="l" t="t" r="r" b="b"/>
              <a:pathLst>
                <a:path w="235584" h="82550">
                  <a:moveTo>
                    <a:pt x="235320" y="0"/>
                  </a:moveTo>
                  <a:lnTo>
                    <a:pt x="220330" y="5226"/>
                  </a:lnTo>
                  <a:lnTo>
                    <a:pt x="14989" y="76825"/>
                  </a:lnTo>
                  <a:lnTo>
                    <a:pt x="0" y="82052"/>
                  </a:lnTo>
                </a:path>
              </a:pathLst>
            </a:custGeom>
            <a:ln w="317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968717" y="5312955"/>
              <a:ext cx="439420" cy="182880"/>
            </a:xfrm>
            <a:custGeom>
              <a:avLst/>
              <a:gdLst/>
              <a:ahLst/>
              <a:cxnLst/>
              <a:rect l="l" t="t" r="r" b="b"/>
              <a:pathLst>
                <a:path w="439420" h="182879">
                  <a:moveTo>
                    <a:pt x="115049" y="182816"/>
                  </a:moveTo>
                  <a:lnTo>
                    <a:pt x="80886" y="84836"/>
                  </a:lnTo>
                  <a:lnTo>
                    <a:pt x="0" y="167982"/>
                  </a:lnTo>
                  <a:lnTo>
                    <a:pt x="115049" y="182816"/>
                  </a:lnTo>
                  <a:close/>
                </a:path>
                <a:path w="439420" h="182879">
                  <a:moveTo>
                    <a:pt x="439254" y="14820"/>
                  </a:moveTo>
                  <a:lnTo>
                    <a:pt x="324205" y="0"/>
                  </a:lnTo>
                  <a:lnTo>
                    <a:pt x="358368" y="97967"/>
                  </a:lnTo>
                  <a:lnTo>
                    <a:pt x="439254" y="1482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702809" y="5141540"/>
              <a:ext cx="473075" cy="222885"/>
            </a:xfrm>
            <a:custGeom>
              <a:avLst/>
              <a:gdLst/>
              <a:ahLst/>
              <a:cxnLst/>
              <a:rect l="l" t="t" r="r" b="b"/>
              <a:pathLst>
                <a:path w="473075" h="222885">
                  <a:moveTo>
                    <a:pt x="470403" y="222511"/>
                  </a:moveTo>
                  <a:lnTo>
                    <a:pt x="0" y="5767"/>
                  </a:lnTo>
                  <a:lnTo>
                    <a:pt x="2657" y="0"/>
                  </a:lnTo>
                  <a:lnTo>
                    <a:pt x="473060" y="216743"/>
                  </a:lnTo>
                  <a:lnTo>
                    <a:pt x="470403" y="22251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382715" y="3745010"/>
              <a:ext cx="2672715" cy="1278890"/>
            </a:xfrm>
            <a:custGeom>
              <a:avLst/>
              <a:gdLst/>
              <a:ahLst/>
              <a:cxnLst/>
              <a:rect l="l" t="t" r="r" b="b"/>
              <a:pathLst>
                <a:path w="2672715" h="1278889">
                  <a:moveTo>
                    <a:pt x="2672159" y="0"/>
                  </a:moveTo>
                  <a:lnTo>
                    <a:pt x="2657839" y="6852"/>
                  </a:lnTo>
                  <a:lnTo>
                    <a:pt x="14320" y="1271779"/>
                  </a:lnTo>
                  <a:lnTo>
                    <a:pt x="0" y="1278631"/>
                  </a:lnTo>
                </a:path>
              </a:pathLst>
            </a:custGeom>
            <a:ln w="317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285290" y="3696385"/>
              <a:ext cx="2867025" cy="1376045"/>
            </a:xfrm>
            <a:custGeom>
              <a:avLst/>
              <a:gdLst/>
              <a:ahLst/>
              <a:cxnLst/>
              <a:rect l="l" t="t" r="r" b="b"/>
              <a:pathLst>
                <a:path w="2867025" h="1376045">
                  <a:moveTo>
                    <a:pt x="115989" y="1375892"/>
                  </a:moveTo>
                  <a:lnTo>
                    <a:pt x="71208" y="1282293"/>
                  </a:lnTo>
                  <a:lnTo>
                    <a:pt x="0" y="1373873"/>
                  </a:lnTo>
                  <a:lnTo>
                    <a:pt x="115989" y="1375892"/>
                  </a:lnTo>
                  <a:close/>
                </a:path>
                <a:path w="2867025" h="1376045">
                  <a:moveTo>
                    <a:pt x="2866999" y="2019"/>
                  </a:moveTo>
                  <a:lnTo>
                    <a:pt x="2751010" y="0"/>
                  </a:lnTo>
                  <a:lnTo>
                    <a:pt x="2795790" y="93599"/>
                  </a:lnTo>
                  <a:lnTo>
                    <a:pt x="2866999" y="201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299"/>
          <p:cNvSpPr txBox="1"/>
          <p:nvPr/>
        </p:nvSpPr>
        <p:spPr>
          <a:xfrm>
            <a:off x="6939064" y="4215292"/>
            <a:ext cx="1556385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home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  <a:p>
            <a:pPr marL="715010">
              <a:lnSpc>
                <a:spcPct val="100000"/>
              </a:lnSpc>
              <a:spcBef>
                <a:spcPts val="1240"/>
              </a:spcBef>
            </a:pPr>
            <a:r>
              <a:rPr sz="1600" i="1" spc="-20" dirty="0">
                <a:solidFill>
                  <a:srgbClr val="C00000"/>
                </a:solidFill>
                <a:latin typeface="Calibri"/>
                <a:cs typeface="Calibri"/>
              </a:rPr>
              <a:t>HTTP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Ethernet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0" name="object 300"/>
          <p:cNvGrpSpPr/>
          <p:nvPr/>
        </p:nvGrpSpPr>
        <p:grpSpPr>
          <a:xfrm>
            <a:off x="6970236" y="2787535"/>
            <a:ext cx="3041650" cy="2085339"/>
            <a:chOff x="6970236" y="2787535"/>
            <a:chExt cx="3041650" cy="2085339"/>
          </a:xfrm>
        </p:grpSpPr>
        <p:sp>
          <p:nvSpPr>
            <p:cNvPr id="301" name="object 301"/>
            <p:cNvSpPr/>
            <p:nvPr/>
          </p:nvSpPr>
          <p:spPr>
            <a:xfrm>
              <a:off x="8098946" y="4750616"/>
              <a:ext cx="404495" cy="122555"/>
            </a:xfrm>
            <a:custGeom>
              <a:avLst/>
              <a:gdLst/>
              <a:ahLst/>
              <a:cxnLst/>
              <a:rect l="l" t="t" r="r" b="b"/>
              <a:pathLst>
                <a:path w="404495" h="122554">
                  <a:moveTo>
                    <a:pt x="402216" y="121962"/>
                  </a:moveTo>
                  <a:lnTo>
                    <a:pt x="0" y="6101"/>
                  </a:lnTo>
                  <a:lnTo>
                    <a:pt x="1757" y="0"/>
                  </a:lnTo>
                  <a:lnTo>
                    <a:pt x="403974" y="115861"/>
                  </a:lnTo>
                  <a:lnTo>
                    <a:pt x="402216" y="12196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632889" y="2895511"/>
              <a:ext cx="8255" cy="448309"/>
            </a:xfrm>
            <a:custGeom>
              <a:avLst/>
              <a:gdLst/>
              <a:ahLst/>
              <a:cxnLst/>
              <a:rect l="l" t="t" r="r" b="b"/>
              <a:pathLst>
                <a:path w="8254" h="448310">
                  <a:moveTo>
                    <a:pt x="0" y="0"/>
                  </a:moveTo>
                  <a:lnTo>
                    <a:pt x="274" y="15872"/>
                  </a:lnTo>
                  <a:lnTo>
                    <a:pt x="7480" y="431967"/>
                  </a:lnTo>
                  <a:lnTo>
                    <a:pt x="7755" y="447839"/>
                  </a:lnTo>
                </a:path>
              </a:pathLst>
            </a:custGeom>
            <a:ln w="317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580935" y="2787535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59" h="664210">
                  <a:moveTo>
                    <a:pt x="103746" y="102844"/>
                  </a:moveTo>
                  <a:lnTo>
                    <a:pt x="50076" y="0"/>
                  </a:lnTo>
                  <a:lnTo>
                    <a:pt x="0" y="104648"/>
                  </a:lnTo>
                  <a:lnTo>
                    <a:pt x="103746" y="102844"/>
                  </a:lnTo>
                  <a:close/>
                </a:path>
                <a:path w="111759" h="664210">
                  <a:moveTo>
                    <a:pt x="111645" y="559155"/>
                  </a:moveTo>
                  <a:lnTo>
                    <a:pt x="7912" y="560946"/>
                  </a:lnTo>
                  <a:lnTo>
                    <a:pt x="61569" y="663790"/>
                  </a:lnTo>
                  <a:lnTo>
                    <a:pt x="111645" y="55915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973411" y="3119431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0" y="0"/>
                  </a:moveTo>
                  <a:lnTo>
                    <a:pt x="559042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764526" y="2952748"/>
              <a:ext cx="192405" cy="323215"/>
            </a:xfrm>
            <a:custGeom>
              <a:avLst/>
              <a:gdLst/>
              <a:ahLst/>
              <a:cxnLst/>
              <a:rect l="l" t="t" r="r" b="b"/>
              <a:pathLst>
                <a:path w="192404" h="323214">
                  <a:moveTo>
                    <a:pt x="191887" y="0"/>
                  </a:moveTo>
                  <a:lnTo>
                    <a:pt x="183779" y="13648"/>
                  </a:lnTo>
                  <a:lnTo>
                    <a:pt x="8107" y="309388"/>
                  </a:lnTo>
                  <a:lnTo>
                    <a:pt x="0" y="323037"/>
                  </a:lnTo>
                </a:path>
              </a:pathLst>
            </a:custGeom>
            <a:ln w="317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709366" y="2859912"/>
              <a:ext cx="302260" cy="509270"/>
            </a:xfrm>
            <a:custGeom>
              <a:avLst/>
              <a:gdLst/>
              <a:ahLst/>
              <a:cxnLst/>
              <a:rect l="l" t="t" r="r" b="b"/>
              <a:pathLst>
                <a:path w="302259" h="509270">
                  <a:moveTo>
                    <a:pt x="97599" y="446011"/>
                  </a:moveTo>
                  <a:lnTo>
                    <a:pt x="8382" y="393026"/>
                  </a:lnTo>
                  <a:lnTo>
                    <a:pt x="0" y="508723"/>
                  </a:lnTo>
                  <a:lnTo>
                    <a:pt x="97599" y="446011"/>
                  </a:lnTo>
                  <a:close/>
                </a:path>
                <a:path w="302259" h="509270">
                  <a:moveTo>
                    <a:pt x="302196" y="0"/>
                  </a:moveTo>
                  <a:lnTo>
                    <a:pt x="204597" y="62712"/>
                  </a:lnTo>
                  <a:lnTo>
                    <a:pt x="293801" y="115697"/>
                  </a:lnTo>
                  <a:lnTo>
                    <a:pt x="3021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 txBox="1"/>
          <p:nvPr/>
        </p:nvSpPr>
        <p:spPr>
          <a:xfrm>
            <a:off x="6449959" y="2961228"/>
            <a:ext cx="50228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Skype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9414318" y="2832926"/>
            <a:ext cx="1816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25" dirty="0">
                <a:solidFill>
                  <a:srgbClr val="C00000"/>
                </a:solidFill>
                <a:latin typeface="Calibri"/>
                <a:cs typeface="Calibri"/>
              </a:rPr>
              <a:t>IP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9" name="object 309"/>
          <p:cNvGrpSpPr/>
          <p:nvPr/>
        </p:nvGrpSpPr>
        <p:grpSpPr>
          <a:xfrm>
            <a:off x="9222350" y="2998039"/>
            <a:ext cx="641350" cy="2990215"/>
            <a:chOff x="9222350" y="2998039"/>
            <a:chExt cx="641350" cy="2990215"/>
          </a:xfrm>
        </p:grpSpPr>
        <p:sp>
          <p:nvSpPr>
            <p:cNvPr id="310" name="object 310"/>
            <p:cNvSpPr/>
            <p:nvPr/>
          </p:nvSpPr>
          <p:spPr>
            <a:xfrm>
              <a:off x="9598228" y="3001214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2240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222350" y="5697821"/>
              <a:ext cx="204849" cy="289978"/>
            </a:xfrm>
            <a:prstGeom prst="rect">
              <a:avLst/>
            </a:prstGeom>
          </p:spPr>
        </p:pic>
      </p:grpSp>
      <p:sp>
        <p:nvSpPr>
          <p:cNvPr id="312" name="object 312"/>
          <p:cNvSpPr txBox="1"/>
          <p:nvPr/>
        </p:nvSpPr>
        <p:spPr>
          <a:xfrm>
            <a:off x="9143710" y="6303646"/>
            <a:ext cx="393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20" dirty="0">
                <a:solidFill>
                  <a:srgbClr val="C00000"/>
                </a:solidFill>
                <a:latin typeface="Calibri"/>
                <a:cs typeface="Calibri"/>
              </a:rPr>
              <a:t>WiFi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3" name="object 313"/>
          <p:cNvGrpSpPr/>
          <p:nvPr/>
        </p:nvGrpSpPr>
        <p:grpSpPr>
          <a:xfrm>
            <a:off x="8229600" y="2113560"/>
            <a:ext cx="1135380" cy="4238625"/>
            <a:chOff x="8229600" y="2113560"/>
            <a:chExt cx="1135380" cy="4238625"/>
          </a:xfrm>
        </p:grpSpPr>
        <p:sp>
          <p:nvSpPr>
            <p:cNvPr id="314" name="object 314"/>
            <p:cNvSpPr/>
            <p:nvPr/>
          </p:nvSpPr>
          <p:spPr>
            <a:xfrm>
              <a:off x="9361713" y="5897638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450783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335251" y="2165192"/>
              <a:ext cx="417195" cy="88900"/>
            </a:xfrm>
            <a:custGeom>
              <a:avLst/>
              <a:gdLst/>
              <a:ahLst/>
              <a:cxnLst/>
              <a:rect l="l" t="t" r="r" b="b"/>
              <a:pathLst>
                <a:path w="417195" h="88900">
                  <a:moveTo>
                    <a:pt x="0" y="88272"/>
                  </a:moveTo>
                  <a:lnTo>
                    <a:pt x="15530" y="84984"/>
                  </a:lnTo>
                  <a:lnTo>
                    <a:pt x="401458" y="3287"/>
                  </a:lnTo>
                  <a:lnTo>
                    <a:pt x="416988" y="0"/>
                  </a:lnTo>
                </a:path>
              </a:pathLst>
            </a:custGeom>
            <a:ln w="317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229600" y="2113571"/>
              <a:ext cx="628650" cy="191770"/>
            </a:xfrm>
            <a:custGeom>
              <a:avLst/>
              <a:gdLst/>
              <a:ahLst/>
              <a:cxnLst/>
              <a:rect l="l" t="t" r="r" b="b"/>
              <a:pathLst>
                <a:path w="628650" h="191769">
                  <a:moveTo>
                    <a:pt x="112242" y="191528"/>
                  </a:moveTo>
                  <a:lnTo>
                    <a:pt x="90754" y="90017"/>
                  </a:lnTo>
                  <a:lnTo>
                    <a:pt x="0" y="162267"/>
                  </a:lnTo>
                  <a:lnTo>
                    <a:pt x="112242" y="191528"/>
                  </a:lnTo>
                  <a:close/>
                </a:path>
                <a:path w="628650" h="191769">
                  <a:moveTo>
                    <a:pt x="628281" y="29260"/>
                  </a:moveTo>
                  <a:lnTo>
                    <a:pt x="516026" y="0"/>
                  </a:lnTo>
                  <a:lnTo>
                    <a:pt x="537514" y="101498"/>
                  </a:lnTo>
                  <a:lnTo>
                    <a:pt x="628281" y="2926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" name="object 317"/>
          <p:cNvSpPr txBox="1"/>
          <p:nvPr/>
        </p:nvSpPr>
        <p:spPr>
          <a:xfrm>
            <a:off x="483958" y="1422985"/>
            <a:ext cx="8725535" cy="7893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17780" algn="r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Calibri"/>
                <a:cs typeface="Calibri"/>
              </a:rPr>
              <a:t>mobile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2400" i="1" spc="-37" baseline="-36458" dirty="0">
                <a:solidFill>
                  <a:srgbClr val="C00000"/>
                </a:solidFill>
                <a:latin typeface="Calibri"/>
                <a:cs typeface="Calibri"/>
              </a:rPr>
              <a:t>4G</a:t>
            </a:r>
            <a:endParaRPr sz="2400" baseline="-36458">
              <a:latin typeface="Calibri"/>
              <a:cs typeface="Calibri"/>
            </a:endParaRPr>
          </a:p>
          <a:p>
            <a:pPr marL="251460" indent="-226695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  <a:tabLst>
                <a:tab pos="252095" algn="l"/>
              </a:tabLst>
            </a:pPr>
            <a:r>
              <a:rPr sz="3525" i="1" baseline="1182" dirty="0">
                <a:solidFill>
                  <a:srgbClr val="1896A0"/>
                </a:solidFill>
                <a:latin typeface="Georgia"/>
                <a:cs typeface="Georgia"/>
              </a:rPr>
              <a:t>Internet:</a:t>
            </a:r>
            <a:r>
              <a:rPr sz="3525" i="1" spc="89" baseline="1182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525" baseline="1182" dirty="0">
                <a:solidFill>
                  <a:srgbClr val="1896A0"/>
                </a:solidFill>
                <a:latin typeface="Georgia"/>
                <a:cs typeface="Georgia"/>
              </a:rPr>
              <a:t>“network</a:t>
            </a:r>
            <a:r>
              <a:rPr sz="3525" spc="97" baseline="1182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525" baseline="1182" dirty="0">
                <a:solidFill>
                  <a:srgbClr val="1896A0"/>
                </a:solidFill>
                <a:latin typeface="Georgia"/>
                <a:cs typeface="Georgia"/>
              </a:rPr>
              <a:t>of</a:t>
            </a:r>
            <a:r>
              <a:rPr sz="3525" spc="97" baseline="1182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525" spc="-15" baseline="1182" dirty="0">
                <a:solidFill>
                  <a:srgbClr val="1896A0"/>
                </a:solidFill>
                <a:latin typeface="Georgia"/>
                <a:cs typeface="Georgia"/>
              </a:rPr>
              <a:t>networks”</a:t>
            </a:r>
            <a:endParaRPr sz="3525" baseline="1182">
              <a:latin typeface="Georgia"/>
              <a:cs typeface="Georgia"/>
            </a:endParaRPr>
          </a:p>
        </p:txBody>
      </p:sp>
      <p:grpSp>
        <p:nvGrpSpPr>
          <p:cNvPr id="318" name="object 318"/>
          <p:cNvGrpSpPr/>
          <p:nvPr/>
        </p:nvGrpSpPr>
        <p:grpSpPr>
          <a:xfrm>
            <a:off x="8472245" y="1782122"/>
            <a:ext cx="2748915" cy="3656329"/>
            <a:chOff x="8472245" y="1782122"/>
            <a:chExt cx="2748915" cy="3656329"/>
          </a:xfrm>
        </p:grpSpPr>
        <p:sp>
          <p:nvSpPr>
            <p:cNvPr id="319" name="object 319"/>
            <p:cNvSpPr/>
            <p:nvPr/>
          </p:nvSpPr>
          <p:spPr>
            <a:xfrm>
              <a:off x="8472245" y="1782122"/>
              <a:ext cx="435609" cy="453390"/>
            </a:xfrm>
            <a:custGeom>
              <a:avLst/>
              <a:gdLst/>
              <a:ahLst/>
              <a:cxnLst/>
              <a:rect l="l" t="t" r="r" b="b"/>
              <a:pathLst>
                <a:path w="435609" h="453389">
                  <a:moveTo>
                    <a:pt x="435009" y="4394"/>
                  </a:moveTo>
                  <a:lnTo>
                    <a:pt x="4583" y="453358"/>
                  </a:lnTo>
                  <a:lnTo>
                    <a:pt x="0" y="448964"/>
                  </a:lnTo>
                  <a:lnTo>
                    <a:pt x="430426" y="0"/>
                  </a:lnTo>
                  <a:lnTo>
                    <a:pt x="435009" y="439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0553186" y="4626984"/>
              <a:ext cx="599440" cy="727710"/>
            </a:xfrm>
            <a:custGeom>
              <a:avLst/>
              <a:gdLst/>
              <a:ahLst/>
              <a:cxnLst/>
              <a:rect l="l" t="t" r="r" b="b"/>
              <a:pathLst>
                <a:path w="599440" h="727710">
                  <a:moveTo>
                    <a:pt x="599129" y="0"/>
                  </a:moveTo>
                  <a:lnTo>
                    <a:pt x="589039" y="12255"/>
                  </a:lnTo>
                  <a:lnTo>
                    <a:pt x="10090" y="715409"/>
                  </a:lnTo>
                  <a:lnTo>
                    <a:pt x="0" y="727664"/>
                  </a:lnTo>
                </a:path>
              </a:pathLst>
            </a:custGeom>
            <a:ln w="317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0484536" y="4543615"/>
              <a:ext cx="736600" cy="894715"/>
            </a:xfrm>
            <a:custGeom>
              <a:avLst/>
              <a:gdLst/>
              <a:ahLst/>
              <a:cxnLst/>
              <a:rect l="l" t="t" r="r" b="b"/>
              <a:pathLst>
                <a:path w="736600" h="894714">
                  <a:moveTo>
                    <a:pt x="106006" y="847280"/>
                  </a:moveTo>
                  <a:lnTo>
                    <a:pt x="25908" y="781329"/>
                  </a:lnTo>
                  <a:lnTo>
                    <a:pt x="0" y="894410"/>
                  </a:lnTo>
                  <a:lnTo>
                    <a:pt x="106006" y="847280"/>
                  </a:lnTo>
                  <a:close/>
                </a:path>
                <a:path w="736600" h="894714">
                  <a:moveTo>
                    <a:pt x="736422" y="0"/>
                  </a:moveTo>
                  <a:lnTo>
                    <a:pt x="630415" y="47129"/>
                  </a:lnTo>
                  <a:lnTo>
                    <a:pt x="710514" y="113080"/>
                  </a:lnTo>
                  <a:lnTo>
                    <a:pt x="73642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11107691" y="5484268"/>
            <a:ext cx="332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25" dirty="0">
                <a:solidFill>
                  <a:srgbClr val="C00000"/>
                </a:solidFill>
                <a:latin typeface="Calibri"/>
                <a:cs typeface="Calibri"/>
              </a:rPr>
              <a:t>TCP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3" name="object 323"/>
          <p:cNvGrpSpPr/>
          <p:nvPr/>
        </p:nvGrpSpPr>
        <p:grpSpPr>
          <a:xfrm>
            <a:off x="9218787" y="2327786"/>
            <a:ext cx="1936750" cy="3201035"/>
            <a:chOff x="9218787" y="2327786"/>
            <a:chExt cx="1936750" cy="3201035"/>
          </a:xfrm>
        </p:grpSpPr>
        <p:sp>
          <p:nvSpPr>
            <p:cNvPr id="324" name="object 324"/>
            <p:cNvSpPr/>
            <p:nvPr/>
          </p:nvSpPr>
          <p:spPr>
            <a:xfrm>
              <a:off x="10851722" y="5074177"/>
              <a:ext cx="303530" cy="454659"/>
            </a:xfrm>
            <a:custGeom>
              <a:avLst/>
              <a:gdLst/>
              <a:ahLst/>
              <a:cxnLst/>
              <a:rect l="l" t="t" r="r" b="b"/>
              <a:pathLst>
                <a:path w="303529" h="454660">
                  <a:moveTo>
                    <a:pt x="5297" y="0"/>
                  </a:moveTo>
                  <a:lnTo>
                    <a:pt x="303215" y="450783"/>
                  </a:lnTo>
                  <a:lnTo>
                    <a:pt x="297918" y="454285"/>
                  </a:lnTo>
                  <a:lnTo>
                    <a:pt x="0" y="3501"/>
                  </a:lnTo>
                  <a:lnTo>
                    <a:pt x="52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311244" y="2383591"/>
              <a:ext cx="1514475" cy="914400"/>
            </a:xfrm>
            <a:custGeom>
              <a:avLst/>
              <a:gdLst/>
              <a:ahLst/>
              <a:cxnLst/>
              <a:rect l="l" t="t" r="r" b="b"/>
              <a:pathLst>
                <a:path w="1514475" h="914400">
                  <a:moveTo>
                    <a:pt x="0" y="0"/>
                  </a:moveTo>
                  <a:lnTo>
                    <a:pt x="13591" y="8203"/>
                  </a:lnTo>
                  <a:lnTo>
                    <a:pt x="1500475" y="905652"/>
                  </a:lnTo>
                  <a:lnTo>
                    <a:pt x="1514066" y="913855"/>
                  </a:lnTo>
                </a:path>
              </a:pathLst>
            </a:custGeom>
            <a:ln w="317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218777" y="2327795"/>
              <a:ext cx="1699260" cy="1025525"/>
            </a:xfrm>
            <a:custGeom>
              <a:avLst/>
              <a:gdLst/>
              <a:ahLst/>
              <a:cxnLst/>
              <a:rect l="l" t="t" r="r" b="b"/>
              <a:pathLst>
                <a:path w="1699259" h="1025525">
                  <a:moveTo>
                    <a:pt x="115646" y="9194"/>
                  </a:moveTo>
                  <a:lnTo>
                    <a:pt x="0" y="0"/>
                  </a:lnTo>
                  <a:lnTo>
                    <a:pt x="62026" y="98031"/>
                  </a:lnTo>
                  <a:lnTo>
                    <a:pt x="115646" y="9194"/>
                  </a:lnTo>
                  <a:close/>
                </a:path>
                <a:path w="1699259" h="1025525">
                  <a:moveTo>
                    <a:pt x="1698980" y="1025461"/>
                  </a:moveTo>
                  <a:lnTo>
                    <a:pt x="1636953" y="927430"/>
                  </a:lnTo>
                  <a:lnTo>
                    <a:pt x="1583347" y="1016266"/>
                  </a:lnTo>
                  <a:lnTo>
                    <a:pt x="1698980" y="102546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10850952" y="2700846"/>
            <a:ext cx="87312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i="1" spc="-10" dirty="0">
                <a:solidFill>
                  <a:srgbClr val="C00000"/>
                </a:solidFill>
                <a:latin typeface="Calibri"/>
                <a:cs typeface="Calibri"/>
              </a:rPr>
              <a:t>Streaming video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0568465" y="2934315"/>
            <a:ext cx="407670" cy="153670"/>
          </a:xfrm>
          <a:custGeom>
            <a:avLst/>
            <a:gdLst/>
            <a:ahLst/>
            <a:cxnLst/>
            <a:rect l="l" t="t" r="r" b="b"/>
            <a:pathLst>
              <a:path w="407670" h="153669">
                <a:moveTo>
                  <a:pt x="407494" y="5966"/>
                </a:moveTo>
                <a:lnTo>
                  <a:pt x="2172" y="153540"/>
                </a:lnTo>
                <a:lnTo>
                  <a:pt x="0" y="147574"/>
                </a:lnTo>
                <a:lnTo>
                  <a:pt x="405322" y="0"/>
                </a:lnTo>
                <a:lnTo>
                  <a:pt x="407494" y="596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Internet</a:t>
            </a:r>
            <a:r>
              <a:rPr spc="-135" dirty="0"/>
              <a:t> </a:t>
            </a:r>
            <a:r>
              <a:rPr dirty="0"/>
              <a:t>protocol</a:t>
            </a:r>
            <a:r>
              <a:rPr spc="-120" dirty="0"/>
              <a:t> </a:t>
            </a:r>
            <a:r>
              <a:rPr spc="-10" dirty="0"/>
              <a:t>stack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58" y="1712343"/>
            <a:ext cx="8065770" cy="449225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application:</a:t>
            </a:r>
            <a:r>
              <a:rPr sz="3600" i="1" spc="-44" baseline="1157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supporting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network</a:t>
            </a:r>
            <a:r>
              <a:rPr sz="3600" spc="-15" baseline="1157" dirty="0">
                <a:latin typeface="Georgia"/>
                <a:cs typeface="Georgia"/>
              </a:rPr>
              <a:t> applications</a:t>
            </a:r>
            <a:endParaRPr sz="3600" baseline="1157" dirty="0">
              <a:latin typeface="Georgia"/>
              <a:cs typeface="Georgia"/>
            </a:endParaRPr>
          </a:p>
          <a:p>
            <a:pPr marL="983615" lvl="1" indent="-22796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3000" baseline="1388" dirty="0">
                <a:latin typeface="Georgia"/>
                <a:cs typeface="Georgia"/>
              </a:rPr>
              <a:t>FTP,</a:t>
            </a:r>
            <a:r>
              <a:rPr sz="3000" spc="-15" baseline="1388" dirty="0">
                <a:latin typeface="Georgia"/>
                <a:cs typeface="Georgia"/>
              </a:rPr>
              <a:t> </a:t>
            </a:r>
            <a:r>
              <a:rPr sz="3000" baseline="1388" dirty="0">
                <a:latin typeface="Georgia"/>
                <a:cs typeface="Georgia"/>
              </a:rPr>
              <a:t>SMTP,</a:t>
            </a:r>
            <a:r>
              <a:rPr sz="3000" spc="-7" baseline="1388" dirty="0">
                <a:latin typeface="Georgia"/>
                <a:cs typeface="Georgia"/>
              </a:rPr>
              <a:t> </a:t>
            </a:r>
            <a:r>
              <a:rPr sz="3000" spc="-30" baseline="1388" dirty="0">
                <a:latin typeface="Georgia"/>
                <a:cs typeface="Georgia"/>
              </a:rPr>
              <a:t>HTTP</a:t>
            </a:r>
            <a:r>
              <a:rPr lang="sv-SE" sz="3000" spc="-30" baseline="1388" dirty="0">
                <a:latin typeface="Georgia"/>
                <a:cs typeface="Georgia"/>
              </a:rPr>
              <a:t>, DNS, DHCP</a:t>
            </a:r>
            <a:endParaRPr sz="3000" baseline="1388" dirty="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transport: </a:t>
            </a:r>
            <a:r>
              <a:rPr sz="3600" spc="-15" baseline="1157" dirty="0">
                <a:latin typeface="Georgia"/>
                <a:cs typeface="Georgia"/>
              </a:rPr>
              <a:t>process-</a:t>
            </a:r>
            <a:r>
              <a:rPr sz="3600" baseline="1157" dirty="0">
                <a:latin typeface="Georgia"/>
                <a:cs typeface="Georgia"/>
              </a:rPr>
              <a:t>process</a:t>
            </a:r>
            <a:r>
              <a:rPr sz="3600" spc="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data</a:t>
            </a:r>
            <a:r>
              <a:rPr sz="3600" spc="3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transfer</a:t>
            </a:r>
            <a:endParaRPr sz="3600" baseline="1157" dirty="0">
              <a:latin typeface="Georgia"/>
              <a:cs typeface="Georgia"/>
            </a:endParaRPr>
          </a:p>
          <a:p>
            <a:pPr marL="983615" lvl="1" indent="-22796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3000" baseline="1388" dirty="0">
                <a:latin typeface="Georgia"/>
                <a:cs typeface="Georgia"/>
              </a:rPr>
              <a:t>TCP,</a:t>
            </a:r>
            <a:r>
              <a:rPr sz="3000" spc="-7" baseline="1388" dirty="0">
                <a:latin typeface="Georgia"/>
                <a:cs typeface="Georgia"/>
              </a:rPr>
              <a:t> </a:t>
            </a:r>
            <a:r>
              <a:rPr sz="3000" spc="-37" baseline="1388" dirty="0">
                <a:latin typeface="Georgia"/>
                <a:cs typeface="Georgia"/>
              </a:rPr>
              <a:t>UDP</a:t>
            </a:r>
            <a:r>
              <a:rPr lang="sv-SE" sz="3000" spc="-37" baseline="1388" dirty="0">
                <a:latin typeface="Georgia"/>
                <a:cs typeface="Georgia"/>
              </a:rPr>
              <a:t>, ICMP, IGMP, NAT</a:t>
            </a:r>
            <a:endParaRPr sz="3000" baseline="1388" dirty="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network:</a:t>
            </a:r>
            <a:r>
              <a:rPr sz="3600" i="1" spc="-30" baseline="1157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routing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of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datagrams</a:t>
            </a:r>
            <a:r>
              <a:rPr sz="3600" spc="-15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from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source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to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destination</a:t>
            </a:r>
            <a:endParaRPr sz="3600" baseline="1157" dirty="0">
              <a:latin typeface="Georgia"/>
              <a:cs typeface="Georgia"/>
            </a:endParaRPr>
          </a:p>
          <a:p>
            <a:pPr marL="983615" lvl="1" indent="-22796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3000" baseline="1388" dirty="0">
                <a:latin typeface="Georgia"/>
                <a:cs typeface="Georgia"/>
              </a:rPr>
              <a:t>IP,</a:t>
            </a:r>
            <a:r>
              <a:rPr sz="3000" spc="-30" baseline="1388" dirty="0">
                <a:latin typeface="Georgia"/>
                <a:cs typeface="Georgia"/>
              </a:rPr>
              <a:t> </a:t>
            </a:r>
            <a:r>
              <a:rPr sz="3000" baseline="1388" dirty="0">
                <a:latin typeface="Georgia"/>
                <a:cs typeface="Georgia"/>
              </a:rPr>
              <a:t>routing</a:t>
            </a:r>
            <a:r>
              <a:rPr sz="3000" spc="-7" baseline="1388" dirty="0">
                <a:latin typeface="Georgia"/>
                <a:cs typeface="Georgia"/>
              </a:rPr>
              <a:t> </a:t>
            </a:r>
            <a:r>
              <a:rPr sz="3000" spc="-15" baseline="1388" dirty="0">
                <a:latin typeface="Georgia"/>
                <a:cs typeface="Georgia"/>
              </a:rPr>
              <a:t>protocols</a:t>
            </a:r>
            <a:endParaRPr sz="3000" baseline="1388" dirty="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link:</a:t>
            </a:r>
            <a:r>
              <a:rPr sz="3600" i="1" spc="-30" baseline="1157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data transfer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between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neighboring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network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elements</a:t>
            </a:r>
            <a:endParaRPr sz="3600" baseline="1157" dirty="0">
              <a:latin typeface="Georgia"/>
              <a:cs typeface="Georgia"/>
            </a:endParaRPr>
          </a:p>
          <a:p>
            <a:pPr marL="983615" lvl="1" indent="-22796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3000" baseline="1388" dirty="0">
                <a:latin typeface="Georgia"/>
                <a:cs typeface="Georgia"/>
              </a:rPr>
              <a:t>Ethernet,</a:t>
            </a:r>
            <a:r>
              <a:rPr sz="3000" spc="-30" baseline="1388" dirty="0">
                <a:latin typeface="Georgia"/>
                <a:cs typeface="Georgia"/>
              </a:rPr>
              <a:t> </a:t>
            </a:r>
            <a:r>
              <a:rPr sz="3000" baseline="1388" dirty="0">
                <a:latin typeface="Georgia"/>
                <a:cs typeface="Georgia"/>
              </a:rPr>
              <a:t>802.11</a:t>
            </a:r>
            <a:r>
              <a:rPr sz="3000" spc="-7" baseline="1388" dirty="0">
                <a:latin typeface="Georgia"/>
                <a:cs typeface="Georgia"/>
              </a:rPr>
              <a:t> </a:t>
            </a:r>
            <a:r>
              <a:rPr sz="3000" baseline="1388" dirty="0">
                <a:latin typeface="Georgia"/>
                <a:cs typeface="Georgia"/>
              </a:rPr>
              <a:t>(WiFi),</a:t>
            </a:r>
            <a:r>
              <a:rPr sz="3000" spc="-15" baseline="1388" dirty="0">
                <a:latin typeface="Georgia"/>
                <a:cs typeface="Georgia"/>
              </a:rPr>
              <a:t> </a:t>
            </a:r>
            <a:r>
              <a:rPr sz="3000" spc="-37" baseline="1388" dirty="0">
                <a:latin typeface="Georgia"/>
                <a:cs typeface="Georgia"/>
              </a:rPr>
              <a:t>PPP</a:t>
            </a:r>
            <a:r>
              <a:rPr lang="sv-SE" sz="3000" spc="-37" baseline="1388" dirty="0">
                <a:latin typeface="Georgia"/>
                <a:cs typeface="Georgia"/>
              </a:rPr>
              <a:t>, HDLC, X.25</a:t>
            </a:r>
            <a:endParaRPr sz="3000" baseline="1388" dirty="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3600" i="1" baseline="1157" dirty="0">
                <a:solidFill>
                  <a:srgbClr val="1896A0"/>
                </a:solidFill>
                <a:latin typeface="Georgia"/>
                <a:cs typeface="Georgia"/>
              </a:rPr>
              <a:t>physical:</a:t>
            </a:r>
            <a:r>
              <a:rPr sz="3600" i="1" spc="-15" baseline="1157" dirty="0">
                <a:solidFill>
                  <a:srgbClr val="1896A0"/>
                </a:solidFill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bits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“on</a:t>
            </a:r>
            <a:r>
              <a:rPr sz="3600" spc="-22" baseline="1157" dirty="0">
                <a:latin typeface="Georgia"/>
                <a:cs typeface="Georgia"/>
              </a:rPr>
              <a:t> </a:t>
            </a:r>
            <a:r>
              <a:rPr sz="3600" baseline="1157" dirty="0">
                <a:latin typeface="Georgia"/>
                <a:cs typeface="Georgia"/>
              </a:rPr>
              <a:t>the</a:t>
            </a:r>
            <a:r>
              <a:rPr sz="3600" spc="-7" baseline="1157" dirty="0">
                <a:latin typeface="Georgia"/>
                <a:cs typeface="Georgia"/>
              </a:rPr>
              <a:t> </a:t>
            </a:r>
            <a:r>
              <a:rPr sz="3600" spc="-15" baseline="1157" dirty="0">
                <a:latin typeface="Georgia"/>
                <a:cs typeface="Georgia"/>
              </a:rPr>
              <a:t>wire”</a:t>
            </a:r>
            <a:r>
              <a:rPr lang="sv-SE" sz="3600" spc="-15" baseline="1157" dirty="0">
                <a:latin typeface="Georgia"/>
                <a:cs typeface="Georgia"/>
              </a:rPr>
              <a:t> </a:t>
            </a:r>
            <a:r>
              <a:rPr lang="en-US" sz="3600" spc="-15" baseline="1157" dirty="0">
                <a:latin typeface="Georgia"/>
                <a:cs typeface="Georgia"/>
              </a:rPr>
              <a:t>Bluetooth, PON, DSL, IEEE.802.11, IEEE.802.3</a:t>
            </a:r>
            <a:endParaRPr sz="3600" baseline="1157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2246" y="387948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18663" y="1605762"/>
            <a:ext cx="1892300" cy="3530600"/>
          </a:xfrm>
          <a:custGeom>
            <a:avLst/>
            <a:gdLst/>
            <a:ahLst/>
            <a:cxnLst/>
            <a:rect l="l" t="t" r="r" b="b"/>
            <a:pathLst>
              <a:path w="1892300" h="3530600">
                <a:moveTo>
                  <a:pt x="1892300" y="0"/>
                </a:moveTo>
                <a:lnTo>
                  <a:pt x="0" y="0"/>
                </a:lnTo>
                <a:lnTo>
                  <a:pt x="0" y="96837"/>
                </a:lnTo>
                <a:lnTo>
                  <a:pt x="0" y="3530600"/>
                </a:lnTo>
                <a:lnTo>
                  <a:pt x="1892300" y="3530600"/>
                </a:lnTo>
                <a:lnTo>
                  <a:pt x="1892300" y="96837"/>
                </a:lnTo>
                <a:lnTo>
                  <a:pt x="1892300" y="0"/>
                </a:lnTo>
                <a:close/>
              </a:path>
            </a:pathLst>
          </a:custGeom>
          <a:solidFill>
            <a:srgbClr val="189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1188" y="1702593"/>
            <a:ext cx="1892300" cy="3530600"/>
          </a:xfrm>
          <a:custGeom>
            <a:avLst/>
            <a:gdLst/>
            <a:ahLst/>
            <a:cxnLst/>
            <a:rect l="l" t="t" r="r" b="b"/>
            <a:pathLst>
              <a:path w="1892300" h="3530600">
                <a:moveTo>
                  <a:pt x="1892300" y="0"/>
                </a:moveTo>
                <a:lnTo>
                  <a:pt x="0" y="0"/>
                </a:lnTo>
                <a:lnTo>
                  <a:pt x="0" y="3530600"/>
                </a:lnTo>
                <a:lnTo>
                  <a:pt x="1892300" y="3530600"/>
                </a:lnTo>
                <a:lnTo>
                  <a:pt x="1892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82138" y="1683543"/>
          <a:ext cx="1892300" cy="353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044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transport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133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network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link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9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physical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57" y="390702"/>
            <a:ext cx="2082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TDTS11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Protocol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Layers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Wireshark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Encapsulation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92246" y="387948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0215" y="2659379"/>
            <a:ext cx="4205605" cy="1539240"/>
          </a:xfrm>
          <a:prstGeom prst="rect">
            <a:avLst/>
          </a:prstGeom>
          <a:solidFill>
            <a:srgbClr val="43D9C0"/>
          </a:solidFill>
          <a:ln w="25400">
            <a:solidFill>
              <a:srgbClr val="319E8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340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HTTP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[data]</a:t>
            </a:r>
            <a:endParaRPr sz="2300">
              <a:latin typeface="Calibri"/>
              <a:cs typeface="Calibri"/>
            </a:endParaRPr>
          </a:p>
          <a:p>
            <a:pPr marL="58419" marR="63500">
              <a:lnSpc>
                <a:spcPct val="101400"/>
              </a:lnSpc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/somedir/page.html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HTTP/1.1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Host:</a:t>
            </a:r>
            <a:r>
              <a:rPr sz="2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www.someschool.edu</a:t>
            </a:r>
            <a:endParaRPr sz="23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4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F6A86F1-9C9D-7949-08C1-9B67CDECD763}"/>
              </a:ext>
            </a:extLst>
          </p:cNvPr>
          <p:cNvSpPr txBox="1"/>
          <p:nvPr/>
        </p:nvSpPr>
        <p:spPr>
          <a:xfrm>
            <a:off x="3506188" y="4903564"/>
            <a:ext cx="509626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For better understanding, let us watch this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video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1138</Words>
  <Application>Microsoft Macintosh PowerPoint</Application>
  <PresentationFormat>Widescreen</PresentationFormat>
  <Paragraphs>205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TDTS11 Computer Networks and  Internet Protocols</vt:lpstr>
      <vt:lpstr>Contact information</vt:lpstr>
      <vt:lpstr>Overview of lessons / labs</vt:lpstr>
      <vt:lpstr>Protocol Layers</vt:lpstr>
      <vt:lpstr>Protocols</vt:lpstr>
      <vt:lpstr>What’s the Internet: “nuts and bolts” view</vt:lpstr>
      <vt:lpstr>What’s the Internet: “nuts and bolts” view</vt:lpstr>
      <vt:lpstr>Internet protocol stack</vt:lpstr>
      <vt:lpstr>Encapsulation</vt:lpstr>
      <vt:lpstr>Encapsulation</vt:lpstr>
      <vt:lpstr>Wireshark</vt:lpstr>
      <vt:lpstr>What is Wireshark?</vt:lpstr>
      <vt:lpstr>Limitations of Wireshark on school computers</vt:lpstr>
      <vt:lpstr>Start screen of Wireshark</vt:lpstr>
      <vt:lpstr>Wireshark’s GUI</vt:lpstr>
      <vt:lpstr>Visible headers</vt:lpstr>
      <vt:lpstr>Tips &amp; tricks</vt:lpstr>
      <vt:lpstr>Traceroute</vt:lpstr>
      <vt:lpstr>Traceroute</vt:lpstr>
      <vt:lpstr>Assignments</vt:lpstr>
      <vt:lpstr>Assignments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TDTS11-Le1-CMB</dc:title>
  <cp:lastModifiedBy>Gurjot Singh</cp:lastModifiedBy>
  <cp:revision>5</cp:revision>
  <dcterms:created xsi:type="dcterms:W3CDTF">2023-01-18T14:15:17Z</dcterms:created>
  <dcterms:modified xsi:type="dcterms:W3CDTF">2024-04-25T14:27:25Z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2021-01-19T00:00:00Z</vt:filetime>
  </property>
  <property fmtid="{D5CDD505-2E9C-101B-9397-08002B2CF9AE}" pid="3" name="Creator">
    <vt:lpwstr>Keynote</vt:lpwstr>
  </property>
  <property fmtid="{D5CDD505-2E9C-101B-9397-08002B2CF9AE}" pid="4" name="LastSaved">
    <vt:filetime>2023-01-18T00:00:00Z</vt:filetime>
  </property>
  <property fmtid="{D5CDD505-2E9C-101B-9397-08002B2CF9AE}" pid="5" name="Producer">
    <vt:lpwstr>macOS Version 11.1 (bygge 20C69) Quartz PDFContext</vt:lpwstr>
  </property>
</Properties>
</file>