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>
      <p:cViewPr varScale="1">
        <p:scale>
          <a:sx n="107" d="100"/>
          <a:sy n="107" d="100"/>
        </p:scale>
        <p:origin x="736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3142" y="6120610"/>
            <a:ext cx="11266170" cy="0"/>
          </a:xfrm>
          <a:custGeom>
            <a:avLst/>
            <a:gdLst/>
            <a:ahLst/>
            <a:cxnLst/>
            <a:rect l="l" t="t" r="r" b="b"/>
            <a:pathLst>
              <a:path w="11266170">
                <a:moveTo>
                  <a:pt x="0" y="0"/>
                </a:moveTo>
                <a:lnTo>
                  <a:pt x="11265714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6349" y="6296139"/>
            <a:ext cx="254635" cy="367030"/>
          </a:xfrm>
          <a:custGeom>
            <a:avLst/>
            <a:gdLst/>
            <a:ahLst/>
            <a:cxnLst/>
            <a:rect l="l" t="t" r="r" b="b"/>
            <a:pathLst>
              <a:path w="254634" h="367029">
                <a:moveTo>
                  <a:pt x="113639" y="0"/>
                </a:moveTo>
                <a:lnTo>
                  <a:pt x="0" y="0"/>
                </a:lnTo>
                <a:lnTo>
                  <a:pt x="0" y="366852"/>
                </a:lnTo>
                <a:lnTo>
                  <a:pt x="113639" y="366852"/>
                </a:lnTo>
                <a:lnTo>
                  <a:pt x="113639" y="0"/>
                </a:lnTo>
                <a:close/>
              </a:path>
              <a:path w="254634" h="367029">
                <a:moveTo>
                  <a:pt x="254469" y="113563"/>
                </a:moveTo>
                <a:lnTo>
                  <a:pt x="140843" y="113563"/>
                </a:lnTo>
                <a:lnTo>
                  <a:pt x="140843" y="366852"/>
                </a:lnTo>
                <a:lnTo>
                  <a:pt x="254469" y="366852"/>
                </a:lnTo>
                <a:lnTo>
                  <a:pt x="254469" y="11356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4965" y="6551400"/>
            <a:ext cx="120609" cy="120842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845596" y="6409696"/>
            <a:ext cx="259079" cy="260985"/>
          </a:xfrm>
          <a:custGeom>
            <a:avLst/>
            <a:gdLst/>
            <a:ahLst/>
            <a:cxnLst/>
            <a:rect l="l" t="t" r="r" b="b"/>
            <a:pathLst>
              <a:path w="259080" h="260984">
                <a:moveTo>
                  <a:pt x="259049" y="0"/>
                </a:moveTo>
                <a:lnTo>
                  <a:pt x="145742" y="0"/>
                </a:lnTo>
                <a:lnTo>
                  <a:pt x="145742" y="160021"/>
                </a:lnTo>
                <a:lnTo>
                  <a:pt x="140373" y="166546"/>
                </a:lnTo>
                <a:lnTo>
                  <a:pt x="129641" y="166546"/>
                </a:lnTo>
                <a:lnTo>
                  <a:pt x="122496" y="165323"/>
                </a:lnTo>
                <a:lnTo>
                  <a:pt x="117393" y="161655"/>
                </a:lnTo>
                <a:lnTo>
                  <a:pt x="114332" y="155544"/>
                </a:lnTo>
                <a:lnTo>
                  <a:pt x="113311" y="146993"/>
                </a:lnTo>
                <a:lnTo>
                  <a:pt x="113311" y="0"/>
                </a:lnTo>
                <a:lnTo>
                  <a:pt x="0" y="0"/>
                </a:lnTo>
                <a:lnTo>
                  <a:pt x="0" y="118707"/>
                </a:lnTo>
                <a:lnTo>
                  <a:pt x="1841" y="148350"/>
                </a:lnTo>
                <a:lnTo>
                  <a:pt x="16573" y="197361"/>
                </a:lnTo>
                <a:lnTo>
                  <a:pt x="49935" y="236288"/>
                </a:lnTo>
                <a:lnTo>
                  <a:pt x="99967" y="257940"/>
                </a:lnTo>
                <a:lnTo>
                  <a:pt x="129524" y="260549"/>
                </a:lnTo>
                <a:lnTo>
                  <a:pt x="159083" y="257940"/>
                </a:lnTo>
                <a:lnTo>
                  <a:pt x="209116" y="236288"/>
                </a:lnTo>
                <a:lnTo>
                  <a:pt x="242480" y="197361"/>
                </a:lnTo>
                <a:lnTo>
                  <a:pt x="257208" y="148350"/>
                </a:lnTo>
                <a:lnTo>
                  <a:pt x="259049" y="118707"/>
                </a:lnTo>
                <a:lnTo>
                  <a:pt x="25904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1684" y="6409691"/>
            <a:ext cx="72166" cy="10867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70508" y="6409690"/>
            <a:ext cx="79375" cy="109220"/>
          </a:xfrm>
          <a:custGeom>
            <a:avLst/>
            <a:gdLst/>
            <a:ahLst/>
            <a:cxnLst/>
            <a:rect l="l" t="t" r="r" b="b"/>
            <a:pathLst>
              <a:path w="79375" h="109220">
                <a:moveTo>
                  <a:pt x="57353" y="99060"/>
                </a:moveTo>
                <a:lnTo>
                  <a:pt x="9982" y="99060"/>
                </a:lnTo>
                <a:lnTo>
                  <a:pt x="9982" y="0"/>
                </a:lnTo>
                <a:lnTo>
                  <a:pt x="0" y="0"/>
                </a:lnTo>
                <a:lnTo>
                  <a:pt x="0" y="99060"/>
                </a:lnTo>
                <a:lnTo>
                  <a:pt x="0" y="109220"/>
                </a:lnTo>
                <a:lnTo>
                  <a:pt x="57353" y="109220"/>
                </a:lnTo>
                <a:lnTo>
                  <a:pt x="57353" y="99060"/>
                </a:lnTo>
                <a:close/>
              </a:path>
              <a:path w="79375" h="109220">
                <a:moveTo>
                  <a:pt x="79108" y="12"/>
                </a:moveTo>
                <a:lnTo>
                  <a:pt x="69126" y="12"/>
                </a:lnTo>
                <a:lnTo>
                  <a:pt x="69126" y="108686"/>
                </a:lnTo>
                <a:lnTo>
                  <a:pt x="79108" y="108686"/>
                </a:lnTo>
                <a:lnTo>
                  <a:pt x="79108" y="1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282" y="6409691"/>
            <a:ext cx="72172" cy="108679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441627" y="6391147"/>
            <a:ext cx="188595" cy="128905"/>
          </a:xfrm>
          <a:custGeom>
            <a:avLst/>
            <a:gdLst/>
            <a:ahLst/>
            <a:cxnLst/>
            <a:rect l="l" t="t" r="r" b="b"/>
            <a:pathLst>
              <a:path w="188594" h="128904">
                <a:moveTo>
                  <a:pt x="28663" y="2781"/>
                </a:moveTo>
                <a:lnTo>
                  <a:pt x="25869" y="0"/>
                </a:lnTo>
                <a:lnTo>
                  <a:pt x="19278" y="0"/>
                </a:lnTo>
                <a:lnTo>
                  <a:pt x="16497" y="2781"/>
                </a:lnTo>
                <a:lnTo>
                  <a:pt x="16497" y="9372"/>
                </a:lnTo>
                <a:lnTo>
                  <a:pt x="19278" y="12153"/>
                </a:lnTo>
                <a:lnTo>
                  <a:pt x="25869" y="12153"/>
                </a:lnTo>
                <a:lnTo>
                  <a:pt x="28663" y="9372"/>
                </a:lnTo>
                <a:lnTo>
                  <a:pt x="28663" y="2781"/>
                </a:lnTo>
                <a:close/>
              </a:path>
              <a:path w="188594" h="128904">
                <a:moveTo>
                  <a:pt x="56502" y="2781"/>
                </a:moveTo>
                <a:lnTo>
                  <a:pt x="53721" y="0"/>
                </a:lnTo>
                <a:lnTo>
                  <a:pt x="47117" y="0"/>
                </a:lnTo>
                <a:lnTo>
                  <a:pt x="44335" y="2781"/>
                </a:lnTo>
                <a:lnTo>
                  <a:pt x="44335" y="9372"/>
                </a:lnTo>
                <a:lnTo>
                  <a:pt x="47117" y="12153"/>
                </a:lnTo>
                <a:lnTo>
                  <a:pt x="53721" y="12153"/>
                </a:lnTo>
                <a:lnTo>
                  <a:pt x="56502" y="9372"/>
                </a:lnTo>
                <a:lnTo>
                  <a:pt x="56502" y="2781"/>
                </a:lnTo>
                <a:close/>
              </a:path>
              <a:path w="188594" h="128904">
                <a:moveTo>
                  <a:pt x="72986" y="90830"/>
                </a:moveTo>
                <a:lnTo>
                  <a:pt x="72961" y="54470"/>
                </a:lnTo>
                <a:lnTo>
                  <a:pt x="70358" y="39535"/>
                </a:lnTo>
                <a:lnTo>
                  <a:pt x="63042" y="27825"/>
                </a:lnTo>
                <a:lnTo>
                  <a:pt x="63042" y="90830"/>
                </a:lnTo>
                <a:lnTo>
                  <a:pt x="61125" y="102247"/>
                </a:lnTo>
                <a:lnTo>
                  <a:pt x="55727" y="111061"/>
                </a:lnTo>
                <a:lnTo>
                  <a:pt x="47345" y="116751"/>
                </a:lnTo>
                <a:lnTo>
                  <a:pt x="36499" y="118757"/>
                </a:lnTo>
                <a:lnTo>
                  <a:pt x="25654" y="116751"/>
                </a:lnTo>
                <a:lnTo>
                  <a:pt x="17272" y="111061"/>
                </a:lnTo>
                <a:lnTo>
                  <a:pt x="11861" y="102247"/>
                </a:lnTo>
                <a:lnTo>
                  <a:pt x="9944" y="90830"/>
                </a:lnTo>
                <a:lnTo>
                  <a:pt x="9944" y="54470"/>
                </a:lnTo>
                <a:lnTo>
                  <a:pt x="11861" y="43065"/>
                </a:lnTo>
                <a:lnTo>
                  <a:pt x="17272" y="34251"/>
                </a:lnTo>
                <a:lnTo>
                  <a:pt x="25654" y="28562"/>
                </a:lnTo>
                <a:lnTo>
                  <a:pt x="36499" y="26543"/>
                </a:lnTo>
                <a:lnTo>
                  <a:pt x="47345" y="28575"/>
                </a:lnTo>
                <a:lnTo>
                  <a:pt x="55727" y="34290"/>
                </a:lnTo>
                <a:lnTo>
                  <a:pt x="61125" y="43154"/>
                </a:lnTo>
                <a:lnTo>
                  <a:pt x="63017" y="54470"/>
                </a:lnTo>
                <a:lnTo>
                  <a:pt x="63042" y="90830"/>
                </a:lnTo>
                <a:lnTo>
                  <a:pt x="63042" y="27825"/>
                </a:lnTo>
                <a:lnTo>
                  <a:pt x="62839" y="27495"/>
                </a:lnTo>
                <a:lnTo>
                  <a:pt x="61429" y="26543"/>
                </a:lnTo>
                <a:lnTo>
                  <a:pt x="51282" y="19659"/>
                </a:lnTo>
                <a:lnTo>
                  <a:pt x="36499" y="16865"/>
                </a:lnTo>
                <a:lnTo>
                  <a:pt x="21704" y="19659"/>
                </a:lnTo>
                <a:lnTo>
                  <a:pt x="10147" y="27495"/>
                </a:lnTo>
                <a:lnTo>
                  <a:pt x="2628" y="39535"/>
                </a:lnTo>
                <a:lnTo>
                  <a:pt x="25" y="54470"/>
                </a:lnTo>
                <a:lnTo>
                  <a:pt x="0" y="90830"/>
                </a:lnTo>
                <a:lnTo>
                  <a:pt x="2628" y="105867"/>
                </a:lnTo>
                <a:lnTo>
                  <a:pt x="10147" y="117856"/>
                </a:lnTo>
                <a:lnTo>
                  <a:pt x="21704" y="125653"/>
                </a:lnTo>
                <a:lnTo>
                  <a:pt x="36499" y="128447"/>
                </a:lnTo>
                <a:lnTo>
                  <a:pt x="51282" y="125653"/>
                </a:lnTo>
                <a:lnTo>
                  <a:pt x="61493" y="118757"/>
                </a:lnTo>
                <a:lnTo>
                  <a:pt x="62839" y="117856"/>
                </a:lnTo>
                <a:lnTo>
                  <a:pt x="70358" y="105867"/>
                </a:lnTo>
                <a:lnTo>
                  <a:pt x="72986" y="90830"/>
                </a:lnTo>
                <a:close/>
              </a:path>
              <a:path w="188594" h="128904">
                <a:moveTo>
                  <a:pt x="161036" y="55702"/>
                </a:moveTo>
                <a:lnTo>
                  <a:pt x="158407" y="40373"/>
                </a:lnTo>
                <a:lnTo>
                  <a:pt x="151041" y="28790"/>
                </a:lnTo>
                <a:lnTo>
                  <a:pt x="151041" y="55702"/>
                </a:lnTo>
                <a:lnTo>
                  <a:pt x="151015" y="59664"/>
                </a:lnTo>
                <a:lnTo>
                  <a:pt x="149174" y="70815"/>
                </a:lnTo>
                <a:lnTo>
                  <a:pt x="143789" y="79248"/>
                </a:lnTo>
                <a:lnTo>
                  <a:pt x="135204" y="84543"/>
                </a:lnTo>
                <a:lnTo>
                  <a:pt x="123723" y="86372"/>
                </a:lnTo>
                <a:lnTo>
                  <a:pt x="102819" y="86372"/>
                </a:lnTo>
                <a:lnTo>
                  <a:pt x="102819" y="28384"/>
                </a:lnTo>
                <a:lnTo>
                  <a:pt x="123723" y="28384"/>
                </a:lnTo>
                <a:lnTo>
                  <a:pt x="135318" y="30213"/>
                </a:lnTo>
                <a:lnTo>
                  <a:pt x="143891" y="35534"/>
                </a:lnTo>
                <a:lnTo>
                  <a:pt x="149212" y="44107"/>
                </a:lnTo>
                <a:lnTo>
                  <a:pt x="151041" y="55702"/>
                </a:lnTo>
                <a:lnTo>
                  <a:pt x="151041" y="28790"/>
                </a:lnTo>
                <a:lnTo>
                  <a:pt x="150964" y="28663"/>
                </a:lnTo>
                <a:lnTo>
                  <a:pt x="150520" y="28384"/>
                </a:lnTo>
                <a:lnTo>
                  <a:pt x="139293" y="21183"/>
                </a:lnTo>
                <a:lnTo>
                  <a:pt x="124028" y="18554"/>
                </a:lnTo>
                <a:lnTo>
                  <a:pt x="92837" y="18554"/>
                </a:lnTo>
                <a:lnTo>
                  <a:pt x="92837" y="127228"/>
                </a:lnTo>
                <a:lnTo>
                  <a:pt x="102819" y="127228"/>
                </a:lnTo>
                <a:lnTo>
                  <a:pt x="102819" y="96062"/>
                </a:lnTo>
                <a:lnTo>
                  <a:pt x="124028" y="96062"/>
                </a:lnTo>
                <a:lnTo>
                  <a:pt x="139446" y="93535"/>
                </a:lnTo>
                <a:lnTo>
                  <a:pt x="150939" y="86372"/>
                </a:lnTo>
                <a:lnTo>
                  <a:pt x="151091" y="86283"/>
                </a:lnTo>
                <a:lnTo>
                  <a:pt x="158457" y="74828"/>
                </a:lnTo>
                <a:lnTo>
                  <a:pt x="161036" y="59664"/>
                </a:lnTo>
                <a:lnTo>
                  <a:pt x="161036" y="55702"/>
                </a:lnTo>
                <a:close/>
              </a:path>
              <a:path w="188594" h="128904">
                <a:moveTo>
                  <a:pt x="188429" y="18554"/>
                </a:moveTo>
                <a:lnTo>
                  <a:pt x="178435" y="18554"/>
                </a:lnTo>
                <a:lnTo>
                  <a:pt x="178435" y="127228"/>
                </a:lnTo>
                <a:lnTo>
                  <a:pt x="188429" y="127228"/>
                </a:lnTo>
                <a:lnTo>
                  <a:pt x="188429" y="185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5165" y="6407851"/>
            <a:ext cx="72941" cy="112039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1368649" y="6409691"/>
            <a:ext cx="71120" cy="109220"/>
          </a:xfrm>
          <a:custGeom>
            <a:avLst/>
            <a:gdLst/>
            <a:ahLst/>
            <a:cxnLst/>
            <a:rect l="l" t="t" r="r" b="b"/>
            <a:pathLst>
              <a:path w="71119" h="109220">
                <a:moveTo>
                  <a:pt x="64969" y="0"/>
                </a:moveTo>
                <a:lnTo>
                  <a:pt x="53541" y="0"/>
                </a:lnTo>
                <a:lnTo>
                  <a:pt x="21285" y="48729"/>
                </a:lnTo>
                <a:lnTo>
                  <a:pt x="9991" y="48729"/>
                </a:lnTo>
                <a:lnTo>
                  <a:pt x="9991" y="0"/>
                </a:lnTo>
                <a:lnTo>
                  <a:pt x="0" y="0"/>
                </a:lnTo>
                <a:lnTo>
                  <a:pt x="0" y="108679"/>
                </a:lnTo>
                <a:lnTo>
                  <a:pt x="9991" y="108679"/>
                </a:lnTo>
                <a:lnTo>
                  <a:pt x="9991" y="58110"/>
                </a:lnTo>
                <a:lnTo>
                  <a:pt x="21142" y="58110"/>
                </a:lnTo>
                <a:lnTo>
                  <a:pt x="59070" y="108679"/>
                </a:lnTo>
                <a:lnTo>
                  <a:pt x="70958" y="108679"/>
                </a:lnTo>
                <a:lnTo>
                  <a:pt x="29637" y="53499"/>
                </a:lnTo>
                <a:lnTo>
                  <a:pt x="6496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6044" y="6554305"/>
            <a:ext cx="72161" cy="108679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383082" y="6554305"/>
            <a:ext cx="81280" cy="109220"/>
          </a:xfrm>
          <a:custGeom>
            <a:avLst/>
            <a:gdLst/>
            <a:ahLst/>
            <a:cxnLst/>
            <a:rect l="l" t="t" r="r" b="b"/>
            <a:pathLst>
              <a:path w="81280" h="109220">
                <a:moveTo>
                  <a:pt x="80928" y="0"/>
                </a:moveTo>
                <a:lnTo>
                  <a:pt x="70422" y="0"/>
                </a:lnTo>
                <a:lnTo>
                  <a:pt x="40382" y="92895"/>
                </a:lnTo>
                <a:lnTo>
                  <a:pt x="10505" y="0"/>
                </a:lnTo>
                <a:lnTo>
                  <a:pt x="0" y="0"/>
                </a:lnTo>
                <a:lnTo>
                  <a:pt x="35600" y="108679"/>
                </a:lnTo>
                <a:lnTo>
                  <a:pt x="45162" y="108679"/>
                </a:lnTo>
                <a:lnTo>
                  <a:pt x="809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68983" y="6554305"/>
            <a:ext cx="73083" cy="109898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361627" y="6554305"/>
            <a:ext cx="10160" cy="109220"/>
          </a:xfrm>
          <a:custGeom>
            <a:avLst/>
            <a:gdLst/>
            <a:ahLst/>
            <a:cxnLst/>
            <a:rect l="l" t="t" r="r" b="b"/>
            <a:pathLst>
              <a:path w="10159" h="109220">
                <a:moveTo>
                  <a:pt x="9990" y="0"/>
                </a:moveTo>
                <a:lnTo>
                  <a:pt x="0" y="0"/>
                </a:lnTo>
                <a:lnTo>
                  <a:pt x="0" y="108679"/>
                </a:lnTo>
                <a:lnTo>
                  <a:pt x="9990" y="108679"/>
                </a:lnTo>
                <a:lnTo>
                  <a:pt x="999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550338" y="6554284"/>
            <a:ext cx="68580" cy="109220"/>
          </a:xfrm>
          <a:custGeom>
            <a:avLst/>
            <a:gdLst/>
            <a:ahLst/>
            <a:cxnLst/>
            <a:rect l="l" t="t" r="r" b="b"/>
            <a:pathLst>
              <a:path w="68580" h="109220">
                <a:moveTo>
                  <a:pt x="31652" y="0"/>
                </a:moveTo>
                <a:lnTo>
                  <a:pt x="0" y="0"/>
                </a:lnTo>
                <a:lnTo>
                  <a:pt x="0" y="108679"/>
                </a:lnTo>
                <a:lnTo>
                  <a:pt x="9991" y="108679"/>
                </a:lnTo>
                <a:lnTo>
                  <a:pt x="9991" y="74456"/>
                </a:lnTo>
                <a:lnTo>
                  <a:pt x="41783" y="74456"/>
                </a:lnTo>
                <a:lnTo>
                  <a:pt x="40492" y="72797"/>
                </a:lnTo>
                <a:lnTo>
                  <a:pt x="52148" y="68934"/>
                </a:lnTo>
                <a:lnTo>
                  <a:pt x="57300" y="64772"/>
                </a:lnTo>
                <a:lnTo>
                  <a:pt x="9991" y="64772"/>
                </a:lnTo>
                <a:lnTo>
                  <a:pt x="9991" y="9842"/>
                </a:lnTo>
                <a:lnTo>
                  <a:pt x="58524" y="9842"/>
                </a:lnTo>
                <a:lnTo>
                  <a:pt x="58377" y="9614"/>
                </a:lnTo>
                <a:lnTo>
                  <a:pt x="46871" y="2487"/>
                </a:lnTo>
                <a:lnTo>
                  <a:pt x="31652" y="0"/>
                </a:lnTo>
                <a:close/>
              </a:path>
              <a:path w="68580" h="109220">
                <a:moveTo>
                  <a:pt x="41783" y="74456"/>
                </a:moveTo>
                <a:lnTo>
                  <a:pt x="30194" y="74456"/>
                </a:lnTo>
                <a:lnTo>
                  <a:pt x="56314" y="108679"/>
                </a:lnTo>
                <a:lnTo>
                  <a:pt x="68403" y="108679"/>
                </a:lnTo>
                <a:lnTo>
                  <a:pt x="41783" y="74456"/>
                </a:lnTo>
                <a:close/>
              </a:path>
              <a:path w="68580" h="109220">
                <a:moveTo>
                  <a:pt x="58524" y="9842"/>
                </a:moveTo>
                <a:lnTo>
                  <a:pt x="30888" y="9842"/>
                </a:lnTo>
                <a:lnTo>
                  <a:pt x="42589" y="11522"/>
                </a:lnTo>
                <a:lnTo>
                  <a:pt x="51153" y="16458"/>
                </a:lnTo>
                <a:lnTo>
                  <a:pt x="56414" y="24494"/>
                </a:lnTo>
                <a:lnTo>
                  <a:pt x="58205" y="35473"/>
                </a:lnTo>
                <a:lnTo>
                  <a:pt x="58205" y="39745"/>
                </a:lnTo>
                <a:lnTo>
                  <a:pt x="56342" y="50270"/>
                </a:lnTo>
                <a:lnTo>
                  <a:pt x="50960" y="58138"/>
                </a:lnTo>
                <a:lnTo>
                  <a:pt x="42372" y="63066"/>
                </a:lnTo>
                <a:lnTo>
                  <a:pt x="30888" y="64772"/>
                </a:lnTo>
                <a:lnTo>
                  <a:pt x="57300" y="64772"/>
                </a:lnTo>
                <a:lnTo>
                  <a:pt x="60857" y="61898"/>
                </a:lnTo>
                <a:lnTo>
                  <a:pt x="66310" y="52047"/>
                </a:lnTo>
                <a:lnTo>
                  <a:pt x="68196" y="39745"/>
                </a:lnTo>
                <a:lnTo>
                  <a:pt x="68144" y="35473"/>
                </a:lnTo>
                <a:lnTo>
                  <a:pt x="65656" y="20879"/>
                </a:lnTo>
                <a:lnTo>
                  <a:pt x="58524" y="984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720631" y="6554284"/>
            <a:ext cx="10160" cy="109220"/>
          </a:xfrm>
          <a:custGeom>
            <a:avLst/>
            <a:gdLst/>
            <a:ahLst/>
            <a:cxnLst/>
            <a:rect l="l" t="t" r="r" b="b"/>
            <a:pathLst>
              <a:path w="10160" h="109220">
                <a:moveTo>
                  <a:pt x="9990" y="0"/>
                </a:moveTo>
                <a:lnTo>
                  <a:pt x="0" y="0"/>
                </a:lnTo>
                <a:lnTo>
                  <a:pt x="0" y="108679"/>
                </a:lnTo>
                <a:lnTo>
                  <a:pt x="9990" y="108679"/>
                </a:lnTo>
                <a:lnTo>
                  <a:pt x="999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474981" y="6554305"/>
            <a:ext cx="60960" cy="109220"/>
          </a:xfrm>
          <a:custGeom>
            <a:avLst/>
            <a:gdLst/>
            <a:ahLst/>
            <a:cxnLst/>
            <a:rect l="l" t="t" r="r" b="b"/>
            <a:pathLst>
              <a:path w="60959" h="109220">
                <a:moveTo>
                  <a:pt x="59324" y="0"/>
                </a:moveTo>
                <a:lnTo>
                  <a:pt x="0" y="0"/>
                </a:lnTo>
                <a:lnTo>
                  <a:pt x="0" y="108679"/>
                </a:lnTo>
                <a:lnTo>
                  <a:pt x="60707" y="108679"/>
                </a:lnTo>
                <a:lnTo>
                  <a:pt x="60707" y="98979"/>
                </a:lnTo>
                <a:lnTo>
                  <a:pt x="9989" y="98979"/>
                </a:lnTo>
                <a:lnTo>
                  <a:pt x="9989" y="58264"/>
                </a:lnTo>
                <a:lnTo>
                  <a:pt x="46348" y="58264"/>
                </a:lnTo>
                <a:lnTo>
                  <a:pt x="46348" y="49185"/>
                </a:lnTo>
                <a:lnTo>
                  <a:pt x="9989" y="49185"/>
                </a:lnTo>
                <a:lnTo>
                  <a:pt x="9989" y="9831"/>
                </a:lnTo>
                <a:lnTo>
                  <a:pt x="59324" y="9831"/>
                </a:lnTo>
                <a:lnTo>
                  <a:pt x="5932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629311" y="6552460"/>
            <a:ext cx="72390" cy="112395"/>
          </a:xfrm>
          <a:custGeom>
            <a:avLst/>
            <a:gdLst/>
            <a:ahLst/>
            <a:cxnLst/>
            <a:rect l="l" t="t" r="r" b="b"/>
            <a:pathLst>
              <a:path w="72389" h="112395">
                <a:moveTo>
                  <a:pt x="35854" y="0"/>
                </a:moveTo>
                <a:lnTo>
                  <a:pt x="21442" y="2061"/>
                </a:lnTo>
                <a:lnTo>
                  <a:pt x="10704" y="7968"/>
                </a:lnTo>
                <a:lnTo>
                  <a:pt x="3999" y="17306"/>
                </a:lnTo>
                <a:lnTo>
                  <a:pt x="1685" y="29659"/>
                </a:lnTo>
                <a:lnTo>
                  <a:pt x="4738" y="43433"/>
                </a:lnTo>
                <a:lnTo>
                  <a:pt x="12643" y="52111"/>
                </a:lnTo>
                <a:lnTo>
                  <a:pt x="23519" y="57323"/>
                </a:lnTo>
                <a:lnTo>
                  <a:pt x="45503" y="63450"/>
                </a:lnTo>
                <a:lnTo>
                  <a:pt x="54086" y="67177"/>
                </a:lnTo>
                <a:lnTo>
                  <a:pt x="60080" y="72930"/>
                </a:lnTo>
                <a:lnTo>
                  <a:pt x="62334" y="81754"/>
                </a:lnTo>
                <a:lnTo>
                  <a:pt x="60031" y="91590"/>
                </a:lnTo>
                <a:lnTo>
                  <a:pt x="54020" y="98097"/>
                </a:lnTo>
                <a:lnTo>
                  <a:pt x="45642" y="101695"/>
                </a:lnTo>
                <a:lnTo>
                  <a:pt x="36241" y="102801"/>
                </a:lnTo>
                <a:lnTo>
                  <a:pt x="25142" y="100835"/>
                </a:lnTo>
                <a:lnTo>
                  <a:pt x="16842" y="95155"/>
                </a:lnTo>
                <a:lnTo>
                  <a:pt x="11641" y="86089"/>
                </a:lnTo>
                <a:lnTo>
                  <a:pt x="9841" y="73475"/>
                </a:lnTo>
                <a:lnTo>
                  <a:pt x="0" y="73475"/>
                </a:lnTo>
                <a:lnTo>
                  <a:pt x="2568" y="89792"/>
                </a:lnTo>
                <a:lnTo>
                  <a:pt x="9868" y="101890"/>
                </a:lnTo>
                <a:lnTo>
                  <a:pt x="21295" y="109618"/>
                </a:lnTo>
                <a:lnTo>
                  <a:pt x="36241" y="112336"/>
                </a:lnTo>
                <a:lnTo>
                  <a:pt x="51128" y="110159"/>
                </a:lnTo>
                <a:lnTo>
                  <a:pt x="62504" y="103970"/>
                </a:lnTo>
                <a:lnTo>
                  <a:pt x="69769" y="94280"/>
                </a:lnTo>
                <a:lnTo>
                  <a:pt x="72325" y="81600"/>
                </a:lnTo>
                <a:lnTo>
                  <a:pt x="69445" y="68459"/>
                </a:lnTo>
                <a:lnTo>
                  <a:pt x="61889" y="60188"/>
                </a:lnTo>
                <a:lnTo>
                  <a:pt x="51286" y="55180"/>
                </a:lnTo>
                <a:lnTo>
                  <a:pt x="39263" y="51829"/>
                </a:lnTo>
                <a:lnTo>
                  <a:pt x="28912" y="48998"/>
                </a:lnTo>
                <a:lnTo>
                  <a:pt x="20046" y="45111"/>
                </a:lnTo>
                <a:lnTo>
                  <a:pt x="13855" y="39040"/>
                </a:lnTo>
                <a:lnTo>
                  <a:pt x="11527" y="29659"/>
                </a:lnTo>
                <a:lnTo>
                  <a:pt x="13104" y="21258"/>
                </a:lnTo>
                <a:lnTo>
                  <a:pt x="17733" y="14976"/>
                </a:lnTo>
                <a:lnTo>
                  <a:pt x="25265" y="11040"/>
                </a:lnTo>
                <a:lnTo>
                  <a:pt x="35547" y="9678"/>
                </a:lnTo>
                <a:lnTo>
                  <a:pt x="44343" y="11026"/>
                </a:lnTo>
                <a:lnTo>
                  <a:pt x="52232" y="15398"/>
                </a:lnTo>
                <a:lnTo>
                  <a:pt x="58019" y="23284"/>
                </a:lnTo>
                <a:lnTo>
                  <a:pt x="60510" y="35171"/>
                </a:lnTo>
                <a:lnTo>
                  <a:pt x="70533" y="35171"/>
                </a:lnTo>
                <a:lnTo>
                  <a:pt x="67178" y="18748"/>
                </a:lnTo>
                <a:lnTo>
                  <a:pt x="59150" y="7872"/>
                </a:lnTo>
                <a:lnTo>
                  <a:pt x="48144" y="1853"/>
                </a:lnTo>
                <a:lnTo>
                  <a:pt x="3585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739798" y="6554292"/>
            <a:ext cx="147320" cy="109220"/>
          </a:xfrm>
          <a:custGeom>
            <a:avLst/>
            <a:gdLst/>
            <a:ahLst/>
            <a:cxnLst/>
            <a:rect l="l" t="t" r="r" b="b"/>
            <a:pathLst>
              <a:path w="147319" h="109220">
                <a:moveTo>
                  <a:pt x="66992" y="177"/>
                </a:moveTo>
                <a:lnTo>
                  <a:pt x="0" y="177"/>
                </a:lnTo>
                <a:lnTo>
                  <a:pt x="0" y="10337"/>
                </a:lnTo>
                <a:lnTo>
                  <a:pt x="29032" y="10337"/>
                </a:lnTo>
                <a:lnTo>
                  <a:pt x="29032" y="108127"/>
                </a:lnTo>
                <a:lnTo>
                  <a:pt x="39027" y="108127"/>
                </a:lnTo>
                <a:lnTo>
                  <a:pt x="39027" y="10337"/>
                </a:lnTo>
                <a:lnTo>
                  <a:pt x="66992" y="10337"/>
                </a:lnTo>
                <a:lnTo>
                  <a:pt x="66992" y="177"/>
                </a:lnTo>
                <a:close/>
              </a:path>
              <a:path w="147319" h="109220">
                <a:moveTo>
                  <a:pt x="146837" y="0"/>
                </a:moveTo>
                <a:lnTo>
                  <a:pt x="136359" y="0"/>
                </a:lnTo>
                <a:lnTo>
                  <a:pt x="108915" y="58788"/>
                </a:lnTo>
                <a:lnTo>
                  <a:pt x="81546" y="0"/>
                </a:lnTo>
                <a:lnTo>
                  <a:pt x="71297" y="0"/>
                </a:lnTo>
                <a:lnTo>
                  <a:pt x="104444" y="68110"/>
                </a:lnTo>
                <a:lnTo>
                  <a:pt x="104444" y="108673"/>
                </a:lnTo>
                <a:lnTo>
                  <a:pt x="113538" y="108673"/>
                </a:lnTo>
                <a:lnTo>
                  <a:pt x="113538" y="68110"/>
                </a:lnTo>
                <a:lnTo>
                  <a:pt x="14683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3638" y="6120610"/>
            <a:ext cx="11264900" cy="0"/>
          </a:xfrm>
          <a:custGeom>
            <a:avLst/>
            <a:gdLst/>
            <a:ahLst/>
            <a:cxnLst/>
            <a:rect l="l" t="t" r="r" b="b"/>
            <a:pathLst>
              <a:path w="11264900">
                <a:moveTo>
                  <a:pt x="0" y="0"/>
                </a:moveTo>
                <a:lnTo>
                  <a:pt x="1126472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6349" y="6296139"/>
            <a:ext cx="254635" cy="367030"/>
          </a:xfrm>
          <a:custGeom>
            <a:avLst/>
            <a:gdLst/>
            <a:ahLst/>
            <a:cxnLst/>
            <a:rect l="l" t="t" r="r" b="b"/>
            <a:pathLst>
              <a:path w="254634" h="367029">
                <a:moveTo>
                  <a:pt x="113639" y="0"/>
                </a:moveTo>
                <a:lnTo>
                  <a:pt x="0" y="0"/>
                </a:lnTo>
                <a:lnTo>
                  <a:pt x="0" y="366852"/>
                </a:lnTo>
                <a:lnTo>
                  <a:pt x="113639" y="366852"/>
                </a:lnTo>
                <a:lnTo>
                  <a:pt x="113639" y="0"/>
                </a:lnTo>
                <a:close/>
              </a:path>
              <a:path w="254634" h="367029">
                <a:moveTo>
                  <a:pt x="254469" y="113563"/>
                </a:moveTo>
                <a:lnTo>
                  <a:pt x="140843" y="113563"/>
                </a:lnTo>
                <a:lnTo>
                  <a:pt x="140843" y="366852"/>
                </a:lnTo>
                <a:lnTo>
                  <a:pt x="254469" y="366852"/>
                </a:lnTo>
                <a:lnTo>
                  <a:pt x="254469" y="11356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965" y="6551400"/>
            <a:ext cx="120609" cy="120842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845596" y="6409696"/>
            <a:ext cx="259079" cy="260985"/>
          </a:xfrm>
          <a:custGeom>
            <a:avLst/>
            <a:gdLst/>
            <a:ahLst/>
            <a:cxnLst/>
            <a:rect l="l" t="t" r="r" b="b"/>
            <a:pathLst>
              <a:path w="259080" h="260984">
                <a:moveTo>
                  <a:pt x="259049" y="0"/>
                </a:moveTo>
                <a:lnTo>
                  <a:pt x="145742" y="0"/>
                </a:lnTo>
                <a:lnTo>
                  <a:pt x="145742" y="160021"/>
                </a:lnTo>
                <a:lnTo>
                  <a:pt x="140373" y="166546"/>
                </a:lnTo>
                <a:lnTo>
                  <a:pt x="129641" y="166546"/>
                </a:lnTo>
                <a:lnTo>
                  <a:pt x="122496" y="165323"/>
                </a:lnTo>
                <a:lnTo>
                  <a:pt x="117393" y="161655"/>
                </a:lnTo>
                <a:lnTo>
                  <a:pt x="114332" y="155544"/>
                </a:lnTo>
                <a:lnTo>
                  <a:pt x="113311" y="146993"/>
                </a:lnTo>
                <a:lnTo>
                  <a:pt x="113311" y="0"/>
                </a:lnTo>
                <a:lnTo>
                  <a:pt x="0" y="0"/>
                </a:lnTo>
                <a:lnTo>
                  <a:pt x="0" y="118707"/>
                </a:lnTo>
                <a:lnTo>
                  <a:pt x="1841" y="148350"/>
                </a:lnTo>
                <a:lnTo>
                  <a:pt x="16573" y="197361"/>
                </a:lnTo>
                <a:lnTo>
                  <a:pt x="49935" y="236288"/>
                </a:lnTo>
                <a:lnTo>
                  <a:pt x="99967" y="257940"/>
                </a:lnTo>
                <a:lnTo>
                  <a:pt x="129524" y="260549"/>
                </a:lnTo>
                <a:lnTo>
                  <a:pt x="159083" y="257940"/>
                </a:lnTo>
                <a:lnTo>
                  <a:pt x="209116" y="236288"/>
                </a:lnTo>
                <a:lnTo>
                  <a:pt x="242480" y="197361"/>
                </a:lnTo>
                <a:lnTo>
                  <a:pt x="257208" y="148350"/>
                </a:lnTo>
                <a:lnTo>
                  <a:pt x="259049" y="118707"/>
                </a:lnTo>
                <a:lnTo>
                  <a:pt x="25904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71684" y="6409691"/>
            <a:ext cx="72166" cy="10867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70508" y="6409690"/>
            <a:ext cx="79375" cy="109220"/>
          </a:xfrm>
          <a:custGeom>
            <a:avLst/>
            <a:gdLst/>
            <a:ahLst/>
            <a:cxnLst/>
            <a:rect l="l" t="t" r="r" b="b"/>
            <a:pathLst>
              <a:path w="79375" h="109220">
                <a:moveTo>
                  <a:pt x="57353" y="99060"/>
                </a:moveTo>
                <a:lnTo>
                  <a:pt x="9982" y="99060"/>
                </a:lnTo>
                <a:lnTo>
                  <a:pt x="9982" y="0"/>
                </a:lnTo>
                <a:lnTo>
                  <a:pt x="0" y="0"/>
                </a:lnTo>
                <a:lnTo>
                  <a:pt x="0" y="99060"/>
                </a:lnTo>
                <a:lnTo>
                  <a:pt x="0" y="109220"/>
                </a:lnTo>
                <a:lnTo>
                  <a:pt x="57353" y="109220"/>
                </a:lnTo>
                <a:lnTo>
                  <a:pt x="57353" y="99060"/>
                </a:lnTo>
                <a:close/>
              </a:path>
              <a:path w="79375" h="109220">
                <a:moveTo>
                  <a:pt x="79108" y="12"/>
                </a:moveTo>
                <a:lnTo>
                  <a:pt x="69126" y="12"/>
                </a:lnTo>
                <a:lnTo>
                  <a:pt x="69126" y="108686"/>
                </a:lnTo>
                <a:lnTo>
                  <a:pt x="79108" y="108686"/>
                </a:lnTo>
                <a:lnTo>
                  <a:pt x="79108" y="1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53282" y="6409691"/>
            <a:ext cx="72172" cy="108679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441627" y="6391147"/>
            <a:ext cx="188595" cy="128905"/>
          </a:xfrm>
          <a:custGeom>
            <a:avLst/>
            <a:gdLst/>
            <a:ahLst/>
            <a:cxnLst/>
            <a:rect l="l" t="t" r="r" b="b"/>
            <a:pathLst>
              <a:path w="188594" h="128904">
                <a:moveTo>
                  <a:pt x="28663" y="2781"/>
                </a:moveTo>
                <a:lnTo>
                  <a:pt x="25869" y="0"/>
                </a:lnTo>
                <a:lnTo>
                  <a:pt x="19278" y="0"/>
                </a:lnTo>
                <a:lnTo>
                  <a:pt x="16497" y="2781"/>
                </a:lnTo>
                <a:lnTo>
                  <a:pt x="16497" y="9372"/>
                </a:lnTo>
                <a:lnTo>
                  <a:pt x="19278" y="12153"/>
                </a:lnTo>
                <a:lnTo>
                  <a:pt x="25869" y="12153"/>
                </a:lnTo>
                <a:lnTo>
                  <a:pt x="28663" y="9372"/>
                </a:lnTo>
                <a:lnTo>
                  <a:pt x="28663" y="2781"/>
                </a:lnTo>
                <a:close/>
              </a:path>
              <a:path w="188594" h="128904">
                <a:moveTo>
                  <a:pt x="56502" y="2781"/>
                </a:moveTo>
                <a:lnTo>
                  <a:pt x="53721" y="0"/>
                </a:lnTo>
                <a:lnTo>
                  <a:pt x="47117" y="0"/>
                </a:lnTo>
                <a:lnTo>
                  <a:pt x="44335" y="2781"/>
                </a:lnTo>
                <a:lnTo>
                  <a:pt x="44335" y="9372"/>
                </a:lnTo>
                <a:lnTo>
                  <a:pt x="47117" y="12153"/>
                </a:lnTo>
                <a:lnTo>
                  <a:pt x="53721" y="12153"/>
                </a:lnTo>
                <a:lnTo>
                  <a:pt x="56502" y="9372"/>
                </a:lnTo>
                <a:lnTo>
                  <a:pt x="56502" y="2781"/>
                </a:lnTo>
                <a:close/>
              </a:path>
              <a:path w="188594" h="128904">
                <a:moveTo>
                  <a:pt x="72986" y="90830"/>
                </a:moveTo>
                <a:lnTo>
                  <a:pt x="72961" y="54470"/>
                </a:lnTo>
                <a:lnTo>
                  <a:pt x="70358" y="39535"/>
                </a:lnTo>
                <a:lnTo>
                  <a:pt x="63042" y="27825"/>
                </a:lnTo>
                <a:lnTo>
                  <a:pt x="63042" y="90830"/>
                </a:lnTo>
                <a:lnTo>
                  <a:pt x="61125" y="102247"/>
                </a:lnTo>
                <a:lnTo>
                  <a:pt x="55727" y="111061"/>
                </a:lnTo>
                <a:lnTo>
                  <a:pt x="47345" y="116751"/>
                </a:lnTo>
                <a:lnTo>
                  <a:pt x="36499" y="118757"/>
                </a:lnTo>
                <a:lnTo>
                  <a:pt x="25654" y="116751"/>
                </a:lnTo>
                <a:lnTo>
                  <a:pt x="17272" y="111061"/>
                </a:lnTo>
                <a:lnTo>
                  <a:pt x="11861" y="102247"/>
                </a:lnTo>
                <a:lnTo>
                  <a:pt x="9944" y="90830"/>
                </a:lnTo>
                <a:lnTo>
                  <a:pt x="9944" y="54470"/>
                </a:lnTo>
                <a:lnTo>
                  <a:pt x="11861" y="43065"/>
                </a:lnTo>
                <a:lnTo>
                  <a:pt x="17272" y="34251"/>
                </a:lnTo>
                <a:lnTo>
                  <a:pt x="25654" y="28562"/>
                </a:lnTo>
                <a:lnTo>
                  <a:pt x="36499" y="26543"/>
                </a:lnTo>
                <a:lnTo>
                  <a:pt x="47345" y="28575"/>
                </a:lnTo>
                <a:lnTo>
                  <a:pt x="55727" y="34290"/>
                </a:lnTo>
                <a:lnTo>
                  <a:pt x="61125" y="43154"/>
                </a:lnTo>
                <a:lnTo>
                  <a:pt x="63017" y="54470"/>
                </a:lnTo>
                <a:lnTo>
                  <a:pt x="63042" y="90830"/>
                </a:lnTo>
                <a:lnTo>
                  <a:pt x="63042" y="27825"/>
                </a:lnTo>
                <a:lnTo>
                  <a:pt x="62839" y="27495"/>
                </a:lnTo>
                <a:lnTo>
                  <a:pt x="61429" y="26543"/>
                </a:lnTo>
                <a:lnTo>
                  <a:pt x="51282" y="19659"/>
                </a:lnTo>
                <a:lnTo>
                  <a:pt x="36499" y="16865"/>
                </a:lnTo>
                <a:lnTo>
                  <a:pt x="21704" y="19659"/>
                </a:lnTo>
                <a:lnTo>
                  <a:pt x="10147" y="27495"/>
                </a:lnTo>
                <a:lnTo>
                  <a:pt x="2628" y="39535"/>
                </a:lnTo>
                <a:lnTo>
                  <a:pt x="25" y="54470"/>
                </a:lnTo>
                <a:lnTo>
                  <a:pt x="0" y="90830"/>
                </a:lnTo>
                <a:lnTo>
                  <a:pt x="2628" y="105867"/>
                </a:lnTo>
                <a:lnTo>
                  <a:pt x="10147" y="117856"/>
                </a:lnTo>
                <a:lnTo>
                  <a:pt x="21704" y="125653"/>
                </a:lnTo>
                <a:lnTo>
                  <a:pt x="36499" y="128447"/>
                </a:lnTo>
                <a:lnTo>
                  <a:pt x="51282" y="125653"/>
                </a:lnTo>
                <a:lnTo>
                  <a:pt x="61493" y="118757"/>
                </a:lnTo>
                <a:lnTo>
                  <a:pt x="62839" y="117856"/>
                </a:lnTo>
                <a:lnTo>
                  <a:pt x="70358" y="105867"/>
                </a:lnTo>
                <a:lnTo>
                  <a:pt x="72986" y="90830"/>
                </a:lnTo>
                <a:close/>
              </a:path>
              <a:path w="188594" h="128904">
                <a:moveTo>
                  <a:pt x="161036" y="55702"/>
                </a:moveTo>
                <a:lnTo>
                  <a:pt x="158407" y="40373"/>
                </a:lnTo>
                <a:lnTo>
                  <a:pt x="151041" y="28790"/>
                </a:lnTo>
                <a:lnTo>
                  <a:pt x="151041" y="55702"/>
                </a:lnTo>
                <a:lnTo>
                  <a:pt x="151015" y="59664"/>
                </a:lnTo>
                <a:lnTo>
                  <a:pt x="149174" y="70815"/>
                </a:lnTo>
                <a:lnTo>
                  <a:pt x="143789" y="79248"/>
                </a:lnTo>
                <a:lnTo>
                  <a:pt x="135204" y="84543"/>
                </a:lnTo>
                <a:lnTo>
                  <a:pt x="123723" y="86372"/>
                </a:lnTo>
                <a:lnTo>
                  <a:pt x="102819" y="86372"/>
                </a:lnTo>
                <a:lnTo>
                  <a:pt x="102819" y="28384"/>
                </a:lnTo>
                <a:lnTo>
                  <a:pt x="123723" y="28384"/>
                </a:lnTo>
                <a:lnTo>
                  <a:pt x="135318" y="30213"/>
                </a:lnTo>
                <a:lnTo>
                  <a:pt x="143891" y="35534"/>
                </a:lnTo>
                <a:lnTo>
                  <a:pt x="149212" y="44107"/>
                </a:lnTo>
                <a:lnTo>
                  <a:pt x="151041" y="55702"/>
                </a:lnTo>
                <a:lnTo>
                  <a:pt x="151041" y="28790"/>
                </a:lnTo>
                <a:lnTo>
                  <a:pt x="150964" y="28663"/>
                </a:lnTo>
                <a:lnTo>
                  <a:pt x="150520" y="28384"/>
                </a:lnTo>
                <a:lnTo>
                  <a:pt x="139293" y="21183"/>
                </a:lnTo>
                <a:lnTo>
                  <a:pt x="124028" y="18554"/>
                </a:lnTo>
                <a:lnTo>
                  <a:pt x="92837" y="18554"/>
                </a:lnTo>
                <a:lnTo>
                  <a:pt x="92837" y="127228"/>
                </a:lnTo>
                <a:lnTo>
                  <a:pt x="102819" y="127228"/>
                </a:lnTo>
                <a:lnTo>
                  <a:pt x="102819" y="96062"/>
                </a:lnTo>
                <a:lnTo>
                  <a:pt x="124028" y="96062"/>
                </a:lnTo>
                <a:lnTo>
                  <a:pt x="139446" y="93535"/>
                </a:lnTo>
                <a:lnTo>
                  <a:pt x="150939" y="86372"/>
                </a:lnTo>
                <a:lnTo>
                  <a:pt x="151091" y="86283"/>
                </a:lnTo>
                <a:lnTo>
                  <a:pt x="158457" y="74828"/>
                </a:lnTo>
                <a:lnTo>
                  <a:pt x="161036" y="59664"/>
                </a:lnTo>
                <a:lnTo>
                  <a:pt x="161036" y="55702"/>
                </a:lnTo>
                <a:close/>
              </a:path>
              <a:path w="188594" h="128904">
                <a:moveTo>
                  <a:pt x="188429" y="18554"/>
                </a:moveTo>
                <a:lnTo>
                  <a:pt x="178435" y="18554"/>
                </a:lnTo>
                <a:lnTo>
                  <a:pt x="178435" y="127228"/>
                </a:lnTo>
                <a:lnTo>
                  <a:pt x="188429" y="127228"/>
                </a:lnTo>
                <a:lnTo>
                  <a:pt x="188429" y="185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45165" y="6407851"/>
            <a:ext cx="72941" cy="112039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1368649" y="6409691"/>
            <a:ext cx="71120" cy="109220"/>
          </a:xfrm>
          <a:custGeom>
            <a:avLst/>
            <a:gdLst/>
            <a:ahLst/>
            <a:cxnLst/>
            <a:rect l="l" t="t" r="r" b="b"/>
            <a:pathLst>
              <a:path w="71119" h="109220">
                <a:moveTo>
                  <a:pt x="64969" y="0"/>
                </a:moveTo>
                <a:lnTo>
                  <a:pt x="53541" y="0"/>
                </a:lnTo>
                <a:lnTo>
                  <a:pt x="21285" y="48729"/>
                </a:lnTo>
                <a:lnTo>
                  <a:pt x="9991" y="48729"/>
                </a:lnTo>
                <a:lnTo>
                  <a:pt x="9991" y="0"/>
                </a:lnTo>
                <a:lnTo>
                  <a:pt x="0" y="0"/>
                </a:lnTo>
                <a:lnTo>
                  <a:pt x="0" y="108679"/>
                </a:lnTo>
                <a:lnTo>
                  <a:pt x="9991" y="108679"/>
                </a:lnTo>
                <a:lnTo>
                  <a:pt x="9991" y="58110"/>
                </a:lnTo>
                <a:lnTo>
                  <a:pt x="21142" y="58110"/>
                </a:lnTo>
                <a:lnTo>
                  <a:pt x="59070" y="108679"/>
                </a:lnTo>
                <a:lnTo>
                  <a:pt x="70958" y="108679"/>
                </a:lnTo>
                <a:lnTo>
                  <a:pt x="29637" y="53499"/>
                </a:lnTo>
                <a:lnTo>
                  <a:pt x="6496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66044" y="6554305"/>
            <a:ext cx="72161" cy="108679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383082" y="6554305"/>
            <a:ext cx="81280" cy="109220"/>
          </a:xfrm>
          <a:custGeom>
            <a:avLst/>
            <a:gdLst/>
            <a:ahLst/>
            <a:cxnLst/>
            <a:rect l="l" t="t" r="r" b="b"/>
            <a:pathLst>
              <a:path w="81280" h="109220">
                <a:moveTo>
                  <a:pt x="80928" y="0"/>
                </a:moveTo>
                <a:lnTo>
                  <a:pt x="70422" y="0"/>
                </a:lnTo>
                <a:lnTo>
                  <a:pt x="40382" y="92895"/>
                </a:lnTo>
                <a:lnTo>
                  <a:pt x="10505" y="0"/>
                </a:lnTo>
                <a:lnTo>
                  <a:pt x="0" y="0"/>
                </a:lnTo>
                <a:lnTo>
                  <a:pt x="35600" y="108679"/>
                </a:lnTo>
                <a:lnTo>
                  <a:pt x="45162" y="108679"/>
                </a:lnTo>
                <a:lnTo>
                  <a:pt x="809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68983" y="6554305"/>
            <a:ext cx="73083" cy="109898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361627" y="6554305"/>
            <a:ext cx="10160" cy="109220"/>
          </a:xfrm>
          <a:custGeom>
            <a:avLst/>
            <a:gdLst/>
            <a:ahLst/>
            <a:cxnLst/>
            <a:rect l="l" t="t" r="r" b="b"/>
            <a:pathLst>
              <a:path w="10159" h="109220">
                <a:moveTo>
                  <a:pt x="9990" y="0"/>
                </a:moveTo>
                <a:lnTo>
                  <a:pt x="0" y="0"/>
                </a:lnTo>
                <a:lnTo>
                  <a:pt x="0" y="108679"/>
                </a:lnTo>
                <a:lnTo>
                  <a:pt x="9990" y="108679"/>
                </a:lnTo>
                <a:lnTo>
                  <a:pt x="999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550338" y="6554284"/>
            <a:ext cx="68580" cy="109220"/>
          </a:xfrm>
          <a:custGeom>
            <a:avLst/>
            <a:gdLst/>
            <a:ahLst/>
            <a:cxnLst/>
            <a:rect l="l" t="t" r="r" b="b"/>
            <a:pathLst>
              <a:path w="68580" h="109220">
                <a:moveTo>
                  <a:pt x="31652" y="0"/>
                </a:moveTo>
                <a:lnTo>
                  <a:pt x="0" y="0"/>
                </a:lnTo>
                <a:lnTo>
                  <a:pt x="0" y="108679"/>
                </a:lnTo>
                <a:lnTo>
                  <a:pt x="9991" y="108679"/>
                </a:lnTo>
                <a:lnTo>
                  <a:pt x="9991" y="74456"/>
                </a:lnTo>
                <a:lnTo>
                  <a:pt x="41783" y="74456"/>
                </a:lnTo>
                <a:lnTo>
                  <a:pt x="40492" y="72797"/>
                </a:lnTo>
                <a:lnTo>
                  <a:pt x="52148" y="68934"/>
                </a:lnTo>
                <a:lnTo>
                  <a:pt x="57300" y="64772"/>
                </a:lnTo>
                <a:lnTo>
                  <a:pt x="9991" y="64772"/>
                </a:lnTo>
                <a:lnTo>
                  <a:pt x="9991" y="9842"/>
                </a:lnTo>
                <a:lnTo>
                  <a:pt x="58524" y="9842"/>
                </a:lnTo>
                <a:lnTo>
                  <a:pt x="58377" y="9614"/>
                </a:lnTo>
                <a:lnTo>
                  <a:pt x="46871" y="2487"/>
                </a:lnTo>
                <a:lnTo>
                  <a:pt x="31652" y="0"/>
                </a:lnTo>
                <a:close/>
              </a:path>
              <a:path w="68580" h="109220">
                <a:moveTo>
                  <a:pt x="41783" y="74456"/>
                </a:moveTo>
                <a:lnTo>
                  <a:pt x="30194" y="74456"/>
                </a:lnTo>
                <a:lnTo>
                  <a:pt x="56314" y="108679"/>
                </a:lnTo>
                <a:lnTo>
                  <a:pt x="68403" y="108679"/>
                </a:lnTo>
                <a:lnTo>
                  <a:pt x="41783" y="74456"/>
                </a:lnTo>
                <a:close/>
              </a:path>
              <a:path w="68580" h="109220">
                <a:moveTo>
                  <a:pt x="58524" y="9842"/>
                </a:moveTo>
                <a:lnTo>
                  <a:pt x="30888" y="9842"/>
                </a:lnTo>
                <a:lnTo>
                  <a:pt x="42589" y="11522"/>
                </a:lnTo>
                <a:lnTo>
                  <a:pt x="51153" y="16458"/>
                </a:lnTo>
                <a:lnTo>
                  <a:pt x="56414" y="24494"/>
                </a:lnTo>
                <a:lnTo>
                  <a:pt x="58205" y="35473"/>
                </a:lnTo>
                <a:lnTo>
                  <a:pt x="58205" y="39745"/>
                </a:lnTo>
                <a:lnTo>
                  <a:pt x="56342" y="50270"/>
                </a:lnTo>
                <a:lnTo>
                  <a:pt x="50960" y="58138"/>
                </a:lnTo>
                <a:lnTo>
                  <a:pt x="42372" y="63066"/>
                </a:lnTo>
                <a:lnTo>
                  <a:pt x="30888" y="64772"/>
                </a:lnTo>
                <a:lnTo>
                  <a:pt x="57300" y="64772"/>
                </a:lnTo>
                <a:lnTo>
                  <a:pt x="60857" y="61898"/>
                </a:lnTo>
                <a:lnTo>
                  <a:pt x="66310" y="52047"/>
                </a:lnTo>
                <a:lnTo>
                  <a:pt x="68196" y="39745"/>
                </a:lnTo>
                <a:lnTo>
                  <a:pt x="68144" y="35473"/>
                </a:lnTo>
                <a:lnTo>
                  <a:pt x="65656" y="20879"/>
                </a:lnTo>
                <a:lnTo>
                  <a:pt x="58524" y="984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720631" y="6554284"/>
            <a:ext cx="10160" cy="109220"/>
          </a:xfrm>
          <a:custGeom>
            <a:avLst/>
            <a:gdLst/>
            <a:ahLst/>
            <a:cxnLst/>
            <a:rect l="l" t="t" r="r" b="b"/>
            <a:pathLst>
              <a:path w="10160" h="109220">
                <a:moveTo>
                  <a:pt x="9990" y="0"/>
                </a:moveTo>
                <a:lnTo>
                  <a:pt x="0" y="0"/>
                </a:lnTo>
                <a:lnTo>
                  <a:pt x="0" y="108679"/>
                </a:lnTo>
                <a:lnTo>
                  <a:pt x="9990" y="108679"/>
                </a:lnTo>
                <a:lnTo>
                  <a:pt x="999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474981" y="6554305"/>
            <a:ext cx="60960" cy="109220"/>
          </a:xfrm>
          <a:custGeom>
            <a:avLst/>
            <a:gdLst/>
            <a:ahLst/>
            <a:cxnLst/>
            <a:rect l="l" t="t" r="r" b="b"/>
            <a:pathLst>
              <a:path w="60959" h="109220">
                <a:moveTo>
                  <a:pt x="59324" y="0"/>
                </a:moveTo>
                <a:lnTo>
                  <a:pt x="0" y="0"/>
                </a:lnTo>
                <a:lnTo>
                  <a:pt x="0" y="108679"/>
                </a:lnTo>
                <a:lnTo>
                  <a:pt x="60707" y="108679"/>
                </a:lnTo>
                <a:lnTo>
                  <a:pt x="60707" y="98979"/>
                </a:lnTo>
                <a:lnTo>
                  <a:pt x="9989" y="98979"/>
                </a:lnTo>
                <a:lnTo>
                  <a:pt x="9989" y="58264"/>
                </a:lnTo>
                <a:lnTo>
                  <a:pt x="46348" y="58264"/>
                </a:lnTo>
                <a:lnTo>
                  <a:pt x="46348" y="49185"/>
                </a:lnTo>
                <a:lnTo>
                  <a:pt x="9989" y="49185"/>
                </a:lnTo>
                <a:lnTo>
                  <a:pt x="9989" y="9831"/>
                </a:lnTo>
                <a:lnTo>
                  <a:pt x="59324" y="9831"/>
                </a:lnTo>
                <a:lnTo>
                  <a:pt x="5932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629311" y="6552460"/>
            <a:ext cx="72390" cy="112395"/>
          </a:xfrm>
          <a:custGeom>
            <a:avLst/>
            <a:gdLst/>
            <a:ahLst/>
            <a:cxnLst/>
            <a:rect l="l" t="t" r="r" b="b"/>
            <a:pathLst>
              <a:path w="72389" h="112395">
                <a:moveTo>
                  <a:pt x="35854" y="0"/>
                </a:moveTo>
                <a:lnTo>
                  <a:pt x="21442" y="2061"/>
                </a:lnTo>
                <a:lnTo>
                  <a:pt x="10704" y="7968"/>
                </a:lnTo>
                <a:lnTo>
                  <a:pt x="3999" y="17306"/>
                </a:lnTo>
                <a:lnTo>
                  <a:pt x="1685" y="29659"/>
                </a:lnTo>
                <a:lnTo>
                  <a:pt x="4738" y="43433"/>
                </a:lnTo>
                <a:lnTo>
                  <a:pt x="12643" y="52111"/>
                </a:lnTo>
                <a:lnTo>
                  <a:pt x="23519" y="57323"/>
                </a:lnTo>
                <a:lnTo>
                  <a:pt x="45503" y="63450"/>
                </a:lnTo>
                <a:lnTo>
                  <a:pt x="54086" y="67177"/>
                </a:lnTo>
                <a:lnTo>
                  <a:pt x="60080" y="72930"/>
                </a:lnTo>
                <a:lnTo>
                  <a:pt x="62334" y="81754"/>
                </a:lnTo>
                <a:lnTo>
                  <a:pt x="60031" y="91590"/>
                </a:lnTo>
                <a:lnTo>
                  <a:pt x="54020" y="98097"/>
                </a:lnTo>
                <a:lnTo>
                  <a:pt x="45642" y="101695"/>
                </a:lnTo>
                <a:lnTo>
                  <a:pt x="36241" y="102801"/>
                </a:lnTo>
                <a:lnTo>
                  <a:pt x="25142" y="100835"/>
                </a:lnTo>
                <a:lnTo>
                  <a:pt x="16842" y="95155"/>
                </a:lnTo>
                <a:lnTo>
                  <a:pt x="11641" y="86089"/>
                </a:lnTo>
                <a:lnTo>
                  <a:pt x="9841" y="73475"/>
                </a:lnTo>
                <a:lnTo>
                  <a:pt x="0" y="73475"/>
                </a:lnTo>
                <a:lnTo>
                  <a:pt x="2568" y="89792"/>
                </a:lnTo>
                <a:lnTo>
                  <a:pt x="9868" y="101890"/>
                </a:lnTo>
                <a:lnTo>
                  <a:pt x="21295" y="109618"/>
                </a:lnTo>
                <a:lnTo>
                  <a:pt x="36241" y="112336"/>
                </a:lnTo>
                <a:lnTo>
                  <a:pt x="51128" y="110159"/>
                </a:lnTo>
                <a:lnTo>
                  <a:pt x="62504" y="103970"/>
                </a:lnTo>
                <a:lnTo>
                  <a:pt x="69769" y="94280"/>
                </a:lnTo>
                <a:lnTo>
                  <a:pt x="72325" y="81600"/>
                </a:lnTo>
                <a:lnTo>
                  <a:pt x="69445" y="68459"/>
                </a:lnTo>
                <a:lnTo>
                  <a:pt x="61889" y="60188"/>
                </a:lnTo>
                <a:lnTo>
                  <a:pt x="51286" y="55180"/>
                </a:lnTo>
                <a:lnTo>
                  <a:pt x="39263" y="51829"/>
                </a:lnTo>
                <a:lnTo>
                  <a:pt x="28912" y="48998"/>
                </a:lnTo>
                <a:lnTo>
                  <a:pt x="20046" y="45111"/>
                </a:lnTo>
                <a:lnTo>
                  <a:pt x="13855" y="39040"/>
                </a:lnTo>
                <a:lnTo>
                  <a:pt x="11527" y="29659"/>
                </a:lnTo>
                <a:lnTo>
                  <a:pt x="13104" y="21258"/>
                </a:lnTo>
                <a:lnTo>
                  <a:pt x="17733" y="14976"/>
                </a:lnTo>
                <a:lnTo>
                  <a:pt x="25265" y="11040"/>
                </a:lnTo>
                <a:lnTo>
                  <a:pt x="35547" y="9678"/>
                </a:lnTo>
                <a:lnTo>
                  <a:pt x="44343" y="11026"/>
                </a:lnTo>
                <a:lnTo>
                  <a:pt x="52232" y="15398"/>
                </a:lnTo>
                <a:lnTo>
                  <a:pt x="58019" y="23284"/>
                </a:lnTo>
                <a:lnTo>
                  <a:pt x="60510" y="35171"/>
                </a:lnTo>
                <a:lnTo>
                  <a:pt x="70533" y="35171"/>
                </a:lnTo>
                <a:lnTo>
                  <a:pt x="67178" y="18748"/>
                </a:lnTo>
                <a:lnTo>
                  <a:pt x="59150" y="7872"/>
                </a:lnTo>
                <a:lnTo>
                  <a:pt x="48144" y="1853"/>
                </a:lnTo>
                <a:lnTo>
                  <a:pt x="3585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739798" y="6554292"/>
            <a:ext cx="147320" cy="109220"/>
          </a:xfrm>
          <a:custGeom>
            <a:avLst/>
            <a:gdLst/>
            <a:ahLst/>
            <a:cxnLst/>
            <a:rect l="l" t="t" r="r" b="b"/>
            <a:pathLst>
              <a:path w="147319" h="109220">
                <a:moveTo>
                  <a:pt x="66992" y="177"/>
                </a:moveTo>
                <a:lnTo>
                  <a:pt x="0" y="177"/>
                </a:lnTo>
                <a:lnTo>
                  <a:pt x="0" y="10337"/>
                </a:lnTo>
                <a:lnTo>
                  <a:pt x="29032" y="10337"/>
                </a:lnTo>
                <a:lnTo>
                  <a:pt x="29032" y="108127"/>
                </a:lnTo>
                <a:lnTo>
                  <a:pt x="39027" y="108127"/>
                </a:lnTo>
                <a:lnTo>
                  <a:pt x="39027" y="10337"/>
                </a:lnTo>
                <a:lnTo>
                  <a:pt x="66992" y="10337"/>
                </a:lnTo>
                <a:lnTo>
                  <a:pt x="66992" y="177"/>
                </a:lnTo>
                <a:close/>
              </a:path>
              <a:path w="147319" h="109220">
                <a:moveTo>
                  <a:pt x="146837" y="0"/>
                </a:moveTo>
                <a:lnTo>
                  <a:pt x="136359" y="0"/>
                </a:lnTo>
                <a:lnTo>
                  <a:pt x="108915" y="58788"/>
                </a:lnTo>
                <a:lnTo>
                  <a:pt x="81546" y="0"/>
                </a:lnTo>
                <a:lnTo>
                  <a:pt x="71297" y="0"/>
                </a:lnTo>
                <a:lnTo>
                  <a:pt x="104444" y="68110"/>
                </a:lnTo>
                <a:lnTo>
                  <a:pt x="104444" y="108673"/>
                </a:lnTo>
                <a:lnTo>
                  <a:pt x="113538" y="108673"/>
                </a:lnTo>
                <a:lnTo>
                  <a:pt x="113538" y="68110"/>
                </a:lnTo>
                <a:lnTo>
                  <a:pt x="14683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1410" y="1827875"/>
            <a:ext cx="2709179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6658" y="1820747"/>
            <a:ext cx="11198683" cy="2448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liu.s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B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58694" y="5944727"/>
            <a:ext cx="1056005" cy="612775"/>
            <a:chOff x="358694" y="5944727"/>
            <a:chExt cx="1056005" cy="612775"/>
          </a:xfrm>
        </p:grpSpPr>
        <p:sp>
          <p:nvSpPr>
            <p:cNvPr id="4" name="object 4"/>
            <p:cNvSpPr/>
            <p:nvPr/>
          </p:nvSpPr>
          <p:spPr>
            <a:xfrm>
              <a:off x="358686" y="5944730"/>
              <a:ext cx="414655" cy="597535"/>
            </a:xfrm>
            <a:custGeom>
              <a:avLst/>
              <a:gdLst/>
              <a:ahLst/>
              <a:cxnLst/>
              <a:rect l="l" t="t" r="r" b="b"/>
              <a:pathLst>
                <a:path w="414655" h="597534">
                  <a:moveTo>
                    <a:pt x="185077" y="0"/>
                  </a:moveTo>
                  <a:lnTo>
                    <a:pt x="0" y="0"/>
                  </a:lnTo>
                  <a:lnTo>
                    <a:pt x="0" y="597484"/>
                  </a:lnTo>
                  <a:lnTo>
                    <a:pt x="185077" y="597484"/>
                  </a:lnTo>
                  <a:lnTo>
                    <a:pt x="185077" y="0"/>
                  </a:lnTo>
                  <a:close/>
                </a:path>
                <a:path w="414655" h="597534">
                  <a:moveTo>
                    <a:pt x="414451" y="184962"/>
                  </a:moveTo>
                  <a:lnTo>
                    <a:pt x="229387" y="184962"/>
                  </a:lnTo>
                  <a:lnTo>
                    <a:pt x="229387" y="597484"/>
                  </a:lnTo>
                  <a:lnTo>
                    <a:pt x="414451" y="597484"/>
                  </a:lnTo>
                  <a:lnTo>
                    <a:pt x="414451" y="1849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6162" y="6360476"/>
              <a:ext cx="196432" cy="1968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92630" y="6129687"/>
              <a:ext cx="422275" cy="424815"/>
            </a:xfrm>
            <a:custGeom>
              <a:avLst/>
              <a:gdLst/>
              <a:ahLst/>
              <a:cxnLst/>
              <a:rect l="l" t="t" r="r" b="b"/>
              <a:pathLst>
                <a:path w="422275" h="424815">
                  <a:moveTo>
                    <a:pt x="421904" y="0"/>
                  </a:moveTo>
                  <a:lnTo>
                    <a:pt x="237366" y="0"/>
                  </a:lnTo>
                  <a:lnTo>
                    <a:pt x="237366" y="239403"/>
                  </a:lnTo>
                  <a:lnTo>
                    <a:pt x="235727" y="253330"/>
                  </a:lnTo>
                  <a:lnTo>
                    <a:pt x="230809" y="263282"/>
                  </a:lnTo>
                  <a:lnTo>
                    <a:pt x="222614" y="269255"/>
                  </a:lnTo>
                  <a:lnTo>
                    <a:pt x="211142" y="271247"/>
                  </a:lnTo>
                  <a:lnTo>
                    <a:pt x="199506" y="269255"/>
                  </a:lnTo>
                  <a:lnTo>
                    <a:pt x="191195" y="263282"/>
                  </a:lnTo>
                  <a:lnTo>
                    <a:pt x="186208" y="253330"/>
                  </a:lnTo>
                  <a:lnTo>
                    <a:pt x="184546" y="239403"/>
                  </a:lnTo>
                  <a:lnTo>
                    <a:pt x="184546" y="0"/>
                  </a:lnTo>
                  <a:lnTo>
                    <a:pt x="0" y="0"/>
                  </a:lnTo>
                  <a:lnTo>
                    <a:pt x="0" y="193334"/>
                  </a:lnTo>
                  <a:lnTo>
                    <a:pt x="2999" y="241613"/>
                  </a:lnTo>
                  <a:lnTo>
                    <a:pt x="11996" y="284315"/>
                  </a:lnTo>
                  <a:lnTo>
                    <a:pt x="26992" y="321435"/>
                  </a:lnTo>
                  <a:lnTo>
                    <a:pt x="81328" y="384835"/>
                  </a:lnTo>
                  <a:lnTo>
                    <a:pt x="119605" y="407070"/>
                  </a:lnTo>
                  <a:lnTo>
                    <a:pt x="162814" y="420099"/>
                  </a:lnTo>
                  <a:lnTo>
                    <a:pt x="210952" y="424347"/>
                  </a:lnTo>
                  <a:lnTo>
                    <a:pt x="259093" y="420099"/>
                  </a:lnTo>
                  <a:lnTo>
                    <a:pt x="302303" y="407070"/>
                  </a:lnTo>
                  <a:lnTo>
                    <a:pt x="340580" y="384835"/>
                  </a:lnTo>
                  <a:lnTo>
                    <a:pt x="373926" y="352968"/>
                  </a:lnTo>
                  <a:lnTo>
                    <a:pt x="409912" y="284315"/>
                  </a:lnTo>
                  <a:lnTo>
                    <a:pt x="418906" y="241613"/>
                  </a:lnTo>
                  <a:lnTo>
                    <a:pt x="421904" y="193334"/>
                  </a:lnTo>
                  <a:lnTo>
                    <a:pt x="4219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86585" y="6129679"/>
            <a:ext cx="117534" cy="17700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8082" y="6129679"/>
            <a:ext cx="117543" cy="177002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1521802" y="6129680"/>
            <a:ext cx="128905" cy="177165"/>
          </a:xfrm>
          <a:custGeom>
            <a:avLst/>
            <a:gdLst/>
            <a:ahLst/>
            <a:cxnLst/>
            <a:rect l="l" t="t" r="r" b="b"/>
            <a:pathLst>
              <a:path w="128905" h="177164">
                <a:moveTo>
                  <a:pt x="93408" y="160629"/>
                </a:moveTo>
                <a:lnTo>
                  <a:pt x="16256" y="160629"/>
                </a:lnTo>
                <a:lnTo>
                  <a:pt x="16256" y="609"/>
                </a:lnTo>
                <a:lnTo>
                  <a:pt x="0" y="609"/>
                </a:lnTo>
                <a:lnTo>
                  <a:pt x="0" y="160629"/>
                </a:lnTo>
                <a:lnTo>
                  <a:pt x="0" y="177139"/>
                </a:lnTo>
                <a:lnTo>
                  <a:pt x="93408" y="177139"/>
                </a:lnTo>
                <a:lnTo>
                  <a:pt x="93408" y="160629"/>
                </a:lnTo>
                <a:close/>
              </a:path>
              <a:path w="128905" h="177164">
                <a:moveTo>
                  <a:pt x="128854" y="0"/>
                </a:moveTo>
                <a:lnTo>
                  <a:pt x="112572" y="0"/>
                </a:lnTo>
                <a:lnTo>
                  <a:pt x="112572" y="177012"/>
                </a:lnTo>
                <a:lnTo>
                  <a:pt x="128854" y="177012"/>
                </a:lnTo>
                <a:lnTo>
                  <a:pt x="1288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963373" y="6099457"/>
            <a:ext cx="307340" cy="209550"/>
            <a:chOff x="1963373" y="6099457"/>
            <a:chExt cx="307340" cy="209550"/>
          </a:xfrm>
        </p:grpSpPr>
        <p:sp>
          <p:nvSpPr>
            <p:cNvPr id="11" name="object 11"/>
            <p:cNvSpPr/>
            <p:nvPr/>
          </p:nvSpPr>
          <p:spPr>
            <a:xfrm>
              <a:off x="1963373" y="6099457"/>
              <a:ext cx="119380" cy="209550"/>
            </a:xfrm>
            <a:custGeom>
              <a:avLst/>
              <a:gdLst/>
              <a:ahLst/>
              <a:cxnLst/>
              <a:rect l="l" t="t" r="r" b="b"/>
              <a:pathLst>
                <a:path w="119380" h="209550">
                  <a:moveTo>
                    <a:pt x="42142" y="0"/>
                  </a:moveTo>
                  <a:lnTo>
                    <a:pt x="31405" y="0"/>
                  </a:lnTo>
                  <a:lnTo>
                    <a:pt x="26864" y="4540"/>
                  </a:lnTo>
                  <a:lnTo>
                    <a:pt x="26864" y="15278"/>
                  </a:lnTo>
                  <a:lnTo>
                    <a:pt x="31405" y="19810"/>
                  </a:lnTo>
                  <a:lnTo>
                    <a:pt x="42142" y="19810"/>
                  </a:lnTo>
                  <a:lnTo>
                    <a:pt x="46683" y="15278"/>
                  </a:lnTo>
                  <a:lnTo>
                    <a:pt x="46683" y="4540"/>
                  </a:lnTo>
                  <a:lnTo>
                    <a:pt x="42142" y="0"/>
                  </a:lnTo>
                  <a:close/>
                </a:path>
                <a:path w="119380" h="209550">
                  <a:moveTo>
                    <a:pt x="87488" y="0"/>
                  </a:moveTo>
                  <a:lnTo>
                    <a:pt x="76740" y="0"/>
                  </a:lnTo>
                  <a:lnTo>
                    <a:pt x="72208" y="4540"/>
                  </a:lnTo>
                  <a:lnTo>
                    <a:pt x="72208" y="15278"/>
                  </a:lnTo>
                  <a:lnTo>
                    <a:pt x="76740" y="19810"/>
                  </a:lnTo>
                  <a:lnTo>
                    <a:pt x="87488" y="19810"/>
                  </a:lnTo>
                  <a:lnTo>
                    <a:pt x="92019" y="15278"/>
                  </a:lnTo>
                  <a:lnTo>
                    <a:pt x="92019" y="4540"/>
                  </a:lnTo>
                  <a:lnTo>
                    <a:pt x="87488" y="0"/>
                  </a:lnTo>
                  <a:close/>
                </a:path>
                <a:path w="119380" h="209550">
                  <a:moveTo>
                    <a:pt x="59450" y="27484"/>
                  </a:moveTo>
                  <a:lnTo>
                    <a:pt x="16537" y="44793"/>
                  </a:lnTo>
                  <a:lnTo>
                    <a:pt x="46" y="88729"/>
                  </a:lnTo>
                  <a:lnTo>
                    <a:pt x="0" y="147946"/>
                  </a:lnTo>
                  <a:lnTo>
                    <a:pt x="4288" y="172440"/>
                  </a:lnTo>
                  <a:lnTo>
                    <a:pt x="16537" y="191959"/>
                  </a:lnTo>
                  <a:lnTo>
                    <a:pt x="35359" y="204664"/>
                  </a:lnTo>
                  <a:lnTo>
                    <a:pt x="59450" y="209199"/>
                  </a:lnTo>
                  <a:lnTo>
                    <a:pt x="83526" y="204664"/>
                  </a:lnTo>
                  <a:lnTo>
                    <a:pt x="100164" y="193429"/>
                  </a:lnTo>
                  <a:lnTo>
                    <a:pt x="59450" y="193429"/>
                  </a:lnTo>
                  <a:lnTo>
                    <a:pt x="41779" y="190149"/>
                  </a:lnTo>
                  <a:lnTo>
                    <a:pt x="28125" y="180894"/>
                  </a:lnTo>
                  <a:lnTo>
                    <a:pt x="19322" y="166535"/>
                  </a:lnTo>
                  <a:lnTo>
                    <a:pt x="16203" y="147946"/>
                  </a:lnTo>
                  <a:lnTo>
                    <a:pt x="16203" y="88729"/>
                  </a:lnTo>
                  <a:lnTo>
                    <a:pt x="19322" y="70148"/>
                  </a:lnTo>
                  <a:lnTo>
                    <a:pt x="28125" y="55788"/>
                  </a:lnTo>
                  <a:lnTo>
                    <a:pt x="41779" y="46528"/>
                  </a:lnTo>
                  <a:lnTo>
                    <a:pt x="59450" y="43247"/>
                  </a:lnTo>
                  <a:lnTo>
                    <a:pt x="100060" y="43247"/>
                  </a:lnTo>
                  <a:lnTo>
                    <a:pt x="83526" y="32038"/>
                  </a:lnTo>
                  <a:lnTo>
                    <a:pt x="59450" y="27484"/>
                  </a:lnTo>
                  <a:close/>
                </a:path>
                <a:path w="119380" h="209550">
                  <a:moveTo>
                    <a:pt x="100060" y="43247"/>
                  </a:moveTo>
                  <a:lnTo>
                    <a:pt x="59450" y="43247"/>
                  </a:lnTo>
                  <a:lnTo>
                    <a:pt x="77115" y="46547"/>
                  </a:lnTo>
                  <a:lnTo>
                    <a:pt x="90763" y="55858"/>
                  </a:lnTo>
                  <a:lnTo>
                    <a:pt x="99562" y="70297"/>
                  </a:lnTo>
                  <a:lnTo>
                    <a:pt x="102638" y="88729"/>
                  </a:lnTo>
                  <a:lnTo>
                    <a:pt x="102679" y="147946"/>
                  </a:lnTo>
                  <a:lnTo>
                    <a:pt x="99562" y="166535"/>
                  </a:lnTo>
                  <a:lnTo>
                    <a:pt x="90763" y="180894"/>
                  </a:lnTo>
                  <a:lnTo>
                    <a:pt x="77115" y="190149"/>
                  </a:lnTo>
                  <a:lnTo>
                    <a:pt x="59450" y="193429"/>
                  </a:lnTo>
                  <a:lnTo>
                    <a:pt x="100164" y="193429"/>
                  </a:lnTo>
                  <a:lnTo>
                    <a:pt x="102341" y="191959"/>
                  </a:lnTo>
                  <a:lnTo>
                    <a:pt x="114587" y="172440"/>
                  </a:lnTo>
                  <a:lnTo>
                    <a:pt x="118875" y="147946"/>
                  </a:lnTo>
                  <a:lnTo>
                    <a:pt x="118829" y="88729"/>
                  </a:lnTo>
                  <a:lnTo>
                    <a:pt x="114587" y="64393"/>
                  </a:lnTo>
                  <a:lnTo>
                    <a:pt x="102341" y="44793"/>
                  </a:lnTo>
                  <a:lnTo>
                    <a:pt x="100060" y="43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14566" y="6129679"/>
              <a:ext cx="111079" cy="17700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253993" y="6129679"/>
              <a:ext cx="16510" cy="177165"/>
            </a:xfrm>
            <a:custGeom>
              <a:avLst/>
              <a:gdLst/>
              <a:ahLst/>
              <a:cxnLst/>
              <a:rect l="l" t="t" r="r" b="b"/>
              <a:pathLst>
                <a:path w="16510" h="177164">
                  <a:moveTo>
                    <a:pt x="16280" y="0"/>
                  </a:moveTo>
                  <a:lnTo>
                    <a:pt x="0" y="0"/>
                  </a:lnTo>
                  <a:lnTo>
                    <a:pt x="0" y="177002"/>
                  </a:lnTo>
                  <a:lnTo>
                    <a:pt x="16280" y="177002"/>
                  </a:lnTo>
                  <a:lnTo>
                    <a:pt x="162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57729" y="6126683"/>
            <a:ext cx="118794" cy="182474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1844509" y="6129679"/>
            <a:ext cx="115570" cy="177165"/>
          </a:xfrm>
          <a:custGeom>
            <a:avLst/>
            <a:gdLst/>
            <a:ahLst/>
            <a:cxnLst/>
            <a:rect l="l" t="t" r="r" b="b"/>
            <a:pathLst>
              <a:path w="115569" h="177164">
                <a:moveTo>
                  <a:pt x="105812" y="0"/>
                </a:moveTo>
                <a:lnTo>
                  <a:pt x="87202" y="0"/>
                </a:lnTo>
                <a:lnTo>
                  <a:pt x="34667" y="79363"/>
                </a:lnTo>
                <a:lnTo>
                  <a:pt x="16272" y="79363"/>
                </a:lnTo>
                <a:lnTo>
                  <a:pt x="16272" y="0"/>
                </a:lnTo>
                <a:lnTo>
                  <a:pt x="0" y="0"/>
                </a:lnTo>
                <a:lnTo>
                  <a:pt x="0" y="177002"/>
                </a:lnTo>
                <a:lnTo>
                  <a:pt x="16272" y="177002"/>
                </a:lnTo>
                <a:lnTo>
                  <a:pt x="16272" y="94642"/>
                </a:lnTo>
                <a:lnTo>
                  <a:pt x="34433" y="94642"/>
                </a:lnTo>
                <a:lnTo>
                  <a:pt x="96205" y="177002"/>
                </a:lnTo>
                <a:lnTo>
                  <a:pt x="115567" y="177002"/>
                </a:lnTo>
                <a:lnTo>
                  <a:pt x="48271" y="87132"/>
                </a:lnTo>
                <a:lnTo>
                  <a:pt x="1058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77400" y="6365207"/>
            <a:ext cx="117527" cy="177001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1868015" y="6365207"/>
            <a:ext cx="132080" cy="177165"/>
          </a:xfrm>
          <a:custGeom>
            <a:avLst/>
            <a:gdLst/>
            <a:ahLst/>
            <a:cxnLst/>
            <a:rect l="l" t="t" r="r" b="b"/>
            <a:pathLst>
              <a:path w="132080" h="177165">
                <a:moveTo>
                  <a:pt x="131804" y="0"/>
                </a:moveTo>
                <a:lnTo>
                  <a:pt x="114696" y="0"/>
                </a:lnTo>
                <a:lnTo>
                  <a:pt x="65769" y="151295"/>
                </a:lnTo>
                <a:lnTo>
                  <a:pt x="17109" y="0"/>
                </a:lnTo>
                <a:lnTo>
                  <a:pt x="0" y="0"/>
                </a:lnTo>
                <a:lnTo>
                  <a:pt x="57983" y="177001"/>
                </a:lnTo>
                <a:lnTo>
                  <a:pt x="73554" y="177001"/>
                </a:lnTo>
                <a:lnTo>
                  <a:pt x="1318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19320" y="6365207"/>
            <a:ext cx="119029" cy="178987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1833072" y="6365207"/>
            <a:ext cx="16510" cy="177165"/>
          </a:xfrm>
          <a:custGeom>
            <a:avLst/>
            <a:gdLst/>
            <a:ahLst/>
            <a:cxnLst/>
            <a:rect l="l" t="t" r="r" b="b"/>
            <a:pathLst>
              <a:path w="16510" h="177165">
                <a:moveTo>
                  <a:pt x="16271" y="0"/>
                </a:moveTo>
                <a:lnTo>
                  <a:pt x="0" y="0"/>
                </a:lnTo>
                <a:lnTo>
                  <a:pt x="0" y="177002"/>
                </a:lnTo>
                <a:lnTo>
                  <a:pt x="16271" y="177002"/>
                </a:lnTo>
                <a:lnTo>
                  <a:pt x="162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40419" y="6365172"/>
            <a:ext cx="111760" cy="177165"/>
          </a:xfrm>
          <a:custGeom>
            <a:avLst/>
            <a:gdLst/>
            <a:ahLst/>
            <a:cxnLst/>
            <a:rect l="l" t="t" r="r" b="b"/>
            <a:pathLst>
              <a:path w="111760" h="177165">
                <a:moveTo>
                  <a:pt x="51551" y="0"/>
                </a:moveTo>
                <a:lnTo>
                  <a:pt x="0" y="0"/>
                </a:lnTo>
                <a:lnTo>
                  <a:pt x="0" y="177002"/>
                </a:lnTo>
                <a:lnTo>
                  <a:pt x="16271" y="177002"/>
                </a:lnTo>
                <a:lnTo>
                  <a:pt x="16271" y="121264"/>
                </a:lnTo>
                <a:lnTo>
                  <a:pt x="68051" y="121264"/>
                </a:lnTo>
                <a:lnTo>
                  <a:pt x="65949" y="118562"/>
                </a:lnTo>
                <a:lnTo>
                  <a:pt x="84933" y="112272"/>
                </a:lnTo>
                <a:lnTo>
                  <a:pt x="93323" y="105493"/>
                </a:lnTo>
                <a:lnTo>
                  <a:pt x="16271" y="105493"/>
                </a:lnTo>
                <a:lnTo>
                  <a:pt x="16271" y="16029"/>
                </a:lnTo>
                <a:lnTo>
                  <a:pt x="95317" y="16029"/>
                </a:lnTo>
                <a:lnTo>
                  <a:pt x="95078" y="15658"/>
                </a:lnTo>
                <a:lnTo>
                  <a:pt x="76339" y="4050"/>
                </a:lnTo>
                <a:lnTo>
                  <a:pt x="51551" y="0"/>
                </a:lnTo>
                <a:close/>
              </a:path>
              <a:path w="111760" h="177165">
                <a:moveTo>
                  <a:pt x="68051" y="121264"/>
                </a:moveTo>
                <a:lnTo>
                  <a:pt x="49176" y="121264"/>
                </a:lnTo>
                <a:lnTo>
                  <a:pt x="91716" y="177002"/>
                </a:lnTo>
                <a:lnTo>
                  <a:pt x="111406" y="177002"/>
                </a:lnTo>
                <a:lnTo>
                  <a:pt x="68051" y="121264"/>
                </a:lnTo>
                <a:close/>
              </a:path>
              <a:path w="111760" h="177165">
                <a:moveTo>
                  <a:pt x="95317" y="16029"/>
                </a:moveTo>
                <a:lnTo>
                  <a:pt x="50308" y="16029"/>
                </a:lnTo>
                <a:lnTo>
                  <a:pt x="69364" y="18766"/>
                </a:lnTo>
                <a:lnTo>
                  <a:pt x="83313" y="26805"/>
                </a:lnTo>
                <a:lnTo>
                  <a:pt x="91881" y="39893"/>
                </a:lnTo>
                <a:lnTo>
                  <a:pt x="94797" y="57774"/>
                </a:lnTo>
                <a:lnTo>
                  <a:pt x="94797" y="64732"/>
                </a:lnTo>
                <a:lnTo>
                  <a:pt x="91763" y="81873"/>
                </a:lnTo>
                <a:lnTo>
                  <a:pt x="82999" y="94688"/>
                </a:lnTo>
                <a:lnTo>
                  <a:pt x="69011" y="102715"/>
                </a:lnTo>
                <a:lnTo>
                  <a:pt x="50308" y="105493"/>
                </a:lnTo>
                <a:lnTo>
                  <a:pt x="93323" y="105493"/>
                </a:lnTo>
                <a:lnTo>
                  <a:pt x="99118" y="100811"/>
                </a:lnTo>
                <a:lnTo>
                  <a:pt x="107998" y="84768"/>
                </a:lnTo>
                <a:lnTo>
                  <a:pt x="111070" y="64732"/>
                </a:lnTo>
                <a:lnTo>
                  <a:pt x="110985" y="57774"/>
                </a:lnTo>
                <a:lnTo>
                  <a:pt x="106933" y="34006"/>
                </a:lnTo>
                <a:lnTo>
                  <a:pt x="95317" y="160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17770" y="6365172"/>
            <a:ext cx="16510" cy="177165"/>
          </a:xfrm>
          <a:custGeom>
            <a:avLst/>
            <a:gdLst/>
            <a:ahLst/>
            <a:cxnLst/>
            <a:rect l="l" t="t" r="r" b="b"/>
            <a:pathLst>
              <a:path w="16510" h="177165">
                <a:moveTo>
                  <a:pt x="16271" y="0"/>
                </a:moveTo>
                <a:lnTo>
                  <a:pt x="0" y="0"/>
                </a:lnTo>
                <a:lnTo>
                  <a:pt x="0" y="177002"/>
                </a:lnTo>
                <a:lnTo>
                  <a:pt x="16271" y="177002"/>
                </a:lnTo>
                <a:lnTo>
                  <a:pt x="162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17687" y="6365240"/>
            <a:ext cx="99060" cy="176530"/>
          </a:xfrm>
          <a:custGeom>
            <a:avLst/>
            <a:gdLst/>
            <a:ahLst/>
            <a:cxnLst/>
            <a:rect l="l" t="t" r="r" b="b"/>
            <a:pathLst>
              <a:path w="99060" h="176529">
                <a:moveTo>
                  <a:pt x="98869" y="161290"/>
                </a:moveTo>
                <a:lnTo>
                  <a:pt x="16268" y="161290"/>
                </a:lnTo>
                <a:lnTo>
                  <a:pt x="16268" y="95250"/>
                </a:lnTo>
                <a:lnTo>
                  <a:pt x="75488" y="95250"/>
                </a:lnTo>
                <a:lnTo>
                  <a:pt x="75488" y="80010"/>
                </a:lnTo>
                <a:lnTo>
                  <a:pt x="16268" y="80010"/>
                </a:lnTo>
                <a:lnTo>
                  <a:pt x="16268" y="16510"/>
                </a:lnTo>
                <a:lnTo>
                  <a:pt x="96608" y="16510"/>
                </a:lnTo>
                <a:lnTo>
                  <a:pt x="96608" y="0"/>
                </a:lnTo>
                <a:lnTo>
                  <a:pt x="0" y="0"/>
                </a:lnTo>
                <a:lnTo>
                  <a:pt x="0" y="16510"/>
                </a:lnTo>
                <a:lnTo>
                  <a:pt x="0" y="80010"/>
                </a:lnTo>
                <a:lnTo>
                  <a:pt x="0" y="95250"/>
                </a:lnTo>
                <a:lnTo>
                  <a:pt x="0" y="161290"/>
                </a:lnTo>
                <a:lnTo>
                  <a:pt x="0" y="176530"/>
                </a:lnTo>
                <a:lnTo>
                  <a:pt x="98869" y="176530"/>
                </a:lnTo>
                <a:lnTo>
                  <a:pt x="98869" y="1612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69039" y="6362203"/>
            <a:ext cx="118110" cy="183515"/>
          </a:xfrm>
          <a:custGeom>
            <a:avLst/>
            <a:gdLst/>
            <a:ahLst/>
            <a:cxnLst/>
            <a:rect l="l" t="t" r="r" b="b"/>
            <a:pathLst>
              <a:path w="118110" h="183515">
                <a:moveTo>
                  <a:pt x="58395" y="0"/>
                </a:moveTo>
                <a:lnTo>
                  <a:pt x="34922" y="3357"/>
                </a:lnTo>
                <a:lnTo>
                  <a:pt x="17434" y="12978"/>
                </a:lnTo>
                <a:lnTo>
                  <a:pt x="6514" y="28186"/>
                </a:lnTo>
                <a:lnTo>
                  <a:pt x="2744" y="48305"/>
                </a:lnTo>
                <a:lnTo>
                  <a:pt x="7717" y="70739"/>
                </a:lnTo>
                <a:lnTo>
                  <a:pt x="20592" y="84872"/>
                </a:lnTo>
                <a:lnTo>
                  <a:pt x="38305" y="93361"/>
                </a:lnTo>
                <a:lnTo>
                  <a:pt x="74111" y="103339"/>
                </a:lnTo>
                <a:lnTo>
                  <a:pt x="88090" y="109410"/>
                </a:lnTo>
                <a:lnTo>
                  <a:pt x="97851" y="118779"/>
                </a:lnTo>
                <a:lnTo>
                  <a:pt x="101522" y="133150"/>
                </a:lnTo>
                <a:lnTo>
                  <a:pt x="97772" y="149169"/>
                </a:lnTo>
                <a:lnTo>
                  <a:pt x="87981" y="159767"/>
                </a:lnTo>
                <a:lnTo>
                  <a:pt x="74336" y="165627"/>
                </a:lnTo>
                <a:lnTo>
                  <a:pt x="59025" y="167429"/>
                </a:lnTo>
                <a:lnTo>
                  <a:pt x="40949" y="164227"/>
                </a:lnTo>
                <a:lnTo>
                  <a:pt x="27431" y="154977"/>
                </a:lnTo>
                <a:lnTo>
                  <a:pt x="18962" y="140211"/>
                </a:lnTo>
                <a:lnTo>
                  <a:pt x="16029" y="119667"/>
                </a:lnTo>
                <a:lnTo>
                  <a:pt x="0" y="119667"/>
                </a:lnTo>
                <a:lnTo>
                  <a:pt x="4182" y="146242"/>
                </a:lnTo>
                <a:lnTo>
                  <a:pt x="16073" y="165946"/>
                </a:lnTo>
                <a:lnTo>
                  <a:pt x="34683" y="178531"/>
                </a:lnTo>
                <a:lnTo>
                  <a:pt x="59025" y="182958"/>
                </a:lnTo>
                <a:lnTo>
                  <a:pt x="83270" y="179413"/>
                </a:lnTo>
                <a:lnTo>
                  <a:pt x="101798" y="169333"/>
                </a:lnTo>
                <a:lnTo>
                  <a:pt x="113632" y="153551"/>
                </a:lnTo>
                <a:lnTo>
                  <a:pt x="117793" y="132900"/>
                </a:lnTo>
                <a:lnTo>
                  <a:pt x="113103" y="111498"/>
                </a:lnTo>
                <a:lnTo>
                  <a:pt x="100798" y="98026"/>
                </a:lnTo>
                <a:lnTo>
                  <a:pt x="83529" y="89870"/>
                </a:lnTo>
                <a:lnTo>
                  <a:pt x="63947" y="84413"/>
                </a:lnTo>
                <a:lnTo>
                  <a:pt x="47088" y="79802"/>
                </a:lnTo>
                <a:lnTo>
                  <a:pt x="32649" y="73471"/>
                </a:lnTo>
                <a:lnTo>
                  <a:pt x="22565" y="63584"/>
                </a:lnTo>
                <a:lnTo>
                  <a:pt x="18774" y="48305"/>
                </a:lnTo>
                <a:lnTo>
                  <a:pt x="21342" y="34622"/>
                </a:lnTo>
                <a:lnTo>
                  <a:pt x="28882" y="24391"/>
                </a:lnTo>
                <a:lnTo>
                  <a:pt x="41149" y="17981"/>
                </a:lnTo>
                <a:lnTo>
                  <a:pt x="57895" y="15762"/>
                </a:lnTo>
                <a:lnTo>
                  <a:pt x="72222" y="17958"/>
                </a:lnTo>
                <a:lnTo>
                  <a:pt x="85070" y="25079"/>
                </a:lnTo>
                <a:lnTo>
                  <a:pt x="94496" y="37921"/>
                </a:lnTo>
                <a:lnTo>
                  <a:pt x="98553" y="57282"/>
                </a:lnTo>
                <a:lnTo>
                  <a:pt x="114876" y="57282"/>
                </a:lnTo>
                <a:lnTo>
                  <a:pt x="109412" y="30535"/>
                </a:lnTo>
                <a:lnTo>
                  <a:pt x="96337" y="12821"/>
                </a:lnTo>
                <a:lnTo>
                  <a:pt x="78412" y="3018"/>
                </a:lnTo>
                <a:lnTo>
                  <a:pt x="583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48991" y="6365176"/>
            <a:ext cx="239395" cy="177165"/>
          </a:xfrm>
          <a:custGeom>
            <a:avLst/>
            <a:gdLst/>
            <a:ahLst/>
            <a:cxnLst/>
            <a:rect l="l" t="t" r="r" b="b"/>
            <a:pathLst>
              <a:path w="239394" h="177165">
                <a:moveTo>
                  <a:pt x="109105" y="63"/>
                </a:moveTo>
                <a:lnTo>
                  <a:pt x="0" y="63"/>
                </a:lnTo>
                <a:lnTo>
                  <a:pt x="0" y="16573"/>
                </a:lnTo>
                <a:lnTo>
                  <a:pt x="47294" y="16573"/>
                </a:lnTo>
                <a:lnTo>
                  <a:pt x="47294" y="176593"/>
                </a:lnTo>
                <a:lnTo>
                  <a:pt x="63563" y="176593"/>
                </a:lnTo>
                <a:lnTo>
                  <a:pt x="63563" y="16573"/>
                </a:lnTo>
                <a:lnTo>
                  <a:pt x="109105" y="16573"/>
                </a:lnTo>
                <a:lnTo>
                  <a:pt x="109105" y="63"/>
                </a:lnTo>
                <a:close/>
              </a:path>
              <a:path w="239394" h="177165">
                <a:moveTo>
                  <a:pt x="239153" y="0"/>
                </a:moveTo>
                <a:lnTo>
                  <a:pt x="222097" y="0"/>
                </a:lnTo>
                <a:lnTo>
                  <a:pt x="177380" y="95758"/>
                </a:lnTo>
                <a:lnTo>
                  <a:pt x="132803" y="0"/>
                </a:lnTo>
                <a:lnTo>
                  <a:pt x="116116" y="0"/>
                </a:lnTo>
                <a:lnTo>
                  <a:pt x="170103" y="110921"/>
                </a:lnTo>
                <a:lnTo>
                  <a:pt x="170103" y="176999"/>
                </a:lnTo>
                <a:lnTo>
                  <a:pt x="184912" y="176999"/>
                </a:lnTo>
                <a:lnTo>
                  <a:pt x="184912" y="110921"/>
                </a:lnTo>
                <a:lnTo>
                  <a:pt x="239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1434531" y="2263583"/>
            <a:ext cx="77577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/>
              <a:t>Scripts</a:t>
            </a:r>
            <a:r>
              <a:rPr sz="6000" spc="-25" dirty="0"/>
              <a:t> </a:t>
            </a:r>
            <a:r>
              <a:rPr sz="6000" dirty="0"/>
              <a:t>and</a:t>
            </a:r>
            <a:r>
              <a:rPr sz="6000" spc="-25" dirty="0"/>
              <a:t> </a:t>
            </a:r>
            <a:r>
              <a:rPr sz="6000" spc="-30" dirty="0"/>
              <a:t>trace</a:t>
            </a:r>
            <a:r>
              <a:rPr sz="6000" spc="-20" dirty="0"/>
              <a:t> </a:t>
            </a:r>
            <a:r>
              <a:rPr sz="6000" spc="-10" dirty="0"/>
              <a:t>analysis</a:t>
            </a:r>
            <a:endParaRPr sz="6000"/>
          </a:p>
        </p:txBody>
      </p:sp>
      <p:sp>
        <p:nvSpPr>
          <p:cNvPr id="26" name="object 26"/>
          <p:cNvSpPr txBox="1"/>
          <p:nvPr/>
        </p:nvSpPr>
        <p:spPr>
          <a:xfrm>
            <a:off x="1434531" y="3432934"/>
            <a:ext cx="6564630" cy="1350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TDTS11: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Computer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Networks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Internet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Protocols </a:t>
            </a:r>
            <a:r>
              <a:rPr sz="2400" b="1" spc="-5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sv-SE" sz="2400" b="1" dirty="0" err="1">
                <a:solidFill>
                  <a:srgbClr val="FFFFFF"/>
                </a:solidFill>
                <a:latin typeface="Calibri"/>
                <a:cs typeface="Calibri"/>
              </a:rPr>
              <a:t>Gurjot</a:t>
            </a:r>
            <a:r>
              <a:rPr lang="sv-SE" sz="2400" b="1" dirty="0">
                <a:solidFill>
                  <a:srgbClr val="FFFFFF"/>
                </a:solidFill>
                <a:latin typeface="Calibri"/>
                <a:cs typeface="Calibri"/>
              </a:rPr>
              <a:t> Singh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lang="sv-SE" sz="2400" b="1" spc="-10" dirty="0" err="1">
                <a:solidFill>
                  <a:srgbClr val="FFFFFF"/>
                </a:solidFill>
                <a:latin typeface="Calibri"/>
                <a:cs typeface="Calibri"/>
              </a:rPr>
              <a:t>January</a:t>
            </a:r>
            <a:r>
              <a:rPr sz="24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sv-SE" sz="24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2251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Al</a:t>
            </a:r>
            <a:r>
              <a:rPr sz="3600" spc="-40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-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n</a:t>
            </a:r>
            <a:r>
              <a:rPr sz="3600" spc="-35" dirty="0">
                <a:solidFill>
                  <a:srgbClr val="000000"/>
                </a:solidFill>
              </a:rPr>
              <a:t>a</a:t>
            </a:r>
            <a:r>
              <a:rPr sz="3600" dirty="0">
                <a:solidFill>
                  <a:srgbClr val="000000"/>
                </a:solidFill>
              </a:rPr>
              <a:t>ti</a:t>
            </a:r>
            <a:r>
              <a:rPr sz="3600" spc="-40" dirty="0">
                <a:solidFill>
                  <a:srgbClr val="000000"/>
                </a:solidFill>
              </a:rPr>
              <a:t>v</a:t>
            </a:r>
            <a:r>
              <a:rPr sz="3600" dirty="0">
                <a:solidFill>
                  <a:srgbClr val="000000"/>
                </a:solidFill>
              </a:rPr>
              <a:t>es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20747"/>
            <a:ext cx="10809605" cy="244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Tasks </a:t>
            </a:r>
            <a:r>
              <a:rPr sz="3600" baseline="1157" dirty="0">
                <a:latin typeface="Georgia"/>
                <a:cs typeface="Georgia"/>
              </a:rPr>
              <a:t>is </a:t>
            </a:r>
            <a:r>
              <a:rPr sz="3600" spc="-7" baseline="1157" dirty="0">
                <a:latin typeface="Georgia"/>
                <a:cs typeface="Georgia"/>
              </a:rPr>
              <a:t>mainly</a:t>
            </a:r>
            <a:r>
              <a:rPr sz="3600" baseline="1157" dirty="0">
                <a:latin typeface="Georgia"/>
                <a:cs typeface="Georgia"/>
              </a:rPr>
              <a:t> adopted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to </a:t>
            </a:r>
            <a:r>
              <a:rPr sz="3600" spc="-7" baseline="1157" dirty="0">
                <a:latin typeface="Georgia"/>
                <a:cs typeface="Georgia"/>
              </a:rPr>
              <a:t>Wireshark </a:t>
            </a:r>
            <a:r>
              <a:rPr sz="3600" baseline="1157" dirty="0">
                <a:latin typeface="Georgia"/>
                <a:cs typeface="Georgia"/>
              </a:rPr>
              <a:t>and</a:t>
            </a:r>
            <a:r>
              <a:rPr sz="3600" spc="-7" baseline="1157" dirty="0">
                <a:latin typeface="Georgia"/>
                <a:cs typeface="Georgia"/>
              </a:rPr>
              <a:t> bash scripts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4000">
              <a:latin typeface="Georgia"/>
              <a:cs typeface="Georgia"/>
            </a:endParaRPr>
          </a:p>
          <a:p>
            <a:pPr marL="241300" marR="5080" indent="-228600">
              <a:lnSpc>
                <a:spcPts val="267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Most tasks</a:t>
            </a:r>
            <a:r>
              <a:rPr sz="3600" baseline="1157" dirty="0">
                <a:latin typeface="Georgia"/>
                <a:cs typeface="Georgia"/>
              </a:rPr>
              <a:t> can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be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answered </a:t>
            </a:r>
            <a:r>
              <a:rPr sz="3600" baseline="1157" dirty="0">
                <a:latin typeface="Georgia"/>
                <a:cs typeface="Georgia"/>
              </a:rPr>
              <a:t>both with</a:t>
            </a:r>
            <a:r>
              <a:rPr sz="3600" spc="-7" baseline="1157" dirty="0">
                <a:latin typeface="Georgia"/>
                <a:cs typeface="Georgia"/>
              </a:rPr>
              <a:t> scripts</a:t>
            </a:r>
            <a:r>
              <a:rPr sz="3600" baseline="1157" dirty="0">
                <a:latin typeface="Georgia"/>
                <a:cs typeface="Georgia"/>
              </a:rPr>
              <a:t> and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by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looking</a:t>
            </a:r>
            <a:r>
              <a:rPr sz="3600" baseline="1157" dirty="0">
                <a:latin typeface="Georgia"/>
                <a:cs typeface="Georgia"/>
              </a:rPr>
              <a:t> in </a:t>
            </a:r>
            <a:r>
              <a:rPr sz="3600" spc="-7" baseline="1157" dirty="0">
                <a:latin typeface="Georgia"/>
                <a:cs typeface="Georgia"/>
              </a:rPr>
              <a:t>Wireshark, </a:t>
            </a:r>
            <a:r>
              <a:rPr sz="3600" baseline="1157" dirty="0">
                <a:latin typeface="Georgia"/>
                <a:cs typeface="Georgia"/>
              </a:rPr>
              <a:t>but </a:t>
            </a:r>
            <a:r>
              <a:rPr sz="3600" spc="-839" baseline="1157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automating</a:t>
            </a:r>
            <a:r>
              <a:rPr sz="240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them</a:t>
            </a:r>
            <a:r>
              <a:rPr sz="2400" dirty="0">
                <a:latin typeface="Georgia"/>
                <a:cs typeface="Georgia"/>
              </a:rPr>
              <a:t> with</a:t>
            </a:r>
            <a:r>
              <a:rPr sz="2400" spc="-5" dirty="0">
                <a:latin typeface="Georgia"/>
                <a:cs typeface="Georgia"/>
              </a:rPr>
              <a:t> scripts saves </a:t>
            </a:r>
            <a:r>
              <a:rPr sz="2400" dirty="0">
                <a:latin typeface="Georgia"/>
                <a:cs typeface="Georgia"/>
              </a:rPr>
              <a:t>a </a:t>
            </a:r>
            <a:r>
              <a:rPr sz="2400" spc="-5" dirty="0">
                <a:latin typeface="Georgia"/>
                <a:cs typeface="Georgia"/>
              </a:rPr>
              <a:t>lot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time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95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Programming</a:t>
            </a:r>
            <a:r>
              <a:rPr sz="3600" baseline="1157" dirty="0">
                <a:latin typeface="Georgia"/>
                <a:cs typeface="Georgia"/>
              </a:rPr>
              <a:t> is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not </a:t>
            </a:r>
            <a:r>
              <a:rPr sz="3600" spc="-7" baseline="1157" dirty="0">
                <a:latin typeface="Georgia"/>
                <a:cs typeface="Georgia"/>
              </a:rPr>
              <a:t>required, </a:t>
            </a:r>
            <a:r>
              <a:rPr sz="3600" baseline="1157" dirty="0">
                <a:latin typeface="Georgia"/>
                <a:cs typeface="Georgia"/>
              </a:rPr>
              <a:t>but encouraged. Any </a:t>
            </a:r>
            <a:r>
              <a:rPr sz="3600" spc="-7" baseline="1157" dirty="0">
                <a:latin typeface="Georgia"/>
                <a:cs typeface="Georgia"/>
              </a:rPr>
              <a:t>language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is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ok!</a:t>
            </a:r>
            <a:endParaRPr sz="3600" baseline="1157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14551" y="387948"/>
            <a:ext cx="1809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10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B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58694" y="5944727"/>
            <a:ext cx="1056005" cy="612775"/>
            <a:chOff x="358694" y="5944727"/>
            <a:chExt cx="1056005" cy="612775"/>
          </a:xfrm>
        </p:grpSpPr>
        <p:sp>
          <p:nvSpPr>
            <p:cNvPr id="4" name="object 4"/>
            <p:cNvSpPr/>
            <p:nvPr/>
          </p:nvSpPr>
          <p:spPr>
            <a:xfrm>
              <a:off x="358686" y="5944730"/>
              <a:ext cx="414655" cy="597535"/>
            </a:xfrm>
            <a:custGeom>
              <a:avLst/>
              <a:gdLst/>
              <a:ahLst/>
              <a:cxnLst/>
              <a:rect l="l" t="t" r="r" b="b"/>
              <a:pathLst>
                <a:path w="414655" h="597534">
                  <a:moveTo>
                    <a:pt x="185077" y="0"/>
                  </a:moveTo>
                  <a:lnTo>
                    <a:pt x="0" y="0"/>
                  </a:lnTo>
                  <a:lnTo>
                    <a:pt x="0" y="597484"/>
                  </a:lnTo>
                  <a:lnTo>
                    <a:pt x="185077" y="597484"/>
                  </a:lnTo>
                  <a:lnTo>
                    <a:pt x="185077" y="0"/>
                  </a:lnTo>
                  <a:close/>
                </a:path>
                <a:path w="414655" h="597534">
                  <a:moveTo>
                    <a:pt x="414451" y="184962"/>
                  </a:moveTo>
                  <a:lnTo>
                    <a:pt x="229387" y="184962"/>
                  </a:lnTo>
                  <a:lnTo>
                    <a:pt x="229387" y="597484"/>
                  </a:lnTo>
                  <a:lnTo>
                    <a:pt x="414451" y="597484"/>
                  </a:lnTo>
                  <a:lnTo>
                    <a:pt x="414451" y="1849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6162" y="6360476"/>
              <a:ext cx="196432" cy="1968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92630" y="6129687"/>
              <a:ext cx="422275" cy="424815"/>
            </a:xfrm>
            <a:custGeom>
              <a:avLst/>
              <a:gdLst/>
              <a:ahLst/>
              <a:cxnLst/>
              <a:rect l="l" t="t" r="r" b="b"/>
              <a:pathLst>
                <a:path w="422275" h="424815">
                  <a:moveTo>
                    <a:pt x="421904" y="0"/>
                  </a:moveTo>
                  <a:lnTo>
                    <a:pt x="237366" y="0"/>
                  </a:lnTo>
                  <a:lnTo>
                    <a:pt x="237366" y="239403"/>
                  </a:lnTo>
                  <a:lnTo>
                    <a:pt x="235727" y="253330"/>
                  </a:lnTo>
                  <a:lnTo>
                    <a:pt x="230809" y="263282"/>
                  </a:lnTo>
                  <a:lnTo>
                    <a:pt x="222614" y="269255"/>
                  </a:lnTo>
                  <a:lnTo>
                    <a:pt x="211142" y="271247"/>
                  </a:lnTo>
                  <a:lnTo>
                    <a:pt x="199506" y="269255"/>
                  </a:lnTo>
                  <a:lnTo>
                    <a:pt x="191195" y="263282"/>
                  </a:lnTo>
                  <a:lnTo>
                    <a:pt x="186208" y="253330"/>
                  </a:lnTo>
                  <a:lnTo>
                    <a:pt x="184546" y="239403"/>
                  </a:lnTo>
                  <a:lnTo>
                    <a:pt x="184546" y="0"/>
                  </a:lnTo>
                  <a:lnTo>
                    <a:pt x="0" y="0"/>
                  </a:lnTo>
                  <a:lnTo>
                    <a:pt x="0" y="193334"/>
                  </a:lnTo>
                  <a:lnTo>
                    <a:pt x="2999" y="241613"/>
                  </a:lnTo>
                  <a:lnTo>
                    <a:pt x="11996" y="284315"/>
                  </a:lnTo>
                  <a:lnTo>
                    <a:pt x="26992" y="321435"/>
                  </a:lnTo>
                  <a:lnTo>
                    <a:pt x="81328" y="384835"/>
                  </a:lnTo>
                  <a:lnTo>
                    <a:pt x="119605" y="407070"/>
                  </a:lnTo>
                  <a:lnTo>
                    <a:pt x="162814" y="420099"/>
                  </a:lnTo>
                  <a:lnTo>
                    <a:pt x="210952" y="424347"/>
                  </a:lnTo>
                  <a:lnTo>
                    <a:pt x="259093" y="420099"/>
                  </a:lnTo>
                  <a:lnTo>
                    <a:pt x="302303" y="407070"/>
                  </a:lnTo>
                  <a:lnTo>
                    <a:pt x="340580" y="384835"/>
                  </a:lnTo>
                  <a:lnTo>
                    <a:pt x="373926" y="352968"/>
                  </a:lnTo>
                  <a:lnTo>
                    <a:pt x="409912" y="284315"/>
                  </a:lnTo>
                  <a:lnTo>
                    <a:pt x="418906" y="241613"/>
                  </a:lnTo>
                  <a:lnTo>
                    <a:pt x="421904" y="193334"/>
                  </a:lnTo>
                  <a:lnTo>
                    <a:pt x="4219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521806" y="6099457"/>
            <a:ext cx="1054735" cy="210185"/>
            <a:chOff x="1521806" y="6099457"/>
            <a:chExt cx="1054735" cy="2101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6585" y="6129679"/>
              <a:ext cx="117534" cy="17700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521802" y="6129680"/>
              <a:ext cx="128905" cy="177165"/>
            </a:xfrm>
            <a:custGeom>
              <a:avLst/>
              <a:gdLst/>
              <a:ahLst/>
              <a:cxnLst/>
              <a:rect l="l" t="t" r="r" b="b"/>
              <a:pathLst>
                <a:path w="128905" h="177164">
                  <a:moveTo>
                    <a:pt x="93408" y="160629"/>
                  </a:moveTo>
                  <a:lnTo>
                    <a:pt x="16256" y="160629"/>
                  </a:lnTo>
                  <a:lnTo>
                    <a:pt x="16256" y="609"/>
                  </a:lnTo>
                  <a:lnTo>
                    <a:pt x="0" y="609"/>
                  </a:lnTo>
                  <a:lnTo>
                    <a:pt x="0" y="160629"/>
                  </a:lnTo>
                  <a:lnTo>
                    <a:pt x="0" y="177139"/>
                  </a:lnTo>
                  <a:lnTo>
                    <a:pt x="93408" y="177139"/>
                  </a:lnTo>
                  <a:lnTo>
                    <a:pt x="93408" y="160629"/>
                  </a:lnTo>
                  <a:close/>
                </a:path>
                <a:path w="128905" h="177164">
                  <a:moveTo>
                    <a:pt x="128854" y="0"/>
                  </a:moveTo>
                  <a:lnTo>
                    <a:pt x="112572" y="0"/>
                  </a:lnTo>
                  <a:lnTo>
                    <a:pt x="112572" y="177012"/>
                  </a:lnTo>
                  <a:lnTo>
                    <a:pt x="128854" y="177012"/>
                  </a:lnTo>
                  <a:lnTo>
                    <a:pt x="1288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08082" y="6129679"/>
              <a:ext cx="117543" cy="17700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963373" y="6099457"/>
              <a:ext cx="119380" cy="209550"/>
            </a:xfrm>
            <a:custGeom>
              <a:avLst/>
              <a:gdLst/>
              <a:ahLst/>
              <a:cxnLst/>
              <a:rect l="l" t="t" r="r" b="b"/>
              <a:pathLst>
                <a:path w="119380" h="209550">
                  <a:moveTo>
                    <a:pt x="42142" y="0"/>
                  </a:moveTo>
                  <a:lnTo>
                    <a:pt x="31405" y="0"/>
                  </a:lnTo>
                  <a:lnTo>
                    <a:pt x="26864" y="4540"/>
                  </a:lnTo>
                  <a:lnTo>
                    <a:pt x="26864" y="15278"/>
                  </a:lnTo>
                  <a:lnTo>
                    <a:pt x="31405" y="19810"/>
                  </a:lnTo>
                  <a:lnTo>
                    <a:pt x="42142" y="19810"/>
                  </a:lnTo>
                  <a:lnTo>
                    <a:pt x="46683" y="15278"/>
                  </a:lnTo>
                  <a:lnTo>
                    <a:pt x="46683" y="4540"/>
                  </a:lnTo>
                  <a:lnTo>
                    <a:pt x="42142" y="0"/>
                  </a:lnTo>
                  <a:close/>
                </a:path>
                <a:path w="119380" h="209550">
                  <a:moveTo>
                    <a:pt x="87488" y="0"/>
                  </a:moveTo>
                  <a:lnTo>
                    <a:pt x="76740" y="0"/>
                  </a:lnTo>
                  <a:lnTo>
                    <a:pt x="72208" y="4540"/>
                  </a:lnTo>
                  <a:lnTo>
                    <a:pt x="72208" y="15278"/>
                  </a:lnTo>
                  <a:lnTo>
                    <a:pt x="76740" y="19810"/>
                  </a:lnTo>
                  <a:lnTo>
                    <a:pt x="87488" y="19810"/>
                  </a:lnTo>
                  <a:lnTo>
                    <a:pt x="92019" y="15278"/>
                  </a:lnTo>
                  <a:lnTo>
                    <a:pt x="92019" y="4540"/>
                  </a:lnTo>
                  <a:lnTo>
                    <a:pt x="87488" y="0"/>
                  </a:lnTo>
                  <a:close/>
                </a:path>
                <a:path w="119380" h="209550">
                  <a:moveTo>
                    <a:pt x="59450" y="27484"/>
                  </a:moveTo>
                  <a:lnTo>
                    <a:pt x="16537" y="44793"/>
                  </a:lnTo>
                  <a:lnTo>
                    <a:pt x="46" y="88729"/>
                  </a:lnTo>
                  <a:lnTo>
                    <a:pt x="0" y="147946"/>
                  </a:lnTo>
                  <a:lnTo>
                    <a:pt x="4288" y="172440"/>
                  </a:lnTo>
                  <a:lnTo>
                    <a:pt x="16537" y="191959"/>
                  </a:lnTo>
                  <a:lnTo>
                    <a:pt x="35359" y="204664"/>
                  </a:lnTo>
                  <a:lnTo>
                    <a:pt x="59450" y="209199"/>
                  </a:lnTo>
                  <a:lnTo>
                    <a:pt x="83526" y="204664"/>
                  </a:lnTo>
                  <a:lnTo>
                    <a:pt x="100164" y="193429"/>
                  </a:lnTo>
                  <a:lnTo>
                    <a:pt x="59450" y="193429"/>
                  </a:lnTo>
                  <a:lnTo>
                    <a:pt x="41779" y="190149"/>
                  </a:lnTo>
                  <a:lnTo>
                    <a:pt x="28125" y="180894"/>
                  </a:lnTo>
                  <a:lnTo>
                    <a:pt x="19322" y="166535"/>
                  </a:lnTo>
                  <a:lnTo>
                    <a:pt x="16203" y="147946"/>
                  </a:lnTo>
                  <a:lnTo>
                    <a:pt x="16203" y="88729"/>
                  </a:lnTo>
                  <a:lnTo>
                    <a:pt x="19322" y="70148"/>
                  </a:lnTo>
                  <a:lnTo>
                    <a:pt x="28125" y="55788"/>
                  </a:lnTo>
                  <a:lnTo>
                    <a:pt x="41779" y="46528"/>
                  </a:lnTo>
                  <a:lnTo>
                    <a:pt x="59450" y="43247"/>
                  </a:lnTo>
                  <a:lnTo>
                    <a:pt x="100060" y="43247"/>
                  </a:lnTo>
                  <a:lnTo>
                    <a:pt x="83526" y="32038"/>
                  </a:lnTo>
                  <a:lnTo>
                    <a:pt x="59450" y="27484"/>
                  </a:lnTo>
                  <a:close/>
                </a:path>
                <a:path w="119380" h="209550">
                  <a:moveTo>
                    <a:pt x="100060" y="43247"/>
                  </a:moveTo>
                  <a:lnTo>
                    <a:pt x="59450" y="43247"/>
                  </a:lnTo>
                  <a:lnTo>
                    <a:pt x="77115" y="46547"/>
                  </a:lnTo>
                  <a:lnTo>
                    <a:pt x="90763" y="55858"/>
                  </a:lnTo>
                  <a:lnTo>
                    <a:pt x="99562" y="70297"/>
                  </a:lnTo>
                  <a:lnTo>
                    <a:pt x="102638" y="88729"/>
                  </a:lnTo>
                  <a:lnTo>
                    <a:pt x="102679" y="147946"/>
                  </a:lnTo>
                  <a:lnTo>
                    <a:pt x="99562" y="166535"/>
                  </a:lnTo>
                  <a:lnTo>
                    <a:pt x="90763" y="180894"/>
                  </a:lnTo>
                  <a:lnTo>
                    <a:pt x="77115" y="190149"/>
                  </a:lnTo>
                  <a:lnTo>
                    <a:pt x="59450" y="193429"/>
                  </a:lnTo>
                  <a:lnTo>
                    <a:pt x="100164" y="193429"/>
                  </a:lnTo>
                  <a:lnTo>
                    <a:pt x="102341" y="191959"/>
                  </a:lnTo>
                  <a:lnTo>
                    <a:pt x="114587" y="172440"/>
                  </a:lnTo>
                  <a:lnTo>
                    <a:pt x="118875" y="147946"/>
                  </a:lnTo>
                  <a:lnTo>
                    <a:pt x="118829" y="88729"/>
                  </a:lnTo>
                  <a:lnTo>
                    <a:pt x="114587" y="64393"/>
                  </a:lnTo>
                  <a:lnTo>
                    <a:pt x="102341" y="44793"/>
                  </a:lnTo>
                  <a:lnTo>
                    <a:pt x="100060" y="43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14566" y="6129679"/>
              <a:ext cx="111079" cy="17700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253993" y="6129679"/>
              <a:ext cx="16510" cy="177165"/>
            </a:xfrm>
            <a:custGeom>
              <a:avLst/>
              <a:gdLst/>
              <a:ahLst/>
              <a:cxnLst/>
              <a:rect l="l" t="t" r="r" b="b"/>
              <a:pathLst>
                <a:path w="16510" h="177164">
                  <a:moveTo>
                    <a:pt x="16280" y="0"/>
                  </a:moveTo>
                  <a:lnTo>
                    <a:pt x="0" y="0"/>
                  </a:lnTo>
                  <a:lnTo>
                    <a:pt x="0" y="177002"/>
                  </a:lnTo>
                  <a:lnTo>
                    <a:pt x="16280" y="177002"/>
                  </a:lnTo>
                  <a:lnTo>
                    <a:pt x="162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57729" y="6126683"/>
              <a:ext cx="118794" cy="18247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844509" y="6129679"/>
              <a:ext cx="115570" cy="177165"/>
            </a:xfrm>
            <a:custGeom>
              <a:avLst/>
              <a:gdLst/>
              <a:ahLst/>
              <a:cxnLst/>
              <a:rect l="l" t="t" r="r" b="b"/>
              <a:pathLst>
                <a:path w="115569" h="177164">
                  <a:moveTo>
                    <a:pt x="105812" y="0"/>
                  </a:moveTo>
                  <a:lnTo>
                    <a:pt x="87202" y="0"/>
                  </a:lnTo>
                  <a:lnTo>
                    <a:pt x="34667" y="79363"/>
                  </a:lnTo>
                  <a:lnTo>
                    <a:pt x="16272" y="79363"/>
                  </a:lnTo>
                  <a:lnTo>
                    <a:pt x="16272" y="0"/>
                  </a:lnTo>
                  <a:lnTo>
                    <a:pt x="0" y="0"/>
                  </a:lnTo>
                  <a:lnTo>
                    <a:pt x="0" y="177002"/>
                  </a:lnTo>
                  <a:lnTo>
                    <a:pt x="16272" y="177002"/>
                  </a:lnTo>
                  <a:lnTo>
                    <a:pt x="16272" y="94642"/>
                  </a:lnTo>
                  <a:lnTo>
                    <a:pt x="34433" y="94642"/>
                  </a:lnTo>
                  <a:lnTo>
                    <a:pt x="96205" y="177002"/>
                  </a:lnTo>
                  <a:lnTo>
                    <a:pt x="115567" y="177002"/>
                  </a:lnTo>
                  <a:lnTo>
                    <a:pt x="48271" y="87132"/>
                  </a:lnTo>
                  <a:lnTo>
                    <a:pt x="1058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519320" y="6362203"/>
            <a:ext cx="1169035" cy="183515"/>
            <a:chOff x="1519320" y="6362203"/>
            <a:chExt cx="1169035" cy="183515"/>
          </a:xfrm>
        </p:grpSpPr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77400" y="6365207"/>
              <a:ext cx="117527" cy="17700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19320" y="6365207"/>
              <a:ext cx="119029" cy="17898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833067" y="6362204"/>
              <a:ext cx="855344" cy="183515"/>
            </a:xfrm>
            <a:custGeom>
              <a:avLst/>
              <a:gdLst/>
              <a:ahLst/>
              <a:cxnLst/>
              <a:rect l="l" t="t" r="r" b="b"/>
              <a:pathLst>
                <a:path w="855344" h="183515">
                  <a:moveTo>
                    <a:pt x="16268" y="3009"/>
                  </a:moveTo>
                  <a:lnTo>
                    <a:pt x="0" y="3009"/>
                  </a:lnTo>
                  <a:lnTo>
                    <a:pt x="0" y="180009"/>
                  </a:lnTo>
                  <a:lnTo>
                    <a:pt x="16268" y="180009"/>
                  </a:lnTo>
                  <a:lnTo>
                    <a:pt x="16268" y="3009"/>
                  </a:lnTo>
                  <a:close/>
                </a:path>
                <a:path w="855344" h="183515">
                  <a:moveTo>
                    <a:pt x="166751" y="3009"/>
                  </a:moveTo>
                  <a:lnTo>
                    <a:pt x="149644" y="3009"/>
                  </a:lnTo>
                  <a:lnTo>
                    <a:pt x="100711" y="154305"/>
                  </a:lnTo>
                  <a:lnTo>
                    <a:pt x="52057" y="3009"/>
                  </a:lnTo>
                  <a:lnTo>
                    <a:pt x="34937" y="3009"/>
                  </a:lnTo>
                  <a:lnTo>
                    <a:pt x="92925" y="180009"/>
                  </a:lnTo>
                  <a:lnTo>
                    <a:pt x="108496" y="180009"/>
                  </a:lnTo>
                  <a:lnTo>
                    <a:pt x="166751" y="3009"/>
                  </a:lnTo>
                  <a:close/>
                </a:path>
                <a:path w="855344" h="183515">
                  <a:moveTo>
                    <a:pt x="283489" y="164325"/>
                  </a:moveTo>
                  <a:lnTo>
                    <a:pt x="200888" y="164325"/>
                  </a:lnTo>
                  <a:lnTo>
                    <a:pt x="200888" y="98285"/>
                  </a:lnTo>
                  <a:lnTo>
                    <a:pt x="260108" y="98285"/>
                  </a:lnTo>
                  <a:lnTo>
                    <a:pt x="260108" y="83045"/>
                  </a:lnTo>
                  <a:lnTo>
                    <a:pt x="200888" y="83045"/>
                  </a:lnTo>
                  <a:lnTo>
                    <a:pt x="200888" y="19545"/>
                  </a:lnTo>
                  <a:lnTo>
                    <a:pt x="281228" y="19545"/>
                  </a:lnTo>
                  <a:lnTo>
                    <a:pt x="281228" y="3035"/>
                  </a:lnTo>
                  <a:lnTo>
                    <a:pt x="184619" y="3035"/>
                  </a:lnTo>
                  <a:lnTo>
                    <a:pt x="184619" y="19545"/>
                  </a:lnTo>
                  <a:lnTo>
                    <a:pt x="184619" y="83045"/>
                  </a:lnTo>
                  <a:lnTo>
                    <a:pt x="184619" y="98285"/>
                  </a:lnTo>
                  <a:lnTo>
                    <a:pt x="184619" y="164325"/>
                  </a:lnTo>
                  <a:lnTo>
                    <a:pt x="184619" y="179565"/>
                  </a:lnTo>
                  <a:lnTo>
                    <a:pt x="283489" y="179565"/>
                  </a:lnTo>
                  <a:lnTo>
                    <a:pt x="283489" y="164325"/>
                  </a:lnTo>
                  <a:close/>
                </a:path>
                <a:path w="855344" h="183515">
                  <a:moveTo>
                    <a:pt x="418757" y="179971"/>
                  </a:moveTo>
                  <a:lnTo>
                    <a:pt x="375399" y="124244"/>
                  </a:lnTo>
                  <a:lnTo>
                    <a:pt x="373291" y="121539"/>
                  </a:lnTo>
                  <a:lnTo>
                    <a:pt x="392277" y="115252"/>
                  </a:lnTo>
                  <a:lnTo>
                    <a:pt x="400672" y="108470"/>
                  </a:lnTo>
                  <a:lnTo>
                    <a:pt x="406463" y="103784"/>
                  </a:lnTo>
                  <a:lnTo>
                    <a:pt x="415340" y="87744"/>
                  </a:lnTo>
                  <a:lnTo>
                    <a:pt x="418414" y="67703"/>
                  </a:lnTo>
                  <a:lnTo>
                    <a:pt x="418325" y="60744"/>
                  </a:lnTo>
                  <a:lnTo>
                    <a:pt x="414274" y="36982"/>
                  </a:lnTo>
                  <a:lnTo>
                    <a:pt x="402666" y="18999"/>
                  </a:lnTo>
                  <a:lnTo>
                    <a:pt x="402424" y="18630"/>
                  </a:lnTo>
                  <a:lnTo>
                    <a:pt x="402145" y="18465"/>
                  </a:lnTo>
                  <a:lnTo>
                    <a:pt x="402145" y="60744"/>
                  </a:lnTo>
                  <a:lnTo>
                    <a:pt x="402145" y="67703"/>
                  </a:lnTo>
                  <a:lnTo>
                    <a:pt x="399110" y="84848"/>
                  </a:lnTo>
                  <a:lnTo>
                    <a:pt x="390347" y="97663"/>
                  </a:lnTo>
                  <a:lnTo>
                    <a:pt x="376364" y="105689"/>
                  </a:lnTo>
                  <a:lnTo>
                    <a:pt x="357657" y="108470"/>
                  </a:lnTo>
                  <a:lnTo>
                    <a:pt x="323621" y="108470"/>
                  </a:lnTo>
                  <a:lnTo>
                    <a:pt x="323621" y="18999"/>
                  </a:lnTo>
                  <a:lnTo>
                    <a:pt x="357657" y="18999"/>
                  </a:lnTo>
                  <a:lnTo>
                    <a:pt x="376707" y="21742"/>
                  </a:lnTo>
                  <a:lnTo>
                    <a:pt x="390664" y="29781"/>
                  </a:lnTo>
                  <a:lnTo>
                    <a:pt x="399224" y="42862"/>
                  </a:lnTo>
                  <a:lnTo>
                    <a:pt x="402145" y="60744"/>
                  </a:lnTo>
                  <a:lnTo>
                    <a:pt x="402145" y="18465"/>
                  </a:lnTo>
                  <a:lnTo>
                    <a:pt x="383679" y="7023"/>
                  </a:lnTo>
                  <a:lnTo>
                    <a:pt x="358902" y="2971"/>
                  </a:lnTo>
                  <a:lnTo>
                    <a:pt x="307352" y="2971"/>
                  </a:lnTo>
                  <a:lnTo>
                    <a:pt x="307352" y="179971"/>
                  </a:lnTo>
                  <a:lnTo>
                    <a:pt x="323621" y="179971"/>
                  </a:lnTo>
                  <a:lnTo>
                    <a:pt x="323621" y="124244"/>
                  </a:lnTo>
                  <a:lnTo>
                    <a:pt x="356527" y="124244"/>
                  </a:lnTo>
                  <a:lnTo>
                    <a:pt x="399059" y="179971"/>
                  </a:lnTo>
                  <a:lnTo>
                    <a:pt x="418757" y="179971"/>
                  </a:lnTo>
                  <a:close/>
                </a:path>
                <a:path w="855344" h="183515">
                  <a:moveTo>
                    <a:pt x="553758" y="132905"/>
                  </a:moveTo>
                  <a:lnTo>
                    <a:pt x="536765" y="98031"/>
                  </a:lnTo>
                  <a:lnTo>
                    <a:pt x="499910" y="84416"/>
                  </a:lnTo>
                  <a:lnTo>
                    <a:pt x="483057" y="79806"/>
                  </a:lnTo>
                  <a:lnTo>
                    <a:pt x="468617" y="73482"/>
                  </a:lnTo>
                  <a:lnTo>
                    <a:pt x="458533" y="63588"/>
                  </a:lnTo>
                  <a:lnTo>
                    <a:pt x="454736" y="48310"/>
                  </a:lnTo>
                  <a:lnTo>
                    <a:pt x="457314" y="34632"/>
                  </a:lnTo>
                  <a:lnTo>
                    <a:pt x="464845" y="24396"/>
                  </a:lnTo>
                  <a:lnTo>
                    <a:pt x="477113" y="17983"/>
                  </a:lnTo>
                  <a:lnTo>
                    <a:pt x="493864" y="15773"/>
                  </a:lnTo>
                  <a:lnTo>
                    <a:pt x="508190" y="17957"/>
                  </a:lnTo>
                  <a:lnTo>
                    <a:pt x="521042" y="25082"/>
                  </a:lnTo>
                  <a:lnTo>
                    <a:pt x="530466" y="37922"/>
                  </a:lnTo>
                  <a:lnTo>
                    <a:pt x="534517" y="57289"/>
                  </a:lnTo>
                  <a:lnTo>
                    <a:pt x="550837" y="57289"/>
                  </a:lnTo>
                  <a:lnTo>
                    <a:pt x="545376" y="30543"/>
                  </a:lnTo>
                  <a:lnTo>
                    <a:pt x="532307" y="12827"/>
                  </a:lnTo>
                  <a:lnTo>
                    <a:pt x="514375" y="3022"/>
                  </a:lnTo>
                  <a:lnTo>
                    <a:pt x="494360" y="0"/>
                  </a:lnTo>
                  <a:lnTo>
                    <a:pt x="470890" y="3365"/>
                  </a:lnTo>
                  <a:lnTo>
                    <a:pt x="453402" y="12979"/>
                  </a:lnTo>
                  <a:lnTo>
                    <a:pt x="442480" y="28194"/>
                  </a:lnTo>
                  <a:lnTo>
                    <a:pt x="438708" y="48310"/>
                  </a:lnTo>
                  <a:lnTo>
                    <a:pt x="443687" y="70739"/>
                  </a:lnTo>
                  <a:lnTo>
                    <a:pt x="456552" y="84874"/>
                  </a:lnTo>
                  <a:lnTo>
                    <a:pt x="474268" y="93370"/>
                  </a:lnTo>
                  <a:lnTo>
                    <a:pt x="510082" y="103339"/>
                  </a:lnTo>
                  <a:lnTo>
                    <a:pt x="524052" y="109410"/>
                  </a:lnTo>
                  <a:lnTo>
                    <a:pt x="533819" y="118783"/>
                  </a:lnTo>
                  <a:lnTo>
                    <a:pt x="537489" y="133159"/>
                  </a:lnTo>
                  <a:lnTo>
                    <a:pt x="533742" y="149174"/>
                  </a:lnTo>
                  <a:lnTo>
                    <a:pt x="523951" y="159778"/>
                  </a:lnTo>
                  <a:lnTo>
                    <a:pt x="510298" y="165633"/>
                  </a:lnTo>
                  <a:lnTo>
                    <a:pt x="494995" y="167436"/>
                  </a:lnTo>
                  <a:lnTo>
                    <a:pt x="476910" y="164236"/>
                  </a:lnTo>
                  <a:lnTo>
                    <a:pt x="463397" y="154978"/>
                  </a:lnTo>
                  <a:lnTo>
                    <a:pt x="454926" y="140220"/>
                  </a:lnTo>
                  <a:lnTo>
                    <a:pt x="451993" y="119672"/>
                  </a:lnTo>
                  <a:lnTo>
                    <a:pt x="435965" y="119672"/>
                  </a:lnTo>
                  <a:lnTo>
                    <a:pt x="440143" y="146253"/>
                  </a:lnTo>
                  <a:lnTo>
                    <a:pt x="452043" y="165950"/>
                  </a:lnTo>
                  <a:lnTo>
                    <a:pt x="470649" y="178536"/>
                  </a:lnTo>
                  <a:lnTo>
                    <a:pt x="494995" y="182968"/>
                  </a:lnTo>
                  <a:lnTo>
                    <a:pt x="519239" y="179412"/>
                  </a:lnTo>
                  <a:lnTo>
                    <a:pt x="537768" y="169341"/>
                  </a:lnTo>
                  <a:lnTo>
                    <a:pt x="549592" y="153555"/>
                  </a:lnTo>
                  <a:lnTo>
                    <a:pt x="553758" y="132905"/>
                  </a:lnTo>
                  <a:close/>
                </a:path>
                <a:path w="855344" h="183515">
                  <a:moveTo>
                    <a:pt x="600964" y="2971"/>
                  </a:moveTo>
                  <a:lnTo>
                    <a:pt x="584695" y="2971"/>
                  </a:lnTo>
                  <a:lnTo>
                    <a:pt x="584695" y="179971"/>
                  </a:lnTo>
                  <a:lnTo>
                    <a:pt x="600964" y="179971"/>
                  </a:lnTo>
                  <a:lnTo>
                    <a:pt x="600964" y="2971"/>
                  </a:lnTo>
                  <a:close/>
                </a:path>
                <a:path w="855344" h="183515">
                  <a:moveTo>
                    <a:pt x="725030" y="3035"/>
                  </a:moveTo>
                  <a:lnTo>
                    <a:pt x="615924" y="3035"/>
                  </a:lnTo>
                  <a:lnTo>
                    <a:pt x="615924" y="19545"/>
                  </a:lnTo>
                  <a:lnTo>
                    <a:pt x="663219" y="19545"/>
                  </a:lnTo>
                  <a:lnTo>
                    <a:pt x="663219" y="179565"/>
                  </a:lnTo>
                  <a:lnTo>
                    <a:pt x="679488" y="179565"/>
                  </a:lnTo>
                  <a:lnTo>
                    <a:pt x="679488" y="19545"/>
                  </a:lnTo>
                  <a:lnTo>
                    <a:pt x="725030" y="19545"/>
                  </a:lnTo>
                  <a:lnTo>
                    <a:pt x="725030" y="3035"/>
                  </a:lnTo>
                  <a:close/>
                </a:path>
                <a:path w="855344" h="183515">
                  <a:moveTo>
                    <a:pt x="855078" y="2971"/>
                  </a:moveTo>
                  <a:lnTo>
                    <a:pt x="838022" y="2971"/>
                  </a:lnTo>
                  <a:lnTo>
                    <a:pt x="793305" y="98729"/>
                  </a:lnTo>
                  <a:lnTo>
                    <a:pt x="748728" y="2971"/>
                  </a:lnTo>
                  <a:lnTo>
                    <a:pt x="732040" y="2971"/>
                  </a:lnTo>
                  <a:lnTo>
                    <a:pt x="786028" y="113893"/>
                  </a:lnTo>
                  <a:lnTo>
                    <a:pt x="786028" y="179971"/>
                  </a:lnTo>
                  <a:lnTo>
                    <a:pt x="800836" y="179971"/>
                  </a:lnTo>
                  <a:lnTo>
                    <a:pt x="800836" y="113893"/>
                  </a:lnTo>
                  <a:lnTo>
                    <a:pt x="855078" y="29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0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Questions?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214573" y="2875149"/>
            <a:ext cx="5962015" cy="1273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2400" spc="-5" dirty="0" err="1">
                <a:solidFill>
                  <a:srgbClr val="FFFFFF"/>
                </a:solidFill>
                <a:latin typeface="Calibri"/>
                <a:cs typeface="Calibri"/>
              </a:rPr>
              <a:t>gurjot.singh@liu.se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(subject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“TDTS11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[…]”)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00" dirty="0">
              <a:latin typeface="Calibri"/>
              <a:cs typeface="Calibri"/>
            </a:endParaRPr>
          </a:p>
          <a:p>
            <a:pPr marR="164465" algn="ctr">
              <a:lnSpc>
                <a:spcPct val="100000"/>
              </a:lnSpc>
            </a:pP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www.liu.se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2745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Lesson</a:t>
            </a:r>
            <a:r>
              <a:rPr sz="3600" spc="-4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agenda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20747"/>
            <a:ext cx="6080760" cy="199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Overview</a:t>
            </a:r>
            <a:r>
              <a:rPr sz="3600" baseline="1157" dirty="0">
                <a:latin typeface="Georgia"/>
                <a:cs typeface="Georgia"/>
              </a:rPr>
              <a:t> and</a:t>
            </a:r>
            <a:r>
              <a:rPr sz="3600" spc="-7" baseline="1157" dirty="0">
                <a:latin typeface="Georgia"/>
                <a:cs typeface="Georgia"/>
              </a:rPr>
              <a:t> walkthrough</a:t>
            </a:r>
            <a:r>
              <a:rPr sz="3600" baseline="1157" dirty="0">
                <a:latin typeface="Georgia"/>
                <a:cs typeface="Georgia"/>
              </a:rPr>
              <a:t> of </a:t>
            </a:r>
            <a:r>
              <a:rPr sz="3600" spc="-7" baseline="1157" dirty="0">
                <a:latin typeface="Georgia"/>
                <a:cs typeface="Georgia"/>
              </a:rPr>
              <a:t>assignment </a:t>
            </a:r>
            <a:r>
              <a:rPr sz="3600" baseline="1157" dirty="0">
                <a:latin typeface="Georgia"/>
                <a:cs typeface="Georgia"/>
              </a:rPr>
              <a:t>4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Scripts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–</a:t>
            </a:r>
            <a:r>
              <a:rPr sz="3600" spc="-7" baseline="1157" dirty="0">
                <a:latin typeface="Georgia"/>
                <a:cs typeface="Georgia"/>
              </a:rPr>
              <a:t> how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they </a:t>
            </a:r>
            <a:r>
              <a:rPr sz="3600" baseline="1157" dirty="0">
                <a:latin typeface="Georgia"/>
                <a:cs typeface="Georgia"/>
              </a:rPr>
              <a:t>work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and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what </a:t>
            </a:r>
            <a:r>
              <a:rPr sz="3600" baseline="1157" dirty="0">
                <a:latin typeface="Georgia"/>
                <a:cs typeface="Georgia"/>
              </a:rPr>
              <a:t>to</a:t>
            </a:r>
            <a:r>
              <a:rPr sz="3600" spc="-7" baseline="1157" dirty="0">
                <a:latin typeface="Georgia"/>
                <a:cs typeface="Georgia"/>
              </a:rPr>
              <a:t> use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Questions</a:t>
            </a:r>
            <a:endParaRPr sz="3600" baseline="1157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2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4324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Assignment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4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overview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20747"/>
            <a:ext cx="10915015" cy="359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Based </a:t>
            </a:r>
            <a:r>
              <a:rPr sz="3600" baseline="1157" dirty="0">
                <a:latin typeface="Georgia"/>
                <a:cs typeface="Georgia"/>
              </a:rPr>
              <a:t>on</a:t>
            </a:r>
            <a:r>
              <a:rPr sz="3600" spc="-7" baseline="1157" dirty="0">
                <a:latin typeface="Georgia"/>
                <a:cs typeface="Georgia"/>
              </a:rPr>
              <a:t> the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concept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of </a:t>
            </a:r>
            <a:r>
              <a:rPr sz="3600" spc="-7" baseline="1157" dirty="0">
                <a:latin typeface="Georgia"/>
                <a:cs typeface="Georgia"/>
              </a:rPr>
              <a:t>problem-based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learning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baseline="1157" dirty="0">
                <a:latin typeface="Georgia"/>
                <a:cs typeface="Georgia"/>
              </a:rPr>
              <a:t>A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total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of</a:t>
            </a:r>
            <a:r>
              <a:rPr sz="3600" spc="-7" baseline="1157" dirty="0">
                <a:latin typeface="Georgia"/>
                <a:cs typeface="Georgia"/>
              </a:rPr>
              <a:t> 46 points,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but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you</a:t>
            </a:r>
            <a:r>
              <a:rPr sz="3600" spc="-7" baseline="1157" dirty="0">
                <a:latin typeface="Georgia"/>
                <a:cs typeface="Georgia"/>
              </a:rPr>
              <a:t> only</a:t>
            </a:r>
            <a:r>
              <a:rPr sz="3600" baseline="1157" dirty="0">
                <a:latin typeface="Georgia"/>
                <a:cs typeface="Georgia"/>
              </a:rPr>
              <a:t> need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16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to </a:t>
            </a:r>
            <a:r>
              <a:rPr sz="3600" spc="-7" baseline="1157" dirty="0">
                <a:latin typeface="Georgia"/>
                <a:cs typeface="Georgia"/>
              </a:rPr>
              <a:t>pass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Help</a:t>
            </a:r>
            <a:r>
              <a:rPr sz="3600" baseline="1157" dirty="0">
                <a:latin typeface="Georgia"/>
                <a:cs typeface="Georgia"/>
              </a:rPr>
              <a:t> each </a:t>
            </a:r>
            <a:r>
              <a:rPr sz="3600" spc="-7" baseline="1157" dirty="0">
                <a:latin typeface="Georgia"/>
                <a:cs typeface="Georgia"/>
              </a:rPr>
              <a:t>other</a:t>
            </a:r>
            <a:r>
              <a:rPr sz="3600" baseline="1157" dirty="0">
                <a:latin typeface="Georgia"/>
                <a:cs typeface="Georgia"/>
              </a:rPr>
              <a:t> –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it’s</a:t>
            </a:r>
            <a:r>
              <a:rPr sz="3600" spc="-7" baseline="1157" dirty="0">
                <a:latin typeface="Georgia"/>
                <a:cs typeface="Georgia"/>
              </a:rPr>
              <a:t> helps</a:t>
            </a:r>
            <a:r>
              <a:rPr sz="3600" baseline="1157" dirty="0">
                <a:latin typeface="Georgia"/>
                <a:cs typeface="Georgia"/>
              </a:rPr>
              <a:t> your own </a:t>
            </a:r>
            <a:r>
              <a:rPr sz="3600" spc="-7" baseline="1157" dirty="0">
                <a:latin typeface="Georgia"/>
                <a:cs typeface="Georgia"/>
              </a:rPr>
              <a:t>learning</a:t>
            </a:r>
            <a:r>
              <a:rPr sz="3600" baseline="1157" dirty="0">
                <a:latin typeface="Georgia"/>
                <a:cs typeface="Georgia"/>
              </a:rPr>
              <a:t> and </a:t>
            </a:r>
            <a:r>
              <a:rPr sz="3600" spc="-7" baseline="1157" dirty="0">
                <a:latin typeface="Georgia"/>
                <a:cs typeface="Georgia"/>
              </a:rPr>
              <a:t>understanding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Please</a:t>
            </a:r>
            <a:r>
              <a:rPr sz="3600" baseline="1157" dirty="0">
                <a:latin typeface="Georgia"/>
                <a:cs typeface="Georgia"/>
              </a:rPr>
              <a:t> don’t</a:t>
            </a:r>
            <a:r>
              <a:rPr sz="3600" spc="-7" baseline="1157" dirty="0">
                <a:latin typeface="Georgia"/>
                <a:cs typeface="Georgia"/>
              </a:rPr>
              <a:t> hesitate</a:t>
            </a:r>
            <a:r>
              <a:rPr sz="3600" baseline="1157" dirty="0">
                <a:latin typeface="Georgia"/>
                <a:cs typeface="Georgia"/>
              </a:rPr>
              <a:t> to raise any concerns with</a:t>
            </a:r>
            <a:r>
              <a:rPr sz="3600" spc="-7" baseline="1157" dirty="0">
                <a:latin typeface="Georgia"/>
                <a:cs typeface="Georgia"/>
              </a:rPr>
              <a:t> the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tasks </a:t>
            </a:r>
            <a:r>
              <a:rPr sz="3600" baseline="1157" dirty="0">
                <a:latin typeface="Georgia"/>
                <a:cs typeface="Georgia"/>
              </a:rPr>
              <a:t>(email or </a:t>
            </a:r>
            <a:r>
              <a:rPr sz="3600" spc="-7" baseline="1157" dirty="0">
                <a:latin typeface="Georgia"/>
                <a:cs typeface="Georgia"/>
              </a:rPr>
              <a:t>lab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sessions)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This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year: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more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potential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tasks—and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less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points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required</a:t>
            </a:r>
            <a:r>
              <a:rPr sz="3600" baseline="1157" dirty="0">
                <a:latin typeface="Georgia"/>
                <a:cs typeface="Georgia"/>
              </a:rPr>
              <a:t> to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pass!</a:t>
            </a:r>
            <a:endParaRPr sz="3600" baseline="1157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3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5389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Assignment</a:t>
            </a:r>
            <a:r>
              <a:rPr sz="3600" spc="-2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4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15" dirty="0">
                <a:solidFill>
                  <a:srgbClr val="000000"/>
                </a:solidFill>
              </a:rPr>
              <a:t>task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15" dirty="0">
                <a:solidFill>
                  <a:srgbClr val="000000"/>
                </a:solidFill>
              </a:rPr>
              <a:t>categories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20747"/>
            <a:ext cx="8824595" cy="2902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Task</a:t>
            </a:r>
            <a:r>
              <a:rPr sz="3600" baseline="1157" dirty="0">
                <a:latin typeface="Georgia"/>
                <a:cs typeface="Georgia"/>
              </a:rPr>
              <a:t> 1, </a:t>
            </a:r>
            <a:r>
              <a:rPr sz="3600" spc="-7" baseline="1157" dirty="0">
                <a:latin typeface="Georgia"/>
                <a:cs typeface="Georgia"/>
              </a:rPr>
              <a:t>7-8: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Descriptions,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reasoning,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estimates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(4 pt)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Task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2-6: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Data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collection,</a:t>
            </a:r>
            <a:r>
              <a:rPr sz="3600" baseline="1157" dirty="0">
                <a:latin typeface="Georgia"/>
                <a:cs typeface="Georgia"/>
              </a:rPr>
              <a:t> traffic</a:t>
            </a:r>
            <a:r>
              <a:rPr sz="3600" spc="15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analysis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and </a:t>
            </a:r>
            <a:r>
              <a:rPr sz="3600" spc="-7" baseline="1157" dirty="0">
                <a:latin typeface="Georgia"/>
                <a:cs typeface="Georgia"/>
              </a:rPr>
              <a:t>scripting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(20</a:t>
            </a:r>
            <a:r>
              <a:rPr sz="3600" spc="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pt)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Task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9-11: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Programming,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partly</a:t>
            </a:r>
            <a:r>
              <a:rPr sz="3600" spc="15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labs</a:t>
            </a:r>
            <a:r>
              <a:rPr sz="3600" baseline="1157" dirty="0">
                <a:latin typeface="Georgia"/>
                <a:cs typeface="Georgia"/>
              </a:rPr>
              <a:t> from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TDTS04/06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(22</a:t>
            </a:r>
            <a:r>
              <a:rPr sz="3600" spc="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pt)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i="1" dirty="0">
                <a:latin typeface="Georgia"/>
                <a:cs typeface="Georgia"/>
              </a:rPr>
              <a:t>Review the </a:t>
            </a:r>
            <a:r>
              <a:rPr sz="2400" i="1" spc="-5" dirty="0">
                <a:latin typeface="Georgia"/>
                <a:cs typeface="Georgia"/>
              </a:rPr>
              <a:t>tasks,</a:t>
            </a:r>
            <a:r>
              <a:rPr sz="2400" i="1" dirty="0">
                <a:latin typeface="Georgia"/>
                <a:cs typeface="Georgia"/>
              </a:rPr>
              <a:t> </a:t>
            </a:r>
            <a:r>
              <a:rPr sz="2400" i="1" spc="-5" dirty="0">
                <a:latin typeface="Georgia"/>
                <a:cs typeface="Georgia"/>
              </a:rPr>
              <a:t>and</a:t>
            </a:r>
            <a:r>
              <a:rPr sz="2400" i="1" dirty="0">
                <a:latin typeface="Georgia"/>
                <a:cs typeface="Georgia"/>
              </a:rPr>
              <a:t> choose</a:t>
            </a:r>
            <a:r>
              <a:rPr sz="2400" i="1" spc="5" dirty="0">
                <a:latin typeface="Georgia"/>
                <a:cs typeface="Georgia"/>
              </a:rPr>
              <a:t> </a:t>
            </a:r>
            <a:r>
              <a:rPr sz="2400" i="1" spc="-5" dirty="0">
                <a:latin typeface="Georgia"/>
                <a:cs typeface="Georgia"/>
              </a:rPr>
              <a:t>≥16</a:t>
            </a:r>
            <a:r>
              <a:rPr sz="2400" i="1" dirty="0">
                <a:latin typeface="Georgia"/>
                <a:cs typeface="Georgia"/>
              </a:rPr>
              <a:t> </a:t>
            </a:r>
            <a:r>
              <a:rPr sz="2400" i="1" spc="-5" dirty="0">
                <a:latin typeface="Georgia"/>
                <a:cs typeface="Georgia"/>
              </a:rPr>
              <a:t>points</a:t>
            </a:r>
            <a:r>
              <a:rPr sz="2400" i="1" dirty="0">
                <a:latin typeface="Georgia"/>
                <a:cs typeface="Georgia"/>
              </a:rPr>
              <a:t> </a:t>
            </a:r>
            <a:r>
              <a:rPr sz="2400" i="1" spc="-5" dirty="0">
                <a:latin typeface="Georgia"/>
                <a:cs typeface="Georgia"/>
              </a:rPr>
              <a:t>worth</a:t>
            </a:r>
            <a:r>
              <a:rPr sz="2400" i="1" dirty="0">
                <a:latin typeface="Georgia"/>
                <a:cs typeface="Georgia"/>
              </a:rPr>
              <a:t> </a:t>
            </a:r>
            <a:r>
              <a:rPr sz="2400" i="1" spc="-5" dirty="0">
                <a:latin typeface="Georgia"/>
                <a:cs typeface="Georgia"/>
              </a:rPr>
              <a:t>of tasks</a:t>
            </a:r>
            <a:r>
              <a:rPr sz="2400" i="1" spc="5" dirty="0">
                <a:latin typeface="Georgia"/>
                <a:cs typeface="Georgia"/>
              </a:rPr>
              <a:t> </a:t>
            </a:r>
            <a:r>
              <a:rPr sz="2400" i="1" dirty="0">
                <a:latin typeface="Georgia"/>
                <a:cs typeface="Georgia"/>
              </a:rPr>
              <a:t>to</a:t>
            </a:r>
            <a:r>
              <a:rPr sz="2400" i="1" spc="-5" dirty="0">
                <a:latin typeface="Georgia"/>
                <a:cs typeface="Georgia"/>
              </a:rPr>
              <a:t> tackle!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4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0783" y="2650238"/>
            <a:ext cx="57683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15" dirty="0">
                <a:solidFill>
                  <a:srgbClr val="000000"/>
                </a:solidFill>
                <a:latin typeface="Calibri"/>
                <a:cs typeface="Calibri"/>
              </a:rPr>
              <a:t>(Walkthrough</a:t>
            </a:r>
            <a:r>
              <a:rPr sz="36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i="1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3600" i="1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i="1" spc="-5" dirty="0">
                <a:solidFill>
                  <a:srgbClr val="000000"/>
                </a:solidFill>
                <a:latin typeface="Calibri"/>
                <a:cs typeface="Calibri"/>
              </a:rPr>
              <a:t>assignment</a:t>
            </a:r>
            <a:r>
              <a:rPr sz="3600" i="1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i="1" spc="-5" dirty="0">
                <a:solidFill>
                  <a:srgbClr val="000000"/>
                </a:solidFill>
                <a:latin typeface="Calibri"/>
                <a:cs typeface="Calibri"/>
              </a:rPr>
              <a:t>4)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46189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000000"/>
                </a:solidFill>
              </a:rPr>
              <a:t>Useful</a:t>
            </a:r>
            <a:r>
              <a:rPr sz="3600" spc="-1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tips</a:t>
            </a:r>
            <a:r>
              <a:rPr sz="3600" spc="-15" dirty="0">
                <a:solidFill>
                  <a:srgbClr val="000000"/>
                </a:solidFill>
              </a:rPr>
              <a:t> </a:t>
            </a:r>
            <a:r>
              <a:rPr sz="3600" spc="-30" dirty="0">
                <a:solidFill>
                  <a:srgbClr val="000000"/>
                </a:solidFill>
              </a:rPr>
              <a:t>for</a:t>
            </a:r>
            <a:r>
              <a:rPr sz="3600" spc="-10" dirty="0">
                <a:solidFill>
                  <a:srgbClr val="000000"/>
                </a:solidFill>
              </a:rPr>
              <a:t> Wireshark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737911"/>
            <a:ext cx="10745470" cy="415734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224790" indent="-212725">
              <a:lnSpc>
                <a:spcPct val="100000"/>
              </a:lnSpc>
              <a:spcBef>
                <a:spcPts val="790"/>
              </a:spcBef>
              <a:buFont typeface="Arial MT"/>
              <a:buChar char="•"/>
              <a:tabLst>
                <a:tab pos="225425" algn="l"/>
              </a:tabLst>
            </a:pPr>
            <a:r>
              <a:rPr sz="3300" spc="22" baseline="1262" dirty="0">
                <a:latin typeface="Georgia"/>
                <a:cs typeface="Georgia"/>
              </a:rPr>
              <a:t>Export</a:t>
            </a:r>
            <a:r>
              <a:rPr sz="3300" spc="-7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text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files</a:t>
            </a:r>
            <a:r>
              <a:rPr sz="3300" spc="-7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to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analyze</a:t>
            </a:r>
            <a:endParaRPr sz="3300" baseline="1262">
              <a:latin typeface="Georgia"/>
              <a:cs typeface="Georgia"/>
            </a:endParaRPr>
          </a:p>
          <a:p>
            <a:pPr marL="967740" lvl="1" indent="-212725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968375" algn="l"/>
              </a:tabLst>
            </a:pPr>
            <a:r>
              <a:rPr sz="3300" spc="15" baseline="1262" dirty="0">
                <a:latin typeface="Georgia"/>
                <a:cs typeface="Georgia"/>
              </a:rPr>
              <a:t>All</a:t>
            </a:r>
            <a:r>
              <a:rPr sz="3300" spc="-7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packets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or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specified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range</a:t>
            </a:r>
            <a:endParaRPr sz="3300" baseline="1262">
              <a:latin typeface="Georgia"/>
              <a:cs typeface="Georgia"/>
            </a:endParaRPr>
          </a:p>
          <a:p>
            <a:pPr marL="967740" lvl="1" indent="-212725">
              <a:lnSpc>
                <a:spcPct val="100000"/>
              </a:lnSpc>
              <a:spcBef>
                <a:spcPts val="700"/>
              </a:spcBef>
              <a:buFont typeface="Arial MT"/>
              <a:buChar char="•"/>
              <a:tabLst>
                <a:tab pos="968375" algn="l"/>
              </a:tabLst>
            </a:pPr>
            <a:r>
              <a:rPr sz="3300" spc="22" baseline="1262" dirty="0">
                <a:latin typeface="Georgia"/>
                <a:cs typeface="Georgia"/>
              </a:rPr>
              <a:t>Captured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or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displayed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(combine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with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filter)</a:t>
            </a:r>
            <a:endParaRPr sz="3300" baseline="1262">
              <a:latin typeface="Georgia"/>
              <a:cs typeface="Georgia"/>
            </a:endParaRPr>
          </a:p>
          <a:p>
            <a:pPr marL="967740" lvl="1" indent="-212725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968375" algn="l"/>
              </a:tabLst>
            </a:pPr>
            <a:r>
              <a:rPr sz="3300" spc="15" baseline="1262" dirty="0">
                <a:latin typeface="Georgia"/>
                <a:cs typeface="Georgia"/>
              </a:rPr>
              <a:t>Details,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and</a:t>
            </a:r>
            <a:r>
              <a:rPr sz="3300" spc="15" baseline="1262" dirty="0">
                <a:latin typeface="Georgia"/>
                <a:cs typeface="Georgia"/>
              </a:rPr>
              <a:t> </a:t>
            </a:r>
            <a:r>
              <a:rPr sz="3300" spc="7" baseline="1262" dirty="0">
                <a:latin typeface="Georgia"/>
                <a:cs typeface="Georgia"/>
              </a:rPr>
              <a:t>if </a:t>
            </a:r>
            <a:r>
              <a:rPr sz="3300" spc="15" baseline="1262" dirty="0">
                <a:latin typeface="Georgia"/>
                <a:cs typeface="Georgia"/>
              </a:rPr>
              <a:t>so; collapsed, displayed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or</a:t>
            </a:r>
            <a:r>
              <a:rPr sz="3300" spc="15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expanded?</a:t>
            </a:r>
            <a:endParaRPr sz="3300" baseline="1262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buFont typeface="Arial MT"/>
              <a:buChar char="•"/>
            </a:pPr>
            <a:endParaRPr sz="3550">
              <a:latin typeface="Georgia"/>
              <a:cs typeface="Georgia"/>
            </a:endParaRPr>
          </a:p>
          <a:p>
            <a:pPr marL="224790" indent="-212725">
              <a:lnSpc>
                <a:spcPct val="100000"/>
              </a:lnSpc>
              <a:buFont typeface="Arial MT"/>
              <a:buChar char="•"/>
              <a:tabLst>
                <a:tab pos="225425" algn="l"/>
              </a:tabLst>
            </a:pPr>
            <a:r>
              <a:rPr sz="3300" spc="15" baseline="1262" dirty="0">
                <a:latin typeface="Georgia"/>
                <a:cs typeface="Georgia"/>
              </a:rPr>
              <a:t>Follow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30" baseline="1262" dirty="0">
                <a:latin typeface="Georgia"/>
                <a:cs typeface="Georgia"/>
              </a:rPr>
              <a:t>HTTP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and/or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30" baseline="1262" dirty="0">
                <a:latin typeface="Georgia"/>
                <a:cs typeface="Georgia"/>
              </a:rPr>
              <a:t>TCP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stream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to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filter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out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main/secondary</a:t>
            </a:r>
            <a:r>
              <a:rPr sz="3300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content</a:t>
            </a:r>
            <a:endParaRPr sz="3300" baseline="1262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800">
              <a:latin typeface="Georgia"/>
              <a:cs typeface="Georgia"/>
            </a:endParaRPr>
          </a:p>
          <a:p>
            <a:pPr marL="224790" indent="-212725">
              <a:lnSpc>
                <a:spcPct val="100000"/>
              </a:lnSpc>
              <a:buFont typeface="Arial MT"/>
              <a:buChar char="•"/>
              <a:tabLst>
                <a:tab pos="225425" algn="l"/>
              </a:tabLst>
            </a:pPr>
            <a:r>
              <a:rPr sz="3300" spc="22" baseline="1262" dirty="0">
                <a:latin typeface="Georgia"/>
                <a:cs typeface="Georgia"/>
              </a:rPr>
              <a:t>Experiment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with</a:t>
            </a:r>
            <a:r>
              <a:rPr sz="3300" spc="15" baseline="1262" dirty="0">
                <a:latin typeface="Georgia"/>
                <a:cs typeface="Georgia"/>
              </a:rPr>
              <a:t> Statistics for the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known</a:t>
            </a:r>
            <a:r>
              <a:rPr sz="3300" spc="15" baseline="1262" dirty="0">
                <a:latin typeface="Georgia"/>
                <a:cs typeface="Georgia"/>
              </a:rPr>
              <a:t> protocols for </a:t>
            </a:r>
            <a:r>
              <a:rPr sz="3300" spc="22" baseline="1262" dirty="0">
                <a:latin typeface="Georgia"/>
                <a:cs typeface="Georgia"/>
              </a:rPr>
              <a:t>summarized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data</a:t>
            </a:r>
            <a:endParaRPr sz="3300" baseline="1262">
              <a:latin typeface="Georgia"/>
              <a:cs typeface="Georgia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3550">
              <a:latin typeface="Georgia"/>
              <a:cs typeface="Georgia"/>
            </a:endParaRPr>
          </a:p>
          <a:p>
            <a:pPr marL="224790" indent="-212725">
              <a:lnSpc>
                <a:spcPct val="100000"/>
              </a:lnSpc>
              <a:buFont typeface="Arial MT"/>
              <a:buChar char="•"/>
              <a:tabLst>
                <a:tab pos="225425" algn="l"/>
              </a:tabLst>
            </a:pPr>
            <a:r>
              <a:rPr sz="3300" spc="15" baseline="1262" dirty="0">
                <a:latin typeface="Georgia"/>
                <a:cs typeface="Georgia"/>
              </a:rPr>
              <a:t>Save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the original trace </a:t>
            </a:r>
            <a:r>
              <a:rPr sz="3300" spc="22" baseline="1262" dirty="0">
                <a:latin typeface="Georgia"/>
                <a:cs typeface="Georgia"/>
              </a:rPr>
              <a:t>as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pcap(ng)</a:t>
            </a:r>
            <a:r>
              <a:rPr sz="3300" spc="15" baseline="1262" dirty="0">
                <a:latin typeface="Georgia"/>
                <a:cs typeface="Georgia"/>
              </a:rPr>
              <a:t> to share </a:t>
            </a:r>
            <a:r>
              <a:rPr sz="3300" spc="22" baseline="1262" dirty="0">
                <a:latin typeface="Georgia"/>
                <a:cs typeface="Georgia"/>
              </a:rPr>
              <a:t>with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15" baseline="1262" dirty="0">
                <a:latin typeface="Georgia"/>
                <a:cs typeface="Georgia"/>
              </a:rPr>
              <a:t>lab </a:t>
            </a:r>
            <a:r>
              <a:rPr sz="3300" spc="22" baseline="1262" dirty="0">
                <a:latin typeface="Georgia"/>
                <a:cs typeface="Georgia"/>
              </a:rPr>
              <a:t>partner</a:t>
            </a:r>
            <a:r>
              <a:rPr sz="3300" spc="15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or</a:t>
            </a:r>
            <a:r>
              <a:rPr sz="3300" spc="15" baseline="1262" dirty="0">
                <a:latin typeface="Georgia"/>
                <a:cs typeface="Georgia"/>
              </a:rPr>
              <a:t> university</a:t>
            </a:r>
            <a:r>
              <a:rPr sz="3300" spc="7" baseline="1262" dirty="0">
                <a:latin typeface="Georgia"/>
                <a:cs typeface="Georgia"/>
              </a:rPr>
              <a:t> </a:t>
            </a:r>
            <a:r>
              <a:rPr sz="3300" spc="22" baseline="1262" dirty="0">
                <a:latin typeface="Georgia"/>
                <a:cs typeface="Georgia"/>
              </a:rPr>
              <a:t>computers</a:t>
            </a:r>
            <a:endParaRPr sz="3300" baseline="1262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6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39281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000000"/>
                </a:solidFill>
              </a:rPr>
              <a:t>Useful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tips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30" dirty="0">
                <a:solidFill>
                  <a:srgbClr val="000000"/>
                </a:solidFill>
              </a:rPr>
              <a:t>for</a:t>
            </a:r>
            <a:r>
              <a:rPr sz="3600" spc="-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scripts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20747"/>
            <a:ext cx="9007475" cy="313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Experiment</a:t>
            </a:r>
            <a:r>
              <a:rPr sz="3600" baseline="1157" dirty="0">
                <a:latin typeface="Georgia"/>
                <a:cs typeface="Georgia"/>
              </a:rPr>
              <a:t> in </a:t>
            </a:r>
            <a:r>
              <a:rPr sz="3600" spc="-7" baseline="1157" dirty="0">
                <a:latin typeface="Georgia"/>
                <a:cs typeface="Georgia"/>
              </a:rPr>
              <a:t>terminal,</a:t>
            </a:r>
            <a:r>
              <a:rPr sz="3600" baseline="1157" dirty="0">
                <a:latin typeface="Georgia"/>
                <a:cs typeface="Georgia"/>
              </a:rPr>
              <a:t> but create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bash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scripts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(.sh)</a:t>
            </a:r>
            <a:r>
              <a:rPr sz="3600" baseline="1157" dirty="0">
                <a:latin typeface="Georgia"/>
                <a:cs typeface="Georgia"/>
              </a:rPr>
              <a:t> for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the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tasks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ts val="2775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Most</a:t>
            </a:r>
            <a:r>
              <a:rPr sz="3600" spc="-52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useful</a:t>
            </a:r>
            <a:r>
              <a:rPr sz="3600" spc="-44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commands:</a:t>
            </a:r>
            <a:endParaRPr sz="3600" baseline="1157">
              <a:latin typeface="Georgia"/>
              <a:cs typeface="Georgia"/>
            </a:endParaRPr>
          </a:p>
          <a:p>
            <a:pPr marL="241300">
              <a:lnSpc>
                <a:spcPts val="2775"/>
              </a:lnSpc>
            </a:pPr>
            <a:r>
              <a:rPr sz="2400" spc="-5" dirty="0">
                <a:latin typeface="Georgia"/>
                <a:cs typeface="Georgia"/>
              </a:rPr>
              <a:t>awk,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cat,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grep,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sed,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sort,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uniq, </a:t>
            </a:r>
            <a:r>
              <a:rPr sz="2400" dirty="0">
                <a:latin typeface="Georgia"/>
                <a:cs typeface="Georgia"/>
              </a:rPr>
              <a:t>wc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Some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examples</a:t>
            </a:r>
            <a:r>
              <a:rPr sz="3600" baseline="1157" dirty="0">
                <a:latin typeface="Georgia"/>
                <a:cs typeface="Georgia"/>
              </a:rPr>
              <a:t> in </a:t>
            </a:r>
            <a:r>
              <a:rPr sz="3600" spc="-7" baseline="1157" dirty="0">
                <a:latin typeface="Georgia"/>
                <a:cs typeface="Georgia"/>
              </a:rPr>
              <a:t>the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very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end of</a:t>
            </a:r>
            <a:r>
              <a:rPr sz="3600" spc="15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the</a:t>
            </a:r>
            <a:r>
              <a:rPr sz="3600" spc="7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assignment</a:t>
            </a:r>
            <a:r>
              <a:rPr sz="3600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description</a:t>
            </a:r>
            <a:endParaRPr sz="3600" baseline="1157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000">
              <a:latin typeface="Georgia"/>
              <a:cs typeface="Georgia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600" spc="-7" baseline="1157" dirty="0">
                <a:latin typeface="Georgia"/>
                <a:cs typeface="Georgia"/>
              </a:rPr>
              <a:t>Use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“man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[command]”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for</a:t>
            </a:r>
            <a:r>
              <a:rPr sz="3600" spc="-7" baseline="1157" dirty="0">
                <a:latin typeface="Georgia"/>
                <a:cs typeface="Georgia"/>
              </a:rPr>
              <a:t> </a:t>
            </a:r>
            <a:r>
              <a:rPr sz="3600" baseline="1157" dirty="0">
                <a:latin typeface="Georgia"/>
                <a:cs typeface="Georgia"/>
              </a:rPr>
              <a:t>more</a:t>
            </a:r>
            <a:r>
              <a:rPr sz="3600" spc="-15" baseline="1157" dirty="0">
                <a:latin typeface="Georgia"/>
                <a:cs typeface="Georgia"/>
              </a:rPr>
              <a:t> </a:t>
            </a:r>
            <a:r>
              <a:rPr sz="3600" spc="-7" baseline="1157" dirty="0">
                <a:latin typeface="Georgia"/>
                <a:cs typeface="Georgia"/>
              </a:rPr>
              <a:t>information</a:t>
            </a:r>
            <a:endParaRPr sz="3600" baseline="1157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7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3606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Commands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(part</a:t>
            </a:r>
            <a:r>
              <a:rPr sz="3600" spc="-2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1)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30254"/>
            <a:ext cx="10723245" cy="35064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7010" indent="-194310">
              <a:lnSpc>
                <a:spcPts val="2430"/>
              </a:lnSpc>
              <a:spcBef>
                <a:spcPts val="90"/>
              </a:spcBef>
              <a:buFont typeface="Arial MT"/>
              <a:buChar char="•"/>
              <a:tabLst>
                <a:tab pos="207010" algn="l"/>
              </a:tabLst>
            </a:pPr>
            <a:r>
              <a:rPr sz="3075" spc="-15" baseline="1355" dirty="0">
                <a:latin typeface="Courier New"/>
                <a:cs typeface="Courier New"/>
              </a:rPr>
              <a:t>awk</a:t>
            </a:r>
            <a:endParaRPr sz="3075" baseline="1355">
              <a:latin typeface="Courier New"/>
              <a:cs typeface="Courier New"/>
            </a:endParaRPr>
          </a:p>
          <a:p>
            <a:pPr marL="207010">
              <a:lnSpc>
                <a:spcPts val="2350"/>
              </a:lnSpc>
            </a:pPr>
            <a:r>
              <a:rPr sz="2050" spc="-10" dirty="0">
                <a:latin typeface="Georgia"/>
                <a:cs typeface="Georgia"/>
              </a:rPr>
              <a:t>“Aho,</a:t>
            </a:r>
            <a:r>
              <a:rPr sz="2050" spc="-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Weinberger,</a:t>
            </a:r>
            <a:r>
              <a:rPr sz="2050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and</a:t>
            </a:r>
            <a:r>
              <a:rPr sz="2050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Kernighan”</a:t>
            </a:r>
            <a:endParaRPr sz="2050">
              <a:latin typeface="Georgia"/>
              <a:cs typeface="Georgia"/>
            </a:endParaRPr>
          </a:p>
          <a:p>
            <a:pPr marL="207010">
              <a:lnSpc>
                <a:spcPts val="2380"/>
              </a:lnSpc>
            </a:pPr>
            <a:r>
              <a:rPr sz="2050" spc="-10" dirty="0">
                <a:latin typeface="Georgia"/>
                <a:cs typeface="Georgia"/>
              </a:rPr>
              <a:t>Interpreted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programming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language</a:t>
            </a:r>
            <a:r>
              <a:rPr sz="2050" spc="10" dirty="0">
                <a:latin typeface="Georgia"/>
                <a:cs typeface="Georgia"/>
              </a:rPr>
              <a:t> </a:t>
            </a:r>
            <a:r>
              <a:rPr sz="2050" spc="-5" dirty="0">
                <a:latin typeface="Georgia"/>
                <a:cs typeface="Georgia"/>
              </a:rPr>
              <a:t>for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processing</a:t>
            </a:r>
            <a:r>
              <a:rPr sz="2050" spc="10" dirty="0">
                <a:latin typeface="Georgia"/>
                <a:cs typeface="Georgia"/>
              </a:rPr>
              <a:t> </a:t>
            </a:r>
            <a:r>
              <a:rPr sz="2050" spc="-5" dirty="0">
                <a:latin typeface="Georgia"/>
                <a:cs typeface="Georgia"/>
              </a:rPr>
              <a:t>text</a:t>
            </a:r>
            <a:endParaRPr sz="20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Georgia"/>
              <a:cs typeface="Georgia"/>
            </a:endParaRPr>
          </a:p>
          <a:p>
            <a:pPr marL="207010" indent="-194310">
              <a:lnSpc>
                <a:spcPts val="2430"/>
              </a:lnSpc>
              <a:buFont typeface="Arial MT"/>
              <a:buChar char="•"/>
              <a:tabLst>
                <a:tab pos="207010" algn="l"/>
              </a:tabLst>
            </a:pPr>
            <a:r>
              <a:rPr sz="3075" spc="-15" baseline="1355" dirty="0">
                <a:latin typeface="Courier New"/>
                <a:cs typeface="Courier New"/>
              </a:rPr>
              <a:t>cat</a:t>
            </a:r>
            <a:endParaRPr sz="3075" baseline="1355">
              <a:latin typeface="Courier New"/>
              <a:cs typeface="Courier New"/>
            </a:endParaRPr>
          </a:p>
          <a:p>
            <a:pPr marL="207010">
              <a:lnSpc>
                <a:spcPts val="2430"/>
              </a:lnSpc>
            </a:pPr>
            <a:r>
              <a:rPr sz="2050" spc="-10" dirty="0">
                <a:latin typeface="Georgia"/>
                <a:cs typeface="Georgia"/>
              </a:rPr>
              <a:t>Reads </a:t>
            </a:r>
            <a:r>
              <a:rPr sz="2050" spc="-5" dirty="0">
                <a:latin typeface="Georgia"/>
                <a:cs typeface="Georgia"/>
              </a:rPr>
              <a:t>data </a:t>
            </a:r>
            <a:r>
              <a:rPr sz="2050" spc="-10" dirty="0">
                <a:latin typeface="Georgia"/>
                <a:cs typeface="Georgia"/>
              </a:rPr>
              <a:t>from </a:t>
            </a:r>
            <a:r>
              <a:rPr sz="2050" spc="-5" dirty="0">
                <a:latin typeface="Georgia"/>
                <a:cs typeface="Georgia"/>
              </a:rPr>
              <a:t>a file</a:t>
            </a:r>
            <a:r>
              <a:rPr sz="2050" spc="-10" dirty="0">
                <a:latin typeface="Georgia"/>
                <a:cs typeface="Georgia"/>
              </a:rPr>
              <a:t> and</a:t>
            </a:r>
            <a:r>
              <a:rPr sz="2050" spc="-5" dirty="0">
                <a:latin typeface="Georgia"/>
                <a:cs typeface="Georgia"/>
              </a:rPr>
              <a:t> outputs</a:t>
            </a:r>
            <a:r>
              <a:rPr sz="2050" spc="-10" dirty="0">
                <a:latin typeface="Georgia"/>
                <a:cs typeface="Georgia"/>
              </a:rPr>
              <a:t> the</a:t>
            </a:r>
            <a:r>
              <a:rPr sz="2050" spc="-5" dirty="0">
                <a:latin typeface="Georgia"/>
                <a:cs typeface="Georgia"/>
              </a:rPr>
              <a:t> content.</a:t>
            </a:r>
            <a:endParaRPr sz="20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Georgia"/>
              <a:cs typeface="Georgia"/>
            </a:endParaRPr>
          </a:p>
          <a:p>
            <a:pPr marL="207010" indent="-194310">
              <a:lnSpc>
                <a:spcPts val="2430"/>
              </a:lnSpc>
              <a:buFont typeface="Arial MT"/>
              <a:buChar char="•"/>
              <a:tabLst>
                <a:tab pos="207010" algn="l"/>
              </a:tabLst>
            </a:pPr>
            <a:r>
              <a:rPr sz="3075" spc="-15" baseline="1355" dirty="0">
                <a:latin typeface="Courier New"/>
                <a:cs typeface="Courier New"/>
              </a:rPr>
              <a:t>grep</a:t>
            </a:r>
            <a:endParaRPr sz="3075" baseline="1355">
              <a:latin typeface="Courier New"/>
              <a:cs typeface="Courier New"/>
            </a:endParaRPr>
          </a:p>
          <a:p>
            <a:pPr marL="207010">
              <a:lnSpc>
                <a:spcPts val="2350"/>
              </a:lnSpc>
            </a:pPr>
            <a:r>
              <a:rPr sz="2050" spc="-10" dirty="0">
                <a:latin typeface="Georgia"/>
                <a:cs typeface="Georgia"/>
              </a:rPr>
              <a:t>“global</a:t>
            </a:r>
            <a:r>
              <a:rPr sz="2050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regular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expression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print”</a:t>
            </a:r>
            <a:endParaRPr sz="2050">
              <a:latin typeface="Georgia"/>
              <a:cs typeface="Georgia"/>
            </a:endParaRPr>
          </a:p>
          <a:p>
            <a:pPr marL="207010" marR="5080">
              <a:lnSpc>
                <a:spcPts val="2300"/>
              </a:lnSpc>
              <a:spcBef>
                <a:spcPts val="130"/>
              </a:spcBef>
            </a:pPr>
            <a:r>
              <a:rPr sz="2050" spc="-10" dirty="0">
                <a:latin typeface="Georgia"/>
                <a:cs typeface="Georgia"/>
              </a:rPr>
              <a:t>Searches</a:t>
            </a:r>
            <a:r>
              <a:rPr sz="2050" dirty="0">
                <a:latin typeface="Georgia"/>
                <a:cs typeface="Georgia"/>
              </a:rPr>
              <a:t> </a:t>
            </a:r>
            <a:r>
              <a:rPr sz="2050" spc="-5" dirty="0">
                <a:latin typeface="Georgia"/>
                <a:cs typeface="Georgia"/>
              </a:rPr>
              <a:t>text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line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by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line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5" dirty="0">
                <a:latin typeface="Georgia"/>
                <a:cs typeface="Georgia"/>
              </a:rPr>
              <a:t>with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regular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expressions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and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5" dirty="0">
                <a:latin typeface="Georgia"/>
                <a:cs typeface="Georgia"/>
              </a:rPr>
              <a:t>returns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the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line</a:t>
            </a:r>
            <a:r>
              <a:rPr sz="2050" dirty="0">
                <a:latin typeface="Georgia"/>
                <a:cs typeface="Georgia"/>
              </a:rPr>
              <a:t> </a:t>
            </a:r>
            <a:r>
              <a:rPr sz="2050" spc="-5" dirty="0">
                <a:latin typeface="Georgia"/>
                <a:cs typeface="Georgia"/>
              </a:rPr>
              <a:t>with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matches.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Can</a:t>
            </a:r>
            <a:r>
              <a:rPr sz="2050" spc="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be </a:t>
            </a:r>
            <a:r>
              <a:rPr sz="2050" spc="-480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used </a:t>
            </a:r>
            <a:r>
              <a:rPr sz="2050" spc="-5" dirty="0">
                <a:latin typeface="Georgia"/>
                <a:cs typeface="Georgia"/>
              </a:rPr>
              <a:t>with -c </a:t>
            </a:r>
            <a:r>
              <a:rPr sz="2050" spc="-10" dirty="0">
                <a:latin typeface="Georgia"/>
                <a:cs typeface="Georgia"/>
              </a:rPr>
              <a:t>flag</a:t>
            </a:r>
            <a:r>
              <a:rPr sz="2050" spc="-5" dirty="0">
                <a:latin typeface="Georgia"/>
                <a:cs typeface="Georgia"/>
              </a:rPr>
              <a:t> to count </a:t>
            </a:r>
            <a:r>
              <a:rPr sz="2050" spc="-10" dirty="0">
                <a:latin typeface="Georgia"/>
                <a:cs typeface="Georgia"/>
              </a:rPr>
              <a:t>lines</a:t>
            </a:r>
            <a:r>
              <a:rPr sz="2050" spc="-5" dirty="0">
                <a:latin typeface="Georgia"/>
                <a:cs typeface="Georgia"/>
              </a:rPr>
              <a:t> </a:t>
            </a:r>
            <a:r>
              <a:rPr sz="2050" spc="-10" dirty="0">
                <a:latin typeface="Georgia"/>
                <a:cs typeface="Georgia"/>
              </a:rPr>
              <a:t>instead.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8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6657" y="390702"/>
            <a:ext cx="20828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TDTS11</a:t>
            </a:r>
            <a:r>
              <a:rPr sz="1100" spc="-10" dirty="0">
                <a:latin typeface="Calibri"/>
                <a:cs typeface="Calibri"/>
              </a:rPr>
              <a:t> Protocol Layers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Wireshark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6657" y="1011062"/>
            <a:ext cx="3606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Commands</a:t>
            </a:r>
            <a:r>
              <a:rPr sz="3600" spc="-3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(part</a:t>
            </a:r>
            <a:r>
              <a:rPr sz="3600" spc="-2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2)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96658" y="1813110"/>
            <a:ext cx="10779760" cy="4061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04470" indent="-192405">
              <a:lnSpc>
                <a:spcPts val="2380"/>
              </a:lnSpc>
              <a:spcBef>
                <a:spcPts val="114"/>
              </a:spcBef>
              <a:buFont typeface="Arial MT"/>
              <a:buChar char="•"/>
              <a:tabLst>
                <a:tab pos="205104" algn="l"/>
              </a:tabLst>
            </a:pPr>
            <a:r>
              <a:rPr sz="2000" spc="5" dirty="0">
                <a:latin typeface="Courier New"/>
                <a:cs typeface="Courier New"/>
              </a:rPr>
              <a:t>sed</a:t>
            </a:r>
            <a:endParaRPr sz="2000">
              <a:latin typeface="Courier New"/>
              <a:cs typeface="Courier New"/>
            </a:endParaRPr>
          </a:p>
          <a:p>
            <a:pPr marL="204470">
              <a:lnSpc>
                <a:spcPts val="2280"/>
              </a:lnSpc>
            </a:pPr>
            <a:r>
              <a:rPr sz="2000" spc="5" dirty="0">
                <a:latin typeface="Georgia"/>
                <a:cs typeface="Georgia"/>
              </a:rPr>
              <a:t>“stream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editor”</a:t>
            </a:r>
            <a:endParaRPr sz="2000">
              <a:latin typeface="Georgia"/>
              <a:cs typeface="Georgia"/>
            </a:endParaRPr>
          </a:p>
          <a:p>
            <a:pPr marL="204470">
              <a:lnSpc>
                <a:spcPts val="2220"/>
              </a:lnSpc>
            </a:pPr>
            <a:r>
              <a:rPr sz="2000" spc="5" dirty="0">
                <a:latin typeface="Georgia"/>
                <a:cs typeface="Georgia"/>
              </a:rPr>
              <a:t>Filters and transforms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text. Useful for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editing text </a:t>
            </a:r>
            <a:r>
              <a:rPr sz="2000" dirty="0">
                <a:latin typeface="Georgia"/>
                <a:cs typeface="Georgia"/>
              </a:rPr>
              <a:t>lines.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Example is </a:t>
            </a:r>
            <a:r>
              <a:rPr sz="1600" b="1" spc="-10" dirty="0">
                <a:latin typeface="Courier New"/>
                <a:cs typeface="Courier New"/>
              </a:rPr>
              <a:t>sed</a:t>
            </a:r>
            <a:r>
              <a:rPr sz="1600" b="1" spc="10" dirty="0">
                <a:latin typeface="Courier New"/>
                <a:cs typeface="Courier New"/>
              </a:rPr>
              <a:t> </a:t>
            </a:r>
            <a:r>
              <a:rPr sz="1600" b="1" spc="-5" dirty="0">
                <a:latin typeface="Courier New"/>
                <a:cs typeface="Courier New"/>
              </a:rPr>
              <a:t>'s/search/replace/g'</a:t>
            </a:r>
            <a:endParaRPr sz="1600">
              <a:latin typeface="Courier New"/>
              <a:cs typeface="Courier New"/>
            </a:endParaRPr>
          </a:p>
          <a:p>
            <a:pPr marL="204470">
              <a:lnSpc>
                <a:spcPts val="2320"/>
              </a:lnSpc>
            </a:pPr>
            <a:r>
              <a:rPr sz="2000" spc="5" dirty="0">
                <a:latin typeface="Georgia"/>
                <a:cs typeface="Georgia"/>
              </a:rPr>
              <a:t>with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substitutes (s) </a:t>
            </a:r>
            <a:r>
              <a:rPr sz="2000" i="1" spc="5" dirty="0">
                <a:latin typeface="Georgia"/>
                <a:cs typeface="Georgia"/>
              </a:rPr>
              <a:t>search</a:t>
            </a:r>
            <a:r>
              <a:rPr sz="2000" i="1" spc="1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with </a:t>
            </a:r>
            <a:r>
              <a:rPr sz="2000" i="1" dirty="0">
                <a:latin typeface="Georgia"/>
                <a:cs typeface="Georgia"/>
              </a:rPr>
              <a:t>replace</a:t>
            </a:r>
            <a:r>
              <a:rPr sz="2000" i="1" spc="1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for </a:t>
            </a:r>
            <a:r>
              <a:rPr sz="2000" dirty="0">
                <a:latin typeface="Georgia"/>
                <a:cs typeface="Georgia"/>
              </a:rPr>
              <a:t>all</a:t>
            </a:r>
            <a:r>
              <a:rPr sz="2000" spc="5" dirty="0">
                <a:latin typeface="Georgia"/>
                <a:cs typeface="Georgia"/>
              </a:rPr>
              <a:t> non-overlapping matches (g).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Georgia"/>
              <a:cs typeface="Georgia"/>
            </a:endParaRPr>
          </a:p>
          <a:p>
            <a:pPr marL="204470" indent="-192405">
              <a:lnSpc>
                <a:spcPts val="2380"/>
              </a:lnSpc>
              <a:buFont typeface="Arial MT"/>
              <a:buChar char="•"/>
              <a:tabLst>
                <a:tab pos="205104" algn="l"/>
              </a:tabLst>
            </a:pPr>
            <a:r>
              <a:rPr sz="2000" spc="5" dirty="0">
                <a:latin typeface="Courier New"/>
                <a:cs typeface="Courier New"/>
              </a:rPr>
              <a:t>sort</a:t>
            </a:r>
            <a:endParaRPr sz="2000">
              <a:latin typeface="Courier New"/>
              <a:cs typeface="Courier New"/>
            </a:endParaRPr>
          </a:p>
          <a:p>
            <a:pPr marL="204470">
              <a:lnSpc>
                <a:spcPts val="2380"/>
              </a:lnSpc>
            </a:pPr>
            <a:r>
              <a:rPr sz="2000" spc="5" dirty="0">
                <a:latin typeface="Georgia"/>
                <a:cs typeface="Georgia"/>
              </a:rPr>
              <a:t>Sorts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or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merges the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text </a:t>
            </a:r>
            <a:r>
              <a:rPr sz="2000" dirty="0">
                <a:latin typeface="Georgia"/>
                <a:cs typeface="Georgia"/>
              </a:rPr>
              <a:t>lines. </a:t>
            </a:r>
            <a:r>
              <a:rPr sz="2000" spc="5" dirty="0">
                <a:latin typeface="Georgia"/>
                <a:cs typeface="Georgia"/>
              </a:rPr>
              <a:t>Can be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numerically sorted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with -n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flag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Georgia"/>
              <a:cs typeface="Georgia"/>
            </a:endParaRPr>
          </a:p>
          <a:p>
            <a:pPr marL="204470" indent="-192405">
              <a:lnSpc>
                <a:spcPts val="2380"/>
              </a:lnSpc>
              <a:spcBef>
                <a:spcPts val="5"/>
              </a:spcBef>
              <a:buFont typeface="Arial MT"/>
              <a:buChar char="•"/>
              <a:tabLst>
                <a:tab pos="205104" algn="l"/>
              </a:tabLst>
            </a:pPr>
            <a:r>
              <a:rPr sz="2000" spc="5" dirty="0">
                <a:latin typeface="Courier New"/>
                <a:cs typeface="Courier New"/>
              </a:rPr>
              <a:t>uniq</a:t>
            </a:r>
            <a:endParaRPr sz="2000">
              <a:latin typeface="Courier New"/>
              <a:cs typeface="Courier New"/>
            </a:endParaRPr>
          </a:p>
          <a:p>
            <a:pPr marL="204470">
              <a:lnSpc>
                <a:spcPts val="2380"/>
              </a:lnSpc>
            </a:pPr>
            <a:r>
              <a:rPr sz="2000" spc="5" dirty="0">
                <a:latin typeface="Georgia"/>
                <a:cs typeface="Georgia"/>
              </a:rPr>
              <a:t>Filter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out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repeated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lines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in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a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file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Georgia"/>
              <a:cs typeface="Georgia"/>
            </a:endParaRPr>
          </a:p>
          <a:p>
            <a:pPr marL="204470" indent="-192405">
              <a:lnSpc>
                <a:spcPts val="2380"/>
              </a:lnSpc>
              <a:buFont typeface="Arial MT"/>
              <a:buChar char="•"/>
              <a:tabLst>
                <a:tab pos="205104" algn="l"/>
              </a:tabLst>
            </a:pPr>
            <a:r>
              <a:rPr sz="2000" spc="5" dirty="0">
                <a:latin typeface="Courier New"/>
                <a:cs typeface="Courier New"/>
              </a:rPr>
              <a:t>wc</a:t>
            </a:r>
            <a:endParaRPr sz="2000">
              <a:latin typeface="Courier New"/>
              <a:cs typeface="Courier New"/>
            </a:endParaRPr>
          </a:p>
          <a:p>
            <a:pPr marL="204470">
              <a:lnSpc>
                <a:spcPts val="2380"/>
              </a:lnSpc>
            </a:pPr>
            <a:r>
              <a:rPr sz="2000" spc="5" dirty="0">
                <a:latin typeface="Georgia"/>
                <a:cs typeface="Georgia"/>
              </a:rPr>
              <a:t>Count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the words (wc, word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count) in a file.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Can be used with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-l flag to count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lines.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92246" y="387948"/>
            <a:ext cx="1035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9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569</Words>
  <Application>Microsoft Macintosh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MT</vt:lpstr>
      <vt:lpstr>Calibri</vt:lpstr>
      <vt:lpstr>Courier New</vt:lpstr>
      <vt:lpstr>Georgia</vt:lpstr>
      <vt:lpstr>Office Theme</vt:lpstr>
      <vt:lpstr>Scripts and trace analysis</vt:lpstr>
      <vt:lpstr>Lesson agenda</vt:lpstr>
      <vt:lpstr>Assignment 4 overview</vt:lpstr>
      <vt:lpstr>Assignment 4 task categories</vt:lpstr>
      <vt:lpstr>(Walkthrough of assignment 4)</vt:lpstr>
      <vt:lpstr>Useful tips for Wireshark</vt:lpstr>
      <vt:lpstr>Useful tips for scripts</vt:lpstr>
      <vt:lpstr>Commands (part 1)</vt:lpstr>
      <vt:lpstr>Commands (part 2)</vt:lpstr>
      <vt:lpstr>Alternatives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TDTS11-Le2-CMB</dc:title>
  <cp:lastModifiedBy>Gurjot Singh</cp:lastModifiedBy>
  <cp:revision>1</cp:revision>
  <dcterms:created xsi:type="dcterms:W3CDTF">2024-04-25T19:15:36Z</dcterms:created>
  <dcterms:modified xsi:type="dcterms:W3CDTF">2024-04-25T19:20:01Z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2021-02-17T00:00:00Z</vt:filetime>
  </property>
  <property fmtid="{D5CDD505-2E9C-101B-9397-08002B2CF9AE}" pid="3" name="Creator">
    <vt:lpwstr>Keynote</vt:lpwstr>
  </property>
  <property fmtid="{D5CDD505-2E9C-101B-9397-08002B2CF9AE}" pid="4" name="LastSaved">
    <vt:filetime>2024-04-25T00:00:00Z</vt:filetime>
  </property>
</Properties>
</file>