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7"/>
  </p:notesMasterIdLst>
  <p:sldIdLst>
    <p:sldId id="25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59" r:id="rId44"/>
    <p:sldId id="353" r:id="rId45"/>
    <p:sldId id="354" r:id="rId46"/>
    <p:sldId id="367" r:id="rId47"/>
    <p:sldId id="401" r:id="rId48"/>
    <p:sldId id="402" r:id="rId49"/>
    <p:sldId id="403" r:id="rId50"/>
    <p:sldId id="404" r:id="rId51"/>
    <p:sldId id="368" r:id="rId52"/>
    <p:sldId id="369" r:id="rId53"/>
    <p:sldId id="370" r:id="rId54"/>
    <p:sldId id="355" r:id="rId55"/>
    <p:sldId id="372" r:id="rId56"/>
    <p:sldId id="373" r:id="rId57"/>
    <p:sldId id="356" r:id="rId58"/>
    <p:sldId id="375" r:id="rId59"/>
    <p:sldId id="376" r:id="rId60"/>
    <p:sldId id="377" r:id="rId61"/>
    <p:sldId id="378" r:id="rId62"/>
    <p:sldId id="357" r:id="rId63"/>
    <p:sldId id="380" r:id="rId64"/>
    <p:sldId id="381" r:id="rId65"/>
    <p:sldId id="382" r:id="rId66"/>
    <p:sldId id="383" r:id="rId67"/>
    <p:sldId id="358" r:id="rId68"/>
    <p:sldId id="385" r:id="rId69"/>
    <p:sldId id="386" r:id="rId70"/>
    <p:sldId id="360" r:id="rId71"/>
    <p:sldId id="388" r:id="rId72"/>
    <p:sldId id="389" r:id="rId73"/>
    <p:sldId id="361" r:id="rId74"/>
    <p:sldId id="391" r:id="rId75"/>
    <p:sldId id="362" r:id="rId76"/>
    <p:sldId id="363" r:id="rId77"/>
    <p:sldId id="393" r:id="rId78"/>
    <p:sldId id="394" r:id="rId79"/>
    <p:sldId id="395" r:id="rId80"/>
    <p:sldId id="396" r:id="rId81"/>
    <p:sldId id="397" r:id="rId82"/>
    <p:sldId id="365" r:id="rId83"/>
    <p:sldId id="364" r:id="rId84"/>
    <p:sldId id="399" r:id="rId85"/>
    <p:sldId id="400" r:id="rId8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82479-1ECD-412F-B07A-E117D8BA536F}" v="2" dt="2020-11-10T11:49:20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microsoft.com/office/2015/10/relationships/revisionInfo" Target="revisionInfo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uhollah Mahfouzi" userId="e16314c9-4a3d-40b1-933d-b443c9194ae7" providerId="ADAL" clId="{8165EE56-F657-4EF7-9BD8-EF0E80DD844A}"/>
    <pc:docChg chg="custSel modSld">
      <pc:chgData name="Rouhollah Mahfouzi" userId="e16314c9-4a3d-40b1-933d-b443c9194ae7" providerId="ADAL" clId="{8165EE56-F657-4EF7-9BD8-EF0E80DD844A}" dt="2018-11-13T13:40:21.098" v="50"/>
      <pc:docMkLst>
        <pc:docMk/>
      </pc:docMkLst>
      <pc:sldChg chg="addSp delSp modSp">
        <pc:chgData name="Rouhollah Mahfouzi" userId="e16314c9-4a3d-40b1-933d-b443c9194ae7" providerId="ADAL" clId="{8165EE56-F657-4EF7-9BD8-EF0E80DD844A}" dt="2018-11-13T13:37:38.331" v="0" actId="478"/>
        <pc:sldMkLst>
          <pc:docMk/>
          <pc:sldMk cId="4109056494" sldId="256"/>
        </pc:sldMkLst>
        <pc:spChg chg="del">
          <ac:chgData name="Rouhollah Mahfouzi" userId="e16314c9-4a3d-40b1-933d-b443c9194ae7" providerId="ADAL" clId="{8165EE56-F657-4EF7-9BD8-EF0E80DD844A}" dt="2018-11-13T13:37:38.331" v="0" actId="478"/>
          <ac:spMkLst>
            <pc:docMk/>
            <pc:sldMk cId="4109056494" sldId="256"/>
            <ac:spMk id="3" creationId="{00000000-0000-0000-0000-000000000000}"/>
          </ac:spMkLst>
        </pc:spChg>
        <pc:spChg chg="add mod">
          <ac:chgData name="Rouhollah Mahfouzi" userId="e16314c9-4a3d-40b1-933d-b443c9194ae7" providerId="ADAL" clId="{8165EE56-F657-4EF7-9BD8-EF0E80DD844A}" dt="2018-11-13T13:37:38.331" v="0" actId="478"/>
          <ac:spMkLst>
            <pc:docMk/>
            <pc:sldMk cId="4109056494" sldId="256"/>
            <ac:spMk id="5" creationId="{AC79A3E8-FCD4-4968-90CC-AC0B1DDC7E7C}"/>
          </ac:spMkLst>
        </pc:spChg>
      </pc:sldChg>
      <pc:sldChg chg="modSp">
        <pc:chgData name="Rouhollah Mahfouzi" userId="e16314c9-4a3d-40b1-933d-b443c9194ae7" providerId="ADAL" clId="{8165EE56-F657-4EF7-9BD8-EF0E80DD844A}" dt="2018-11-13T13:38:09.763" v="2" actId="20577"/>
        <pc:sldMkLst>
          <pc:docMk/>
          <pc:sldMk cId="2751628577" sldId="299"/>
        </pc:sldMkLst>
        <pc:spChg chg="mod">
          <ac:chgData name="Rouhollah Mahfouzi" userId="e16314c9-4a3d-40b1-933d-b443c9194ae7" providerId="ADAL" clId="{8165EE56-F657-4EF7-9BD8-EF0E80DD844A}" dt="2018-11-13T13:38:09.763" v="2" actId="20577"/>
          <ac:spMkLst>
            <pc:docMk/>
            <pc:sldMk cId="2751628577" sldId="299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13.076" v="4" actId="20577"/>
        <pc:sldMkLst>
          <pc:docMk/>
          <pc:sldMk cId="1117958025" sldId="300"/>
        </pc:sldMkLst>
        <pc:spChg chg="mod">
          <ac:chgData name="Rouhollah Mahfouzi" userId="e16314c9-4a3d-40b1-933d-b443c9194ae7" providerId="ADAL" clId="{8165EE56-F657-4EF7-9BD8-EF0E80DD844A}" dt="2018-11-13T13:38:13.076" v="4" actId="20577"/>
          <ac:spMkLst>
            <pc:docMk/>
            <pc:sldMk cId="1117958025" sldId="300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16.404" v="6" actId="20577"/>
        <pc:sldMkLst>
          <pc:docMk/>
          <pc:sldMk cId="1401018871" sldId="301"/>
        </pc:sldMkLst>
        <pc:spChg chg="mod">
          <ac:chgData name="Rouhollah Mahfouzi" userId="e16314c9-4a3d-40b1-933d-b443c9194ae7" providerId="ADAL" clId="{8165EE56-F657-4EF7-9BD8-EF0E80DD844A}" dt="2018-11-13T13:38:16.404" v="6" actId="20577"/>
          <ac:spMkLst>
            <pc:docMk/>
            <pc:sldMk cId="1401018871" sldId="301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20.004" v="8" actId="20577"/>
        <pc:sldMkLst>
          <pc:docMk/>
          <pc:sldMk cId="275140069" sldId="302"/>
        </pc:sldMkLst>
        <pc:spChg chg="mod">
          <ac:chgData name="Rouhollah Mahfouzi" userId="e16314c9-4a3d-40b1-933d-b443c9194ae7" providerId="ADAL" clId="{8165EE56-F657-4EF7-9BD8-EF0E80DD844A}" dt="2018-11-13T13:38:20.004" v="8" actId="20577"/>
          <ac:spMkLst>
            <pc:docMk/>
            <pc:sldMk cId="275140069" sldId="302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23.427" v="10" actId="20577"/>
        <pc:sldMkLst>
          <pc:docMk/>
          <pc:sldMk cId="3238793529" sldId="303"/>
        </pc:sldMkLst>
        <pc:spChg chg="mod">
          <ac:chgData name="Rouhollah Mahfouzi" userId="e16314c9-4a3d-40b1-933d-b443c9194ae7" providerId="ADAL" clId="{8165EE56-F657-4EF7-9BD8-EF0E80DD844A}" dt="2018-11-13T13:38:23.427" v="10" actId="20577"/>
          <ac:spMkLst>
            <pc:docMk/>
            <pc:sldMk cId="3238793529" sldId="303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26.819" v="12" actId="20577"/>
        <pc:sldMkLst>
          <pc:docMk/>
          <pc:sldMk cId="1828607775" sldId="304"/>
        </pc:sldMkLst>
        <pc:spChg chg="mod">
          <ac:chgData name="Rouhollah Mahfouzi" userId="e16314c9-4a3d-40b1-933d-b443c9194ae7" providerId="ADAL" clId="{8165EE56-F657-4EF7-9BD8-EF0E80DD844A}" dt="2018-11-13T13:38:26.819" v="12" actId="20577"/>
          <ac:spMkLst>
            <pc:docMk/>
            <pc:sldMk cId="1828607775" sldId="304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30.540" v="14" actId="20577"/>
        <pc:sldMkLst>
          <pc:docMk/>
          <pc:sldMk cId="2554263184" sldId="305"/>
        </pc:sldMkLst>
        <pc:spChg chg="mod">
          <ac:chgData name="Rouhollah Mahfouzi" userId="e16314c9-4a3d-40b1-933d-b443c9194ae7" providerId="ADAL" clId="{8165EE56-F657-4EF7-9BD8-EF0E80DD844A}" dt="2018-11-13T13:38:30.540" v="14" actId="20577"/>
          <ac:spMkLst>
            <pc:docMk/>
            <pc:sldMk cId="2554263184" sldId="305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33.948" v="16" actId="20577"/>
        <pc:sldMkLst>
          <pc:docMk/>
          <pc:sldMk cId="3507078547" sldId="306"/>
        </pc:sldMkLst>
        <pc:spChg chg="mod">
          <ac:chgData name="Rouhollah Mahfouzi" userId="e16314c9-4a3d-40b1-933d-b443c9194ae7" providerId="ADAL" clId="{8165EE56-F657-4EF7-9BD8-EF0E80DD844A}" dt="2018-11-13T13:38:33.948" v="16" actId="20577"/>
          <ac:spMkLst>
            <pc:docMk/>
            <pc:sldMk cId="3507078547" sldId="306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37.532" v="18" actId="20577"/>
        <pc:sldMkLst>
          <pc:docMk/>
          <pc:sldMk cId="3573884113" sldId="307"/>
        </pc:sldMkLst>
        <pc:spChg chg="mod">
          <ac:chgData name="Rouhollah Mahfouzi" userId="e16314c9-4a3d-40b1-933d-b443c9194ae7" providerId="ADAL" clId="{8165EE56-F657-4EF7-9BD8-EF0E80DD844A}" dt="2018-11-13T13:38:37.532" v="18" actId="20577"/>
          <ac:spMkLst>
            <pc:docMk/>
            <pc:sldMk cId="3573884113" sldId="307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41.036" v="20" actId="20577"/>
        <pc:sldMkLst>
          <pc:docMk/>
          <pc:sldMk cId="927196688" sldId="308"/>
        </pc:sldMkLst>
        <pc:spChg chg="mod">
          <ac:chgData name="Rouhollah Mahfouzi" userId="e16314c9-4a3d-40b1-933d-b443c9194ae7" providerId="ADAL" clId="{8165EE56-F657-4EF7-9BD8-EF0E80DD844A}" dt="2018-11-13T13:38:41.036" v="20" actId="20577"/>
          <ac:spMkLst>
            <pc:docMk/>
            <pc:sldMk cId="927196688" sldId="308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44.971" v="22" actId="20577"/>
        <pc:sldMkLst>
          <pc:docMk/>
          <pc:sldMk cId="428640980" sldId="309"/>
        </pc:sldMkLst>
        <pc:spChg chg="mod">
          <ac:chgData name="Rouhollah Mahfouzi" userId="e16314c9-4a3d-40b1-933d-b443c9194ae7" providerId="ADAL" clId="{8165EE56-F657-4EF7-9BD8-EF0E80DD844A}" dt="2018-11-13T13:38:44.971" v="22" actId="20577"/>
          <ac:spMkLst>
            <pc:docMk/>
            <pc:sldMk cId="428640980" sldId="309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48.299" v="24" actId="20577"/>
        <pc:sldMkLst>
          <pc:docMk/>
          <pc:sldMk cId="3146507731" sldId="310"/>
        </pc:sldMkLst>
        <pc:spChg chg="mod">
          <ac:chgData name="Rouhollah Mahfouzi" userId="e16314c9-4a3d-40b1-933d-b443c9194ae7" providerId="ADAL" clId="{8165EE56-F657-4EF7-9BD8-EF0E80DD844A}" dt="2018-11-13T13:38:48.299" v="24" actId="20577"/>
          <ac:spMkLst>
            <pc:docMk/>
            <pc:sldMk cId="3146507731" sldId="310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52.019" v="26" actId="20577"/>
        <pc:sldMkLst>
          <pc:docMk/>
          <pc:sldMk cId="260174676" sldId="311"/>
        </pc:sldMkLst>
        <pc:spChg chg="mod">
          <ac:chgData name="Rouhollah Mahfouzi" userId="e16314c9-4a3d-40b1-933d-b443c9194ae7" providerId="ADAL" clId="{8165EE56-F657-4EF7-9BD8-EF0E80DD844A}" dt="2018-11-13T13:38:52.019" v="26" actId="20577"/>
          <ac:spMkLst>
            <pc:docMk/>
            <pc:sldMk cId="260174676" sldId="311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55.580" v="28" actId="20577"/>
        <pc:sldMkLst>
          <pc:docMk/>
          <pc:sldMk cId="900401705" sldId="312"/>
        </pc:sldMkLst>
        <pc:spChg chg="mod">
          <ac:chgData name="Rouhollah Mahfouzi" userId="e16314c9-4a3d-40b1-933d-b443c9194ae7" providerId="ADAL" clId="{8165EE56-F657-4EF7-9BD8-EF0E80DD844A}" dt="2018-11-13T13:38:55.580" v="28" actId="20577"/>
          <ac:spMkLst>
            <pc:docMk/>
            <pc:sldMk cId="900401705" sldId="312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8:59.275" v="30" actId="20577"/>
        <pc:sldMkLst>
          <pc:docMk/>
          <pc:sldMk cId="2008397898" sldId="313"/>
        </pc:sldMkLst>
        <pc:spChg chg="mod">
          <ac:chgData name="Rouhollah Mahfouzi" userId="e16314c9-4a3d-40b1-933d-b443c9194ae7" providerId="ADAL" clId="{8165EE56-F657-4EF7-9BD8-EF0E80DD844A}" dt="2018-11-13T13:38:59.275" v="30" actId="20577"/>
          <ac:spMkLst>
            <pc:docMk/>
            <pc:sldMk cId="2008397898" sldId="313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9:03.099" v="32" actId="20577"/>
        <pc:sldMkLst>
          <pc:docMk/>
          <pc:sldMk cId="2649449482" sldId="314"/>
        </pc:sldMkLst>
        <pc:spChg chg="mod">
          <ac:chgData name="Rouhollah Mahfouzi" userId="e16314c9-4a3d-40b1-933d-b443c9194ae7" providerId="ADAL" clId="{8165EE56-F657-4EF7-9BD8-EF0E80DD844A}" dt="2018-11-13T13:39:03.099" v="32" actId="20577"/>
          <ac:spMkLst>
            <pc:docMk/>
            <pc:sldMk cId="2649449482" sldId="314"/>
            <ac:spMk id="41" creationId="{00000000-0000-0000-0000-000000000000}"/>
          </ac:spMkLst>
        </pc:spChg>
      </pc:sldChg>
      <pc:sldChg chg="modSp">
        <pc:chgData name="Rouhollah Mahfouzi" userId="e16314c9-4a3d-40b1-933d-b443c9194ae7" providerId="ADAL" clId="{8165EE56-F657-4EF7-9BD8-EF0E80DD844A}" dt="2018-11-13T13:39:30.707" v="40" actId="20577"/>
        <pc:sldMkLst>
          <pc:docMk/>
          <pc:sldMk cId="1842262055" sldId="362"/>
        </pc:sldMkLst>
        <pc:spChg chg="mod">
          <ac:chgData name="Rouhollah Mahfouzi" userId="e16314c9-4a3d-40b1-933d-b443c9194ae7" providerId="ADAL" clId="{8165EE56-F657-4EF7-9BD8-EF0E80DD844A}" dt="2018-11-13T13:39:30.707" v="40" actId="20577"/>
          <ac:spMkLst>
            <pc:docMk/>
            <pc:sldMk cId="1842262055" sldId="362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39:39.302" v="41"/>
        <pc:sldMkLst>
          <pc:docMk/>
          <pc:sldMk cId="1934124232" sldId="363"/>
        </pc:sldMkLst>
        <pc:spChg chg="mod">
          <ac:chgData name="Rouhollah Mahfouzi" userId="e16314c9-4a3d-40b1-933d-b443c9194ae7" providerId="ADAL" clId="{8165EE56-F657-4EF7-9BD8-EF0E80DD844A}" dt="2018-11-13T13:39:39.302" v="41"/>
          <ac:spMkLst>
            <pc:docMk/>
            <pc:sldMk cId="1934124232" sldId="363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39:58.812" v="48"/>
        <pc:sldMkLst>
          <pc:docMk/>
          <pc:sldMk cId="3601461756" sldId="364"/>
        </pc:sldMkLst>
        <pc:spChg chg="mod">
          <ac:chgData name="Rouhollah Mahfouzi" userId="e16314c9-4a3d-40b1-933d-b443c9194ae7" providerId="ADAL" clId="{8165EE56-F657-4EF7-9BD8-EF0E80DD844A}" dt="2018-11-13T13:39:58.812" v="48"/>
          <ac:spMkLst>
            <pc:docMk/>
            <pc:sldMk cId="3601461756" sldId="364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39:55.610" v="47"/>
        <pc:sldMkLst>
          <pc:docMk/>
          <pc:sldMk cId="4041345033" sldId="365"/>
        </pc:sldMkLst>
        <pc:spChg chg="mod">
          <ac:chgData name="Rouhollah Mahfouzi" userId="e16314c9-4a3d-40b1-933d-b443c9194ae7" providerId="ADAL" clId="{8165EE56-F657-4EF7-9BD8-EF0E80DD844A}" dt="2018-11-13T13:39:55.610" v="47"/>
          <ac:spMkLst>
            <pc:docMk/>
            <pc:sldMk cId="4041345033" sldId="365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39:41.969" v="42"/>
        <pc:sldMkLst>
          <pc:docMk/>
          <pc:sldMk cId="2451416216" sldId="393"/>
        </pc:sldMkLst>
        <pc:spChg chg="mod">
          <ac:chgData name="Rouhollah Mahfouzi" userId="e16314c9-4a3d-40b1-933d-b443c9194ae7" providerId="ADAL" clId="{8165EE56-F657-4EF7-9BD8-EF0E80DD844A}" dt="2018-11-13T13:39:41.969" v="42"/>
          <ac:spMkLst>
            <pc:docMk/>
            <pc:sldMk cId="2451416216" sldId="393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39:44.722" v="43"/>
        <pc:sldMkLst>
          <pc:docMk/>
          <pc:sldMk cId="970415507" sldId="394"/>
        </pc:sldMkLst>
        <pc:spChg chg="mod">
          <ac:chgData name="Rouhollah Mahfouzi" userId="e16314c9-4a3d-40b1-933d-b443c9194ae7" providerId="ADAL" clId="{8165EE56-F657-4EF7-9BD8-EF0E80DD844A}" dt="2018-11-13T13:39:44.722" v="43"/>
          <ac:spMkLst>
            <pc:docMk/>
            <pc:sldMk cId="970415507" sldId="394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39:47.307" v="44"/>
        <pc:sldMkLst>
          <pc:docMk/>
          <pc:sldMk cId="182987671" sldId="395"/>
        </pc:sldMkLst>
        <pc:spChg chg="mod">
          <ac:chgData name="Rouhollah Mahfouzi" userId="e16314c9-4a3d-40b1-933d-b443c9194ae7" providerId="ADAL" clId="{8165EE56-F657-4EF7-9BD8-EF0E80DD844A}" dt="2018-11-13T13:39:47.307" v="44"/>
          <ac:spMkLst>
            <pc:docMk/>
            <pc:sldMk cId="182987671" sldId="395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39:49.762" v="45"/>
        <pc:sldMkLst>
          <pc:docMk/>
          <pc:sldMk cId="1284099322" sldId="396"/>
        </pc:sldMkLst>
        <pc:spChg chg="mod">
          <ac:chgData name="Rouhollah Mahfouzi" userId="e16314c9-4a3d-40b1-933d-b443c9194ae7" providerId="ADAL" clId="{8165EE56-F657-4EF7-9BD8-EF0E80DD844A}" dt="2018-11-13T13:39:49.762" v="45"/>
          <ac:spMkLst>
            <pc:docMk/>
            <pc:sldMk cId="1284099322" sldId="396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39:52.548" v="46"/>
        <pc:sldMkLst>
          <pc:docMk/>
          <pc:sldMk cId="3132870828" sldId="397"/>
        </pc:sldMkLst>
        <pc:spChg chg="mod">
          <ac:chgData name="Rouhollah Mahfouzi" userId="e16314c9-4a3d-40b1-933d-b443c9194ae7" providerId="ADAL" clId="{8165EE56-F657-4EF7-9BD8-EF0E80DD844A}" dt="2018-11-13T13:39:52.548" v="46"/>
          <ac:spMkLst>
            <pc:docMk/>
            <pc:sldMk cId="3132870828" sldId="397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40:18.413" v="49"/>
        <pc:sldMkLst>
          <pc:docMk/>
          <pc:sldMk cId="680702212" sldId="399"/>
        </pc:sldMkLst>
        <pc:spChg chg="mod">
          <ac:chgData name="Rouhollah Mahfouzi" userId="e16314c9-4a3d-40b1-933d-b443c9194ae7" providerId="ADAL" clId="{8165EE56-F657-4EF7-9BD8-EF0E80DD844A}" dt="2018-11-13T13:40:18.413" v="49"/>
          <ac:spMkLst>
            <pc:docMk/>
            <pc:sldMk cId="680702212" sldId="399"/>
            <ac:spMk id="31" creationId="{119CD281-CD91-47BD-8793-C2D155774146}"/>
          </ac:spMkLst>
        </pc:spChg>
      </pc:sldChg>
      <pc:sldChg chg="modSp">
        <pc:chgData name="Rouhollah Mahfouzi" userId="e16314c9-4a3d-40b1-933d-b443c9194ae7" providerId="ADAL" clId="{8165EE56-F657-4EF7-9BD8-EF0E80DD844A}" dt="2018-11-13T13:40:21.098" v="50"/>
        <pc:sldMkLst>
          <pc:docMk/>
          <pc:sldMk cId="1429025119" sldId="400"/>
        </pc:sldMkLst>
        <pc:spChg chg="mod">
          <ac:chgData name="Rouhollah Mahfouzi" userId="e16314c9-4a3d-40b1-933d-b443c9194ae7" providerId="ADAL" clId="{8165EE56-F657-4EF7-9BD8-EF0E80DD844A}" dt="2018-11-13T13:40:21.098" v="50"/>
          <ac:spMkLst>
            <pc:docMk/>
            <pc:sldMk cId="1429025119" sldId="400"/>
            <ac:spMk id="31" creationId="{119CD281-CD91-47BD-8793-C2D155774146}"/>
          </ac:spMkLst>
        </pc:spChg>
      </pc:sldChg>
    </pc:docChg>
  </pc:docChgLst>
  <pc:docChgLst>
    <pc:chgData name="Rouhollah Mahfouzi" userId="e16314c9-4a3d-40b1-933d-b443c9194ae7" providerId="ADAL" clId="{F8587032-E6E5-4EFF-B666-DC3733FA72D7}"/>
    <pc:docChg chg="custSel modSld">
      <pc:chgData name="Rouhollah Mahfouzi" userId="e16314c9-4a3d-40b1-933d-b443c9194ae7" providerId="ADAL" clId="{F8587032-E6E5-4EFF-B666-DC3733FA72D7}" dt="2019-11-12T13:36:41.621" v="0" actId="478"/>
      <pc:docMkLst>
        <pc:docMk/>
      </pc:docMkLst>
      <pc:sldChg chg="delSp mod">
        <pc:chgData name="Rouhollah Mahfouzi" userId="e16314c9-4a3d-40b1-933d-b443c9194ae7" providerId="ADAL" clId="{F8587032-E6E5-4EFF-B666-DC3733FA72D7}" dt="2019-11-12T13:36:41.621" v="0" actId="478"/>
        <pc:sldMkLst>
          <pc:docMk/>
          <pc:sldMk cId="1768778143" sldId="276"/>
        </pc:sldMkLst>
        <pc:graphicFrameChg chg="del">
          <ac:chgData name="Rouhollah Mahfouzi" userId="e16314c9-4a3d-40b1-933d-b443c9194ae7" providerId="ADAL" clId="{F8587032-E6E5-4EFF-B666-DC3733FA72D7}" dt="2019-11-12T13:36:41.621" v="0" actId="478"/>
          <ac:graphicFrameMkLst>
            <pc:docMk/>
            <pc:sldMk cId="1768778143" sldId="276"/>
            <ac:graphicFrameMk id="104501" creationId="{00000000-0000-0000-0000-000000000000}"/>
          </ac:graphicFrameMkLst>
        </pc:graphicFrameChg>
      </pc:sldChg>
    </pc:docChg>
  </pc:docChgLst>
  <pc:docChgLst>
    <pc:chgData name="Rouhollah Mahfouzi" userId="e16314c9-4a3d-40b1-933d-b443c9194ae7" providerId="ADAL" clId="{1FD82479-1ECD-412F-B07A-E117D8BA536F}"/>
    <pc:docChg chg="undo custSel addSld modSld">
      <pc:chgData name="Rouhollah Mahfouzi" userId="e16314c9-4a3d-40b1-933d-b443c9194ae7" providerId="ADAL" clId="{1FD82479-1ECD-412F-B07A-E117D8BA536F}" dt="2020-11-10T11:52:40.540" v="97" actId="20577"/>
      <pc:docMkLst>
        <pc:docMk/>
      </pc:docMkLst>
      <pc:sldChg chg="modSp mod">
        <pc:chgData name="Rouhollah Mahfouzi" userId="e16314c9-4a3d-40b1-933d-b443c9194ae7" providerId="ADAL" clId="{1FD82479-1ECD-412F-B07A-E117D8BA536F}" dt="2020-11-09T12:03:09.036" v="3" actId="20577"/>
        <pc:sldMkLst>
          <pc:docMk/>
          <pc:sldMk cId="481894112" sldId="353"/>
        </pc:sldMkLst>
        <pc:spChg chg="mod">
          <ac:chgData name="Rouhollah Mahfouzi" userId="e16314c9-4a3d-40b1-933d-b443c9194ae7" providerId="ADAL" clId="{1FD82479-1ECD-412F-B07A-E117D8BA536F}" dt="2020-11-09T12:03:09.036" v="3" actId="20577"/>
          <ac:spMkLst>
            <pc:docMk/>
            <pc:sldMk cId="481894112" sldId="353"/>
            <ac:spMk id="38" creationId="{ABA05057-6BC1-408A-B53D-7D158DE40B39}"/>
          </ac:spMkLst>
        </pc:spChg>
      </pc:sldChg>
      <pc:sldChg chg="modSp mod">
        <pc:chgData name="Rouhollah Mahfouzi" userId="e16314c9-4a3d-40b1-933d-b443c9194ae7" providerId="ADAL" clId="{1FD82479-1ECD-412F-B07A-E117D8BA536F}" dt="2020-11-09T12:03:12.059" v="5" actId="20577"/>
        <pc:sldMkLst>
          <pc:docMk/>
          <pc:sldMk cId="3853549767" sldId="354"/>
        </pc:sldMkLst>
        <pc:spChg chg="mod">
          <ac:chgData name="Rouhollah Mahfouzi" userId="e16314c9-4a3d-40b1-933d-b443c9194ae7" providerId="ADAL" clId="{1FD82479-1ECD-412F-B07A-E117D8BA536F}" dt="2020-11-09T12:03:12.059" v="5" actId="20577"/>
          <ac:spMkLst>
            <pc:docMk/>
            <pc:sldMk cId="3853549767" sldId="354"/>
            <ac:spMk id="52" creationId="{37B59170-AB41-4C7C-9472-CC216D6B2CAD}"/>
          </ac:spMkLst>
        </pc:spChg>
      </pc:sldChg>
      <pc:sldChg chg="modSp mod">
        <pc:chgData name="Rouhollah Mahfouzi" userId="e16314c9-4a3d-40b1-933d-b443c9194ae7" providerId="ADAL" clId="{1FD82479-1ECD-412F-B07A-E117D8BA536F}" dt="2020-11-09T12:48:07.976" v="11" actId="20577"/>
        <pc:sldMkLst>
          <pc:docMk/>
          <pc:sldMk cId="25898683" sldId="355"/>
        </pc:sldMkLst>
        <pc:spChg chg="mod">
          <ac:chgData name="Rouhollah Mahfouzi" userId="e16314c9-4a3d-40b1-933d-b443c9194ae7" providerId="ADAL" clId="{1FD82479-1ECD-412F-B07A-E117D8BA536F}" dt="2020-11-09T12:48:07.976" v="11" actId="20577"/>
          <ac:spMkLst>
            <pc:docMk/>
            <pc:sldMk cId="25898683" sldId="355"/>
            <ac:spMk id="57" creationId="{0FC9D8D9-C9C5-462C-8EEA-86C179A20573}"/>
          </ac:spMkLst>
        </pc:spChg>
      </pc:sldChg>
      <pc:sldChg chg="modSp mod">
        <pc:chgData name="Rouhollah Mahfouzi" userId="e16314c9-4a3d-40b1-933d-b443c9194ae7" providerId="ADAL" clId="{1FD82479-1ECD-412F-B07A-E117D8BA536F}" dt="2020-11-09T12:47:45.568" v="7" actId="20577"/>
        <pc:sldMkLst>
          <pc:docMk/>
          <pc:sldMk cId="437745810" sldId="367"/>
        </pc:sldMkLst>
        <pc:spChg chg="mod">
          <ac:chgData name="Rouhollah Mahfouzi" userId="e16314c9-4a3d-40b1-933d-b443c9194ae7" providerId="ADAL" clId="{1FD82479-1ECD-412F-B07A-E117D8BA536F}" dt="2020-11-09T12:47:45.568" v="7" actId="20577"/>
          <ac:spMkLst>
            <pc:docMk/>
            <pc:sldMk cId="437745810" sldId="367"/>
            <ac:spMk id="52" creationId="{37B59170-AB41-4C7C-9472-CC216D6B2CAD}"/>
          </ac:spMkLst>
        </pc:spChg>
      </pc:sldChg>
      <pc:sldChg chg="addSp modSp mod">
        <pc:chgData name="Rouhollah Mahfouzi" userId="e16314c9-4a3d-40b1-933d-b443c9194ae7" providerId="ADAL" clId="{1FD82479-1ECD-412F-B07A-E117D8BA536F}" dt="2020-11-10T11:51:43.444" v="69" actId="1076"/>
        <pc:sldMkLst>
          <pc:docMk/>
          <pc:sldMk cId="1856418916" sldId="368"/>
        </pc:sldMkLst>
        <pc:spChg chg="add mod">
          <ac:chgData name="Rouhollah Mahfouzi" userId="e16314c9-4a3d-40b1-933d-b443c9194ae7" providerId="ADAL" clId="{1FD82479-1ECD-412F-B07A-E117D8BA536F}" dt="2020-11-10T11:51:43.444" v="69" actId="1076"/>
          <ac:spMkLst>
            <pc:docMk/>
            <pc:sldMk cId="1856418916" sldId="368"/>
            <ac:spMk id="2" creationId="{A87794ED-E324-42C0-9299-E85CEA9FFE35}"/>
          </ac:spMkLst>
        </pc:spChg>
        <pc:spChg chg="mod">
          <ac:chgData name="Rouhollah Mahfouzi" userId="e16314c9-4a3d-40b1-933d-b443c9194ae7" providerId="ADAL" clId="{1FD82479-1ECD-412F-B07A-E117D8BA536F}" dt="2020-11-09T12:47:52.992" v="8" actId="20577"/>
          <ac:spMkLst>
            <pc:docMk/>
            <pc:sldMk cId="1856418916" sldId="368"/>
            <ac:spMk id="52" creationId="{37B59170-AB41-4C7C-9472-CC216D6B2CAD}"/>
          </ac:spMkLst>
        </pc:spChg>
      </pc:sldChg>
      <pc:sldChg chg="addSp modSp mod">
        <pc:chgData name="Rouhollah Mahfouzi" userId="e16314c9-4a3d-40b1-933d-b443c9194ae7" providerId="ADAL" clId="{1FD82479-1ECD-412F-B07A-E117D8BA536F}" dt="2020-11-10T11:52:40.540" v="97" actId="20577"/>
        <pc:sldMkLst>
          <pc:docMk/>
          <pc:sldMk cId="2207840668" sldId="369"/>
        </pc:sldMkLst>
        <pc:spChg chg="add mod">
          <ac:chgData name="Rouhollah Mahfouzi" userId="e16314c9-4a3d-40b1-933d-b443c9194ae7" providerId="ADAL" clId="{1FD82479-1ECD-412F-B07A-E117D8BA536F}" dt="2020-11-10T11:52:40.540" v="97" actId="20577"/>
          <ac:spMkLst>
            <pc:docMk/>
            <pc:sldMk cId="2207840668" sldId="369"/>
            <ac:spMk id="2" creationId="{72B05DC0-CE45-46E0-A620-5F04F3989257}"/>
          </ac:spMkLst>
        </pc:spChg>
        <pc:spChg chg="mod">
          <ac:chgData name="Rouhollah Mahfouzi" userId="e16314c9-4a3d-40b1-933d-b443c9194ae7" providerId="ADAL" clId="{1FD82479-1ECD-412F-B07A-E117D8BA536F}" dt="2020-11-09T12:48:00.120" v="9" actId="20577"/>
          <ac:spMkLst>
            <pc:docMk/>
            <pc:sldMk cId="2207840668" sldId="369"/>
            <ac:spMk id="52" creationId="{37B59170-AB41-4C7C-9472-CC216D6B2CAD}"/>
          </ac:spMkLst>
        </pc:spChg>
      </pc:sldChg>
      <pc:sldChg chg="modSp mod">
        <pc:chgData name="Rouhollah Mahfouzi" userId="e16314c9-4a3d-40b1-933d-b443c9194ae7" providerId="ADAL" clId="{1FD82479-1ECD-412F-B07A-E117D8BA536F}" dt="2020-11-09T12:48:04.264" v="10" actId="20577"/>
        <pc:sldMkLst>
          <pc:docMk/>
          <pc:sldMk cId="2368662762" sldId="370"/>
        </pc:sldMkLst>
        <pc:spChg chg="mod">
          <ac:chgData name="Rouhollah Mahfouzi" userId="e16314c9-4a3d-40b1-933d-b443c9194ae7" providerId="ADAL" clId="{1FD82479-1ECD-412F-B07A-E117D8BA536F}" dt="2020-11-09T12:48:04.264" v="10" actId="20577"/>
          <ac:spMkLst>
            <pc:docMk/>
            <pc:sldMk cId="2368662762" sldId="370"/>
            <ac:spMk id="52" creationId="{37B59170-AB41-4C7C-9472-CC216D6B2CAD}"/>
          </ac:spMkLst>
        </pc:spChg>
      </pc:sldChg>
      <pc:sldChg chg="modSp mod">
        <pc:chgData name="Rouhollah Mahfouzi" userId="e16314c9-4a3d-40b1-933d-b443c9194ae7" providerId="ADAL" clId="{1FD82479-1ECD-412F-B07A-E117D8BA536F}" dt="2020-11-09T12:48:13.840" v="12" actId="20577"/>
        <pc:sldMkLst>
          <pc:docMk/>
          <pc:sldMk cId="3180482150" sldId="372"/>
        </pc:sldMkLst>
        <pc:spChg chg="mod">
          <ac:chgData name="Rouhollah Mahfouzi" userId="e16314c9-4a3d-40b1-933d-b443c9194ae7" providerId="ADAL" clId="{1FD82479-1ECD-412F-B07A-E117D8BA536F}" dt="2020-11-09T12:48:13.840" v="12" actId="20577"/>
          <ac:spMkLst>
            <pc:docMk/>
            <pc:sldMk cId="3180482150" sldId="372"/>
            <ac:spMk id="57" creationId="{0FC9D8D9-C9C5-462C-8EEA-86C179A20573}"/>
          </ac:spMkLst>
        </pc:spChg>
      </pc:sldChg>
      <pc:sldChg chg="modSp mod">
        <pc:chgData name="Rouhollah Mahfouzi" userId="e16314c9-4a3d-40b1-933d-b443c9194ae7" providerId="ADAL" clId="{1FD82479-1ECD-412F-B07A-E117D8BA536F}" dt="2020-11-09T12:02:54.172" v="1" actId="20577"/>
        <pc:sldMkLst>
          <pc:docMk/>
          <pc:sldMk cId="945003949" sldId="373"/>
        </pc:sldMkLst>
        <pc:spChg chg="mod">
          <ac:chgData name="Rouhollah Mahfouzi" userId="e16314c9-4a3d-40b1-933d-b443c9194ae7" providerId="ADAL" clId="{1FD82479-1ECD-412F-B07A-E117D8BA536F}" dt="2020-11-09T12:02:54.172" v="1" actId="20577"/>
          <ac:spMkLst>
            <pc:docMk/>
            <pc:sldMk cId="945003949" sldId="373"/>
            <ac:spMk id="57" creationId="{0FC9D8D9-C9C5-462C-8EEA-86C179A20573}"/>
          </ac:spMkLst>
        </pc:spChg>
      </pc:sldChg>
      <pc:sldChg chg="addSp delSp modSp add mod">
        <pc:chgData name="Rouhollah Mahfouzi" userId="e16314c9-4a3d-40b1-933d-b443c9194ae7" providerId="ADAL" clId="{1FD82479-1ECD-412F-B07A-E117D8BA536F}" dt="2020-11-10T11:49:46.412" v="25" actId="478"/>
        <pc:sldMkLst>
          <pc:docMk/>
          <pc:sldMk cId="2342174453" sldId="401"/>
        </pc:sldMkLst>
        <pc:picChg chg="add mod">
          <ac:chgData name="Rouhollah Mahfouzi" userId="e16314c9-4a3d-40b1-933d-b443c9194ae7" providerId="ADAL" clId="{1FD82479-1ECD-412F-B07A-E117D8BA536F}" dt="2020-11-10T11:49:17.232" v="17" actId="962"/>
          <ac:picMkLst>
            <pc:docMk/>
            <pc:sldMk cId="2342174453" sldId="401"/>
            <ac:picMk id="3" creationId="{B15161AC-D27E-4C84-9FF3-E3F41424802E}"/>
          </ac:picMkLst>
        </pc:picChg>
        <pc:picChg chg="add del mod">
          <ac:chgData name="Rouhollah Mahfouzi" userId="e16314c9-4a3d-40b1-933d-b443c9194ae7" providerId="ADAL" clId="{1FD82479-1ECD-412F-B07A-E117D8BA536F}" dt="2020-11-10T11:49:27.278" v="22" actId="21"/>
          <ac:picMkLst>
            <pc:docMk/>
            <pc:sldMk cId="2342174453" sldId="401"/>
            <ac:picMk id="5" creationId="{7B64FBBE-D08D-45C6-8C88-06EFAA5D99FC}"/>
          </ac:picMkLst>
        </pc:picChg>
        <pc:picChg chg="add del">
          <ac:chgData name="Rouhollah Mahfouzi" userId="e16314c9-4a3d-40b1-933d-b443c9194ae7" providerId="ADAL" clId="{1FD82479-1ECD-412F-B07A-E117D8BA536F}" dt="2020-11-10T11:49:46.412" v="25" actId="478"/>
          <ac:picMkLst>
            <pc:docMk/>
            <pc:sldMk cId="2342174453" sldId="401"/>
            <ac:picMk id="6" creationId="{51D56732-1EFF-4980-8BB2-F43CD4D1B140}"/>
          </ac:picMkLst>
        </pc:picChg>
      </pc:sldChg>
      <pc:sldChg chg="add">
        <pc:chgData name="Rouhollah Mahfouzi" userId="e16314c9-4a3d-40b1-933d-b443c9194ae7" providerId="ADAL" clId="{1FD82479-1ECD-412F-B07A-E117D8BA536F}" dt="2020-11-10T11:49:43.684" v="24" actId="22"/>
        <pc:sldMkLst>
          <pc:docMk/>
          <pc:sldMk cId="1837130562" sldId="402"/>
        </pc:sldMkLst>
      </pc:sldChg>
      <pc:sldChg chg="add">
        <pc:chgData name="Rouhollah Mahfouzi" userId="e16314c9-4a3d-40b1-933d-b443c9194ae7" providerId="ADAL" clId="{1FD82479-1ECD-412F-B07A-E117D8BA536F}" dt="2020-11-10T11:50:53.285" v="26" actId="22"/>
        <pc:sldMkLst>
          <pc:docMk/>
          <pc:sldMk cId="1048197135" sldId="403"/>
        </pc:sldMkLst>
      </pc:sldChg>
      <pc:sldChg chg="addSp modSp add mod">
        <pc:chgData name="Rouhollah Mahfouzi" userId="e16314c9-4a3d-40b1-933d-b443c9194ae7" providerId="ADAL" clId="{1FD82479-1ECD-412F-B07A-E117D8BA536F}" dt="2020-11-10T11:51:34.188" v="67" actId="1076"/>
        <pc:sldMkLst>
          <pc:docMk/>
          <pc:sldMk cId="533680184" sldId="404"/>
        </pc:sldMkLst>
        <pc:spChg chg="add mod">
          <ac:chgData name="Rouhollah Mahfouzi" userId="e16314c9-4a3d-40b1-933d-b443c9194ae7" providerId="ADAL" clId="{1FD82479-1ECD-412F-B07A-E117D8BA536F}" dt="2020-11-10T11:51:34.188" v="67" actId="1076"/>
          <ac:spMkLst>
            <pc:docMk/>
            <pc:sldMk cId="533680184" sldId="404"/>
            <ac:spMk id="2" creationId="{14598F41-C89E-411C-8460-B3167873346B}"/>
          </ac:spMkLst>
        </pc:spChg>
        <pc:spChg chg="mod">
          <ac:chgData name="Rouhollah Mahfouzi" userId="e16314c9-4a3d-40b1-933d-b443c9194ae7" providerId="ADAL" clId="{1FD82479-1ECD-412F-B07A-E117D8BA536F}" dt="2020-11-10T11:51:02.174" v="29" actId="1076"/>
          <ac:spMkLst>
            <pc:docMk/>
            <pc:sldMk cId="533680184" sldId="404"/>
            <ac:spMk id="20" creationId="{E8D4066B-7F4B-4F8A-9276-69913DC36F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80048-F3BF-45E3-A886-2E7E94B7F8E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D1FBA-44FE-4177-87F5-0327045F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Correct Answer – D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077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Correct Answer – D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66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Correct Answer – D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998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D1FBA-44FE-4177-87F5-0327045F341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3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86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86495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128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6118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447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447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421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6232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9872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781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792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3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6146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79317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00" y="762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762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51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5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9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C38F-0473-4CEE-BB46-4E03BC899B1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812800" y="762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4478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851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/>
              <a:t>Lesson Exercises</a:t>
            </a:r>
            <a:endParaRPr lang="en-US" dirty="0"/>
          </a:p>
        </p:txBody>
      </p:sp>
      <p:pic>
        <p:nvPicPr>
          <p:cNvPr id="1026" name="Picture 2" descr="Image result for liu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155" y="5852478"/>
            <a:ext cx="3204845" cy="8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AC79A3E8-FCD4-4968-90CC-AC0B1DDC7E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5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 2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1" y="3733801"/>
            <a:ext cx="4257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10244" name="Rectangle 10" descr=" 4"/>
          <p:cNvSpPr>
            <a:spLocks noChangeArrowheads="1"/>
          </p:cNvSpPr>
          <p:nvPr/>
        </p:nvSpPr>
        <p:spPr bwMode="auto">
          <a:xfrm>
            <a:off x="1905000" y="33893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10245" name="Rectangle 12" descr=" 10"/>
          <p:cNvSpPr>
            <a:spLocks noChangeArrowheads="1"/>
          </p:cNvSpPr>
          <p:nvPr/>
        </p:nvSpPr>
        <p:spPr bwMode="auto">
          <a:xfrm>
            <a:off x="2209800" y="4953000"/>
            <a:ext cx="3352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Let’s go back to our question</a:t>
            </a:r>
          </a:p>
        </p:txBody>
      </p:sp>
      <p:sp>
        <p:nvSpPr>
          <p:cNvPr id="10246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10247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10248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10249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10250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10251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10252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10253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854915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 descr=" 512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28800" y="260350"/>
            <a:ext cx="8534400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Here are some suggested improvements to the store: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movie, just keep it in the front office for a while in case someone else wants to rent it.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Watch the trends in movie watching and attempt to guess movies that will be rented soon – put those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 in a series (Star Wars), grab the other movies in the series and put them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Buy motorcycles to ride in the warehouse to get the movies faster</a:t>
            </a:r>
          </a:p>
        </p:txBody>
      </p:sp>
      <p:graphicFrame>
        <p:nvGraphicFramePr>
          <p:cNvPr id="104501" name="Group 53" descr=" 10450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981200" y="4038600"/>
          <a:ext cx="4267200" cy="2378076"/>
        </p:xfrm>
        <a:graphic>
          <a:graphicData uri="http://schemas.openxmlformats.org/drawingml/2006/table">
            <a:tbl>
              <a:tblPr/>
              <a:tblGrid>
                <a:gridCol w="124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Selection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Spatial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Temporal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None of the above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4" name="Rectangle 28" descr=" 310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001000" y="3962400"/>
            <a:ext cx="762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Office</a:t>
            </a:r>
          </a:p>
        </p:txBody>
      </p:sp>
      <p:sp>
        <p:nvSpPr>
          <p:cNvPr id="3105" name="Rectangle 29" descr=" 310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53200" y="4419600"/>
            <a:ext cx="36576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Warehouse</a:t>
            </a:r>
          </a:p>
        </p:txBody>
      </p:sp>
      <p:sp>
        <p:nvSpPr>
          <p:cNvPr id="11298" name="Rectangle 1" descr=" 5154"/>
          <p:cNvSpPr>
            <a:spLocks noChangeArrowheads="1"/>
          </p:cNvSpPr>
          <p:nvPr/>
        </p:nvSpPr>
        <p:spPr bwMode="auto">
          <a:xfrm>
            <a:off x="2286000" y="3087688"/>
            <a:ext cx="7391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Extending the analogy to locality for caches, which pair of changes most closely matches the analogous cache locality?</a:t>
            </a:r>
            <a:endParaRPr lang="en-US" altLang="en-US" sz="2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27446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 descr=" 512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28800" y="260350"/>
            <a:ext cx="8534400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Here are some suggested improvements to the store: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movie, just keep it in the front office for a while in case someone else wants to rent it.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Watch the trends in movie watching and attempt to guess movies that will be rented soon – put those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 in a series (Star Wars), grab the other movies in the series and put them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Buy motorcycles to ride in the warehouse to get the movies faster</a:t>
            </a:r>
          </a:p>
        </p:txBody>
      </p:sp>
      <p:graphicFrame>
        <p:nvGraphicFramePr>
          <p:cNvPr id="104501" name="Group 53" descr=" 10450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981200" y="4038600"/>
          <a:ext cx="4267200" cy="2378076"/>
        </p:xfrm>
        <a:graphic>
          <a:graphicData uri="http://schemas.openxmlformats.org/drawingml/2006/table">
            <a:tbl>
              <a:tblPr/>
              <a:tblGrid>
                <a:gridCol w="124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Selection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Spatial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Temporal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None of the above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4" name="Rectangle 28" descr=" 310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001000" y="3962400"/>
            <a:ext cx="762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Office</a:t>
            </a:r>
          </a:p>
        </p:txBody>
      </p:sp>
      <p:sp>
        <p:nvSpPr>
          <p:cNvPr id="3105" name="Rectangle 29" descr=" 310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53200" y="4419600"/>
            <a:ext cx="36576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Warehouse</a:t>
            </a:r>
          </a:p>
        </p:txBody>
      </p:sp>
      <p:sp>
        <p:nvSpPr>
          <p:cNvPr id="12322" name="Rectangle 1" descr=" 5154"/>
          <p:cNvSpPr>
            <a:spLocks noChangeArrowheads="1"/>
          </p:cNvSpPr>
          <p:nvPr/>
        </p:nvSpPr>
        <p:spPr bwMode="auto">
          <a:xfrm>
            <a:off x="2286000" y="3087688"/>
            <a:ext cx="7391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Extending the analogy to locality for caches, which pair of changes most closely matches the analogous cache locality?</a:t>
            </a:r>
            <a:endParaRPr lang="en-US" altLang="en-US" sz="2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ounded Rectangle 6" descr=" 3"/>
          <p:cNvSpPr/>
          <p:nvPr/>
        </p:nvSpPr>
        <p:spPr bwMode="auto">
          <a:xfrm>
            <a:off x="1981201" y="5656264"/>
            <a:ext cx="4087813" cy="346075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1F497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1285645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3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323975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For the following code, identify the variables that contribute to </a:t>
            </a:r>
            <a:r>
              <a:rPr lang="en-US" altLang="en-US" u="sng">
                <a:latin typeface="Calibri" panose="020F0502020204030204" pitchFamily="34" charset="0"/>
              </a:rPr>
              <a:t>temporal locality </a:t>
            </a:r>
            <a:r>
              <a:rPr lang="en-US" altLang="en-US">
                <a:latin typeface="Calibri" panose="020F0502020204030204" pitchFamily="34" charset="0"/>
              </a:rPr>
              <a:t>and the variables that contribute to </a:t>
            </a:r>
            <a:r>
              <a:rPr lang="en-US" altLang="en-US" u="sng">
                <a:latin typeface="Calibri" panose="020F0502020204030204" pitchFamily="34" charset="0"/>
              </a:rPr>
              <a:t>spatial locality</a:t>
            </a:r>
            <a:r>
              <a:rPr lang="en-US" altLang="en-US">
                <a:latin typeface="Calibri" panose="020F0502020204030204" pitchFamily="34" charset="0"/>
              </a:rPr>
              <a:t>. The variables are i, j, and the array A. </a:t>
            </a: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3810000" y="1997075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b="1">
                <a:solidFill>
                  <a:srgbClr val="1F497D"/>
                </a:solidFill>
              </a:rPr>
              <a:t> 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03613" y="3213100"/>
            <a:ext cx="5465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for (i = 0; i &lt; 3; i++)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	for (j = 0; j &lt; 3; j++)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		A [ i ] [ j ] = 5 + A [ j ] [ i ];</a:t>
            </a:r>
          </a:p>
        </p:txBody>
      </p:sp>
      <p:sp>
        <p:nvSpPr>
          <p:cNvPr id="1331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72271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3"/>
          <p:cNvSpPr>
            <a:spLocks noGrp="1"/>
          </p:cNvSpPr>
          <p:nvPr>
            <p:ph idx="1"/>
          </p:nvPr>
        </p:nvSpPr>
        <p:spPr>
          <a:xfrm>
            <a:off x="2341564" y="1219201"/>
            <a:ext cx="4821237" cy="582613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A is a matrix (two dimensional array)</a:t>
            </a:r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3810000" y="1997075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b="1">
                <a:solidFill>
                  <a:srgbClr val="1F497D"/>
                </a:solidFill>
              </a:rPr>
              <a:t> 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895601"/>
            <a:ext cx="3713162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1434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360" name="TextBox 35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4361" name="TextBox 36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4362" name="TextBox 37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4363" name="TextBox 38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sp>
        <p:nvSpPr>
          <p:cNvPr id="14364" name="TextBox 39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4365" name="TextBox 40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</p:spTree>
    <p:extLst>
      <p:ext uri="{BB962C8B-B14F-4D97-AF65-F5344CB8AC3E}">
        <p14:creationId xmlns:p14="http://schemas.microsoft.com/office/powerpoint/2010/main" val="124524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5363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382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5383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5384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5385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408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5409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5410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11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573050831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6387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06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6407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6408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6409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432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6433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6434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cxnSp>
        <p:nvCxnSpPr>
          <p:cNvPr id="16436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7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974024328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7411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430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7431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7432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7433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456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7457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7458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59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cxnSp>
        <p:nvCxnSpPr>
          <p:cNvPr id="17462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63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912859084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8435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454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8455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8456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8457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480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8481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8482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83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84" name="Straight Arrow Connector 19" descr=" 29"/>
          <p:cNvCxnSpPr>
            <a:cxnSpLocks noChangeShapeType="1"/>
          </p:cNvCxnSpPr>
          <p:nvPr/>
        </p:nvCxnSpPr>
        <p:spPr bwMode="auto">
          <a:xfrm flipV="1">
            <a:off x="4506914" y="2438400"/>
            <a:ext cx="2771775" cy="8778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21" name="Rectangle 20" descr=" 47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cxnSp>
        <p:nvCxnSpPr>
          <p:cNvPr id="18488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89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856484062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9459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78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9479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9480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9481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504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9505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9506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07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08" name="Straight Arrow Connector 19" descr=" 29"/>
          <p:cNvCxnSpPr>
            <a:cxnSpLocks noChangeShapeType="1"/>
          </p:cNvCxnSpPr>
          <p:nvPr/>
        </p:nvCxnSpPr>
        <p:spPr bwMode="auto">
          <a:xfrm flipV="1">
            <a:off x="4506914" y="2438400"/>
            <a:ext cx="2771775" cy="8778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09" name="Straight Arrow Connector 22" descr=" 35"/>
          <p:cNvCxnSpPr>
            <a:cxnSpLocks noChangeShapeType="1"/>
          </p:cNvCxnSpPr>
          <p:nvPr/>
        </p:nvCxnSpPr>
        <p:spPr bwMode="auto">
          <a:xfrm flipV="1">
            <a:off x="3733800" y="2830514"/>
            <a:ext cx="3544888" cy="8667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21" name="Rectangle 20" descr=" 47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22" name="Rectangle 21" descr=" 48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cxnSp>
        <p:nvCxnSpPr>
          <p:cNvPr id="19514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15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989178354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z="2000">
                <a:latin typeface="Calibri" panose="020F0502020204030204" pitchFamily="34" charset="0"/>
              </a:rPr>
              <a:t>You have a huge warehouse with EVERY movie ever made (hits, training films, etc.).</a:t>
            </a:r>
          </a:p>
          <a:p>
            <a:r>
              <a:rPr lang="en-US" altLang="en-US" sz="2000">
                <a:latin typeface="Calibri" panose="020F0502020204030204" pitchFamily="34" charset="0"/>
              </a:rPr>
              <a:t>Getting a movie from the warehouse takes 15 minutes.</a:t>
            </a:r>
          </a:p>
          <a:p>
            <a:r>
              <a:rPr lang="en-US" altLang="en-US" sz="2000">
                <a:latin typeface="Calibri" panose="020F0502020204030204" pitchFamily="34" charset="0"/>
              </a:rPr>
              <a:t>You can</a:t>
            </a:r>
            <a:r>
              <a:rPr lang="ja-JP" altLang="en-US" sz="2000">
                <a:latin typeface="Calibri" panose="020F0502020204030204" pitchFamily="34" charset="0"/>
              </a:rPr>
              <a:t>’</a:t>
            </a:r>
            <a:r>
              <a:rPr lang="en-US" altLang="ja-JP" sz="2000">
                <a:latin typeface="Calibri" panose="020F0502020204030204" pitchFamily="34" charset="0"/>
              </a:rPr>
              <a:t>t stay in business if every rental takes 15 minutes.</a:t>
            </a:r>
          </a:p>
          <a:p>
            <a:r>
              <a:rPr lang="en-US" altLang="en-US" sz="2000">
                <a:latin typeface="Calibri" panose="020F0502020204030204" pitchFamily="34" charset="0"/>
              </a:rPr>
              <a:t>You have some small shelves in the front office.</a:t>
            </a:r>
          </a:p>
          <a:p>
            <a:pPr>
              <a:buFontTx/>
              <a:buNone/>
            </a:pPr>
            <a:endParaRPr lang="en-US" altLang="en-US"/>
          </a:p>
          <a:p>
            <a:endParaRPr lang="en-US" altLang="en-US"/>
          </a:p>
        </p:txBody>
      </p:sp>
      <p:sp>
        <p:nvSpPr>
          <p:cNvPr id="2052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001000" y="3962400"/>
            <a:ext cx="762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1F497D"/>
                </a:solidFill>
              </a:rPr>
              <a:t>Office</a:t>
            </a:r>
          </a:p>
        </p:txBody>
      </p:sp>
      <p:sp>
        <p:nvSpPr>
          <p:cNvPr id="2053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553200" y="4419600"/>
            <a:ext cx="36576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Warehouse</a:t>
            </a:r>
          </a:p>
        </p:txBody>
      </p:sp>
      <p:sp>
        <p:nvSpPr>
          <p:cNvPr id="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</p:spTree>
    <p:extLst>
      <p:ext uri="{BB962C8B-B14F-4D97-AF65-F5344CB8AC3E}">
        <p14:creationId xmlns:p14="http://schemas.microsoft.com/office/powerpoint/2010/main" val="4132196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20483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502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0503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0504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0505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528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0529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20530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1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2" name="Straight Arrow Connector 19" descr=" 29"/>
          <p:cNvCxnSpPr>
            <a:cxnSpLocks noChangeShapeType="1"/>
          </p:cNvCxnSpPr>
          <p:nvPr/>
        </p:nvCxnSpPr>
        <p:spPr bwMode="auto">
          <a:xfrm flipV="1">
            <a:off x="4506914" y="2438400"/>
            <a:ext cx="2771775" cy="8778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3" name="Straight Arrow Connector 22" descr=" 35"/>
          <p:cNvCxnSpPr>
            <a:cxnSpLocks noChangeShapeType="1"/>
          </p:cNvCxnSpPr>
          <p:nvPr/>
        </p:nvCxnSpPr>
        <p:spPr bwMode="auto">
          <a:xfrm flipV="1">
            <a:off x="3733800" y="2830514"/>
            <a:ext cx="3544888" cy="8667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21" name="Rectangle 20" descr=" 47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22" name="Rectangle 21" descr=" 48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24" name="Rectangle 23" descr=" 49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cxnSp>
        <p:nvCxnSpPr>
          <p:cNvPr id="20539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40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cxnSp>
        <p:nvCxnSpPr>
          <p:cNvPr id="20541" name="Straight Arrow Connector 24" descr=" 8"/>
          <p:cNvCxnSpPr>
            <a:cxnSpLocks noChangeShapeType="1"/>
          </p:cNvCxnSpPr>
          <p:nvPr/>
        </p:nvCxnSpPr>
        <p:spPr bwMode="auto">
          <a:xfrm flipV="1">
            <a:off x="4089400" y="3146426"/>
            <a:ext cx="3189288" cy="550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636991281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21507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26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1527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1528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1529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552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1553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21554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55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56" name="Straight Arrow Connector 19" descr=" 29"/>
          <p:cNvCxnSpPr>
            <a:cxnSpLocks noChangeShapeType="1"/>
          </p:cNvCxnSpPr>
          <p:nvPr/>
        </p:nvCxnSpPr>
        <p:spPr bwMode="auto">
          <a:xfrm flipV="1">
            <a:off x="4506914" y="2438400"/>
            <a:ext cx="2771775" cy="8778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57" name="Straight Arrow Connector 22" descr=" 35"/>
          <p:cNvCxnSpPr>
            <a:cxnSpLocks noChangeShapeType="1"/>
          </p:cNvCxnSpPr>
          <p:nvPr/>
        </p:nvCxnSpPr>
        <p:spPr bwMode="auto">
          <a:xfrm flipV="1">
            <a:off x="3733800" y="2830514"/>
            <a:ext cx="3544888" cy="8667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21" name="Rectangle 20" descr=" 47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22" name="Rectangle 21" descr=" 48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24" name="Rectangle 23" descr=" 49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30" name="Rectangle 29" descr=" 50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cxnSp>
        <p:nvCxnSpPr>
          <p:cNvPr id="21564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65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1" name="Rectangle 30" descr=" 37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34" name="Rectangle 33" descr=" 3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35" name="Rectangle 34" descr=" 42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cxnSp>
        <p:nvCxnSpPr>
          <p:cNvPr id="21569" name="Straight Arrow Connector 24" descr=" 8"/>
          <p:cNvCxnSpPr>
            <a:cxnSpLocks noChangeShapeType="1"/>
          </p:cNvCxnSpPr>
          <p:nvPr/>
        </p:nvCxnSpPr>
        <p:spPr bwMode="auto">
          <a:xfrm flipV="1">
            <a:off x="4089400" y="3146426"/>
            <a:ext cx="3189288" cy="550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70" name="Straight Arrow Connector 25" descr=" 16"/>
          <p:cNvCxnSpPr>
            <a:cxnSpLocks noChangeShapeType="1"/>
          </p:cNvCxnSpPr>
          <p:nvPr/>
        </p:nvCxnSpPr>
        <p:spPr bwMode="auto">
          <a:xfrm flipV="1">
            <a:off x="4506914" y="3562350"/>
            <a:ext cx="2771775" cy="134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71" name="Straight Arrow Connector 26" descr=" 18"/>
          <p:cNvCxnSpPr>
            <a:cxnSpLocks noChangeShapeType="1"/>
          </p:cNvCxnSpPr>
          <p:nvPr/>
        </p:nvCxnSpPr>
        <p:spPr bwMode="auto">
          <a:xfrm flipV="1">
            <a:off x="3733800" y="3935413"/>
            <a:ext cx="3544888" cy="16986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72" name="Straight Arrow Connector 27" descr=" 24"/>
          <p:cNvCxnSpPr>
            <a:cxnSpLocks noChangeShapeType="1"/>
          </p:cNvCxnSpPr>
          <p:nvPr/>
        </p:nvCxnSpPr>
        <p:spPr bwMode="auto">
          <a:xfrm>
            <a:off x="4089400" y="4105275"/>
            <a:ext cx="3189288" cy="3302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73" name="Straight Arrow Connector 28" descr=" 26"/>
          <p:cNvCxnSpPr>
            <a:cxnSpLocks noChangeShapeType="1"/>
          </p:cNvCxnSpPr>
          <p:nvPr/>
        </p:nvCxnSpPr>
        <p:spPr bwMode="auto">
          <a:xfrm>
            <a:off x="4506914" y="4105276"/>
            <a:ext cx="2771775" cy="8159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754278759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 descr=" 92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2532" name="TextBox 45" descr=" 9221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graphicFrame>
        <p:nvGraphicFramePr>
          <p:cNvPr id="85" name="Table 84" descr=" 8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551" name="TextBox 85" descr=" 924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2552" name="TextBox 86" descr=" 924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2553" name="TextBox 87" descr=" 924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2554" name="TextBox 88" descr=" 924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90" name="Table 89" descr=" 90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2577" name="TextBox 90" descr=" 926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2578" name="TextBox 91" descr=" 926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93" name="Rectangle 92" descr=" 9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94" name="Rectangle 93" descr=" 94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95" name="Rectangle 94" descr=" 95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96" name="Rectangle 95" descr=" 96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97" name="Rectangle 96" descr=" 97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98" name="Rectangle 97" descr=" 98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101" name="Rectangle 100" descr=" 101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102" name="Rectangle 101" descr=" 102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103" name="Rectangle 102" descr=" 103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</p:spTree>
    <p:extLst>
      <p:ext uri="{BB962C8B-B14F-4D97-AF65-F5344CB8AC3E}">
        <p14:creationId xmlns:p14="http://schemas.microsoft.com/office/powerpoint/2010/main" val="3489732030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 descr=" 92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3556" name="TextBox 23" descr=" 1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1: i = 0, j = 0</a:t>
            </a:r>
          </a:p>
        </p:txBody>
      </p:sp>
      <p:sp>
        <p:nvSpPr>
          <p:cNvPr id="23557" name="TextBox 45" descr=" 9221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graphicFrame>
        <p:nvGraphicFramePr>
          <p:cNvPr id="85" name="Table 84" descr=" 8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576" name="TextBox 85" descr=" 924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3577" name="TextBox 86" descr=" 924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3578" name="TextBox 87" descr=" 924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3579" name="TextBox 88" descr=" 924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90" name="Table 89" descr=" 90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602" name="TextBox 90" descr=" 926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3603" name="TextBox 91" descr=" 926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93" name="Rectangle 92" descr=" 9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94" name="Rectangle 93" descr=" 94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95" name="Rectangle 94" descr=" 95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96" name="Rectangle 95" descr=" 96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97" name="Rectangle 96" descr=" 97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98" name="Rectangle 97" descr=" 98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101" name="Rectangle 100" descr=" 101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102" name="Rectangle 101" descr=" 102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103" name="Rectangle 102" descr=" 103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3613" name="Rectangle 21" descr=" 2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3614" name="Rectangle 22" descr=" 10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602409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 descr=" 92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4580" name="TextBox 23" descr=" 1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1: i = 0, j = 0</a:t>
            </a:r>
          </a:p>
        </p:txBody>
      </p:sp>
      <p:sp>
        <p:nvSpPr>
          <p:cNvPr id="24581" name="TextBox 45" descr=" 9221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4582" name="TextBox 24" descr=" 17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graphicFrame>
        <p:nvGraphicFramePr>
          <p:cNvPr id="85" name="Table 84" descr=" 8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601" name="TextBox 85" descr=" 924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4602" name="TextBox 86" descr=" 924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4603" name="TextBox 87" descr=" 924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4604" name="TextBox 88" descr=" 924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90" name="Table 89" descr=" 90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7" name="TextBox 90" descr=" 926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4628" name="TextBox 91" descr=" 926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93" name="Rectangle 92" descr=" 9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94" name="Rectangle 93" descr=" 94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95" name="Rectangle 94" descr=" 95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96" name="Rectangle 95" descr=" 96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97" name="Rectangle 96" descr=" 97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98" name="Rectangle 97" descr=" 98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101" name="Rectangle 100" descr=" 101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102" name="Rectangle 101" descr=" 102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103" name="Rectangle 102" descr=" 103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4638" name="Rectangle 21" descr=" 2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4639" name="Rectangle 22" descr=" 10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94996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 descr=" 92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5604" name="TextBox 23" descr=" 1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1: i = 0, j = 0</a:t>
            </a:r>
          </a:p>
        </p:txBody>
      </p:sp>
      <p:sp>
        <p:nvSpPr>
          <p:cNvPr id="25605" name="TextBox 45" descr=" 9221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5606" name="TextBox 24" descr=" 17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5607" name="TextBox 25" descr=" 56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85" name="Table 84" descr=" 8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626" name="TextBox 85" descr=" 924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5627" name="TextBox 86" descr=" 924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5628" name="TextBox 87" descr=" 924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5629" name="TextBox 88" descr=" 924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90" name="Table 89" descr=" 90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5652" name="TextBox 90" descr=" 926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5653" name="TextBox 91" descr=" 926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93" name="Rectangle 92" descr=" 9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94" name="Rectangle 93" descr=" 94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95" name="Rectangle 94" descr=" 95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96" name="Rectangle 95" descr=" 96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97" name="Rectangle 96" descr=" 97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98" name="Rectangle 97" descr=" 98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101" name="Rectangle 100" descr=" 101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102" name="Rectangle 101" descr=" 102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103" name="Rectangle 102" descr=" 103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5663" name="Rectangle 21" descr=" 2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5664" name="Rectangle 22" descr=" 10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08519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 descr=" 102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6628" name="TextBox 11" descr=" 1024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2: i = 0, j = 1</a:t>
            </a:r>
          </a:p>
        </p:txBody>
      </p:sp>
      <p:sp>
        <p:nvSpPr>
          <p:cNvPr id="26629" name="TextBox 45" descr=" 102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6630" name="TextBox 16" descr=" 1024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6631" name="TextBox 55" descr=" 1024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650" name="TextBox 35" descr=" 1026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6651" name="TextBox 37" descr=" 1026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6652" name="TextBox 39" descr=" 1027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6653" name="TextBox 52" descr=" 1027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6676" name="TextBox 57" descr=" 1029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6677" name="TextBox 58" descr=" 1029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6687" name="Rectangle 70" descr=" 10305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6688" name="Rectangle 71" descr=" 10306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628577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 descr=" 102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7652" name="TextBox 11" descr=" 1024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2: i = 0, j = 1</a:t>
            </a:r>
          </a:p>
        </p:txBody>
      </p:sp>
      <p:sp>
        <p:nvSpPr>
          <p:cNvPr id="27653" name="TextBox 45" descr=" 102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7654" name="TextBox 16" descr=" 1024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7655" name="TextBox 55" descr=" 1024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27656" name="TextBox 26" descr=" 31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675" name="TextBox 35" descr=" 1026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7676" name="TextBox 37" descr=" 1026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7677" name="TextBox 39" descr=" 1027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7678" name="TextBox 52" descr=" 1027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7701" name="TextBox 57" descr=" 1029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7702" name="TextBox 58" descr=" 1029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7712" name="Rectangle 70" descr=" 10305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7713" name="Rectangle 71" descr=" 10306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58025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 descr=" 102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8676" name="TextBox 11" descr=" 1024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2: i = 0, j = 1</a:t>
            </a:r>
          </a:p>
        </p:txBody>
      </p:sp>
      <p:sp>
        <p:nvSpPr>
          <p:cNvPr id="28677" name="TextBox 45" descr=" 102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8678" name="TextBox 16" descr=" 1024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8679" name="TextBox 55" descr=" 1024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28680" name="TextBox 26" descr=" 31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8681" name="TextBox 27" descr=" 32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700" name="TextBox 35" descr=" 1026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8701" name="TextBox 37" descr=" 1026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8702" name="TextBox 39" descr=" 1027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8703" name="TextBox 52" descr=" 1027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8726" name="TextBox 57" descr=" 1029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8727" name="TextBox 58" descr=" 1029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8737" name="Rectangle 70" descr=" 10305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8738" name="Rectangle 71" descr=" 10306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18871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 descr=" 112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9700" name="TextBox 11" descr=" 11268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3: i = 0, j = 2</a:t>
            </a:r>
          </a:p>
        </p:txBody>
      </p:sp>
      <p:sp>
        <p:nvSpPr>
          <p:cNvPr id="29701" name="TextBox 45" descr=" 11269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9702" name="TextBox 16" descr=" 1127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9703" name="TextBox 55" descr=" 1127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29704" name="TextBox 30" descr=" 1127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9705" name="TextBox 31" descr=" 1127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724" name="TextBox 35" descr=" 1129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9725" name="TextBox 37" descr=" 1129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9726" name="TextBox 39" descr=" 1129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9727" name="TextBox 52" descr=" 1129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9750" name="TextBox 57" descr=" 1131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9751" name="TextBox 58" descr=" 1131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9761" name="Rectangle 33" descr=" 1133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9762" name="Rectangle 36" descr=" 11332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40069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28800" y="260350"/>
            <a:ext cx="8534400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Here are some suggested improvements to the store: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movie, just keep it in the front office for a while in case someone else wants to rent it.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Watch the trends in movie watching and attempt to guess movies that will be rented soon – put those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 in a series (Star Wars), grab the other movies in the series and put them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Buy motorcycles to ride in the warehouse to get the movies faster</a:t>
            </a:r>
          </a:p>
        </p:txBody>
      </p:sp>
      <p:sp>
        <p:nvSpPr>
          <p:cNvPr id="3104" name="Rectangle 2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001000" y="3962400"/>
            <a:ext cx="762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Office</a:t>
            </a:r>
          </a:p>
        </p:txBody>
      </p:sp>
      <p:sp>
        <p:nvSpPr>
          <p:cNvPr id="3105" name="Rectangle 2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553200" y="4419600"/>
            <a:ext cx="36576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Warehouse</a:t>
            </a:r>
          </a:p>
        </p:txBody>
      </p:sp>
      <p:sp>
        <p:nvSpPr>
          <p:cNvPr id="3106" name="Rectangle 1"/>
          <p:cNvSpPr>
            <a:spLocks noChangeArrowheads="1"/>
          </p:cNvSpPr>
          <p:nvPr/>
        </p:nvSpPr>
        <p:spPr bwMode="auto">
          <a:xfrm>
            <a:off x="2286000" y="3087688"/>
            <a:ext cx="7391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Extending the analogy to locality for caches, which pair of changes most closely matches the analogous cache locality?</a:t>
            </a:r>
            <a:endParaRPr lang="en-US" altLang="en-US" sz="2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778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 descr=" 112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0724" name="TextBox 11" descr=" 11268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3: i = 0, j = 2</a:t>
            </a:r>
          </a:p>
        </p:txBody>
      </p:sp>
      <p:sp>
        <p:nvSpPr>
          <p:cNvPr id="30725" name="TextBox 45" descr=" 11269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0726" name="TextBox 16" descr=" 1127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0727" name="TextBox 55" descr=" 1127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0728" name="TextBox 30" descr=" 1127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0729" name="TextBox 31" descr=" 1127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48" name="TextBox 35" descr=" 1129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0749" name="TextBox 37" descr=" 1129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0750" name="TextBox 39" descr=" 1129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0751" name="TextBox 52" descr=" 1129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0774" name="TextBox 57" descr=" 1131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0775" name="TextBox 58" descr=" 1131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0785" name="TextBox 28" descr=" 29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0786" name="Rectangle 33" descr=" 1133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0787" name="Rectangle 36" descr=" 11332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793529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 descr=" 112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1748" name="TextBox 11" descr=" 11268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3: i = 0, j = 2</a:t>
            </a:r>
          </a:p>
        </p:txBody>
      </p:sp>
      <p:sp>
        <p:nvSpPr>
          <p:cNvPr id="31749" name="TextBox 45" descr=" 11269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1750" name="TextBox 16" descr=" 1127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1751" name="TextBox 55" descr=" 1127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1752" name="TextBox 30" descr=" 1127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1753" name="TextBox 31" descr=" 1127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772" name="TextBox 35" descr=" 1129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1773" name="TextBox 37" descr=" 1129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1774" name="TextBox 39" descr=" 1129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1775" name="TextBox 52" descr=" 1129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798" name="TextBox 57" descr=" 1131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1799" name="TextBox 58" descr=" 1131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1809" name="TextBox 28" descr=" 29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1810" name="TextBox 29" descr=" 33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1811" name="Rectangle 33" descr=" 1133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1812" name="Rectangle 36" descr=" 11332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607775"/>
      </p:ext>
    </p:extLst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 descr=" 122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2772" name="TextBox 11" descr=" 1229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4: i = 1, j = 0</a:t>
            </a:r>
          </a:p>
        </p:txBody>
      </p:sp>
      <p:sp>
        <p:nvSpPr>
          <p:cNvPr id="32773" name="TextBox 45" descr=" 12293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2774" name="TextBox 16" descr=" 12294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2775" name="TextBox 55" descr=" 1229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2776" name="TextBox 30" descr=" 12296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2777" name="TextBox 31" descr=" 12297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6" name="TextBox 35" descr=" 12316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2797" name="TextBox 37" descr=" 1231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2798" name="TextBox 39" descr=" 12318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2799" name="TextBox 52" descr=" 12319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822" name="TextBox 57" descr=" 12342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2823" name="TextBox 58" descr=" 12343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2833" name="TextBox 28" descr=" 12353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2834" name="TextBox 32" descr=" 12354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2835" name="Rectangle 36" descr=" 1235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2836" name="Rectangle 38" descr=" 1235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63184"/>
      </p:ext>
    </p:extLst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 descr=" 122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3796" name="TextBox 11" descr=" 1229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4: i = 1, j = 0</a:t>
            </a:r>
          </a:p>
        </p:txBody>
      </p:sp>
      <p:sp>
        <p:nvSpPr>
          <p:cNvPr id="33797" name="TextBox 45" descr=" 12293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3798" name="TextBox 16" descr=" 12294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3799" name="TextBox 55" descr=" 1229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3800" name="TextBox 30" descr=" 12296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3801" name="TextBox 31" descr=" 12297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820" name="TextBox 35" descr=" 12316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3821" name="TextBox 37" descr=" 1231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3822" name="TextBox 39" descr=" 12318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3823" name="TextBox 52" descr=" 12319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3846" name="TextBox 57" descr=" 12342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3847" name="TextBox 58" descr=" 12343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3857" name="TextBox 28" descr=" 12353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3858" name="TextBox 32" descr=" 12354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3859" name="TextBox 30" descr=" 30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3860" name="Rectangle 36" descr=" 1235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3861" name="Rectangle 38" descr=" 1235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78547"/>
      </p:ext>
    </p:extLst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 descr=" 122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4820" name="TextBox 11" descr=" 1229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4: i = 1, j = 0</a:t>
            </a:r>
          </a:p>
        </p:txBody>
      </p:sp>
      <p:sp>
        <p:nvSpPr>
          <p:cNvPr id="34821" name="TextBox 45" descr=" 12293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4822" name="TextBox 16" descr=" 12294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4823" name="TextBox 55" descr=" 1229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4824" name="TextBox 30" descr=" 12296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4825" name="TextBox 31" descr=" 12297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844" name="TextBox 35" descr=" 12316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4845" name="TextBox 37" descr=" 1231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4846" name="TextBox 39" descr=" 12318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4847" name="TextBox 52" descr=" 12319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4870" name="TextBox 57" descr=" 12342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4871" name="TextBox 58" descr=" 12343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4881" name="TextBox 28" descr=" 12353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4882" name="TextBox 32" descr=" 12354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4883" name="TextBox 30" descr=" 30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4884" name="TextBox 31" descr=" 34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4885" name="Rectangle 36" descr=" 1235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4886" name="Rectangle 38" descr=" 1235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84113"/>
      </p:ext>
    </p:extLst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5844" name="TextBox 11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5: i = 1, j = 1</a:t>
            </a:r>
          </a:p>
        </p:txBody>
      </p:sp>
      <p:sp>
        <p:nvSpPr>
          <p:cNvPr id="35845" name="TextBox 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5846" name="TextBox 1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847" name="TextBox 5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5848" name="TextBox 30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849" name="TextBox 31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868" name="TextBox 35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5869" name="TextBox 3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5870" name="TextBox 39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5871" name="TextBox 52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5894" name="TextBox 57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5895" name="TextBox 58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5905" name="TextBox 28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906" name="TextBox 32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5907" name="TextBox 29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908" name="TextBox 33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5909" name="TextBox 36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910" name="TextBox 38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5911" name="Rectangle 4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5912" name="Rectangle 42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196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6868" name="TextBox 11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6: i = 1, j = 2</a:t>
            </a:r>
          </a:p>
        </p:txBody>
      </p:sp>
      <p:sp>
        <p:nvSpPr>
          <p:cNvPr id="36869" name="TextBox 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6870" name="TextBox 1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871" name="TextBox 5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872" name="TextBox 30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873" name="TextBox 31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892" name="TextBox 35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6893" name="TextBox 3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6894" name="TextBox 39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6895" name="TextBox 52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6918" name="TextBox 57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6919" name="TextBox 58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6929" name="TextBox 28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930" name="TextBox 32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931" name="TextBox 29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932" name="TextBox 33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933" name="TextBox 36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934" name="TextBox 38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935" name="TextBox 43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936" name="TextBox 44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937" name="Rectangle 46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6938" name="Rectangle 47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409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3" descr=" 153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7892" name="TextBox 11" descr=" 1536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9: i = 3, j = 3</a:t>
            </a:r>
          </a:p>
        </p:txBody>
      </p:sp>
      <p:sp>
        <p:nvSpPr>
          <p:cNvPr id="37893" name="TextBox 45" descr=" 1536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7894" name="TextBox 16" descr=" 1536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895" name="TextBox 55" descr=" 1536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896" name="TextBox 30" descr=" 15368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897" name="TextBox 31" descr=" 15369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916" name="TextBox 35" descr=" 1538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7917" name="TextBox 37" descr=" 1538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7918" name="TextBox 39" descr=" 1539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7919" name="TextBox 52" descr=" 1539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7942" name="TextBox 57" descr=" 1541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7943" name="TextBox 58" descr=" 1541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7953" name="TextBox 28" descr=" 15425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54" name="TextBox 32" descr=" 15426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55" name="TextBox 29" descr=" 15427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56" name="TextBox 33" descr=" 15428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57" name="TextBox 36" descr=" 15429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58" name="TextBox 38" descr=" 15430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59" name="TextBox 41" descr=" 15431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60" name="TextBox 42" descr=" 15432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61" name="TextBox 43" descr=" 15433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62" name="TextBox 44" descr=" 15434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3" name="TextBox 46" descr=" 15435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4" name="TextBox 47" descr=" 15436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5" name="TextBox 48" descr=" 15437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6" name="TextBox 49" descr=" 15438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7" name="Rectangle 54" descr=" 15443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7968" name="Rectangle 65" descr=" 1544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07731"/>
      </p:ext>
    </p:extLst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3" descr=" 153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8916" name="TextBox 11" descr=" 1536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9: i = 3, j = 3</a:t>
            </a:r>
          </a:p>
        </p:txBody>
      </p:sp>
      <p:sp>
        <p:nvSpPr>
          <p:cNvPr id="38917" name="TextBox 45" descr=" 1536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8918" name="TextBox 16" descr=" 1536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19" name="TextBox 55" descr=" 1536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20" name="TextBox 30" descr=" 15368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21" name="TextBox 31" descr=" 15369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940" name="TextBox 35" descr=" 1538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8941" name="TextBox 37" descr=" 1538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8942" name="TextBox 39" descr=" 1539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8943" name="TextBox 52" descr=" 1539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8966" name="TextBox 57" descr=" 1541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8967" name="TextBox 58" descr=" 1541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8977" name="TextBox 28" descr=" 15425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78" name="TextBox 32" descr=" 15426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79" name="TextBox 29" descr=" 15427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0" name="TextBox 33" descr=" 15428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81" name="TextBox 36" descr=" 15429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2" name="TextBox 38" descr=" 15430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3" name="TextBox 41" descr=" 15431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4" name="TextBox 42" descr=" 15432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5" name="TextBox 43" descr=" 15433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6" name="TextBox 44" descr=" 15434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87" name="TextBox 46" descr=" 15435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88" name="TextBox 47" descr=" 15436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89" name="TextBox 48" descr=" 15437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90" name="TextBox 49" descr=" 15438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91" name="Rectangle 42" descr=" 5"/>
          <p:cNvSpPr>
            <a:spLocks noChangeArrowheads="1"/>
          </p:cNvSpPr>
          <p:nvPr/>
        </p:nvSpPr>
        <p:spPr bwMode="auto">
          <a:xfrm>
            <a:off x="5410201" y="3124200"/>
            <a:ext cx="170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38992" name="Rectangle 43" descr=" 51"/>
          <p:cNvSpPr>
            <a:spLocks noChangeArrowheads="1"/>
          </p:cNvSpPr>
          <p:nvPr/>
        </p:nvSpPr>
        <p:spPr bwMode="auto">
          <a:xfrm>
            <a:off x="8734425" y="3116263"/>
            <a:ext cx="180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Irregular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38993" name="Rectangle 54" descr=" 15443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8994" name="Rectangle 65" descr=" 1544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4676"/>
      </p:ext>
    </p:extLst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3" descr=" 153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9940" name="TextBox 11" descr=" 1536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9: i = 3, j = 3</a:t>
            </a:r>
          </a:p>
        </p:txBody>
      </p:sp>
      <p:sp>
        <p:nvSpPr>
          <p:cNvPr id="39941" name="TextBox 45" descr=" 1536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9942" name="TextBox 16" descr=" 1536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9943" name="TextBox 55" descr=" 1536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9944" name="TextBox 30" descr=" 15368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9945" name="TextBox 31" descr=" 15369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964" name="TextBox 35" descr=" 1538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9965" name="TextBox 37" descr=" 1538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9966" name="TextBox 39" descr=" 1539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9967" name="TextBox 52" descr=" 1539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9990" name="TextBox 57" descr=" 1541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9991" name="TextBox 58" descr=" 1541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40001" name="TextBox 28" descr=" 15425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2" name="TextBox 32" descr=" 15426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03" name="TextBox 29" descr=" 15427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4" name="TextBox 33" descr=" 15428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05" name="TextBox 36" descr=" 15429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6" name="TextBox 38" descr=" 15430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7" name="TextBox 41" descr=" 15431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8" name="TextBox 42" descr=" 15432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9" name="TextBox 43" descr=" 15433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10" name="TextBox 44" descr=" 15434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1" name="TextBox 46" descr=" 15435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2" name="TextBox 47" descr=" 15436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3" name="TextBox 48" descr=" 15437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4" name="TextBox 49" descr=" 15438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5" name="Rectangle 42" descr=" 5"/>
          <p:cNvSpPr>
            <a:spLocks noChangeArrowheads="1"/>
          </p:cNvSpPr>
          <p:nvPr/>
        </p:nvSpPr>
        <p:spPr bwMode="auto">
          <a:xfrm>
            <a:off x="5410201" y="3124200"/>
            <a:ext cx="170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0016" name="Rectangle 43" descr=" 51"/>
          <p:cNvSpPr>
            <a:spLocks noChangeArrowheads="1"/>
          </p:cNvSpPr>
          <p:nvPr/>
        </p:nvSpPr>
        <p:spPr bwMode="auto">
          <a:xfrm>
            <a:off x="8734425" y="3116263"/>
            <a:ext cx="180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Irregular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0017" name="Rectangle 44" descr=" 52"/>
          <p:cNvSpPr>
            <a:spLocks noChangeArrowheads="1"/>
          </p:cNvSpPr>
          <p:nvPr/>
        </p:nvSpPr>
        <p:spPr bwMode="auto">
          <a:xfrm>
            <a:off x="5826126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A[i][j] exhibits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0018" name="Rectangle 45" descr=" 54"/>
          <p:cNvSpPr>
            <a:spLocks noChangeArrowheads="1"/>
          </p:cNvSpPr>
          <p:nvPr/>
        </p:nvSpPr>
        <p:spPr bwMode="auto">
          <a:xfrm>
            <a:off x="8001001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A[j][i] doesn’t exhibit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0019" name="Rectangle 54" descr=" 15443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40020" name="Rectangle 65" descr=" 1544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401705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4099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</p:spTree>
    <p:extLst>
      <p:ext uri="{BB962C8B-B14F-4D97-AF65-F5344CB8AC3E}">
        <p14:creationId xmlns:p14="http://schemas.microsoft.com/office/powerpoint/2010/main" val="734434890"/>
      </p:ext>
    </p:extLst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3" descr=" 163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40964" name="TextBox 45" descr=" 16389"/>
          <p:cNvSpPr txBox="1">
            <a:spLocks noChangeArrowheads="1"/>
          </p:cNvSpPr>
          <p:nvPr/>
        </p:nvSpPr>
        <p:spPr bwMode="auto">
          <a:xfrm>
            <a:off x="2195514" y="4841875"/>
            <a:ext cx="3595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What about i and j?</a:t>
            </a:r>
          </a:p>
        </p:txBody>
      </p:sp>
      <p:sp>
        <p:nvSpPr>
          <p:cNvPr id="40965" name="TextBox 16" descr=" 1639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966" name="TextBox 55" descr=" 1639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967" name="TextBox 30" descr=" 1639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968" name="TextBox 31" descr=" 1639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987" name="TextBox 35" descr=" 1641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40988" name="TextBox 37" descr=" 1641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40989" name="TextBox 39" descr=" 1641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40990" name="TextBox 52" descr=" 1641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013" name="TextBox 57" descr=" 1643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41014" name="TextBox 58" descr=" 1643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41024" name="TextBox 28" descr=" 16449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25" name="TextBox 32" descr=" 16450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26" name="TextBox 29" descr=" 16451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27" name="TextBox 33" descr=" 16452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28" name="TextBox 36" descr=" 16453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29" name="TextBox 38" descr=" 16454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30" name="TextBox 41" descr=" 16455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31" name="TextBox 42" descr=" 16456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32" name="TextBox 43" descr=" 16457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33" name="TextBox 44" descr=" 16458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4" name="TextBox 46" descr=" 16459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5" name="TextBox 47" descr=" 16460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6" name="TextBox 48" descr=" 16461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7" name="TextBox 49" descr=" 16462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8" name="Rectangle 4" descr=" 16463"/>
          <p:cNvSpPr>
            <a:spLocks noChangeArrowheads="1"/>
          </p:cNvSpPr>
          <p:nvPr/>
        </p:nvSpPr>
        <p:spPr bwMode="auto">
          <a:xfrm>
            <a:off x="5410201" y="3124200"/>
            <a:ext cx="170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1039" name="Rectangle 50" descr=" 16464"/>
          <p:cNvSpPr>
            <a:spLocks noChangeArrowheads="1"/>
          </p:cNvSpPr>
          <p:nvPr/>
        </p:nvSpPr>
        <p:spPr bwMode="auto">
          <a:xfrm>
            <a:off x="8734425" y="3116263"/>
            <a:ext cx="180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Irregular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1040" name="Rectangle 51" descr=" 16465"/>
          <p:cNvSpPr>
            <a:spLocks noChangeArrowheads="1"/>
          </p:cNvSpPr>
          <p:nvPr/>
        </p:nvSpPr>
        <p:spPr bwMode="auto">
          <a:xfrm>
            <a:off x="5826126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A[i][j] exhibits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1041" name="Rectangle 53" descr=" 16466"/>
          <p:cNvSpPr>
            <a:spLocks noChangeArrowheads="1"/>
          </p:cNvSpPr>
          <p:nvPr/>
        </p:nvSpPr>
        <p:spPr bwMode="auto">
          <a:xfrm>
            <a:off x="8001001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A[j][i] doesn’t exhibit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1042" name="Rectangle 54" descr=" 1646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41043" name="Rectangle 65" descr=" 1646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397898"/>
      </p:ext>
    </p:extLst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3" descr=" 163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41988" name="TextBox 45" descr=" 12"/>
          <p:cNvSpPr txBox="1">
            <a:spLocks noChangeArrowheads="1"/>
          </p:cNvSpPr>
          <p:nvPr/>
        </p:nvSpPr>
        <p:spPr bwMode="auto">
          <a:xfrm>
            <a:off x="2209800" y="5308600"/>
            <a:ext cx="3048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prstClr val="black"/>
                </a:solidFill>
                <a:latin typeface="Calibri" panose="020F0502020204030204" pitchFamily="34" charset="0"/>
              </a:rPr>
              <a:t>They exhibit temporal locality because they are accessed in each iteration</a:t>
            </a:r>
          </a:p>
        </p:txBody>
      </p:sp>
      <p:sp>
        <p:nvSpPr>
          <p:cNvPr id="41989" name="TextBox 45" descr=" 16389"/>
          <p:cNvSpPr txBox="1">
            <a:spLocks noChangeArrowheads="1"/>
          </p:cNvSpPr>
          <p:nvPr/>
        </p:nvSpPr>
        <p:spPr bwMode="auto">
          <a:xfrm>
            <a:off x="2195514" y="4841875"/>
            <a:ext cx="3595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What about i and j?</a:t>
            </a:r>
          </a:p>
        </p:txBody>
      </p:sp>
      <p:sp>
        <p:nvSpPr>
          <p:cNvPr id="41990" name="TextBox 16" descr=" 1639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991" name="TextBox 55" descr=" 1639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992" name="TextBox 30" descr=" 1639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993" name="TextBox 31" descr=" 1639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012" name="TextBox 35" descr=" 1641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42013" name="TextBox 37" descr=" 1641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42014" name="TextBox 39" descr=" 1641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42015" name="TextBox 52" descr=" 1641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2038" name="TextBox 57" descr=" 1643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42039" name="TextBox 58" descr=" 1643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42049" name="TextBox 28" descr=" 16449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0" name="TextBox 32" descr=" 16450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51" name="TextBox 29" descr=" 16451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2" name="TextBox 33" descr=" 16452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53" name="TextBox 36" descr=" 16453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4" name="TextBox 38" descr=" 16454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5" name="TextBox 41" descr=" 16455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6" name="TextBox 42" descr=" 16456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7" name="TextBox 43" descr=" 16457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8" name="TextBox 44" descr=" 16458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59" name="TextBox 46" descr=" 16459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60" name="TextBox 47" descr=" 16460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61" name="TextBox 48" descr=" 16461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62" name="TextBox 49" descr=" 16462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63" name="Rectangle 4" descr=" 16463"/>
          <p:cNvSpPr>
            <a:spLocks noChangeArrowheads="1"/>
          </p:cNvSpPr>
          <p:nvPr/>
        </p:nvSpPr>
        <p:spPr bwMode="auto">
          <a:xfrm>
            <a:off x="5410201" y="3124200"/>
            <a:ext cx="170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2064" name="Rectangle 50" descr=" 16464"/>
          <p:cNvSpPr>
            <a:spLocks noChangeArrowheads="1"/>
          </p:cNvSpPr>
          <p:nvPr/>
        </p:nvSpPr>
        <p:spPr bwMode="auto">
          <a:xfrm>
            <a:off x="8734425" y="3116263"/>
            <a:ext cx="180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Irregular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2065" name="Rectangle 51" descr=" 16465"/>
          <p:cNvSpPr>
            <a:spLocks noChangeArrowheads="1"/>
          </p:cNvSpPr>
          <p:nvPr/>
        </p:nvSpPr>
        <p:spPr bwMode="auto">
          <a:xfrm>
            <a:off x="5826126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A[i][j] exhibits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2066" name="Rectangle 53" descr=" 16466"/>
          <p:cNvSpPr>
            <a:spLocks noChangeArrowheads="1"/>
          </p:cNvSpPr>
          <p:nvPr/>
        </p:nvSpPr>
        <p:spPr bwMode="auto">
          <a:xfrm>
            <a:off x="8001001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A[j][i] doesn’t exhibit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2067" name="Rectangle 54" descr=" 1646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42068" name="Rectangle 65" descr=" 1646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49482"/>
      </p:ext>
    </p:extLst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 descr=" 24579">
            <a:extLst>
              <a:ext uri="{FF2B5EF4-FFF2-40B4-BE49-F238E27FC236}">
                <a16:creationId xmlns:a16="http://schemas.microsoft.com/office/drawing/2014/main" id="{D25226C6-E5F4-40F6-B0A0-41BF4C98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" name="Table 4" descr=" 19">
            <a:extLst>
              <a:ext uri="{FF2B5EF4-FFF2-40B4-BE49-F238E27FC236}">
                <a16:creationId xmlns:a16="http://schemas.microsoft.com/office/drawing/2014/main" id="{7E20438F-7FCA-4000-A9A1-0B385DA46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134349"/>
              </p:ext>
            </p:extLst>
          </p:nvPr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How many sets are there in the cache? 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971E666-A43F-4F2E-A4CC-EBB90EC7CB3C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0F1ED7-F439-4BCD-86FD-4D2F327C65BC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34AB3A9B-3867-4DBE-94E2-63645D9B522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C3F3FE02-DE47-43CA-9630-996EFCA2D8D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DED6924B-624B-4A5F-8A19-04232A8B071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DC9FAA34-7539-4591-B5B8-474DBE5A6214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3DA7E723-06FF-45F0-8A8A-A9405D8FAABF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890809A3-CD23-41A1-AA6B-3EA544CB465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A52174D-3F0F-46B3-A11C-90743A664B54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42F607FE-4A76-441A-B3C2-033C76E38F7C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13EB3C0A-3103-49D7-AA89-BA62B930FBC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6FBD11B1-DB95-444D-AE66-11D5FCE85059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BA05057-6BC1-408A-B53D-7D158DE40B39}"/>
              </a:ext>
            </a:extLst>
          </p:cNvPr>
          <p:cNvSpPr txBox="1"/>
          <p:nvPr/>
        </p:nvSpPr>
        <p:spPr>
          <a:xfrm>
            <a:off x="2703242" y="59047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?</a:t>
            </a:r>
          </a:p>
        </p:txBody>
      </p:sp>
      <p:sp>
        <p:nvSpPr>
          <p:cNvPr id="18" name="Title 3" descr=" 16386">
            <a:extLst>
              <a:ext uri="{FF2B5EF4-FFF2-40B4-BE49-F238E27FC236}">
                <a16:creationId xmlns:a16="http://schemas.microsoft.com/office/drawing/2014/main" id="{70822952-DA3B-4A5F-81D4-23D5A2E9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1342372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 descr=" 24579">
            <a:extLst>
              <a:ext uri="{FF2B5EF4-FFF2-40B4-BE49-F238E27FC236}">
                <a16:creationId xmlns:a16="http://schemas.microsoft.com/office/drawing/2014/main" id="{D25226C6-E5F4-40F6-B0A0-41BF4C98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" name="Table 4" descr=" 19">
            <a:extLst>
              <a:ext uri="{FF2B5EF4-FFF2-40B4-BE49-F238E27FC236}">
                <a16:creationId xmlns:a16="http://schemas.microsoft.com/office/drawing/2014/main" id="{7E20438F-7FCA-4000-A9A1-0B385DA46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006839"/>
              </p:ext>
            </p:extLst>
          </p:nvPr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How many sets are there in the cache? 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971E666-A43F-4F2E-A4CC-EBB90EC7C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218121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0F1ED7-F439-4BCD-86FD-4D2F327C65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823622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34AB3A9B-3867-4DBE-94E2-63645D9B5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188414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C3F3FE02-DE47-43CA-9630-996EFCA2D8D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DED6924B-624B-4A5F-8A19-04232A8B0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005047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DC9FAA34-7539-4591-B5B8-474DBE5A6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358314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3DA7E723-06FF-45F0-8A8A-A9405D8FA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06264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890809A3-CD23-41A1-AA6B-3EA544CB4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897429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A52174D-3F0F-46B3-A11C-90743A664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658192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42F607FE-4A76-441A-B3C2-033C76E38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77816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13EB3C0A-3103-49D7-AA89-BA62B930F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8927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6FBD11B1-DB95-444D-AE66-11D5FCE85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109466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BA05057-6BC1-408A-B53D-7D158DE40B39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0A14DB0-A005-45C4-BDA0-EF86858C68D1}"/>
                  </a:ext>
                </a:extLst>
              </p:cNvPr>
              <p:cNvSpPr txBox="1"/>
              <p:nvPr/>
            </p:nvSpPr>
            <p:spPr>
              <a:xfrm>
                <a:off x="2962296" y="2028423"/>
                <a:ext cx="52502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dirty="0" smtClean="0"/>
                        <m:t>Total</m:t>
                      </m:r>
                      <m:r>
                        <m:rPr>
                          <m:nor/>
                        </m:rPr>
                        <a:rPr lang="en-US" sz="1400" dirty="0" smtClean="0"/>
                        <m:t> </m:t>
                      </m:r>
                      <m:r>
                        <m:rPr>
                          <m:nor/>
                        </m:rPr>
                        <a:rPr lang="en-US" sz="1400" dirty="0" smtClean="0"/>
                        <m:t>cache</m:t>
                      </m:r>
                      <m:r>
                        <m:rPr>
                          <m:nor/>
                        </m:rPr>
                        <a:rPr lang="en-US" sz="1400" dirty="0" smtClean="0"/>
                        <m:t> </m:t>
                      </m:r>
                      <m:r>
                        <m:rPr>
                          <m:nor/>
                        </m:rPr>
                        <a:rPr lang="en-US" sz="1400" dirty="0" smtClean="0"/>
                        <m:t>size</m:t>
                      </m:r>
                      <m:r>
                        <m:rPr>
                          <m:nor/>
                        </m:rPr>
                        <a:rPr lang="en-US" sz="1400" dirty="0" smtClean="0"/>
                        <m:t> = </m:t>
                      </m:r>
                      <m:r>
                        <m:rPr>
                          <m:nor/>
                        </m:rPr>
                        <a:rPr lang="en-US" sz="1400" b="0" i="0" dirty="0" smtClean="0"/>
                        <m:t>line</m:t>
                      </m:r>
                      <m:r>
                        <m:rPr>
                          <m:nor/>
                        </m:rPr>
                        <a:rPr lang="en-US" sz="1400" b="0" i="0" dirty="0" smtClean="0"/>
                        <m:t> </m:t>
                      </m:r>
                      <m:r>
                        <m:rPr>
                          <m:nor/>
                        </m:rPr>
                        <a:rPr lang="en-US" sz="1400" b="0" i="0" dirty="0" smtClean="0"/>
                        <m:t>size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𝑎𝑠𝑠𝑜𝑐𝑖𝑎𝑡𝑖𝑣𝑖𝑡𝑦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𝑛𝑢𝑚𝑏𝑒𝑟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𝑠𝑒𝑡𝑠</m:t>
                      </m:r>
                    </m:oMath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16×1024=32×4×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𝑛𝑢𝑚𝑏𝑒𝑟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𝑠𝑒𝑡𝑠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𝑛𝑢𝑚𝑏𝑒𝑟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𝑠𝑒𝑡𝑠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=128</m:t>
                      </m:r>
                    </m:oMath>
                  </m:oMathPara>
                </a14:m>
                <a:endParaRPr lang="en-US" sz="1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0A14DB0-A005-45C4-BDA0-EF86858C6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296" y="2028423"/>
                <a:ext cx="5250283" cy="523220"/>
              </a:xfrm>
              <a:prstGeom prst="rect">
                <a:avLst/>
              </a:prstGeom>
              <a:blipFill>
                <a:blip r:embed="rId3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3" descr=" 16386">
            <a:extLst>
              <a:ext uri="{FF2B5EF4-FFF2-40B4-BE49-F238E27FC236}">
                <a16:creationId xmlns:a16="http://schemas.microsoft.com/office/drawing/2014/main" id="{83035220-FF82-4E6C-8AFA-02EDDE6A2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4818941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076212"/>
              </p:ext>
            </p:extLst>
          </p:nvPr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883704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225176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375924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500689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817958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23564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330926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64441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08887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88264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55341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85354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085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20" name="TextBox 19" descr=" 2">
            <a:extLst>
              <a:ext uri="{FF2B5EF4-FFF2-40B4-BE49-F238E27FC236}">
                <a16:creationId xmlns:a16="http://schemas.microsoft.com/office/drawing/2014/main" id="{E8D4066B-7F4B-4F8A-9276-69913DC36FAA}"/>
              </a:ext>
            </a:extLst>
          </p:cNvPr>
          <p:cNvSpPr txBox="1"/>
          <p:nvPr/>
        </p:nvSpPr>
        <p:spPr>
          <a:xfrm>
            <a:off x="3143090" y="1903873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byte bits? 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43774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085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20" name="TextBox 19" descr=" 2">
            <a:extLst>
              <a:ext uri="{FF2B5EF4-FFF2-40B4-BE49-F238E27FC236}">
                <a16:creationId xmlns:a16="http://schemas.microsoft.com/office/drawing/2014/main" id="{E8D4066B-7F4B-4F8A-9276-69913DC36FAA}"/>
              </a:ext>
            </a:extLst>
          </p:cNvPr>
          <p:cNvSpPr txBox="1"/>
          <p:nvPr/>
        </p:nvSpPr>
        <p:spPr>
          <a:xfrm>
            <a:off x="3143090" y="1903873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byte bits? 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" name="Picture 2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B15161AC-D27E-4C84-9FF3-E3F414248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191" y="1239458"/>
            <a:ext cx="159067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174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085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20" name="TextBox 19" descr=" 2">
            <a:extLst>
              <a:ext uri="{FF2B5EF4-FFF2-40B4-BE49-F238E27FC236}">
                <a16:creationId xmlns:a16="http://schemas.microsoft.com/office/drawing/2014/main" id="{E8D4066B-7F4B-4F8A-9276-69913DC36FAA}"/>
              </a:ext>
            </a:extLst>
          </p:cNvPr>
          <p:cNvSpPr txBox="1"/>
          <p:nvPr/>
        </p:nvSpPr>
        <p:spPr>
          <a:xfrm>
            <a:off x="3143090" y="1903873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byte bits? 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" name="Picture 2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B15161AC-D27E-4C84-9FF3-E3F414248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191" y="1239458"/>
            <a:ext cx="1590675" cy="1219200"/>
          </a:xfrm>
          <a:prstGeom prst="rect">
            <a:avLst/>
          </a:prstGeom>
        </p:spPr>
      </p:pic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1D56732-1EFF-4980-8BB2-F43CD4D1B1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096" y="2691777"/>
            <a:ext cx="280035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30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085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20" name="TextBox 19" descr=" 2">
            <a:extLst>
              <a:ext uri="{FF2B5EF4-FFF2-40B4-BE49-F238E27FC236}">
                <a16:creationId xmlns:a16="http://schemas.microsoft.com/office/drawing/2014/main" id="{E8D4066B-7F4B-4F8A-9276-69913DC36FAA}"/>
              </a:ext>
            </a:extLst>
          </p:cNvPr>
          <p:cNvSpPr txBox="1"/>
          <p:nvPr/>
        </p:nvSpPr>
        <p:spPr>
          <a:xfrm>
            <a:off x="3143090" y="1903873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byte bits? 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" name="Picture 2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B15161AC-D27E-4C84-9FF3-E3F414248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191" y="1239458"/>
            <a:ext cx="1590675" cy="1219200"/>
          </a:xfrm>
          <a:prstGeom prst="rect">
            <a:avLst/>
          </a:prstGeom>
        </p:spPr>
      </p:pic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1D56732-1EFF-4980-8BB2-F43CD4D1B1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096" y="2691777"/>
            <a:ext cx="280035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197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085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20" name="TextBox 19" descr=" 2">
            <a:extLst>
              <a:ext uri="{FF2B5EF4-FFF2-40B4-BE49-F238E27FC236}">
                <a16:creationId xmlns:a16="http://schemas.microsoft.com/office/drawing/2014/main" id="{E8D4066B-7F4B-4F8A-9276-69913DC36FAA}"/>
              </a:ext>
            </a:extLst>
          </p:cNvPr>
          <p:cNvSpPr txBox="1"/>
          <p:nvPr/>
        </p:nvSpPr>
        <p:spPr>
          <a:xfrm>
            <a:off x="3143090" y="1903873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byte bits? 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" name="Picture 2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B15161AC-D27E-4C84-9FF3-E3F414248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191" y="1239458"/>
            <a:ext cx="1590675" cy="1219200"/>
          </a:xfrm>
          <a:prstGeom prst="rect">
            <a:avLst/>
          </a:prstGeom>
        </p:spPr>
      </p:pic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1D56732-1EFF-4980-8BB2-F43CD4D1B1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096" y="2691777"/>
            <a:ext cx="2800350" cy="2390775"/>
          </a:xfrm>
          <a:prstGeom prst="rect">
            <a:avLst/>
          </a:prstGeom>
        </p:spPr>
      </p:pic>
      <p:sp>
        <p:nvSpPr>
          <p:cNvPr id="2" name="TextBox 1" descr=" 2">
            <a:extLst>
              <a:ext uri="{FF2B5EF4-FFF2-40B4-BE49-F238E27FC236}">
                <a16:creationId xmlns:a16="http://schemas.microsoft.com/office/drawing/2014/main" id="{14598F41-C89E-411C-8460-B3167873346B}"/>
              </a:ext>
            </a:extLst>
          </p:cNvPr>
          <p:cNvSpPr txBox="1"/>
          <p:nvPr/>
        </p:nvSpPr>
        <p:spPr>
          <a:xfrm>
            <a:off x="9613018" y="5433876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bits = 2^N States</a:t>
            </a:r>
          </a:p>
        </p:txBody>
      </p:sp>
    </p:spTree>
    <p:extLst>
      <p:ext uri="{BB962C8B-B14F-4D97-AF65-F5344CB8AC3E}">
        <p14:creationId xmlns:p14="http://schemas.microsoft.com/office/powerpoint/2010/main" val="53368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5123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5124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5125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5126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5127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5128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5129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0163"/>
      </p:ext>
    </p:extLst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20" name="TextBox 19" descr=" 2">
            <a:extLst>
              <a:ext uri="{FF2B5EF4-FFF2-40B4-BE49-F238E27FC236}">
                <a16:creationId xmlns:a16="http://schemas.microsoft.com/office/drawing/2014/main" id="{E8D4066B-7F4B-4F8A-9276-69913DC36FAA}"/>
              </a:ext>
            </a:extLst>
          </p:cNvPr>
          <p:cNvSpPr txBox="1"/>
          <p:nvPr/>
        </p:nvSpPr>
        <p:spPr>
          <a:xfrm>
            <a:off x="3143090" y="1903873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byte bits? </a:t>
            </a:r>
          </a:p>
        </p:txBody>
      </p:sp>
      <p:sp>
        <p:nvSpPr>
          <p:cNvPr id="21" name="Rectangle 20" descr=" 3">
            <a:extLst>
              <a:ext uri="{FF2B5EF4-FFF2-40B4-BE49-F238E27FC236}">
                <a16:creationId xmlns:a16="http://schemas.microsoft.com/office/drawing/2014/main" id="{4A292680-453E-46BB-8597-B94B0B4C6E90}"/>
              </a:ext>
            </a:extLst>
          </p:cNvPr>
          <p:cNvSpPr/>
          <p:nvPr/>
        </p:nvSpPr>
        <p:spPr>
          <a:xfrm>
            <a:off x="5148904" y="1902298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Cache line is 32 bytes, so …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sp>
        <p:nvSpPr>
          <p:cNvPr id="2" name="TextBox 1" descr=" 2">
            <a:extLst>
              <a:ext uri="{FF2B5EF4-FFF2-40B4-BE49-F238E27FC236}">
                <a16:creationId xmlns:a16="http://schemas.microsoft.com/office/drawing/2014/main" id="{A87794ED-E324-42C0-9299-E85CEA9FFE35}"/>
              </a:ext>
            </a:extLst>
          </p:cNvPr>
          <p:cNvSpPr txBox="1"/>
          <p:nvPr/>
        </p:nvSpPr>
        <p:spPr>
          <a:xfrm>
            <a:off x="9481282" y="1902298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bits = 2^N States</a:t>
            </a:r>
          </a:p>
        </p:txBody>
      </p:sp>
    </p:spTree>
    <p:extLst>
      <p:ext uri="{BB962C8B-B14F-4D97-AF65-F5344CB8AC3E}">
        <p14:creationId xmlns:p14="http://schemas.microsoft.com/office/powerpoint/2010/main" val="185641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20" name="TextBox 19" descr=" 2">
            <a:extLst>
              <a:ext uri="{FF2B5EF4-FFF2-40B4-BE49-F238E27FC236}">
                <a16:creationId xmlns:a16="http://schemas.microsoft.com/office/drawing/2014/main" id="{E8D4066B-7F4B-4F8A-9276-69913DC36FAA}"/>
              </a:ext>
            </a:extLst>
          </p:cNvPr>
          <p:cNvSpPr txBox="1"/>
          <p:nvPr/>
        </p:nvSpPr>
        <p:spPr>
          <a:xfrm>
            <a:off x="3143090" y="1903873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byte bits? </a:t>
            </a:r>
          </a:p>
        </p:txBody>
      </p:sp>
      <p:sp>
        <p:nvSpPr>
          <p:cNvPr id="21" name="Rectangle 20" descr=" 3">
            <a:extLst>
              <a:ext uri="{FF2B5EF4-FFF2-40B4-BE49-F238E27FC236}">
                <a16:creationId xmlns:a16="http://schemas.microsoft.com/office/drawing/2014/main" id="{4A292680-453E-46BB-8597-B94B0B4C6E90}"/>
              </a:ext>
            </a:extLst>
          </p:cNvPr>
          <p:cNvSpPr/>
          <p:nvPr/>
        </p:nvSpPr>
        <p:spPr>
          <a:xfrm>
            <a:off x="5148904" y="1902298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Cache line is 32 bytes, so …</a:t>
            </a:r>
          </a:p>
        </p:txBody>
      </p:sp>
      <p:sp>
        <p:nvSpPr>
          <p:cNvPr id="22" name="Rectangle 21" descr=" 6">
            <a:extLst>
              <a:ext uri="{FF2B5EF4-FFF2-40B4-BE49-F238E27FC236}">
                <a16:creationId xmlns:a16="http://schemas.microsoft.com/office/drawing/2014/main" id="{3101220A-2C7B-4FD9-A189-E6A8AB6441C4}"/>
              </a:ext>
            </a:extLst>
          </p:cNvPr>
          <p:cNvSpPr/>
          <p:nvPr/>
        </p:nvSpPr>
        <p:spPr>
          <a:xfrm>
            <a:off x="7806226" y="1902298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5 bits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sp>
        <p:nvSpPr>
          <p:cNvPr id="2" name="TextBox 1" descr=" 2">
            <a:extLst>
              <a:ext uri="{FF2B5EF4-FFF2-40B4-BE49-F238E27FC236}">
                <a16:creationId xmlns:a16="http://schemas.microsoft.com/office/drawing/2014/main" id="{72B05DC0-CE45-46E0-A620-5F04F3989257}"/>
              </a:ext>
            </a:extLst>
          </p:cNvPr>
          <p:cNvSpPr txBox="1"/>
          <p:nvPr/>
        </p:nvSpPr>
        <p:spPr>
          <a:xfrm>
            <a:off x="9481282" y="1902298"/>
            <a:ext cx="1988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2^5 = 32</a:t>
            </a:r>
          </a:p>
          <a:p>
            <a:r>
              <a:rPr lang="en-US" dirty="0"/>
              <a:t>N bits = 2^N States</a:t>
            </a:r>
          </a:p>
        </p:txBody>
      </p:sp>
    </p:spTree>
    <p:extLst>
      <p:ext uri="{BB962C8B-B14F-4D97-AF65-F5344CB8AC3E}">
        <p14:creationId xmlns:p14="http://schemas.microsoft.com/office/powerpoint/2010/main" val="220784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25" name="Left Brace 7" descr=" 19">
            <a:extLst>
              <a:ext uri="{FF2B5EF4-FFF2-40B4-BE49-F238E27FC236}">
                <a16:creationId xmlns:a16="http://schemas.microsoft.com/office/drawing/2014/main" id="{E3999994-ADAD-4017-99DE-4209259C86B5}"/>
              </a:ext>
            </a:extLst>
          </p:cNvPr>
          <p:cNvSpPr>
            <a:spLocks/>
          </p:cNvSpPr>
          <p:nvPr/>
        </p:nvSpPr>
        <p:spPr bwMode="auto">
          <a:xfrm rot="16200000">
            <a:off x="7646347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0" name="TextBox 19" descr=" 2">
            <a:extLst>
              <a:ext uri="{FF2B5EF4-FFF2-40B4-BE49-F238E27FC236}">
                <a16:creationId xmlns:a16="http://schemas.microsoft.com/office/drawing/2014/main" id="{E8D4066B-7F4B-4F8A-9276-69913DC36FAA}"/>
              </a:ext>
            </a:extLst>
          </p:cNvPr>
          <p:cNvSpPr txBox="1"/>
          <p:nvPr/>
        </p:nvSpPr>
        <p:spPr>
          <a:xfrm>
            <a:off x="3143090" y="1903873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byte bits? </a:t>
            </a:r>
          </a:p>
        </p:txBody>
      </p:sp>
      <p:sp>
        <p:nvSpPr>
          <p:cNvPr id="21" name="Rectangle 20" descr=" 3">
            <a:extLst>
              <a:ext uri="{FF2B5EF4-FFF2-40B4-BE49-F238E27FC236}">
                <a16:creationId xmlns:a16="http://schemas.microsoft.com/office/drawing/2014/main" id="{4A292680-453E-46BB-8597-B94B0B4C6E90}"/>
              </a:ext>
            </a:extLst>
          </p:cNvPr>
          <p:cNvSpPr/>
          <p:nvPr/>
        </p:nvSpPr>
        <p:spPr>
          <a:xfrm>
            <a:off x="5148904" y="1902298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Cache line is 32 bytes, so …</a:t>
            </a:r>
          </a:p>
        </p:txBody>
      </p:sp>
      <p:sp>
        <p:nvSpPr>
          <p:cNvPr id="22" name="Rectangle 21" descr=" 6">
            <a:extLst>
              <a:ext uri="{FF2B5EF4-FFF2-40B4-BE49-F238E27FC236}">
                <a16:creationId xmlns:a16="http://schemas.microsoft.com/office/drawing/2014/main" id="{3101220A-2C7B-4FD9-A189-E6A8AB6441C4}"/>
              </a:ext>
            </a:extLst>
          </p:cNvPr>
          <p:cNvSpPr/>
          <p:nvPr/>
        </p:nvSpPr>
        <p:spPr>
          <a:xfrm>
            <a:off x="7806226" y="1902298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5 bits</a:t>
            </a:r>
          </a:p>
        </p:txBody>
      </p:sp>
      <p:sp>
        <p:nvSpPr>
          <p:cNvPr id="30" name="TextBox 12" descr=" 30">
            <a:extLst>
              <a:ext uri="{FF2B5EF4-FFF2-40B4-BE49-F238E27FC236}">
                <a16:creationId xmlns:a16="http://schemas.microsoft.com/office/drawing/2014/main" id="{6BB49027-A82F-4B9B-BE59-4DCA859A5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3" name="Table 32" descr=" 33">
            <a:extLst>
              <a:ext uri="{FF2B5EF4-FFF2-40B4-BE49-F238E27FC236}">
                <a16:creationId xmlns:a16="http://schemas.microsoft.com/office/drawing/2014/main" id="{BC16A8DA-BCDB-4457-AABF-F422D4E01E61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 descr=" 39">
            <a:extLst>
              <a:ext uri="{FF2B5EF4-FFF2-40B4-BE49-F238E27FC236}">
                <a16:creationId xmlns:a16="http://schemas.microsoft.com/office/drawing/2014/main" id="{E21A5D9E-B021-4663-B433-E1F4A01536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1" name="Table 40" descr=" 41">
            <a:extLst>
              <a:ext uri="{FF2B5EF4-FFF2-40B4-BE49-F238E27FC236}">
                <a16:creationId xmlns:a16="http://schemas.microsoft.com/office/drawing/2014/main" id="{CB6FD137-739B-493A-94B5-31AEF08EC71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42" name="Table 41" descr=" 42">
            <a:extLst>
              <a:ext uri="{FF2B5EF4-FFF2-40B4-BE49-F238E27FC236}">
                <a16:creationId xmlns:a16="http://schemas.microsoft.com/office/drawing/2014/main" id="{072816BE-5370-4168-A40A-42F36D3B4D8E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43" name="TextBox 42" descr=" 43">
            <a:extLst>
              <a:ext uri="{FF2B5EF4-FFF2-40B4-BE49-F238E27FC236}">
                <a16:creationId xmlns:a16="http://schemas.microsoft.com/office/drawing/2014/main" id="{8CD0F419-5CBE-40F9-AD25-00317AA045B2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44" name="Table 43" descr=" 44">
            <a:extLst>
              <a:ext uri="{FF2B5EF4-FFF2-40B4-BE49-F238E27FC236}">
                <a16:creationId xmlns:a16="http://schemas.microsoft.com/office/drawing/2014/main" id="{1B9FF3C2-4D85-43DE-BA11-FFF8893D418C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5" name="Table 44" descr=" 45">
            <a:extLst>
              <a:ext uri="{FF2B5EF4-FFF2-40B4-BE49-F238E27FC236}">
                <a16:creationId xmlns:a16="http://schemas.microsoft.com/office/drawing/2014/main" id="{51E3C80B-4400-4BC3-94A7-C4D517D3DC78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6" name="Table 45" descr=" 46">
            <a:extLst>
              <a:ext uri="{FF2B5EF4-FFF2-40B4-BE49-F238E27FC236}">
                <a16:creationId xmlns:a16="http://schemas.microsoft.com/office/drawing/2014/main" id="{B9C1BC9A-110C-4F38-82B1-C7DC571ACC1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7" name="Table 46" descr=" 47">
            <a:extLst>
              <a:ext uri="{FF2B5EF4-FFF2-40B4-BE49-F238E27FC236}">
                <a16:creationId xmlns:a16="http://schemas.microsoft.com/office/drawing/2014/main" id="{189F83EA-A0D5-4833-801B-72BCA496BE9C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8" name="Table 47" descr=" 48">
            <a:extLst>
              <a:ext uri="{FF2B5EF4-FFF2-40B4-BE49-F238E27FC236}">
                <a16:creationId xmlns:a16="http://schemas.microsoft.com/office/drawing/2014/main" id="{FAF5E38D-0C12-41B9-9AA2-34141F84E2E6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49" name="Table 48" descr=" 49">
            <a:extLst>
              <a:ext uri="{FF2B5EF4-FFF2-40B4-BE49-F238E27FC236}">
                <a16:creationId xmlns:a16="http://schemas.microsoft.com/office/drawing/2014/main" id="{27DB2773-3A11-43BD-ACE5-0C5BA022D49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0" name="Table 49" descr=" 50">
            <a:extLst>
              <a:ext uri="{FF2B5EF4-FFF2-40B4-BE49-F238E27FC236}">
                <a16:creationId xmlns:a16="http://schemas.microsoft.com/office/drawing/2014/main" id="{E3124CCD-F08D-4B91-BF6E-3111B6857CF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1" name="Table 50" descr=" 51">
            <a:extLst>
              <a:ext uri="{FF2B5EF4-FFF2-40B4-BE49-F238E27FC236}">
                <a16:creationId xmlns:a16="http://schemas.microsoft.com/office/drawing/2014/main" id="{02C60606-BF92-437B-8888-0925EF996E30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2" name="TextBox 51" descr=" 52">
            <a:extLst>
              <a:ext uri="{FF2B5EF4-FFF2-40B4-BE49-F238E27FC236}">
                <a16:creationId xmlns:a16="http://schemas.microsoft.com/office/drawing/2014/main" id="{37B59170-AB41-4C7C-9472-CC216D6B2CAD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23" name="Rectangle 22" descr=" 53">
            <a:extLst>
              <a:ext uri="{FF2B5EF4-FFF2-40B4-BE49-F238E27FC236}">
                <a16:creationId xmlns:a16="http://schemas.microsoft.com/office/drawing/2014/main" id="{10A44705-B1FA-484B-BD2A-99BA1DF94056}"/>
              </a:ext>
            </a:extLst>
          </p:cNvPr>
          <p:cNvSpPr/>
          <p:nvPr/>
        </p:nvSpPr>
        <p:spPr>
          <a:xfrm>
            <a:off x="7363109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24" name="Title 3" descr=" 24">
            <a:extLst>
              <a:ext uri="{FF2B5EF4-FFF2-40B4-BE49-F238E27FC236}">
                <a16:creationId xmlns:a16="http://schemas.microsoft.com/office/drawing/2014/main" id="{D004186F-2C37-4535-AD97-513FDFEB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36866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19" name="Left Brace 7" descr=" 19">
            <a:extLst>
              <a:ext uri="{FF2B5EF4-FFF2-40B4-BE49-F238E27FC236}">
                <a16:creationId xmlns:a16="http://schemas.microsoft.com/office/drawing/2014/main" id="{B7AFC523-CB28-4BC3-8371-D7774BB40A1F}"/>
              </a:ext>
            </a:extLst>
          </p:cNvPr>
          <p:cNvSpPr>
            <a:spLocks/>
          </p:cNvSpPr>
          <p:nvPr/>
        </p:nvSpPr>
        <p:spPr bwMode="auto">
          <a:xfrm rot="16200000">
            <a:off x="7646349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" name="TextBox 1" descr=" 2">
            <a:extLst>
              <a:ext uri="{FF2B5EF4-FFF2-40B4-BE49-F238E27FC236}">
                <a16:creationId xmlns:a16="http://schemas.microsoft.com/office/drawing/2014/main" id="{8676972C-9575-4AA5-90D7-375E97A06195}"/>
              </a:ext>
            </a:extLst>
          </p:cNvPr>
          <p:cNvSpPr txBox="1"/>
          <p:nvPr/>
        </p:nvSpPr>
        <p:spPr>
          <a:xfrm>
            <a:off x="3143090" y="1903873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set bits? </a:t>
            </a:r>
          </a:p>
        </p:txBody>
      </p:sp>
      <p:sp>
        <p:nvSpPr>
          <p:cNvPr id="27" name="Rectangle 26" descr=" 27">
            <a:extLst>
              <a:ext uri="{FF2B5EF4-FFF2-40B4-BE49-F238E27FC236}">
                <a16:creationId xmlns:a16="http://schemas.microsoft.com/office/drawing/2014/main" id="{E4653CBF-72DB-46F1-9BA0-A1D094D3F70B}"/>
              </a:ext>
            </a:extLst>
          </p:cNvPr>
          <p:cNvSpPr/>
          <p:nvPr/>
        </p:nvSpPr>
        <p:spPr>
          <a:xfrm>
            <a:off x="7363111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26" name="TextBox 12" descr=" 26">
            <a:extLst>
              <a:ext uri="{FF2B5EF4-FFF2-40B4-BE49-F238E27FC236}">
                <a16:creationId xmlns:a16="http://schemas.microsoft.com/office/drawing/2014/main" id="{4EA537E6-30C5-4903-8287-D3FEAF443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28" name="Table 27" descr=" 28">
            <a:extLst>
              <a:ext uri="{FF2B5EF4-FFF2-40B4-BE49-F238E27FC236}">
                <a16:creationId xmlns:a16="http://schemas.microsoft.com/office/drawing/2014/main" id="{C5C08B60-8655-4CE1-882D-22769F105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392410"/>
              </p:ext>
            </p:extLst>
          </p:nvPr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9" name="Table 28" descr=" 29">
            <a:extLst>
              <a:ext uri="{FF2B5EF4-FFF2-40B4-BE49-F238E27FC236}">
                <a16:creationId xmlns:a16="http://schemas.microsoft.com/office/drawing/2014/main" id="{B2AEFE5F-3CAD-45FE-86C0-5FD6FC135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078830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1" name="Table 30" descr=" 31">
            <a:extLst>
              <a:ext uri="{FF2B5EF4-FFF2-40B4-BE49-F238E27FC236}">
                <a16:creationId xmlns:a16="http://schemas.microsoft.com/office/drawing/2014/main" id="{9E76F47A-9D2F-4E26-81C8-F72C9D9C1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428729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2" name="Table 31" descr=" 32">
            <a:extLst>
              <a:ext uri="{FF2B5EF4-FFF2-40B4-BE49-F238E27FC236}">
                <a16:creationId xmlns:a16="http://schemas.microsoft.com/office/drawing/2014/main" id="{51AC3EE1-C0CF-475E-A35C-95C31EA3B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205242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34" name="TextBox 33" descr=" 34">
            <a:extLst>
              <a:ext uri="{FF2B5EF4-FFF2-40B4-BE49-F238E27FC236}">
                <a16:creationId xmlns:a16="http://schemas.microsoft.com/office/drawing/2014/main" id="{5D274C5F-7068-491E-86F3-F69F19994536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35" name="Table 34" descr=" 35">
            <a:extLst>
              <a:ext uri="{FF2B5EF4-FFF2-40B4-BE49-F238E27FC236}">
                <a16:creationId xmlns:a16="http://schemas.microsoft.com/office/drawing/2014/main" id="{04665E48-AF33-4909-8DBA-9BEBCE1E9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799129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6" name="Table 35" descr=" 36">
            <a:extLst>
              <a:ext uri="{FF2B5EF4-FFF2-40B4-BE49-F238E27FC236}">
                <a16:creationId xmlns:a16="http://schemas.microsoft.com/office/drawing/2014/main" id="{92819555-371C-46A6-AAC0-CC019A561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876531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7" name="Table 36" descr=" 37">
            <a:extLst>
              <a:ext uri="{FF2B5EF4-FFF2-40B4-BE49-F238E27FC236}">
                <a16:creationId xmlns:a16="http://schemas.microsoft.com/office/drawing/2014/main" id="{CFDA5790-5945-4531-A361-62D1DD8A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0804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8" name="Table 37" descr=" 38">
            <a:extLst>
              <a:ext uri="{FF2B5EF4-FFF2-40B4-BE49-F238E27FC236}">
                <a16:creationId xmlns:a16="http://schemas.microsoft.com/office/drawing/2014/main" id="{656BE0B3-D971-4AD6-BF55-835BCF173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50780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1ACF2985-E2B4-47DD-9CC8-65CD51400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91079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FEECB01-CD09-45D0-AB53-B559FED04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395463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65661B3F-829A-4B7D-BD19-AC9410BB7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411124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FDBEC00F-4F23-49D3-8F15-927F4A5E04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799329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7" name="TextBox 56" descr=" 57">
            <a:extLst>
              <a:ext uri="{FF2B5EF4-FFF2-40B4-BE49-F238E27FC236}">
                <a16:creationId xmlns:a16="http://schemas.microsoft.com/office/drawing/2014/main" id="{0FC9D8D9-C9C5-462C-8EEA-86C179A20573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30" name="Title 3" descr=" 30">
            <a:extLst>
              <a:ext uri="{FF2B5EF4-FFF2-40B4-BE49-F238E27FC236}">
                <a16:creationId xmlns:a16="http://schemas.microsoft.com/office/drawing/2014/main" id="{0961AC15-5921-4B88-8EF0-77AC37C0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589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19" name="Left Brace 7" descr=" 19">
            <a:extLst>
              <a:ext uri="{FF2B5EF4-FFF2-40B4-BE49-F238E27FC236}">
                <a16:creationId xmlns:a16="http://schemas.microsoft.com/office/drawing/2014/main" id="{B7AFC523-CB28-4BC3-8371-D7774BB40A1F}"/>
              </a:ext>
            </a:extLst>
          </p:cNvPr>
          <p:cNvSpPr>
            <a:spLocks/>
          </p:cNvSpPr>
          <p:nvPr/>
        </p:nvSpPr>
        <p:spPr bwMode="auto">
          <a:xfrm rot="16200000">
            <a:off x="7632276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" name="TextBox 1" descr=" 2">
            <a:extLst>
              <a:ext uri="{FF2B5EF4-FFF2-40B4-BE49-F238E27FC236}">
                <a16:creationId xmlns:a16="http://schemas.microsoft.com/office/drawing/2014/main" id="{8676972C-9575-4AA5-90D7-375E97A06195}"/>
              </a:ext>
            </a:extLst>
          </p:cNvPr>
          <p:cNvSpPr txBox="1"/>
          <p:nvPr/>
        </p:nvSpPr>
        <p:spPr>
          <a:xfrm>
            <a:off x="3143090" y="1903873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set bits? </a:t>
            </a:r>
          </a:p>
        </p:txBody>
      </p:sp>
      <p:sp>
        <p:nvSpPr>
          <p:cNvPr id="23" name="Rectangle 22" descr=" 3">
            <a:extLst>
              <a:ext uri="{FF2B5EF4-FFF2-40B4-BE49-F238E27FC236}">
                <a16:creationId xmlns:a16="http://schemas.microsoft.com/office/drawing/2014/main" id="{4A281F68-DBBD-4B67-B5DA-D4430A792C1E}"/>
              </a:ext>
            </a:extLst>
          </p:cNvPr>
          <p:cNvSpPr/>
          <p:nvPr/>
        </p:nvSpPr>
        <p:spPr>
          <a:xfrm>
            <a:off x="5067879" y="1902298"/>
            <a:ext cx="2673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We have 128 sets, so 7 bits</a:t>
            </a:r>
          </a:p>
        </p:txBody>
      </p:sp>
      <p:sp>
        <p:nvSpPr>
          <p:cNvPr id="27" name="Rectangle 26" descr=" 27">
            <a:extLst>
              <a:ext uri="{FF2B5EF4-FFF2-40B4-BE49-F238E27FC236}">
                <a16:creationId xmlns:a16="http://schemas.microsoft.com/office/drawing/2014/main" id="{E4653CBF-72DB-46F1-9BA0-A1D094D3F70B}"/>
              </a:ext>
            </a:extLst>
          </p:cNvPr>
          <p:cNvSpPr/>
          <p:nvPr/>
        </p:nvSpPr>
        <p:spPr>
          <a:xfrm>
            <a:off x="7349038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26" name="TextBox 12" descr=" 26">
            <a:extLst>
              <a:ext uri="{FF2B5EF4-FFF2-40B4-BE49-F238E27FC236}">
                <a16:creationId xmlns:a16="http://schemas.microsoft.com/office/drawing/2014/main" id="{4EA537E6-30C5-4903-8287-D3FEAF443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28" name="Table 27" descr=" 28">
            <a:extLst>
              <a:ext uri="{FF2B5EF4-FFF2-40B4-BE49-F238E27FC236}">
                <a16:creationId xmlns:a16="http://schemas.microsoft.com/office/drawing/2014/main" id="{C5C08B60-8655-4CE1-882D-22769F105153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9" name="Table 28" descr=" 29">
            <a:extLst>
              <a:ext uri="{FF2B5EF4-FFF2-40B4-BE49-F238E27FC236}">
                <a16:creationId xmlns:a16="http://schemas.microsoft.com/office/drawing/2014/main" id="{B2AEFE5F-3CAD-45FE-86C0-5FD6FC1355A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1" name="Table 30" descr=" 31">
            <a:extLst>
              <a:ext uri="{FF2B5EF4-FFF2-40B4-BE49-F238E27FC236}">
                <a16:creationId xmlns:a16="http://schemas.microsoft.com/office/drawing/2014/main" id="{9E76F47A-9D2F-4E26-81C8-F72C9D9C123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2" name="Table 31" descr=" 32">
            <a:extLst>
              <a:ext uri="{FF2B5EF4-FFF2-40B4-BE49-F238E27FC236}">
                <a16:creationId xmlns:a16="http://schemas.microsoft.com/office/drawing/2014/main" id="{51AC3EE1-C0CF-475E-A35C-95C31EA3BC2A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34" name="TextBox 33" descr=" 34">
            <a:extLst>
              <a:ext uri="{FF2B5EF4-FFF2-40B4-BE49-F238E27FC236}">
                <a16:creationId xmlns:a16="http://schemas.microsoft.com/office/drawing/2014/main" id="{5D274C5F-7068-491E-86F3-F69F19994536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35" name="Table 34" descr=" 35">
            <a:extLst>
              <a:ext uri="{FF2B5EF4-FFF2-40B4-BE49-F238E27FC236}">
                <a16:creationId xmlns:a16="http://schemas.microsoft.com/office/drawing/2014/main" id="{04665E48-AF33-4909-8DBA-9BEBCE1E99E3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6" name="Table 35" descr=" 36">
            <a:extLst>
              <a:ext uri="{FF2B5EF4-FFF2-40B4-BE49-F238E27FC236}">
                <a16:creationId xmlns:a16="http://schemas.microsoft.com/office/drawing/2014/main" id="{92819555-371C-46A6-AAC0-CC019A56197E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7" name="Table 36" descr=" 37">
            <a:extLst>
              <a:ext uri="{FF2B5EF4-FFF2-40B4-BE49-F238E27FC236}">
                <a16:creationId xmlns:a16="http://schemas.microsoft.com/office/drawing/2014/main" id="{CFDA5790-5945-4531-A361-62D1DD8A3788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8" name="Table 37" descr=" 38">
            <a:extLst>
              <a:ext uri="{FF2B5EF4-FFF2-40B4-BE49-F238E27FC236}">
                <a16:creationId xmlns:a16="http://schemas.microsoft.com/office/drawing/2014/main" id="{656BE0B3-D971-4AD6-BF55-835BCF1739C5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1ACF2985-E2B4-47DD-9CC8-65CD514005CA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FEECB01-CD09-45D0-AB53-B559FED04F1E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65661B3F-829A-4B7D-BD19-AC9410BB7D4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FDBEC00F-4F23-49D3-8F15-927F4A5E04ED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7" name="TextBox 56" descr=" 57">
            <a:extLst>
              <a:ext uri="{FF2B5EF4-FFF2-40B4-BE49-F238E27FC236}">
                <a16:creationId xmlns:a16="http://schemas.microsoft.com/office/drawing/2014/main" id="{0FC9D8D9-C9C5-462C-8EEA-86C179A20573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127</a:t>
            </a:r>
            <a:endParaRPr lang="en-US" sz="1400" dirty="0"/>
          </a:p>
        </p:txBody>
      </p:sp>
      <p:sp>
        <p:nvSpPr>
          <p:cNvPr id="30" name="Title 3" descr=" 30">
            <a:extLst>
              <a:ext uri="{FF2B5EF4-FFF2-40B4-BE49-F238E27FC236}">
                <a16:creationId xmlns:a16="http://schemas.microsoft.com/office/drawing/2014/main" id="{0961AC15-5921-4B88-8EF0-77AC37C0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18048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4950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19" name="Left Brace 7" descr=" 19">
            <a:extLst>
              <a:ext uri="{FF2B5EF4-FFF2-40B4-BE49-F238E27FC236}">
                <a16:creationId xmlns:a16="http://schemas.microsoft.com/office/drawing/2014/main" id="{B7AFC523-CB28-4BC3-8371-D7774BB40A1F}"/>
              </a:ext>
            </a:extLst>
          </p:cNvPr>
          <p:cNvSpPr>
            <a:spLocks/>
          </p:cNvSpPr>
          <p:nvPr/>
        </p:nvSpPr>
        <p:spPr bwMode="auto">
          <a:xfrm rot="16200000">
            <a:off x="7646346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" name="TextBox 1" descr=" 2">
            <a:extLst>
              <a:ext uri="{FF2B5EF4-FFF2-40B4-BE49-F238E27FC236}">
                <a16:creationId xmlns:a16="http://schemas.microsoft.com/office/drawing/2014/main" id="{8676972C-9575-4AA5-90D7-375E97A06195}"/>
              </a:ext>
            </a:extLst>
          </p:cNvPr>
          <p:cNvSpPr txBox="1"/>
          <p:nvPr/>
        </p:nvSpPr>
        <p:spPr>
          <a:xfrm>
            <a:off x="3143090" y="1903873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set bits? </a:t>
            </a:r>
          </a:p>
        </p:txBody>
      </p:sp>
      <p:sp>
        <p:nvSpPr>
          <p:cNvPr id="23" name="Rectangle 22" descr=" 3">
            <a:extLst>
              <a:ext uri="{FF2B5EF4-FFF2-40B4-BE49-F238E27FC236}">
                <a16:creationId xmlns:a16="http://schemas.microsoft.com/office/drawing/2014/main" id="{4A281F68-DBBD-4B67-B5DA-D4430A792C1E}"/>
              </a:ext>
            </a:extLst>
          </p:cNvPr>
          <p:cNvSpPr/>
          <p:nvPr/>
        </p:nvSpPr>
        <p:spPr>
          <a:xfrm>
            <a:off x="5067879" y="1902298"/>
            <a:ext cx="2673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We have 128 sets, so 7 bits</a:t>
            </a:r>
          </a:p>
        </p:txBody>
      </p:sp>
      <p:sp>
        <p:nvSpPr>
          <p:cNvPr id="27" name="Rectangle 26" descr=" 27">
            <a:extLst>
              <a:ext uri="{FF2B5EF4-FFF2-40B4-BE49-F238E27FC236}">
                <a16:creationId xmlns:a16="http://schemas.microsoft.com/office/drawing/2014/main" id="{E4653CBF-72DB-46F1-9BA0-A1D094D3F70B}"/>
              </a:ext>
            </a:extLst>
          </p:cNvPr>
          <p:cNvSpPr/>
          <p:nvPr/>
        </p:nvSpPr>
        <p:spPr>
          <a:xfrm>
            <a:off x="7363108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25" name="Left Brace 7" descr=" 24">
            <a:extLst>
              <a:ext uri="{FF2B5EF4-FFF2-40B4-BE49-F238E27FC236}">
                <a16:creationId xmlns:a16="http://schemas.microsoft.com/office/drawing/2014/main" id="{2CFCFE56-979B-40AB-ADDC-98166ED13422}"/>
              </a:ext>
            </a:extLst>
          </p:cNvPr>
          <p:cNvSpPr>
            <a:spLocks/>
          </p:cNvSpPr>
          <p:nvPr/>
        </p:nvSpPr>
        <p:spPr bwMode="auto">
          <a:xfrm rot="16200000">
            <a:off x="7058339" y="2445632"/>
            <a:ext cx="131128" cy="641606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4" name="Rectangle 23" descr=" 25">
            <a:extLst>
              <a:ext uri="{FF2B5EF4-FFF2-40B4-BE49-F238E27FC236}">
                <a16:creationId xmlns:a16="http://schemas.microsoft.com/office/drawing/2014/main" id="{0E4A03BA-F60A-44BD-8DE5-C85E91B5F59F}"/>
              </a:ext>
            </a:extLst>
          </p:cNvPr>
          <p:cNvSpPr/>
          <p:nvPr/>
        </p:nvSpPr>
        <p:spPr>
          <a:xfrm>
            <a:off x="6905133" y="280602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Set</a:t>
            </a:r>
          </a:p>
        </p:txBody>
      </p:sp>
      <p:sp>
        <p:nvSpPr>
          <p:cNvPr id="26" name="TextBox 12" descr=" 26">
            <a:extLst>
              <a:ext uri="{FF2B5EF4-FFF2-40B4-BE49-F238E27FC236}">
                <a16:creationId xmlns:a16="http://schemas.microsoft.com/office/drawing/2014/main" id="{4EA537E6-30C5-4903-8287-D3FEAF443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28" name="Table 27" descr=" 28">
            <a:extLst>
              <a:ext uri="{FF2B5EF4-FFF2-40B4-BE49-F238E27FC236}">
                <a16:creationId xmlns:a16="http://schemas.microsoft.com/office/drawing/2014/main" id="{C5C08B60-8655-4CE1-882D-22769F105153}"/>
              </a:ext>
            </a:extLst>
          </p:cNvPr>
          <p:cNvGraphicFramePr>
            <a:graphicFrameLocks noGrp="1"/>
          </p:cNvGraphicFramePr>
          <p:nvPr/>
        </p:nvGraphicFramePr>
        <p:xfrm>
          <a:off x="2473524" y="3716231"/>
          <a:ext cx="2080974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459" marR="91459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9" name="Table 28" descr=" 29">
            <a:extLst>
              <a:ext uri="{FF2B5EF4-FFF2-40B4-BE49-F238E27FC236}">
                <a16:creationId xmlns:a16="http://schemas.microsoft.com/office/drawing/2014/main" id="{B2AEFE5F-3CAD-45FE-86C0-5FD6FC1355A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1" name="Table 30" descr=" 31">
            <a:extLst>
              <a:ext uri="{FF2B5EF4-FFF2-40B4-BE49-F238E27FC236}">
                <a16:creationId xmlns:a16="http://schemas.microsoft.com/office/drawing/2014/main" id="{9E76F47A-9D2F-4E26-81C8-F72C9D9C1237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2" name="Table 31" descr=" 32">
            <a:extLst>
              <a:ext uri="{FF2B5EF4-FFF2-40B4-BE49-F238E27FC236}">
                <a16:creationId xmlns:a16="http://schemas.microsoft.com/office/drawing/2014/main" id="{51AC3EE1-C0CF-475E-A35C-95C31EA3BC2A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34" name="TextBox 33" descr=" 34">
            <a:extLst>
              <a:ext uri="{FF2B5EF4-FFF2-40B4-BE49-F238E27FC236}">
                <a16:creationId xmlns:a16="http://schemas.microsoft.com/office/drawing/2014/main" id="{5D274C5F-7068-491E-86F3-F69F19994536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35" name="Table 34" descr=" 35">
            <a:extLst>
              <a:ext uri="{FF2B5EF4-FFF2-40B4-BE49-F238E27FC236}">
                <a16:creationId xmlns:a16="http://schemas.microsoft.com/office/drawing/2014/main" id="{04665E48-AF33-4909-8DBA-9BEBCE1E99E3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6" name="Table 35" descr=" 36">
            <a:extLst>
              <a:ext uri="{FF2B5EF4-FFF2-40B4-BE49-F238E27FC236}">
                <a16:creationId xmlns:a16="http://schemas.microsoft.com/office/drawing/2014/main" id="{92819555-371C-46A6-AAC0-CC019A56197E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7" name="Table 36" descr=" 37">
            <a:extLst>
              <a:ext uri="{FF2B5EF4-FFF2-40B4-BE49-F238E27FC236}">
                <a16:creationId xmlns:a16="http://schemas.microsoft.com/office/drawing/2014/main" id="{CFDA5790-5945-4531-A361-62D1DD8A3788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8" name="Table 37" descr=" 38">
            <a:extLst>
              <a:ext uri="{FF2B5EF4-FFF2-40B4-BE49-F238E27FC236}">
                <a16:creationId xmlns:a16="http://schemas.microsoft.com/office/drawing/2014/main" id="{656BE0B3-D971-4AD6-BF55-835BCF1739C5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1ACF2985-E2B4-47DD-9CC8-65CD514005CA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FEECB01-CD09-45D0-AB53-B559FED04F1E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65661B3F-829A-4B7D-BD19-AC9410BB7D4B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FDBEC00F-4F23-49D3-8F15-927F4A5E04ED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7" name="TextBox 56" descr=" 57">
            <a:extLst>
              <a:ext uri="{FF2B5EF4-FFF2-40B4-BE49-F238E27FC236}">
                <a16:creationId xmlns:a16="http://schemas.microsoft.com/office/drawing/2014/main" id="{0FC9D8D9-C9C5-462C-8EEA-86C179A20573}"/>
              </a:ext>
            </a:extLst>
          </p:cNvPr>
          <p:cNvSpPr txBox="1"/>
          <p:nvPr/>
        </p:nvSpPr>
        <p:spPr>
          <a:xfrm>
            <a:off x="2581322" y="590470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127</a:t>
            </a:r>
          </a:p>
        </p:txBody>
      </p:sp>
      <p:sp>
        <p:nvSpPr>
          <p:cNvPr id="30" name="Title 3" descr=" 30">
            <a:extLst>
              <a:ext uri="{FF2B5EF4-FFF2-40B4-BE49-F238E27FC236}">
                <a16:creationId xmlns:a16="http://schemas.microsoft.com/office/drawing/2014/main" id="{0961AC15-5921-4B88-8EF0-77AC37C0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94500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19" name="Left Brace 7" descr=" 19">
            <a:extLst>
              <a:ext uri="{FF2B5EF4-FFF2-40B4-BE49-F238E27FC236}">
                <a16:creationId xmlns:a16="http://schemas.microsoft.com/office/drawing/2014/main" id="{B7AFC523-CB28-4BC3-8371-D7774BB40A1F}"/>
              </a:ext>
            </a:extLst>
          </p:cNvPr>
          <p:cNvSpPr>
            <a:spLocks/>
          </p:cNvSpPr>
          <p:nvPr/>
        </p:nvSpPr>
        <p:spPr bwMode="auto">
          <a:xfrm rot="16200000">
            <a:off x="7646345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7" name="Rectangle 26" descr=" 27">
            <a:extLst>
              <a:ext uri="{FF2B5EF4-FFF2-40B4-BE49-F238E27FC236}">
                <a16:creationId xmlns:a16="http://schemas.microsoft.com/office/drawing/2014/main" id="{E4653CBF-72DB-46F1-9BA0-A1D094D3F70B}"/>
              </a:ext>
            </a:extLst>
          </p:cNvPr>
          <p:cNvSpPr/>
          <p:nvPr/>
        </p:nvSpPr>
        <p:spPr>
          <a:xfrm>
            <a:off x="7363107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24" name="Left Brace 7" descr=" 24">
            <a:extLst>
              <a:ext uri="{FF2B5EF4-FFF2-40B4-BE49-F238E27FC236}">
                <a16:creationId xmlns:a16="http://schemas.microsoft.com/office/drawing/2014/main" id="{A3940AD9-1879-42BD-8A63-9B109C9635D5}"/>
              </a:ext>
            </a:extLst>
          </p:cNvPr>
          <p:cNvSpPr>
            <a:spLocks/>
          </p:cNvSpPr>
          <p:nvPr/>
        </p:nvSpPr>
        <p:spPr bwMode="auto">
          <a:xfrm rot="16200000">
            <a:off x="7058338" y="2445632"/>
            <a:ext cx="131128" cy="641606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5" name="Rectangle 24" descr=" 25">
            <a:extLst>
              <a:ext uri="{FF2B5EF4-FFF2-40B4-BE49-F238E27FC236}">
                <a16:creationId xmlns:a16="http://schemas.microsoft.com/office/drawing/2014/main" id="{9C619122-BA4B-46D6-89B5-8406EAF3ED3B}"/>
              </a:ext>
            </a:extLst>
          </p:cNvPr>
          <p:cNvSpPr/>
          <p:nvPr/>
        </p:nvSpPr>
        <p:spPr>
          <a:xfrm>
            <a:off x="6905132" y="280602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Set</a:t>
            </a:r>
          </a:p>
        </p:txBody>
      </p:sp>
      <p:sp>
        <p:nvSpPr>
          <p:cNvPr id="29" name="TextBox 12" descr=" 29">
            <a:extLst>
              <a:ext uri="{FF2B5EF4-FFF2-40B4-BE49-F238E27FC236}">
                <a16:creationId xmlns:a16="http://schemas.microsoft.com/office/drawing/2014/main" id="{D27FF68C-D8A0-445D-B41A-C82CC9712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1" name="Table 30" descr=" 31">
            <a:extLst>
              <a:ext uri="{FF2B5EF4-FFF2-40B4-BE49-F238E27FC236}">
                <a16:creationId xmlns:a16="http://schemas.microsoft.com/office/drawing/2014/main" id="{D36307CD-348B-4FAB-8A18-C8D6D71B4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815952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2" name="Table 31" descr=" 32">
            <a:extLst>
              <a:ext uri="{FF2B5EF4-FFF2-40B4-BE49-F238E27FC236}">
                <a16:creationId xmlns:a16="http://schemas.microsoft.com/office/drawing/2014/main" id="{6088949F-9B5D-4EE9-9BC5-C2F4AA220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98984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4" name="Table 33" descr=" 34">
            <a:extLst>
              <a:ext uri="{FF2B5EF4-FFF2-40B4-BE49-F238E27FC236}">
                <a16:creationId xmlns:a16="http://schemas.microsoft.com/office/drawing/2014/main" id="{417C72DA-D714-427C-9BEA-9496F4066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687132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5" name="Table 34" descr=" 35">
            <a:extLst>
              <a:ext uri="{FF2B5EF4-FFF2-40B4-BE49-F238E27FC236}">
                <a16:creationId xmlns:a16="http://schemas.microsoft.com/office/drawing/2014/main" id="{8A3569D9-EB5B-40F0-9EC2-498A15F19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229795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36" name="TextBox 35" descr=" 36">
            <a:extLst>
              <a:ext uri="{FF2B5EF4-FFF2-40B4-BE49-F238E27FC236}">
                <a16:creationId xmlns:a16="http://schemas.microsoft.com/office/drawing/2014/main" id="{42C7982A-B8AB-434F-BB23-B441B7F7CAF7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37" name="Table 36" descr=" 37">
            <a:extLst>
              <a:ext uri="{FF2B5EF4-FFF2-40B4-BE49-F238E27FC236}">
                <a16:creationId xmlns:a16="http://schemas.microsoft.com/office/drawing/2014/main" id="{73F402BB-F9C8-4A1A-84D7-F95A07B8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555808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8" name="Table 37" descr=" 38">
            <a:extLst>
              <a:ext uri="{FF2B5EF4-FFF2-40B4-BE49-F238E27FC236}">
                <a16:creationId xmlns:a16="http://schemas.microsoft.com/office/drawing/2014/main" id="{A98107AE-3593-4D5B-A77F-603450F1E6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597818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99DC8C30-2BA2-43C0-8BB4-7E7BB81DE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456713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A2A9901-26C9-43E0-9865-5D7BF812A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38008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3290258C-AE44-475D-B779-1D5906148A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47267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4FA5AF96-C22D-4D9C-9310-2EF21F1E5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747585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7" name="Table 56" descr=" 57">
            <a:extLst>
              <a:ext uri="{FF2B5EF4-FFF2-40B4-BE49-F238E27FC236}">
                <a16:creationId xmlns:a16="http://schemas.microsoft.com/office/drawing/2014/main" id="{22A96356-A934-4894-88BE-D3867BFC8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90531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0ABE16A7-FF47-4059-B3CC-141FF9EDA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919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9" name="TextBox 58" descr=" 59">
            <a:extLst>
              <a:ext uri="{FF2B5EF4-FFF2-40B4-BE49-F238E27FC236}">
                <a16:creationId xmlns:a16="http://schemas.microsoft.com/office/drawing/2014/main" id="{DC95F8C0-8702-497D-B16D-AA9FEBEFF1C6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B2304634-700A-41D0-A73B-1BAE10C24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164986"/>
              </p:ext>
            </p:extLst>
          </p:nvPr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30" name="Title 3" descr=" 30">
            <a:extLst>
              <a:ext uri="{FF2B5EF4-FFF2-40B4-BE49-F238E27FC236}">
                <a16:creationId xmlns:a16="http://schemas.microsoft.com/office/drawing/2014/main" id="{BF1FD397-5D8D-451C-BD19-B65507D62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98555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085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19" name="Left Brace 7" descr=" 19">
            <a:extLst>
              <a:ext uri="{FF2B5EF4-FFF2-40B4-BE49-F238E27FC236}">
                <a16:creationId xmlns:a16="http://schemas.microsoft.com/office/drawing/2014/main" id="{B7AFC523-CB28-4BC3-8371-D7774BB40A1F}"/>
              </a:ext>
            </a:extLst>
          </p:cNvPr>
          <p:cNvSpPr>
            <a:spLocks/>
          </p:cNvSpPr>
          <p:nvPr/>
        </p:nvSpPr>
        <p:spPr bwMode="auto">
          <a:xfrm rot="16200000">
            <a:off x="7632270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6" name="TextBox 25" descr=" 2">
            <a:extLst>
              <a:ext uri="{FF2B5EF4-FFF2-40B4-BE49-F238E27FC236}">
                <a16:creationId xmlns:a16="http://schemas.microsoft.com/office/drawing/2014/main" id="{582F08FC-93F2-4AC0-AA3F-4C31BCCD1058}"/>
              </a:ext>
            </a:extLst>
          </p:cNvPr>
          <p:cNvSpPr txBox="1"/>
          <p:nvPr/>
        </p:nvSpPr>
        <p:spPr>
          <a:xfrm>
            <a:off x="3143090" y="1903873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tag bits? </a:t>
            </a:r>
          </a:p>
        </p:txBody>
      </p:sp>
      <p:sp>
        <p:nvSpPr>
          <p:cNvPr id="27" name="Rectangle 26" descr=" 27">
            <a:extLst>
              <a:ext uri="{FF2B5EF4-FFF2-40B4-BE49-F238E27FC236}">
                <a16:creationId xmlns:a16="http://schemas.microsoft.com/office/drawing/2014/main" id="{E4653CBF-72DB-46F1-9BA0-A1D094D3F70B}"/>
              </a:ext>
            </a:extLst>
          </p:cNvPr>
          <p:cNvSpPr/>
          <p:nvPr/>
        </p:nvSpPr>
        <p:spPr>
          <a:xfrm>
            <a:off x="7349032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24" name="Left Brace 7" descr=" 24">
            <a:extLst>
              <a:ext uri="{FF2B5EF4-FFF2-40B4-BE49-F238E27FC236}">
                <a16:creationId xmlns:a16="http://schemas.microsoft.com/office/drawing/2014/main" id="{A3940AD9-1879-42BD-8A63-9B109C9635D5}"/>
              </a:ext>
            </a:extLst>
          </p:cNvPr>
          <p:cNvSpPr>
            <a:spLocks/>
          </p:cNvSpPr>
          <p:nvPr/>
        </p:nvSpPr>
        <p:spPr bwMode="auto">
          <a:xfrm rot="16200000">
            <a:off x="7044263" y="2445632"/>
            <a:ext cx="131128" cy="641606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5" name="Rectangle 24" descr=" 25">
            <a:extLst>
              <a:ext uri="{FF2B5EF4-FFF2-40B4-BE49-F238E27FC236}">
                <a16:creationId xmlns:a16="http://schemas.microsoft.com/office/drawing/2014/main" id="{9C619122-BA4B-46D6-89B5-8406EAF3ED3B}"/>
              </a:ext>
            </a:extLst>
          </p:cNvPr>
          <p:cNvSpPr/>
          <p:nvPr/>
        </p:nvSpPr>
        <p:spPr>
          <a:xfrm>
            <a:off x="6891057" y="280602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Set</a:t>
            </a:r>
          </a:p>
        </p:txBody>
      </p:sp>
      <p:sp>
        <p:nvSpPr>
          <p:cNvPr id="29" name="TextBox 12" descr=" 29">
            <a:extLst>
              <a:ext uri="{FF2B5EF4-FFF2-40B4-BE49-F238E27FC236}">
                <a16:creationId xmlns:a16="http://schemas.microsoft.com/office/drawing/2014/main" id="{D27FF68C-D8A0-445D-B41A-C82CC9712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1" name="Table 30" descr=" 31">
            <a:extLst>
              <a:ext uri="{FF2B5EF4-FFF2-40B4-BE49-F238E27FC236}">
                <a16:creationId xmlns:a16="http://schemas.microsoft.com/office/drawing/2014/main" id="{D36307CD-348B-4FAB-8A18-C8D6D71B4CFA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2" name="Table 31" descr=" 32">
            <a:extLst>
              <a:ext uri="{FF2B5EF4-FFF2-40B4-BE49-F238E27FC236}">
                <a16:creationId xmlns:a16="http://schemas.microsoft.com/office/drawing/2014/main" id="{6088949F-9B5D-4EE9-9BC5-C2F4AA2205AF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4" name="Table 33" descr=" 34">
            <a:extLst>
              <a:ext uri="{FF2B5EF4-FFF2-40B4-BE49-F238E27FC236}">
                <a16:creationId xmlns:a16="http://schemas.microsoft.com/office/drawing/2014/main" id="{417C72DA-D714-427C-9BEA-9496F40664A6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5" name="Table 34" descr=" 35">
            <a:extLst>
              <a:ext uri="{FF2B5EF4-FFF2-40B4-BE49-F238E27FC236}">
                <a16:creationId xmlns:a16="http://schemas.microsoft.com/office/drawing/2014/main" id="{8A3569D9-EB5B-40F0-9EC2-498A15F1917A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36" name="TextBox 35" descr=" 36">
            <a:extLst>
              <a:ext uri="{FF2B5EF4-FFF2-40B4-BE49-F238E27FC236}">
                <a16:creationId xmlns:a16="http://schemas.microsoft.com/office/drawing/2014/main" id="{42C7982A-B8AB-434F-BB23-B441B7F7CAF7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37" name="Table 36" descr=" 37">
            <a:extLst>
              <a:ext uri="{FF2B5EF4-FFF2-40B4-BE49-F238E27FC236}">
                <a16:creationId xmlns:a16="http://schemas.microsoft.com/office/drawing/2014/main" id="{73F402BB-F9C8-4A1A-84D7-F95A07B8C2C4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8" name="Table 37" descr=" 38">
            <a:extLst>
              <a:ext uri="{FF2B5EF4-FFF2-40B4-BE49-F238E27FC236}">
                <a16:creationId xmlns:a16="http://schemas.microsoft.com/office/drawing/2014/main" id="{A98107AE-3593-4D5B-A77F-603450F1E69C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99DC8C30-2BA2-43C0-8BB4-7E7BB81DEDA9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A2A9901-26C9-43E0-9865-5D7BF812A56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3290258C-AE44-475D-B779-1D5906148A1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4FA5AF96-C22D-4D9C-9310-2EF21F1E560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7" name="Table 56" descr=" 57">
            <a:extLst>
              <a:ext uri="{FF2B5EF4-FFF2-40B4-BE49-F238E27FC236}">
                <a16:creationId xmlns:a16="http://schemas.microsoft.com/office/drawing/2014/main" id="{22A96356-A934-4894-88BE-D3867BFC853A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0ABE16A7-FF47-4059-B3CC-141FF9EDA18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9" name="TextBox 58" descr=" 59">
            <a:extLst>
              <a:ext uri="{FF2B5EF4-FFF2-40B4-BE49-F238E27FC236}">
                <a16:creationId xmlns:a16="http://schemas.microsoft.com/office/drawing/2014/main" id="{DC95F8C0-8702-497D-B16D-AA9FEBEFF1C6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B2304634-700A-41D0-A73B-1BAE10C24F2F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30" name="Title 3" descr=" 30">
            <a:extLst>
              <a:ext uri="{FF2B5EF4-FFF2-40B4-BE49-F238E27FC236}">
                <a16:creationId xmlns:a16="http://schemas.microsoft.com/office/drawing/2014/main" id="{BF1FD397-5D8D-451C-BD19-B65507D62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93951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085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19" name="Left Brace 7" descr=" 19">
            <a:extLst>
              <a:ext uri="{FF2B5EF4-FFF2-40B4-BE49-F238E27FC236}">
                <a16:creationId xmlns:a16="http://schemas.microsoft.com/office/drawing/2014/main" id="{B7AFC523-CB28-4BC3-8371-D7774BB40A1F}"/>
              </a:ext>
            </a:extLst>
          </p:cNvPr>
          <p:cNvSpPr>
            <a:spLocks/>
          </p:cNvSpPr>
          <p:nvPr/>
        </p:nvSpPr>
        <p:spPr bwMode="auto">
          <a:xfrm rot="16200000">
            <a:off x="7646338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6" name="TextBox 25" descr=" 2">
            <a:extLst>
              <a:ext uri="{FF2B5EF4-FFF2-40B4-BE49-F238E27FC236}">
                <a16:creationId xmlns:a16="http://schemas.microsoft.com/office/drawing/2014/main" id="{582F08FC-93F2-4AC0-AA3F-4C31BCCD1058}"/>
              </a:ext>
            </a:extLst>
          </p:cNvPr>
          <p:cNvSpPr txBox="1"/>
          <p:nvPr/>
        </p:nvSpPr>
        <p:spPr>
          <a:xfrm>
            <a:off x="3143090" y="1903873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tag bits? </a:t>
            </a:r>
          </a:p>
        </p:txBody>
      </p:sp>
      <p:sp>
        <p:nvSpPr>
          <p:cNvPr id="28" name="Rectangle 27" descr=" 3">
            <a:extLst>
              <a:ext uri="{FF2B5EF4-FFF2-40B4-BE49-F238E27FC236}">
                <a16:creationId xmlns:a16="http://schemas.microsoft.com/office/drawing/2014/main" id="{E8112ECC-BB7F-4BE2-A096-0A3C02FD4B27}"/>
              </a:ext>
            </a:extLst>
          </p:cNvPr>
          <p:cNvSpPr/>
          <p:nvPr/>
        </p:nvSpPr>
        <p:spPr>
          <a:xfrm>
            <a:off x="5067879" y="1902298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remaining 20 bits.</a:t>
            </a:r>
          </a:p>
        </p:txBody>
      </p:sp>
      <p:sp>
        <p:nvSpPr>
          <p:cNvPr id="27" name="Rectangle 26" descr=" 27">
            <a:extLst>
              <a:ext uri="{FF2B5EF4-FFF2-40B4-BE49-F238E27FC236}">
                <a16:creationId xmlns:a16="http://schemas.microsoft.com/office/drawing/2014/main" id="{E4653CBF-72DB-46F1-9BA0-A1D094D3F70B}"/>
              </a:ext>
            </a:extLst>
          </p:cNvPr>
          <p:cNvSpPr/>
          <p:nvPr/>
        </p:nvSpPr>
        <p:spPr>
          <a:xfrm>
            <a:off x="7363100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24" name="Left Brace 7" descr=" 24">
            <a:extLst>
              <a:ext uri="{FF2B5EF4-FFF2-40B4-BE49-F238E27FC236}">
                <a16:creationId xmlns:a16="http://schemas.microsoft.com/office/drawing/2014/main" id="{A3940AD9-1879-42BD-8A63-9B109C9635D5}"/>
              </a:ext>
            </a:extLst>
          </p:cNvPr>
          <p:cNvSpPr>
            <a:spLocks/>
          </p:cNvSpPr>
          <p:nvPr/>
        </p:nvSpPr>
        <p:spPr bwMode="auto">
          <a:xfrm rot="16200000">
            <a:off x="7058331" y="2445632"/>
            <a:ext cx="131128" cy="641606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5" name="Rectangle 24" descr=" 25">
            <a:extLst>
              <a:ext uri="{FF2B5EF4-FFF2-40B4-BE49-F238E27FC236}">
                <a16:creationId xmlns:a16="http://schemas.microsoft.com/office/drawing/2014/main" id="{9C619122-BA4B-46D6-89B5-8406EAF3ED3B}"/>
              </a:ext>
            </a:extLst>
          </p:cNvPr>
          <p:cNvSpPr/>
          <p:nvPr/>
        </p:nvSpPr>
        <p:spPr>
          <a:xfrm>
            <a:off x="6905125" y="280602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Set</a:t>
            </a:r>
          </a:p>
        </p:txBody>
      </p:sp>
      <p:sp>
        <p:nvSpPr>
          <p:cNvPr id="29" name="TextBox 12" descr=" 29">
            <a:extLst>
              <a:ext uri="{FF2B5EF4-FFF2-40B4-BE49-F238E27FC236}">
                <a16:creationId xmlns:a16="http://schemas.microsoft.com/office/drawing/2014/main" id="{D27FF68C-D8A0-445D-B41A-C82CC9712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1" name="Table 30" descr=" 31">
            <a:extLst>
              <a:ext uri="{FF2B5EF4-FFF2-40B4-BE49-F238E27FC236}">
                <a16:creationId xmlns:a16="http://schemas.microsoft.com/office/drawing/2014/main" id="{D36307CD-348B-4FAB-8A18-C8D6D71B4CFA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2" name="Table 31" descr=" 32">
            <a:extLst>
              <a:ext uri="{FF2B5EF4-FFF2-40B4-BE49-F238E27FC236}">
                <a16:creationId xmlns:a16="http://schemas.microsoft.com/office/drawing/2014/main" id="{6088949F-9B5D-4EE9-9BC5-C2F4AA2205AF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4" name="Table 33" descr=" 34">
            <a:extLst>
              <a:ext uri="{FF2B5EF4-FFF2-40B4-BE49-F238E27FC236}">
                <a16:creationId xmlns:a16="http://schemas.microsoft.com/office/drawing/2014/main" id="{417C72DA-D714-427C-9BEA-9496F40664A6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5" name="Table 34" descr=" 35">
            <a:extLst>
              <a:ext uri="{FF2B5EF4-FFF2-40B4-BE49-F238E27FC236}">
                <a16:creationId xmlns:a16="http://schemas.microsoft.com/office/drawing/2014/main" id="{8A3569D9-EB5B-40F0-9EC2-498A15F1917A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36" name="TextBox 35" descr=" 36">
            <a:extLst>
              <a:ext uri="{FF2B5EF4-FFF2-40B4-BE49-F238E27FC236}">
                <a16:creationId xmlns:a16="http://schemas.microsoft.com/office/drawing/2014/main" id="{42C7982A-B8AB-434F-BB23-B441B7F7CAF7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37" name="Table 36" descr=" 37">
            <a:extLst>
              <a:ext uri="{FF2B5EF4-FFF2-40B4-BE49-F238E27FC236}">
                <a16:creationId xmlns:a16="http://schemas.microsoft.com/office/drawing/2014/main" id="{73F402BB-F9C8-4A1A-84D7-F95A07B8C2C4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8" name="Table 37" descr=" 38">
            <a:extLst>
              <a:ext uri="{FF2B5EF4-FFF2-40B4-BE49-F238E27FC236}">
                <a16:creationId xmlns:a16="http://schemas.microsoft.com/office/drawing/2014/main" id="{A98107AE-3593-4D5B-A77F-603450F1E69C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99DC8C30-2BA2-43C0-8BB4-7E7BB81DEDA9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A2A9901-26C9-43E0-9865-5D7BF812A56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3290258C-AE44-475D-B779-1D5906148A1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4FA5AF96-C22D-4D9C-9310-2EF21F1E560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7" name="Table 56" descr=" 57">
            <a:extLst>
              <a:ext uri="{FF2B5EF4-FFF2-40B4-BE49-F238E27FC236}">
                <a16:creationId xmlns:a16="http://schemas.microsoft.com/office/drawing/2014/main" id="{22A96356-A934-4894-88BE-D3867BFC853A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0ABE16A7-FF47-4059-B3CC-141FF9EDA18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9" name="TextBox 58" descr=" 59">
            <a:extLst>
              <a:ext uri="{FF2B5EF4-FFF2-40B4-BE49-F238E27FC236}">
                <a16:creationId xmlns:a16="http://schemas.microsoft.com/office/drawing/2014/main" id="{DC95F8C0-8702-497D-B16D-AA9FEBEFF1C6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B2304634-700A-41D0-A73B-1BAE10C24F2F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30" name="Title 3" descr=" 30">
            <a:extLst>
              <a:ext uri="{FF2B5EF4-FFF2-40B4-BE49-F238E27FC236}">
                <a16:creationId xmlns:a16="http://schemas.microsoft.com/office/drawing/2014/main" id="{BF1FD397-5D8D-451C-BD19-B65507D62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07014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60A14DB0-A005-45C4-BDA0-EF86858C68D1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19" name="Left Brace 7" descr=" 19">
            <a:extLst>
              <a:ext uri="{FF2B5EF4-FFF2-40B4-BE49-F238E27FC236}">
                <a16:creationId xmlns:a16="http://schemas.microsoft.com/office/drawing/2014/main" id="{B7AFC523-CB28-4BC3-8371-D7774BB40A1F}"/>
              </a:ext>
            </a:extLst>
          </p:cNvPr>
          <p:cNvSpPr>
            <a:spLocks/>
          </p:cNvSpPr>
          <p:nvPr/>
        </p:nvSpPr>
        <p:spPr bwMode="auto">
          <a:xfrm rot="16200000">
            <a:off x="7632278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6" name="TextBox 25" descr=" 2">
            <a:extLst>
              <a:ext uri="{FF2B5EF4-FFF2-40B4-BE49-F238E27FC236}">
                <a16:creationId xmlns:a16="http://schemas.microsoft.com/office/drawing/2014/main" id="{582F08FC-93F2-4AC0-AA3F-4C31BCCD1058}"/>
              </a:ext>
            </a:extLst>
          </p:cNvPr>
          <p:cNvSpPr txBox="1"/>
          <p:nvPr/>
        </p:nvSpPr>
        <p:spPr>
          <a:xfrm>
            <a:off x="3143090" y="1903873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tag bits? </a:t>
            </a:r>
          </a:p>
        </p:txBody>
      </p:sp>
      <p:sp>
        <p:nvSpPr>
          <p:cNvPr id="28" name="Rectangle 27" descr=" 3">
            <a:extLst>
              <a:ext uri="{FF2B5EF4-FFF2-40B4-BE49-F238E27FC236}">
                <a16:creationId xmlns:a16="http://schemas.microsoft.com/office/drawing/2014/main" id="{E8112ECC-BB7F-4BE2-A096-0A3C02FD4B27}"/>
              </a:ext>
            </a:extLst>
          </p:cNvPr>
          <p:cNvSpPr/>
          <p:nvPr/>
        </p:nvSpPr>
        <p:spPr>
          <a:xfrm>
            <a:off x="5067879" y="1902298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remaining 20 bits.</a:t>
            </a:r>
          </a:p>
        </p:txBody>
      </p:sp>
      <p:sp>
        <p:nvSpPr>
          <p:cNvPr id="27" name="Rectangle 26" descr=" 27">
            <a:extLst>
              <a:ext uri="{FF2B5EF4-FFF2-40B4-BE49-F238E27FC236}">
                <a16:creationId xmlns:a16="http://schemas.microsoft.com/office/drawing/2014/main" id="{E4653CBF-72DB-46F1-9BA0-A1D094D3F70B}"/>
              </a:ext>
            </a:extLst>
          </p:cNvPr>
          <p:cNvSpPr/>
          <p:nvPr/>
        </p:nvSpPr>
        <p:spPr>
          <a:xfrm>
            <a:off x="7349040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24" name="Left Brace 7" descr=" 24">
            <a:extLst>
              <a:ext uri="{FF2B5EF4-FFF2-40B4-BE49-F238E27FC236}">
                <a16:creationId xmlns:a16="http://schemas.microsoft.com/office/drawing/2014/main" id="{A3940AD9-1879-42BD-8A63-9B109C9635D5}"/>
              </a:ext>
            </a:extLst>
          </p:cNvPr>
          <p:cNvSpPr>
            <a:spLocks/>
          </p:cNvSpPr>
          <p:nvPr/>
        </p:nvSpPr>
        <p:spPr bwMode="auto">
          <a:xfrm rot="16200000">
            <a:off x="7044271" y="2445632"/>
            <a:ext cx="131128" cy="641606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25" name="Rectangle 24" descr=" 25">
            <a:extLst>
              <a:ext uri="{FF2B5EF4-FFF2-40B4-BE49-F238E27FC236}">
                <a16:creationId xmlns:a16="http://schemas.microsoft.com/office/drawing/2014/main" id="{9C619122-BA4B-46D6-89B5-8406EAF3ED3B}"/>
              </a:ext>
            </a:extLst>
          </p:cNvPr>
          <p:cNvSpPr/>
          <p:nvPr/>
        </p:nvSpPr>
        <p:spPr>
          <a:xfrm>
            <a:off x="6891065" y="280602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Set</a:t>
            </a:r>
          </a:p>
        </p:txBody>
      </p:sp>
      <p:sp>
        <p:nvSpPr>
          <p:cNvPr id="39" name="Left Brace 7" descr=" 26">
            <a:extLst>
              <a:ext uri="{FF2B5EF4-FFF2-40B4-BE49-F238E27FC236}">
                <a16:creationId xmlns:a16="http://schemas.microsoft.com/office/drawing/2014/main" id="{B552DCA6-7DBF-4FF4-8D02-4E5A1E5D85B9}"/>
              </a:ext>
            </a:extLst>
          </p:cNvPr>
          <p:cNvSpPr>
            <a:spLocks/>
          </p:cNvSpPr>
          <p:nvPr/>
        </p:nvSpPr>
        <p:spPr bwMode="auto">
          <a:xfrm rot="16200000">
            <a:off x="5739409" y="1780693"/>
            <a:ext cx="115042" cy="1987569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33" name="Rectangle 32" descr=" 28">
            <a:extLst>
              <a:ext uri="{FF2B5EF4-FFF2-40B4-BE49-F238E27FC236}">
                <a16:creationId xmlns:a16="http://schemas.microsoft.com/office/drawing/2014/main" id="{AA3AD8F2-BB79-4223-9D33-97767C872246}"/>
              </a:ext>
            </a:extLst>
          </p:cNvPr>
          <p:cNvSpPr/>
          <p:nvPr/>
        </p:nvSpPr>
        <p:spPr>
          <a:xfrm>
            <a:off x="5568504" y="2787354"/>
            <a:ext cx="527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Tag</a:t>
            </a:r>
          </a:p>
        </p:txBody>
      </p:sp>
      <p:sp>
        <p:nvSpPr>
          <p:cNvPr id="29" name="TextBox 12" descr=" 29">
            <a:extLst>
              <a:ext uri="{FF2B5EF4-FFF2-40B4-BE49-F238E27FC236}">
                <a16:creationId xmlns:a16="http://schemas.microsoft.com/office/drawing/2014/main" id="{D27FF68C-D8A0-445D-B41A-C82CC9712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1" name="Table 30" descr=" 31">
            <a:extLst>
              <a:ext uri="{FF2B5EF4-FFF2-40B4-BE49-F238E27FC236}">
                <a16:creationId xmlns:a16="http://schemas.microsoft.com/office/drawing/2014/main" id="{D36307CD-348B-4FAB-8A18-C8D6D71B4CFA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2" name="Table 31" descr=" 32">
            <a:extLst>
              <a:ext uri="{FF2B5EF4-FFF2-40B4-BE49-F238E27FC236}">
                <a16:creationId xmlns:a16="http://schemas.microsoft.com/office/drawing/2014/main" id="{6088949F-9B5D-4EE9-9BC5-C2F4AA2205AF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4" name="Table 33" descr=" 34">
            <a:extLst>
              <a:ext uri="{FF2B5EF4-FFF2-40B4-BE49-F238E27FC236}">
                <a16:creationId xmlns:a16="http://schemas.microsoft.com/office/drawing/2014/main" id="{417C72DA-D714-427C-9BEA-9496F40664A6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5" name="Table 34" descr=" 35">
            <a:extLst>
              <a:ext uri="{FF2B5EF4-FFF2-40B4-BE49-F238E27FC236}">
                <a16:creationId xmlns:a16="http://schemas.microsoft.com/office/drawing/2014/main" id="{8A3569D9-EB5B-40F0-9EC2-498A15F1917A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36" name="TextBox 35" descr=" 36">
            <a:extLst>
              <a:ext uri="{FF2B5EF4-FFF2-40B4-BE49-F238E27FC236}">
                <a16:creationId xmlns:a16="http://schemas.microsoft.com/office/drawing/2014/main" id="{42C7982A-B8AB-434F-BB23-B441B7F7CAF7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37" name="Table 36" descr=" 37">
            <a:extLst>
              <a:ext uri="{FF2B5EF4-FFF2-40B4-BE49-F238E27FC236}">
                <a16:creationId xmlns:a16="http://schemas.microsoft.com/office/drawing/2014/main" id="{73F402BB-F9C8-4A1A-84D7-F95A07B8C2C4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8" name="Table 37" descr=" 38">
            <a:extLst>
              <a:ext uri="{FF2B5EF4-FFF2-40B4-BE49-F238E27FC236}">
                <a16:creationId xmlns:a16="http://schemas.microsoft.com/office/drawing/2014/main" id="{A98107AE-3593-4D5B-A77F-603450F1E69C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99DC8C30-2BA2-43C0-8BB4-7E7BB81DEDA9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A2A9901-26C9-43E0-9865-5D7BF812A56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3290258C-AE44-475D-B779-1D5906148A1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4FA5AF96-C22D-4D9C-9310-2EF21F1E560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7" name="Table 56" descr=" 57">
            <a:extLst>
              <a:ext uri="{FF2B5EF4-FFF2-40B4-BE49-F238E27FC236}">
                <a16:creationId xmlns:a16="http://schemas.microsoft.com/office/drawing/2014/main" id="{22A96356-A934-4894-88BE-D3867BFC853A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0ABE16A7-FF47-4059-B3CC-141FF9EDA18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9" name="TextBox 58" descr=" 59">
            <a:extLst>
              <a:ext uri="{FF2B5EF4-FFF2-40B4-BE49-F238E27FC236}">
                <a16:creationId xmlns:a16="http://schemas.microsoft.com/office/drawing/2014/main" id="{DC95F8C0-8702-497D-B16D-AA9FEBEFF1C6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B2304634-700A-41D0-A73B-1BAE10C24F2F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30" name="Title 3" descr=" 30">
            <a:extLst>
              <a:ext uri="{FF2B5EF4-FFF2-40B4-BE49-F238E27FC236}">
                <a16:creationId xmlns:a16="http://schemas.microsoft.com/office/drawing/2014/main" id="{BF1FD397-5D8D-451C-BD19-B65507D62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28231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6147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6148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6149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6150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6151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6152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6153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6154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758558"/>
      </p:ext>
    </p:extLst>
  </p:cSld>
  <p:clrMapOvr>
    <a:masterClrMapping/>
  </p:clrMapOvr>
  <p:transition spd="slow">
    <p:cut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are the tag, index (set) and byte (offset) bits?</a:t>
            </a:r>
          </a:p>
        </p:txBody>
      </p:sp>
      <p:sp>
        <p:nvSpPr>
          <p:cNvPr id="26" name="TextBox 25" descr=" 2">
            <a:extLst>
              <a:ext uri="{FF2B5EF4-FFF2-40B4-BE49-F238E27FC236}">
                <a16:creationId xmlns:a16="http://schemas.microsoft.com/office/drawing/2014/main" id="{582F08FC-93F2-4AC0-AA3F-4C31BCCD1058}"/>
              </a:ext>
            </a:extLst>
          </p:cNvPr>
          <p:cNvSpPr txBox="1"/>
          <p:nvPr/>
        </p:nvSpPr>
        <p:spPr>
          <a:xfrm>
            <a:off x="3143090" y="1903873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tag bits? </a:t>
            </a:r>
          </a:p>
        </p:txBody>
      </p:sp>
      <p:sp>
        <p:nvSpPr>
          <p:cNvPr id="28" name="Rectangle 27" descr=" 3">
            <a:extLst>
              <a:ext uri="{FF2B5EF4-FFF2-40B4-BE49-F238E27FC236}">
                <a16:creationId xmlns:a16="http://schemas.microsoft.com/office/drawing/2014/main" id="{E8112ECC-BB7F-4BE2-A096-0A3C02FD4B27}"/>
              </a:ext>
            </a:extLst>
          </p:cNvPr>
          <p:cNvSpPr/>
          <p:nvPr/>
        </p:nvSpPr>
        <p:spPr>
          <a:xfrm>
            <a:off x="5067879" y="1902298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remaining 20 bits.</a:t>
            </a:r>
          </a:p>
        </p:txBody>
      </p:sp>
      <p:sp>
        <p:nvSpPr>
          <p:cNvPr id="29" name="TextBox 12" descr=" 29">
            <a:extLst>
              <a:ext uri="{FF2B5EF4-FFF2-40B4-BE49-F238E27FC236}">
                <a16:creationId xmlns:a16="http://schemas.microsoft.com/office/drawing/2014/main" id="{D27FF68C-D8A0-445D-B41A-C82CC9712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31" name="Table 30" descr=" 31">
            <a:extLst>
              <a:ext uri="{FF2B5EF4-FFF2-40B4-BE49-F238E27FC236}">
                <a16:creationId xmlns:a16="http://schemas.microsoft.com/office/drawing/2014/main" id="{D36307CD-348B-4FAB-8A18-C8D6D71B4CFA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2" name="Table 31" descr=" 32">
            <a:extLst>
              <a:ext uri="{FF2B5EF4-FFF2-40B4-BE49-F238E27FC236}">
                <a16:creationId xmlns:a16="http://schemas.microsoft.com/office/drawing/2014/main" id="{6088949F-9B5D-4EE9-9BC5-C2F4AA2205AF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4" name="Table 33" descr=" 34">
            <a:extLst>
              <a:ext uri="{FF2B5EF4-FFF2-40B4-BE49-F238E27FC236}">
                <a16:creationId xmlns:a16="http://schemas.microsoft.com/office/drawing/2014/main" id="{417C72DA-D714-427C-9BEA-9496F40664A6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35" name="Table 34" descr=" 35">
            <a:extLst>
              <a:ext uri="{FF2B5EF4-FFF2-40B4-BE49-F238E27FC236}">
                <a16:creationId xmlns:a16="http://schemas.microsoft.com/office/drawing/2014/main" id="{8A3569D9-EB5B-40F0-9EC2-498A15F1917A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sp>
        <p:nvSpPr>
          <p:cNvPr id="36" name="TextBox 35" descr=" 36">
            <a:extLst>
              <a:ext uri="{FF2B5EF4-FFF2-40B4-BE49-F238E27FC236}">
                <a16:creationId xmlns:a16="http://schemas.microsoft.com/office/drawing/2014/main" id="{42C7982A-B8AB-434F-BB23-B441B7F7CAF7}"/>
              </a:ext>
            </a:extLst>
          </p:cNvPr>
          <p:cNvSpPr txBox="1"/>
          <p:nvPr/>
        </p:nvSpPr>
        <p:spPr>
          <a:xfrm>
            <a:off x="3707297" y="3964712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32 bytes</a:t>
            </a:r>
          </a:p>
        </p:txBody>
      </p:sp>
      <p:graphicFrame>
        <p:nvGraphicFramePr>
          <p:cNvPr id="37" name="Table 36" descr=" 37">
            <a:extLst>
              <a:ext uri="{FF2B5EF4-FFF2-40B4-BE49-F238E27FC236}">
                <a16:creationId xmlns:a16="http://schemas.microsoft.com/office/drawing/2014/main" id="{73F402BB-F9C8-4A1A-84D7-F95A07B8C2C4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38" name="Table 37" descr=" 38">
            <a:extLst>
              <a:ext uri="{FF2B5EF4-FFF2-40B4-BE49-F238E27FC236}">
                <a16:creationId xmlns:a16="http://schemas.microsoft.com/office/drawing/2014/main" id="{A98107AE-3593-4D5B-A77F-603450F1E69C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99DC8C30-2BA2-43C0-8BB4-7E7BB81DEDA9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A2A9901-26C9-43E0-9865-5D7BF812A56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3290258C-AE44-475D-B779-1D5906148A1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4FA5AF96-C22D-4D9C-9310-2EF21F1E560B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7" name="Table 56" descr=" 57">
            <a:extLst>
              <a:ext uri="{FF2B5EF4-FFF2-40B4-BE49-F238E27FC236}">
                <a16:creationId xmlns:a16="http://schemas.microsoft.com/office/drawing/2014/main" id="{22A96356-A934-4894-88BE-D3867BFC853A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0ABE16A7-FF47-4059-B3CC-141FF9EDA18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59" name="TextBox 58" descr=" 59">
            <a:extLst>
              <a:ext uri="{FF2B5EF4-FFF2-40B4-BE49-F238E27FC236}">
                <a16:creationId xmlns:a16="http://schemas.microsoft.com/office/drawing/2014/main" id="{DC95F8C0-8702-497D-B16D-AA9FEBEFF1C6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B2304634-700A-41D0-A73B-1BAE10C24F2F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41" name="TextBox 40" descr=" 4">
            <a:extLst>
              <a:ext uri="{FF2B5EF4-FFF2-40B4-BE49-F238E27FC236}">
                <a16:creationId xmlns:a16="http://schemas.microsoft.com/office/drawing/2014/main" id="{4D28DEB3-1EB7-4185-978C-2C3657066049}"/>
              </a:ext>
            </a:extLst>
          </p:cNvPr>
          <p:cNvSpPr txBox="1"/>
          <p:nvPr/>
        </p:nvSpPr>
        <p:spPr>
          <a:xfrm>
            <a:off x="9134293" y="2419422"/>
            <a:ext cx="23155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Note: Tag bits are stored in the cache, along with data bytes. But set and offset bits </a:t>
            </a:r>
          </a:p>
          <a:p>
            <a:r>
              <a:rPr lang="en-US" i="1" dirty="0"/>
              <a:t>are not stored in the cache; they are used to find the location of the byte in the cache.</a:t>
            </a:r>
          </a:p>
        </p:txBody>
      </p:sp>
      <p:sp>
        <p:nvSpPr>
          <p:cNvPr id="30" name="Title 3" descr=" 30">
            <a:extLst>
              <a:ext uri="{FF2B5EF4-FFF2-40B4-BE49-F238E27FC236}">
                <a16:creationId xmlns:a16="http://schemas.microsoft.com/office/drawing/2014/main" id="{BF1FD397-5D8D-451C-BD19-B65507D62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sp>
        <p:nvSpPr>
          <p:cNvPr id="42" name="TextBox 41" descr=" 40">
            <a:extLst>
              <a:ext uri="{FF2B5EF4-FFF2-40B4-BE49-F238E27FC236}">
                <a16:creationId xmlns:a16="http://schemas.microsoft.com/office/drawing/2014/main" id="{E812352D-24EF-4BB0-9403-01CD7E24F7B0}"/>
              </a:ext>
            </a:extLst>
          </p:cNvPr>
          <p:cNvSpPr txBox="1"/>
          <p:nvPr/>
        </p:nvSpPr>
        <p:spPr>
          <a:xfrm>
            <a:off x="3143090" y="2458658"/>
            <a:ext cx="5129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ea typeface="Cambria Math" panose="02040503050406030204" pitchFamily="18" charset="0"/>
              </a:rPr>
              <a:t>32-bit word memory: 0000 0000 0000 0000 0000 0000 0000 0000</a:t>
            </a:r>
          </a:p>
        </p:txBody>
      </p:sp>
      <p:sp>
        <p:nvSpPr>
          <p:cNvPr id="43" name="Left Brace 7" descr=" 19">
            <a:extLst>
              <a:ext uri="{FF2B5EF4-FFF2-40B4-BE49-F238E27FC236}">
                <a16:creationId xmlns:a16="http://schemas.microsoft.com/office/drawing/2014/main" id="{0401F471-B12F-4AC3-97B4-15CB7604F112}"/>
              </a:ext>
            </a:extLst>
          </p:cNvPr>
          <p:cNvSpPr>
            <a:spLocks/>
          </p:cNvSpPr>
          <p:nvPr/>
        </p:nvSpPr>
        <p:spPr bwMode="auto">
          <a:xfrm rot="16200000">
            <a:off x="7632278" y="2543522"/>
            <a:ext cx="131128" cy="451107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44" name="Rectangle 43" descr=" 27">
            <a:extLst>
              <a:ext uri="{FF2B5EF4-FFF2-40B4-BE49-F238E27FC236}">
                <a16:creationId xmlns:a16="http://schemas.microsoft.com/office/drawing/2014/main" id="{1288A9AE-DFEE-442A-94A1-45EBBD1D65B3}"/>
              </a:ext>
            </a:extLst>
          </p:cNvPr>
          <p:cNvSpPr/>
          <p:nvPr/>
        </p:nvSpPr>
        <p:spPr>
          <a:xfrm>
            <a:off x="7349040" y="2807601"/>
            <a:ext cx="757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Offset</a:t>
            </a:r>
          </a:p>
        </p:txBody>
      </p:sp>
      <p:sp>
        <p:nvSpPr>
          <p:cNvPr id="45" name="Left Brace 7" descr=" 24">
            <a:extLst>
              <a:ext uri="{FF2B5EF4-FFF2-40B4-BE49-F238E27FC236}">
                <a16:creationId xmlns:a16="http://schemas.microsoft.com/office/drawing/2014/main" id="{5F0BFA5C-67A4-4FC0-B2D3-249E10A86E52}"/>
              </a:ext>
            </a:extLst>
          </p:cNvPr>
          <p:cNvSpPr>
            <a:spLocks/>
          </p:cNvSpPr>
          <p:nvPr/>
        </p:nvSpPr>
        <p:spPr bwMode="auto">
          <a:xfrm rot="16200000">
            <a:off x="7044271" y="2445632"/>
            <a:ext cx="131128" cy="641606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46" name="Rectangle 45" descr=" 25">
            <a:extLst>
              <a:ext uri="{FF2B5EF4-FFF2-40B4-BE49-F238E27FC236}">
                <a16:creationId xmlns:a16="http://schemas.microsoft.com/office/drawing/2014/main" id="{15B6CBD6-0FB6-4E1F-9DB9-3640044C12A1}"/>
              </a:ext>
            </a:extLst>
          </p:cNvPr>
          <p:cNvSpPr/>
          <p:nvPr/>
        </p:nvSpPr>
        <p:spPr>
          <a:xfrm>
            <a:off x="6891065" y="280602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Set</a:t>
            </a:r>
          </a:p>
        </p:txBody>
      </p:sp>
      <p:sp>
        <p:nvSpPr>
          <p:cNvPr id="47" name="Left Brace 7" descr=" 26">
            <a:extLst>
              <a:ext uri="{FF2B5EF4-FFF2-40B4-BE49-F238E27FC236}">
                <a16:creationId xmlns:a16="http://schemas.microsoft.com/office/drawing/2014/main" id="{7501E663-FBB4-4D1D-AB4E-4EF6BEBF896B}"/>
              </a:ext>
            </a:extLst>
          </p:cNvPr>
          <p:cNvSpPr>
            <a:spLocks/>
          </p:cNvSpPr>
          <p:nvPr/>
        </p:nvSpPr>
        <p:spPr bwMode="auto">
          <a:xfrm rot="16200000">
            <a:off x="5739409" y="1780693"/>
            <a:ext cx="115042" cy="1987569"/>
          </a:xfrm>
          <a:prstGeom prst="leftBrace">
            <a:avLst>
              <a:gd name="adj1" fmla="val 5068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48" name="Rectangle 47" descr=" 28">
            <a:extLst>
              <a:ext uri="{FF2B5EF4-FFF2-40B4-BE49-F238E27FC236}">
                <a16:creationId xmlns:a16="http://schemas.microsoft.com/office/drawing/2014/main" id="{FBCD2F16-6CF2-4FE8-8B59-83A81D886A79}"/>
              </a:ext>
            </a:extLst>
          </p:cNvPr>
          <p:cNvSpPr/>
          <p:nvPr/>
        </p:nvSpPr>
        <p:spPr>
          <a:xfrm>
            <a:off x="5568504" y="2787354"/>
            <a:ext cx="527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334376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2170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194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A[0]?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723463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340045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713587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75966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865138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487481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076114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5960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113627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995852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308839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418672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489562"/>
              </p:ext>
            </p:extLst>
          </p:nvPr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6" name="Title 3" descr=" 26">
            <a:extLst>
              <a:ext uri="{FF2B5EF4-FFF2-40B4-BE49-F238E27FC236}">
                <a16:creationId xmlns:a16="http://schemas.microsoft.com/office/drawing/2014/main" id="{027D94C5-EB6D-47FC-9F77-29D88273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06E331-05A2-40D6-BEC6-3B195A24A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6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2170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194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A[0]?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1" name="TextBox 20" descr=" 6">
            <a:extLst>
              <a:ext uri="{FF2B5EF4-FFF2-40B4-BE49-F238E27FC236}">
                <a16:creationId xmlns:a16="http://schemas.microsoft.com/office/drawing/2014/main" id="{51BE8273-8E58-4DDE-87DE-D46B31DFE718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A[0]</a:t>
            </a:r>
            <a:r>
              <a:rPr lang="en-US" baseline="-25000" dirty="0"/>
              <a:t> 0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</a:t>
            </a:r>
          </a:p>
        </p:txBody>
      </p:sp>
      <p:sp>
        <p:nvSpPr>
          <p:cNvPr id="26" name="Title 3" descr=" 26">
            <a:extLst>
              <a:ext uri="{FF2B5EF4-FFF2-40B4-BE49-F238E27FC236}">
                <a16:creationId xmlns:a16="http://schemas.microsoft.com/office/drawing/2014/main" id="{027D94C5-EB6D-47FC-9F77-29D88273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459CDFF-27D2-4DD5-B137-46F30DFF2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2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2170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194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A[0]?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1" name="TextBox 20" descr=" 6">
            <a:extLst>
              <a:ext uri="{FF2B5EF4-FFF2-40B4-BE49-F238E27FC236}">
                <a16:creationId xmlns:a16="http://schemas.microsoft.com/office/drawing/2014/main" id="{51BE8273-8E58-4DDE-87DE-D46B31DFE718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A[0]</a:t>
            </a:r>
            <a:r>
              <a:rPr lang="en-US" baseline="-25000" dirty="0"/>
              <a:t> 0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</a:t>
            </a:r>
          </a:p>
        </p:txBody>
      </p:sp>
      <p:sp>
        <p:nvSpPr>
          <p:cNvPr id="22" name="TextBox 21" descr=" 68">
            <a:extLst>
              <a:ext uri="{FF2B5EF4-FFF2-40B4-BE49-F238E27FC236}">
                <a16:creationId xmlns:a16="http://schemas.microsoft.com/office/drawing/2014/main" id="{E7DCC898-24AA-4F17-A13B-1B06B4D25455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A[0]</a:t>
            </a:r>
            <a:r>
              <a:rPr lang="en-US" baseline="-25000" dirty="0"/>
              <a:t> 1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01</a:t>
            </a:r>
          </a:p>
        </p:txBody>
      </p:sp>
      <p:sp>
        <p:nvSpPr>
          <p:cNvPr id="26" name="Title 3" descr=" 26">
            <a:extLst>
              <a:ext uri="{FF2B5EF4-FFF2-40B4-BE49-F238E27FC236}">
                <a16:creationId xmlns:a16="http://schemas.microsoft.com/office/drawing/2014/main" id="{027D94C5-EB6D-47FC-9F77-29D88273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B8126B7-E16C-4986-8DDA-6665BF7DE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94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 descr=" 11">
            <a:extLst>
              <a:ext uri="{FF2B5EF4-FFF2-40B4-BE49-F238E27FC236}">
                <a16:creationId xmlns:a16="http://schemas.microsoft.com/office/drawing/2014/main" id="{99FA0A12-67AE-4F18-9329-739791C26F61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2170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194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A[0]?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1" name="TextBox 20" descr=" 6">
            <a:extLst>
              <a:ext uri="{FF2B5EF4-FFF2-40B4-BE49-F238E27FC236}">
                <a16:creationId xmlns:a16="http://schemas.microsoft.com/office/drawing/2014/main" id="{51BE8273-8E58-4DDE-87DE-D46B31DFE718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A[0]</a:t>
            </a:r>
            <a:r>
              <a:rPr lang="en-US" baseline="-25000" dirty="0"/>
              <a:t> 0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</a:t>
            </a:r>
          </a:p>
        </p:txBody>
      </p:sp>
      <p:sp>
        <p:nvSpPr>
          <p:cNvPr id="22" name="TextBox 21" descr=" 68">
            <a:extLst>
              <a:ext uri="{FF2B5EF4-FFF2-40B4-BE49-F238E27FC236}">
                <a16:creationId xmlns:a16="http://schemas.microsoft.com/office/drawing/2014/main" id="{E7DCC898-24AA-4F17-A13B-1B06B4D25455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A[0]</a:t>
            </a:r>
            <a:r>
              <a:rPr lang="en-US" baseline="-25000" dirty="0"/>
              <a:t> 1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01</a:t>
            </a:r>
          </a:p>
        </p:txBody>
      </p:sp>
      <p:sp>
        <p:nvSpPr>
          <p:cNvPr id="24" name="TextBox 23" descr=" 12">
            <a:extLst>
              <a:ext uri="{FF2B5EF4-FFF2-40B4-BE49-F238E27FC236}">
                <a16:creationId xmlns:a16="http://schemas.microsoft.com/office/drawing/2014/main" id="{943E3074-3BEE-4E2F-9DEB-210F16661676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6" name="Title 3" descr=" 26">
            <a:extLst>
              <a:ext uri="{FF2B5EF4-FFF2-40B4-BE49-F238E27FC236}">
                <a16:creationId xmlns:a16="http://schemas.microsoft.com/office/drawing/2014/main" id="{027D94C5-EB6D-47FC-9F77-29D88273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02209AA-8A98-4DFF-9987-E49D77CFC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0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 descr=" 11">
            <a:extLst>
              <a:ext uri="{FF2B5EF4-FFF2-40B4-BE49-F238E27FC236}">
                <a16:creationId xmlns:a16="http://schemas.microsoft.com/office/drawing/2014/main" id="{99FA0A12-67AE-4F18-9329-739791C26F61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2170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194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A[0]?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1" name="TextBox 20" descr=" 6">
            <a:extLst>
              <a:ext uri="{FF2B5EF4-FFF2-40B4-BE49-F238E27FC236}">
                <a16:creationId xmlns:a16="http://schemas.microsoft.com/office/drawing/2014/main" id="{51BE8273-8E58-4DDE-87DE-D46B31DFE718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A[0]</a:t>
            </a:r>
            <a:r>
              <a:rPr lang="en-US" baseline="-25000" dirty="0"/>
              <a:t> 0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</a:t>
            </a:r>
          </a:p>
        </p:txBody>
      </p:sp>
      <p:sp>
        <p:nvSpPr>
          <p:cNvPr id="22" name="TextBox 21" descr=" 68">
            <a:extLst>
              <a:ext uri="{FF2B5EF4-FFF2-40B4-BE49-F238E27FC236}">
                <a16:creationId xmlns:a16="http://schemas.microsoft.com/office/drawing/2014/main" id="{E7DCC898-24AA-4F17-A13B-1B06B4D25455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A[0]</a:t>
            </a:r>
            <a:r>
              <a:rPr lang="en-US" baseline="-25000" dirty="0"/>
              <a:t> 1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01</a:t>
            </a:r>
          </a:p>
        </p:txBody>
      </p:sp>
      <p:sp>
        <p:nvSpPr>
          <p:cNvPr id="25" name="Freeform: Shape 24" descr=" 9">
            <a:extLst>
              <a:ext uri="{FF2B5EF4-FFF2-40B4-BE49-F238E27FC236}">
                <a16:creationId xmlns:a16="http://schemas.microsoft.com/office/drawing/2014/main" id="{50431923-3A6D-4693-9979-9E00004E1003}"/>
              </a:ext>
            </a:extLst>
          </p:cNvPr>
          <p:cNvSpPr/>
          <p:nvPr/>
        </p:nvSpPr>
        <p:spPr bwMode="auto">
          <a:xfrm>
            <a:off x="1818640" y="2692345"/>
            <a:ext cx="1950720" cy="1315775"/>
          </a:xfrm>
          <a:custGeom>
            <a:avLst/>
            <a:gdLst>
              <a:gd name="connsiteX0" fmla="*/ 0 w 1950720"/>
              <a:gd name="connsiteY0" fmla="*/ 0 h 1270000"/>
              <a:gd name="connsiteX1" fmla="*/ 518160 w 1950720"/>
              <a:gd name="connsiteY1" fmla="*/ 670560 h 1270000"/>
              <a:gd name="connsiteX2" fmla="*/ 1737360 w 1950720"/>
              <a:gd name="connsiteY2" fmla="*/ 843280 h 1270000"/>
              <a:gd name="connsiteX3" fmla="*/ 1950720 w 1950720"/>
              <a:gd name="connsiteY3" fmla="*/ 127000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0720" h="1270000">
                <a:moveTo>
                  <a:pt x="0" y="0"/>
                </a:moveTo>
                <a:cubicBezTo>
                  <a:pt x="114300" y="265006"/>
                  <a:pt x="228600" y="530013"/>
                  <a:pt x="518160" y="670560"/>
                </a:cubicBezTo>
                <a:cubicBezTo>
                  <a:pt x="807720" y="811107"/>
                  <a:pt x="1498600" y="743373"/>
                  <a:pt x="1737360" y="843280"/>
                </a:cubicBezTo>
                <a:cubicBezTo>
                  <a:pt x="1976120" y="943187"/>
                  <a:pt x="1894840" y="1205653"/>
                  <a:pt x="1950720" y="127000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 descr=" 10">
            <a:extLst>
              <a:ext uri="{FF2B5EF4-FFF2-40B4-BE49-F238E27FC236}">
                <a16:creationId xmlns:a16="http://schemas.microsoft.com/office/drawing/2014/main" id="{7FCA565B-7A1B-4AAA-A498-7716FE57EF02}"/>
              </a:ext>
            </a:extLst>
          </p:cNvPr>
          <p:cNvSpPr txBox="1"/>
          <p:nvPr/>
        </p:nvSpPr>
        <p:spPr>
          <a:xfrm>
            <a:off x="3566160" y="395224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A[0]</a:t>
            </a:r>
          </a:p>
        </p:txBody>
      </p:sp>
      <p:sp>
        <p:nvSpPr>
          <p:cNvPr id="24" name="TextBox 23" descr=" 12">
            <a:extLst>
              <a:ext uri="{FF2B5EF4-FFF2-40B4-BE49-F238E27FC236}">
                <a16:creationId xmlns:a16="http://schemas.microsoft.com/office/drawing/2014/main" id="{943E3074-3BEE-4E2F-9DEB-210F16661676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6" name="Title 3" descr=" 26">
            <a:extLst>
              <a:ext uri="{FF2B5EF4-FFF2-40B4-BE49-F238E27FC236}">
                <a16:creationId xmlns:a16="http://schemas.microsoft.com/office/drawing/2014/main" id="{027D94C5-EB6D-47FC-9F77-29D88273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E23AA29-6070-4A25-8554-095E2548A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8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194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A[1]?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866801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11037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354133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462789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864494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649549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828443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240472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160389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272901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571875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194905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344897"/>
              </p:ext>
            </p:extLst>
          </p:nvPr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566160" y="395224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A[0]</a:t>
            </a:r>
          </a:p>
        </p:txBody>
      </p:sp>
      <p:sp>
        <p:nvSpPr>
          <p:cNvPr id="28" name="Title 3" descr=" 28">
            <a:extLst>
              <a:ext uri="{FF2B5EF4-FFF2-40B4-BE49-F238E27FC236}">
                <a16:creationId xmlns:a16="http://schemas.microsoft.com/office/drawing/2014/main" id="{FAA03ED9-FC6F-45C8-AA90-636CA536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F64E2DA-D518-43E6-B229-FD986A6F6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9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 descr=" 26">
            <a:extLst>
              <a:ext uri="{FF2B5EF4-FFF2-40B4-BE49-F238E27FC236}">
                <a16:creationId xmlns:a16="http://schemas.microsoft.com/office/drawing/2014/main" id="{BC1186FA-9446-4464-AE7B-6A89075B44B1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194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A[1]?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6" name="TextBox 25" descr=" 6">
            <a:extLst>
              <a:ext uri="{FF2B5EF4-FFF2-40B4-BE49-F238E27FC236}">
                <a16:creationId xmlns:a16="http://schemas.microsoft.com/office/drawing/2014/main" id="{6645B686-EB49-449F-8FDB-93AAE471EBFA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A[1]</a:t>
            </a:r>
            <a:r>
              <a:rPr lang="en-US" baseline="-25000" dirty="0"/>
              <a:t> 0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</a:t>
            </a:r>
          </a:p>
        </p:txBody>
      </p:sp>
      <p:sp>
        <p:nvSpPr>
          <p:cNvPr id="25" name="TextBox 24" descr=" 68">
            <a:extLst>
              <a:ext uri="{FF2B5EF4-FFF2-40B4-BE49-F238E27FC236}">
                <a16:creationId xmlns:a16="http://schemas.microsoft.com/office/drawing/2014/main" id="{32CBDCAB-A16D-4959-8CAB-367CEDE14383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A[1]</a:t>
            </a:r>
            <a:r>
              <a:rPr lang="en-US" baseline="-25000" dirty="0"/>
              <a:t> 3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11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566160" y="395224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A[0]</a:t>
            </a:r>
          </a:p>
        </p:txBody>
      </p:sp>
      <p:sp>
        <p:nvSpPr>
          <p:cNvPr id="24" name="TextBox 23" descr=" 27">
            <a:extLst>
              <a:ext uri="{FF2B5EF4-FFF2-40B4-BE49-F238E27FC236}">
                <a16:creationId xmlns:a16="http://schemas.microsoft.com/office/drawing/2014/main" id="{C4902125-11DF-4DD9-ADE4-B4CB4091C9F6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8" name="Title 3" descr=" 28">
            <a:extLst>
              <a:ext uri="{FF2B5EF4-FFF2-40B4-BE49-F238E27FC236}">
                <a16:creationId xmlns:a16="http://schemas.microsoft.com/office/drawing/2014/main" id="{FAA03ED9-FC6F-45C8-AA90-636CA536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C409C2-7035-4FAC-B1D5-8AE640505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25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 descr=" 26">
            <a:extLst>
              <a:ext uri="{FF2B5EF4-FFF2-40B4-BE49-F238E27FC236}">
                <a16:creationId xmlns:a16="http://schemas.microsoft.com/office/drawing/2014/main" id="{BC1186FA-9446-4464-AE7B-6A89075B44B1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194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A[1]?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6" name="TextBox 25" descr=" 6">
            <a:extLst>
              <a:ext uri="{FF2B5EF4-FFF2-40B4-BE49-F238E27FC236}">
                <a16:creationId xmlns:a16="http://schemas.microsoft.com/office/drawing/2014/main" id="{6645B686-EB49-449F-8FDB-93AAE471EBFA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A[1]</a:t>
            </a:r>
            <a:r>
              <a:rPr lang="en-US" baseline="-25000" dirty="0"/>
              <a:t> 0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</a:t>
            </a:r>
          </a:p>
        </p:txBody>
      </p:sp>
      <p:sp>
        <p:nvSpPr>
          <p:cNvPr id="25" name="TextBox 24" descr=" 68">
            <a:extLst>
              <a:ext uri="{FF2B5EF4-FFF2-40B4-BE49-F238E27FC236}">
                <a16:creationId xmlns:a16="http://schemas.microsoft.com/office/drawing/2014/main" id="{32CBDCAB-A16D-4959-8CAB-367CEDE14383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A[1]</a:t>
            </a:r>
            <a:r>
              <a:rPr lang="en-US" baseline="-25000" dirty="0"/>
              <a:t> 3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0 01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11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566160" y="395224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A[0]</a:t>
            </a:r>
          </a:p>
        </p:txBody>
      </p:sp>
      <p:sp>
        <p:nvSpPr>
          <p:cNvPr id="27" name="Freeform: Shape 26" descr=" 24">
            <a:extLst>
              <a:ext uri="{FF2B5EF4-FFF2-40B4-BE49-F238E27FC236}">
                <a16:creationId xmlns:a16="http://schemas.microsoft.com/office/drawing/2014/main" id="{DD0D439D-D2AA-42DD-9245-32D6CA0513DD}"/>
              </a:ext>
            </a:extLst>
          </p:cNvPr>
          <p:cNvSpPr/>
          <p:nvPr/>
        </p:nvSpPr>
        <p:spPr bwMode="auto">
          <a:xfrm>
            <a:off x="1818640" y="2692345"/>
            <a:ext cx="2222330" cy="1315775"/>
          </a:xfrm>
          <a:custGeom>
            <a:avLst/>
            <a:gdLst>
              <a:gd name="connsiteX0" fmla="*/ 0 w 1950720"/>
              <a:gd name="connsiteY0" fmla="*/ 0 h 1270000"/>
              <a:gd name="connsiteX1" fmla="*/ 518160 w 1950720"/>
              <a:gd name="connsiteY1" fmla="*/ 670560 h 1270000"/>
              <a:gd name="connsiteX2" fmla="*/ 1737360 w 1950720"/>
              <a:gd name="connsiteY2" fmla="*/ 843280 h 1270000"/>
              <a:gd name="connsiteX3" fmla="*/ 1950720 w 1950720"/>
              <a:gd name="connsiteY3" fmla="*/ 127000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0720" h="1270000">
                <a:moveTo>
                  <a:pt x="0" y="0"/>
                </a:moveTo>
                <a:cubicBezTo>
                  <a:pt x="114300" y="265006"/>
                  <a:pt x="228600" y="530013"/>
                  <a:pt x="518160" y="670560"/>
                </a:cubicBezTo>
                <a:cubicBezTo>
                  <a:pt x="807720" y="811107"/>
                  <a:pt x="1498600" y="743373"/>
                  <a:pt x="1737360" y="843280"/>
                </a:cubicBezTo>
                <a:cubicBezTo>
                  <a:pt x="1976120" y="943187"/>
                  <a:pt x="1894840" y="1205653"/>
                  <a:pt x="1950720" y="127000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 descr=" 25">
            <a:extLst>
              <a:ext uri="{FF2B5EF4-FFF2-40B4-BE49-F238E27FC236}">
                <a16:creationId xmlns:a16="http://schemas.microsoft.com/office/drawing/2014/main" id="{BC5566A1-1B6A-4A1F-80DE-CC288A1814E1}"/>
              </a:ext>
            </a:extLst>
          </p:cNvPr>
          <p:cNvSpPr txBox="1"/>
          <p:nvPr/>
        </p:nvSpPr>
        <p:spPr>
          <a:xfrm>
            <a:off x="3886200" y="395732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A[1]</a:t>
            </a:r>
          </a:p>
        </p:txBody>
      </p:sp>
      <p:sp>
        <p:nvSpPr>
          <p:cNvPr id="24" name="TextBox 23" descr=" 27">
            <a:extLst>
              <a:ext uri="{FF2B5EF4-FFF2-40B4-BE49-F238E27FC236}">
                <a16:creationId xmlns:a16="http://schemas.microsoft.com/office/drawing/2014/main" id="{C4902125-11DF-4DD9-ADE4-B4CB4091C9F6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8" name="Title 3" descr=" 28">
            <a:extLst>
              <a:ext uri="{FF2B5EF4-FFF2-40B4-BE49-F238E27FC236}">
                <a16:creationId xmlns:a16="http://schemas.microsoft.com/office/drawing/2014/main" id="{FAA03ED9-FC6F-45C8-AA90-636CA536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F2F922F-BC86-4E57-8F02-A0631D128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94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the last element in the same line?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25280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42589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847859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58537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853887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452805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26229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08239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95337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744312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137556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00581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398726"/>
              </p:ext>
            </p:extLst>
          </p:nvPr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5" name="Title 3" descr=" 25">
            <a:extLst>
              <a:ext uri="{FF2B5EF4-FFF2-40B4-BE49-F238E27FC236}">
                <a16:creationId xmlns:a16="http://schemas.microsoft.com/office/drawing/2014/main" id="{ADD770A0-E427-4A24-89EE-432D02D85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C1B1D72-47CA-493B-9297-578C4CE2F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32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7171" name="Rectangle 10" descr=" 4"/>
          <p:cNvSpPr>
            <a:spLocks noChangeArrowheads="1"/>
          </p:cNvSpPr>
          <p:nvPr/>
        </p:nvSpPr>
        <p:spPr bwMode="auto">
          <a:xfrm>
            <a:off x="1905000" y="33893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7172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7173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7174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7175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7176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7177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7178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7179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65350"/>
      </p:ext>
    </p:extLst>
  </p:cSld>
  <p:clrMapOvr>
    <a:masterClrMapping/>
  </p:clrMapOvr>
  <p:transition spd="slow">
    <p:cut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 descr=" 26">
            <a:extLst>
              <a:ext uri="{FF2B5EF4-FFF2-40B4-BE49-F238E27FC236}">
                <a16:creationId xmlns:a16="http://schemas.microsoft.com/office/drawing/2014/main" id="{D1271347-EC98-4B1B-8371-8DA687D4F3D1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the last element in the same line?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2" name="TextBox 21" descr=" 6">
            <a:extLst>
              <a:ext uri="{FF2B5EF4-FFF2-40B4-BE49-F238E27FC236}">
                <a16:creationId xmlns:a16="http://schemas.microsoft.com/office/drawing/2014/main" id="{B5137869-EA20-4E56-8F86-2BD5E74EEE7D}"/>
              </a:ext>
            </a:extLst>
          </p:cNvPr>
          <p:cNvSpPr txBox="1"/>
          <p:nvPr/>
        </p:nvSpPr>
        <p:spPr>
          <a:xfrm>
            <a:off x="2335902" y="2692345"/>
            <a:ext cx="5981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A[?]</a:t>
            </a:r>
            <a:r>
              <a:rPr lang="en-US" baseline="-25000" dirty="0"/>
              <a:t> 0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1 11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</a:t>
            </a:r>
          </a:p>
        </p:txBody>
      </p:sp>
      <p:sp>
        <p:nvSpPr>
          <p:cNvPr id="23" name="TextBox 22" descr=" 68">
            <a:extLst>
              <a:ext uri="{FF2B5EF4-FFF2-40B4-BE49-F238E27FC236}">
                <a16:creationId xmlns:a16="http://schemas.microsoft.com/office/drawing/2014/main" id="{CA4C44F0-6873-4C0A-925E-02D87C186E98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A[?]</a:t>
            </a:r>
            <a:r>
              <a:rPr lang="en-US" baseline="-25000" dirty="0"/>
              <a:t> 3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1 11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11</a:t>
            </a:r>
          </a:p>
        </p:txBody>
      </p:sp>
      <p:sp>
        <p:nvSpPr>
          <p:cNvPr id="24" name="TextBox 23" descr=" 27">
            <a:extLst>
              <a:ext uri="{FF2B5EF4-FFF2-40B4-BE49-F238E27FC236}">
                <a16:creationId xmlns:a16="http://schemas.microsoft.com/office/drawing/2014/main" id="{DA9C059E-E4EE-4CDD-BBE8-EC074F8A1585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5" name="Title 3" descr=" 25">
            <a:extLst>
              <a:ext uri="{FF2B5EF4-FFF2-40B4-BE49-F238E27FC236}">
                <a16:creationId xmlns:a16="http://schemas.microsoft.com/office/drawing/2014/main" id="{ADD770A0-E427-4A24-89EE-432D02D85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657F525-E357-4516-A116-3EB6E6D48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94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 descr=" 26">
            <a:extLst>
              <a:ext uri="{FF2B5EF4-FFF2-40B4-BE49-F238E27FC236}">
                <a16:creationId xmlns:a16="http://schemas.microsoft.com/office/drawing/2014/main" id="{D1271347-EC98-4B1B-8371-8DA687D4F3D1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the last element in the same line?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2" name="TextBox 21" descr=" 6">
            <a:extLst>
              <a:ext uri="{FF2B5EF4-FFF2-40B4-BE49-F238E27FC236}">
                <a16:creationId xmlns:a16="http://schemas.microsoft.com/office/drawing/2014/main" id="{B5137869-EA20-4E56-8F86-2BD5E74EEE7D}"/>
              </a:ext>
            </a:extLst>
          </p:cNvPr>
          <p:cNvSpPr txBox="1"/>
          <p:nvPr/>
        </p:nvSpPr>
        <p:spPr>
          <a:xfrm>
            <a:off x="2335902" y="2692345"/>
            <a:ext cx="5981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A[?]</a:t>
            </a:r>
            <a:r>
              <a:rPr lang="en-US" baseline="-25000" dirty="0"/>
              <a:t> 0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1 11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</a:t>
            </a:r>
          </a:p>
        </p:txBody>
      </p:sp>
      <p:sp>
        <p:nvSpPr>
          <p:cNvPr id="23" name="TextBox 22" descr=" 68">
            <a:extLst>
              <a:ext uri="{FF2B5EF4-FFF2-40B4-BE49-F238E27FC236}">
                <a16:creationId xmlns:a16="http://schemas.microsoft.com/office/drawing/2014/main" id="{CA4C44F0-6873-4C0A-925E-02D87C186E98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A[?]</a:t>
            </a:r>
            <a:r>
              <a:rPr lang="en-US" baseline="-25000" dirty="0"/>
              <a:t> 3</a:t>
            </a:r>
            <a:r>
              <a:rPr lang="en-US" dirty="0"/>
              <a:t>: 0000 0000 0000 0000 0000 0000 000</a:t>
            </a:r>
            <a:r>
              <a:rPr lang="en-US" dirty="0">
                <a:solidFill>
                  <a:srgbClr val="FF0000"/>
                </a:solidFill>
              </a:rPr>
              <a:t>1 11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11</a:t>
            </a:r>
          </a:p>
        </p:txBody>
      </p:sp>
      <p:sp>
        <p:nvSpPr>
          <p:cNvPr id="26" name="TextBox 25" descr=" 23">
            <a:extLst>
              <a:ext uri="{FF2B5EF4-FFF2-40B4-BE49-F238E27FC236}">
                <a16:creationId xmlns:a16="http://schemas.microsoft.com/office/drawing/2014/main" id="{18418D79-5403-4BA0-BAE8-0996AE9DCEA7}"/>
              </a:ext>
            </a:extLst>
          </p:cNvPr>
          <p:cNvSpPr txBox="1"/>
          <p:nvPr/>
        </p:nvSpPr>
        <p:spPr>
          <a:xfrm>
            <a:off x="3751995" y="3972560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4" name="TextBox 23" descr=" 27">
            <a:extLst>
              <a:ext uri="{FF2B5EF4-FFF2-40B4-BE49-F238E27FC236}">
                <a16:creationId xmlns:a16="http://schemas.microsoft.com/office/drawing/2014/main" id="{DA9C059E-E4EE-4CDD-BBE8-EC074F8A1585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5" name="Title 3" descr=" 25">
            <a:extLst>
              <a:ext uri="{FF2B5EF4-FFF2-40B4-BE49-F238E27FC236}">
                <a16:creationId xmlns:a16="http://schemas.microsoft.com/office/drawing/2014/main" id="{ADD770A0-E427-4A24-89EE-432D02D85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3EAC0D2-7362-43FB-9490-B5856356B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5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 descr=" 26">
            <a:extLst>
              <a:ext uri="{FF2B5EF4-FFF2-40B4-BE49-F238E27FC236}">
                <a16:creationId xmlns:a16="http://schemas.microsoft.com/office/drawing/2014/main" id="{E92A95F7-5B1D-4691-A1DB-D4DC63BE0F18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A[8]?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717055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6711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330347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163526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447477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066962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860350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119250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673306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944264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388779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328167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546545"/>
              </p:ext>
            </p:extLst>
          </p:nvPr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6" name="TextBox 5" descr=" 6">
            <a:extLst>
              <a:ext uri="{FF2B5EF4-FFF2-40B4-BE49-F238E27FC236}">
                <a16:creationId xmlns:a16="http://schemas.microsoft.com/office/drawing/2014/main" id="{729D00AC-2A85-48CB-ACC7-27C6DA6E7324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A[8]</a:t>
            </a:r>
            <a:r>
              <a:rPr lang="en-US" baseline="-25000" dirty="0"/>
              <a:t> 0</a:t>
            </a:r>
            <a:r>
              <a:rPr lang="en-US" dirty="0"/>
              <a:t>: 0000 0000 0000 0000 0000 0000 001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/>
              <a:t>00</a:t>
            </a:r>
          </a:p>
        </p:txBody>
      </p:sp>
      <p:sp>
        <p:nvSpPr>
          <p:cNvPr id="68" name="TextBox 67" descr=" 68">
            <a:extLst>
              <a:ext uri="{FF2B5EF4-FFF2-40B4-BE49-F238E27FC236}">
                <a16:creationId xmlns:a16="http://schemas.microsoft.com/office/drawing/2014/main" id="{614944F4-9AAD-4A27-A076-3A8E404707DC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A[8]</a:t>
            </a:r>
            <a:r>
              <a:rPr lang="en-US" baseline="-25000" dirty="0"/>
              <a:t> 1</a:t>
            </a:r>
            <a:r>
              <a:rPr lang="en-US" dirty="0"/>
              <a:t>: 0000 0000 0000 0000 0000 0000 001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/>
              <a:t>01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7" name="TextBox 26" descr=" 27">
            <a:extLst>
              <a:ext uri="{FF2B5EF4-FFF2-40B4-BE49-F238E27FC236}">
                <a16:creationId xmlns:a16="http://schemas.microsoft.com/office/drawing/2014/main" id="{77B436F6-831F-4232-B142-607A518306EA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9" name="Title 3" descr=" 29">
            <a:extLst>
              <a:ext uri="{FF2B5EF4-FFF2-40B4-BE49-F238E27FC236}">
                <a16:creationId xmlns:a16="http://schemas.microsoft.com/office/drawing/2014/main" id="{CC72E401-84AE-4CD6-BEDB-39FE18BF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6BCF8FB-C846-43C4-8C32-8224D4C07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3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 descr=" 26">
            <a:extLst>
              <a:ext uri="{FF2B5EF4-FFF2-40B4-BE49-F238E27FC236}">
                <a16:creationId xmlns:a16="http://schemas.microsoft.com/office/drawing/2014/main" id="{E92A95F7-5B1D-4691-A1DB-D4DC63BE0F18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A[8]?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6" name="TextBox 5" descr=" 6">
            <a:extLst>
              <a:ext uri="{FF2B5EF4-FFF2-40B4-BE49-F238E27FC236}">
                <a16:creationId xmlns:a16="http://schemas.microsoft.com/office/drawing/2014/main" id="{729D00AC-2A85-48CB-ACC7-27C6DA6E7324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A[8]</a:t>
            </a:r>
            <a:r>
              <a:rPr lang="en-US" baseline="-25000" dirty="0"/>
              <a:t> 0</a:t>
            </a:r>
            <a:r>
              <a:rPr lang="en-US" dirty="0"/>
              <a:t>: 0000 0000 0000 0000 0000 0000 001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/>
              <a:t>00</a:t>
            </a:r>
          </a:p>
        </p:txBody>
      </p:sp>
      <p:sp>
        <p:nvSpPr>
          <p:cNvPr id="68" name="TextBox 67" descr=" 68">
            <a:extLst>
              <a:ext uri="{FF2B5EF4-FFF2-40B4-BE49-F238E27FC236}">
                <a16:creationId xmlns:a16="http://schemas.microsoft.com/office/drawing/2014/main" id="{614944F4-9AAD-4A27-A076-3A8E404707DC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A[8]</a:t>
            </a:r>
            <a:r>
              <a:rPr lang="en-US" baseline="-25000" dirty="0"/>
              <a:t> 1</a:t>
            </a:r>
            <a:r>
              <a:rPr lang="en-US" dirty="0"/>
              <a:t>: 0000 0000 0000 0000 0000 0000 001</a:t>
            </a:r>
            <a:r>
              <a:rPr lang="en-US" dirty="0">
                <a:solidFill>
                  <a:srgbClr val="FF0000"/>
                </a:solidFill>
              </a:rPr>
              <a:t>0 00</a:t>
            </a:r>
            <a:r>
              <a:rPr lang="en-US" dirty="0"/>
              <a:t>01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7" name="TextBox 26" descr=" 27">
            <a:extLst>
              <a:ext uri="{FF2B5EF4-FFF2-40B4-BE49-F238E27FC236}">
                <a16:creationId xmlns:a16="http://schemas.microsoft.com/office/drawing/2014/main" id="{77B436F6-831F-4232-B142-607A518306EA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8" name="Freeform: Shape 27" descr=" 25">
            <a:extLst>
              <a:ext uri="{FF2B5EF4-FFF2-40B4-BE49-F238E27FC236}">
                <a16:creationId xmlns:a16="http://schemas.microsoft.com/office/drawing/2014/main" id="{6D90D5D0-9FBA-4E3F-BB39-1CD2E391365C}"/>
              </a:ext>
            </a:extLst>
          </p:cNvPr>
          <p:cNvSpPr/>
          <p:nvPr/>
        </p:nvSpPr>
        <p:spPr bwMode="auto">
          <a:xfrm>
            <a:off x="1818640" y="2692345"/>
            <a:ext cx="1956002" cy="1643435"/>
          </a:xfrm>
          <a:custGeom>
            <a:avLst/>
            <a:gdLst>
              <a:gd name="connsiteX0" fmla="*/ 0 w 1950720"/>
              <a:gd name="connsiteY0" fmla="*/ 0 h 1270000"/>
              <a:gd name="connsiteX1" fmla="*/ 518160 w 1950720"/>
              <a:gd name="connsiteY1" fmla="*/ 670560 h 1270000"/>
              <a:gd name="connsiteX2" fmla="*/ 1737360 w 1950720"/>
              <a:gd name="connsiteY2" fmla="*/ 843280 h 1270000"/>
              <a:gd name="connsiteX3" fmla="*/ 1950720 w 1950720"/>
              <a:gd name="connsiteY3" fmla="*/ 127000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0720" h="1270000">
                <a:moveTo>
                  <a:pt x="0" y="0"/>
                </a:moveTo>
                <a:cubicBezTo>
                  <a:pt x="114300" y="265006"/>
                  <a:pt x="228600" y="530013"/>
                  <a:pt x="518160" y="670560"/>
                </a:cubicBezTo>
                <a:cubicBezTo>
                  <a:pt x="807720" y="811107"/>
                  <a:pt x="1498600" y="743373"/>
                  <a:pt x="1737360" y="843280"/>
                </a:cubicBezTo>
                <a:cubicBezTo>
                  <a:pt x="1976120" y="943187"/>
                  <a:pt x="1894840" y="1205653"/>
                  <a:pt x="1950720" y="127000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 descr=" 28">
            <a:extLst>
              <a:ext uri="{FF2B5EF4-FFF2-40B4-BE49-F238E27FC236}">
                <a16:creationId xmlns:a16="http://schemas.microsoft.com/office/drawing/2014/main" id="{90BCB198-C12E-4965-86A0-5AA08E1AB201}"/>
              </a:ext>
            </a:extLst>
          </p:cNvPr>
          <p:cNvSpPr txBox="1"/>
          <p:nvPr/>
        </p:nvSpPr>
        <p:spPr>
          <a:xfrm>
            <a:off x="3713523" y="4283581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itle 3" descr=" 29">
            <a:extLst>
              <a:ext uri="{FF2B5EF4-FFF2-40B4-BE49-F238E27FC236}">
                <a16:creationId xmlns:a16="http://schemas.microsoft.com/office/drawing/2014/main" id="{CC72E401-84AE-4CD6-BEDB-39FE18BF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DA21C09-C280-48FC-8387-31889C9D5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41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92A95F7-5B1D-4691-A1DB-D4DC63BE0F18}"/>
              </a:ext>
            </a:extLst>
          </p:cNvPr>
          <p:cNvSpPr/>
          <p:nvPr/>
        </p:nvSpPr>
        <p:spPr bwMode="auto">
          <a:xfrm>
            <a:off x="6691343" y="2692345"/>
            <a:ext cx="875071" cy="71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A[8]? </a:t>
            </a:r>
          </a:p>
        </p:txBody>
      </p:sp>
      <p:sp>
        <p:nvSpPr>
          <p:cNvPr id="38" name="TextBox 12" descr=" 24579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19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434307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9D00AC-2A85-48CB-ACC7-27C6DA6E7324}"/>
              </a:ext>
            </a:extLst>
          </p:cNvPr>
          <p:cNvSpPr txBox="1"/>
          <p:nvPr/>
        </p:nvSpPr>
        <p:spPr>
          <a:xfrm>
            <a:off x="2335902" y="2692345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A[8]</a:t>
            </a:r>
            <a:r>
              <a:rPr lang="en-US" baseline="-25000" dirty="0"/>
              <a:t> 0</a:t>
            </a:r>
            <a:r>
              <a:rPr lang="en-US" dirty="0"/>
              <a:t>: 0000 0000 0000 0000 0000 0000 0010 0000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14944F4-9AAD-4A27-A076-3A8E404707DC}"/>
              </a:ext>
            </a:extLst>
          </p:cNvPr>
          <p:cNvSpPr txBox="1"/>
          <p:nvPr/>
        </p:nvSpPr>
        <p:spPr>
          <a:xfrm>
            <a:off x="2339433" y="3037759"/>
            <a:ext cx="600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A[8]</a:t>
            </a:r>
            <a:r>
              <a:rPr lang="en-US" baseline="-25000" dirty="0"/>
              <a:t> 1</a:t>
            </a:r>
            <a:r>
              <a:rPr lang="en-US" dirty="0"/>
              <a:t>: 0000 0000 0000 0000 0000 0000 0010 0001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7B436F6-831F-4232-B142-607A518306EA}"/>
              </a:ext>
            </a:extLst>
          </p:cNvPr>
          <p:cNvSpPr txBox="1"/>
          <p:nvPr/>
        </p:nvSpPr>
        <p:spPr>
          <a:xfrm>
            <a:off x="6676101" y="23794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bits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p:sp>
        <p:nvSpPr>
          <p:cNvPr id="32" name="Title 3" descr=" 16386">
            <a:extLst>
              <a:ext uri="{FF2B5EF4-FFF2-40B4-BE49-F238E27FC236}">
                <a16:creationId xmlns:a16="http://schemas.microsoft.com/office/drawing/2014/main" id="{9FD6D516-F04C-44C6-A8E3-577874556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1CDAD08-1432-4FBD-88F7-676396E7D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26205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649101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280053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055542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16107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039698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917664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692977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042011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22092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11813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443426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80593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559987"/>
              </p:ext>
            </p:extLst>
          </p:nvPr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p:sp>
        <p:nvSpPr>
          <p:cNvPr id="35" name="Title 3" descr=" 35">
            <a:extLst>
              <a:ext uri="{FF2B5EF4-FFF2-40B4-BE49-F238E27FC236}">
                <a16:creationId xmlns:a16="http://schemas.microsoft.com/office/drawing/2014/main" id="{7FA1DB60-6529-4864-83DE-2B7A2031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81AEDCD-EF8B-4977-A045-5BF87F7D1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12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6" name="TextBox 25" descr=" 6">
            <a:extLst>
              <a:ext uri="{FF2B5EF4-FFF2-40B4-BE49-F238E27FC236}">
                <a16:creationId xmlns:a16="http://schemas.microsoft.com/office/drawing/2014/main" id="{A7485490-50D6-4738-B20B-E69FF8FEE82B}"/>
              </a:ext>
            </a:extLst>
          </p:cNvPr>
          <p:cNvSpPr txBox="1"/>
          <p:nvPr/>
        </p:nvSpPr>
        <p:spPr>
          <a:xfrm>
            <a:off x="2335902" y="2692345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A[1050]</a:t>
            </a:r>
            <a:r>
              <a:rPr lang="en-US" baseline="-25000" dirty="0"/>
              <a:t> 0</a:t>
            </a:r>
            <a:r>
              <a:rPr lang="en-US" dirty="0"/>
              <a:t>: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p:sp>
        <p:nvSpPr>
          <p:cNvPr id="35" name="Title 3" descr=" 35">
            <a:extLst>
              <a:ext uri="{FF2B5EF4-FFF2-40B4-BE49-F238E27FC236}">
                <a16:creationId xmlns:a16="http://schemas.microsoft.com/office/drawing/2014/main" id="{7FA1DB60-6529-4864-83DE-2B7A2031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01705A4-2441-4E63-AA0B-85BB411C8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41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6" name="TextBox 25" descr=" 6">
            <a:extLst>
              <a:ext uri="{FF2B5EF4-FFF2-40B4-BE49-F238E27FC236}">
                <a16:creationId xmlns:a16="http://schemas.microsoft.com/office/drawing/2014/main" id="{A7485490-50D6-4738-B20B-E69FF8FEE82B}"/>
              </a:ext>
            </a:extLst>
          </p:cNvPr>
          <p:cNvSpPr txBox="1"/>
          <p:nvPr/>
        </p:nvSpPr>
        <p:spPr>
          <a:xfrm>
            <a:off x="2335902" y="2692345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A[1050]</a:t>
            </a:r>
            <a:r>
              <a:rPr lang="en-US" baseline="-25000" dirty="0"/>
              <a:t> 0</a:t>
            </a:r>
            <a:r>
              <a:rPr lang="en-US" dirty="0"/>
              <a:t>: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32">
                <a:extLst>
                  <a:ext uri="{FF2B5EF4-FFF2-40B4-BE49-F238E27FC236}">
                    <a16:creationId xmlns:a16="http://schemas.microsoft.com/office/drawing/2014/main" id="{72E4AE59-926B-46E0-8B4C-2A76BF5BA3C7}"/>
                  </a:ext>
                </a:extLst>
              </p:cNvPr>
              <p:cNvSpPr txBox="1"/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byte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1050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×4=4200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 descr=" 32">
                <a:extLst>
                  <a:ext uri="{FF2B5EF4-FFF2-40B4-BE49-F238E27FC236}">
                    <a16:creationId xmlns:a16="http://schemas.microsoft.com/office/drawing/2014/main" id="{72E4AE59-926B-46E0-8B4C-2A76BF5BA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blipFill>
                <a:blip r:embed="rId3"/>
                <a:stretch>
                  <a:fillRect l="-175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3" descr=" 35">
            <a:extLst>
              <a:ext uri="{FF2B5EF4-FFF2-40B4-BE49-F238E27FC236}">
                <a16:creationId xmlns:a16="http://schemas.microsoft.com/office/drawing/2014/main" id="{7FA1DB60-6529-4864-83DE-2B7A2031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9EFF567-2FBE-4BC9-BCF2-ECC24C998C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1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6" name="TextBox 25" descr=" 6">
            <a:extLst>
              <a:ext uri="{FF2B5EF4-FFF2-40B4-BE49-F238E27FC236}">
                <a16:creationId xmlns:a16="http://schemas.microsoft.com/office/drawing/2014/main" id="{A7485490-50D6-4738-B20B-E69FF8FEE82B}"/>
              </a:ext>
            </a:extLst>
          </p:cNvPr>
          <p:cNvSpPr txBox="1"/>
          <p:nvPr/>
        </p:nvSpPr>
        <p:spPr>
          <a:xfrm>
            <a:off x="2335902" y="2692345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A[1050]</a:t>
            </a:r>
            <a:r>
              <a:rPr lang="en-US" baseline="-25000" dirty="0"/>
              <a:t> 0</a:t>
            </a:r>
            <a:r>
              <a:rPr lang="en-US" dirty="0"/>
              <a:t>: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32">
                <a:extLst>
                  <a:ext uri="{FF2B5EF4-FFF2-40B4-BE49-F238E27FC236}">
                    <a16:creationId xmlns:a16="http://schemas.microsoft.com/office/drawing/2014/main" id="{72E4AE59-926B-46E0-8B4C-2A76BF5BA3C7}"/>
                  </a:ext>
                </a:extLst>
              </p:cNvPr>
              <p:cNvSpPr txBox="1"/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byte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1050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×4=4200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 descr=" 32">
                <a:extLst>
                  <a:ext uri="{FF2B5EF4-FFF2-40B4-BE49-F238E27FC236}">
                    <a16:creationId xmlns:a16="http://schemas.microsoft.com/office/drawing/2014/main" id="{72E4AE59-926B-46E0-8B4C-2A76BF5BA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blipFill>
                <a:blip r:embed="rId3"/>
                <a:stretch>
                  <a:fillRect l="-175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 descr=" 33">
            <a:extLst>
              <a:ext uri="{FF2B5EF4-FFF2-40B4-BE49-F238E27FC236}">
                <a16:creationId xmlns:a16="http://schemas.microsoft.com/office/drawing/2014/main" id="{9DC3EB0D-DF60-49D6-89F9-9ACB26A6E76F}"/>
              </a:ext>
            </a:extLst>
          </p:cNvPr>
          <p:cNvSpPr txBox="1"/>
          <p:nvPr/>
        </p:nvSpPr>
        <p:spPr>
          <a:xfrm>
            <a:off x="2335902" y="3018681"/>
            <a:ext cx="498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4200 = 0000 0000 0000 0000 0001 0000 011</a:t>
            </a:r>
            <a:r>
              <a:rPr lang="en-US" dirty="0">
                <a:solidFill>
                  <a:srgbClr val="FF0000"/>
                </a:solidFill>
              </a:rPr>
              <a:t>0 10</a:t>
            </a:r>
            <a:r>
              <a:rPr lang="en-US" dirty="0"/>
              <a:t>00</a:t>
            </a:r>
          </a:p>
        </p:txBody>
      </p:sp>
      <p:sp>
        <p:nvSpPr>
          <p:cNvPr id="35" name="Title 3" descr=" 35">
            <a:extLst>
              <a:ext uri="{FF2B5EF4-FFF2-40B4-BE49-F238E27FC236}">
                <a16:creationId xmlns:a16="http://schemas.microsoft.com/office/drawing/2014/main" id="{7FA1DB60-6529-4864-83DE-2B7A2031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61690CF5-1900-4425-B7AA-AE07074C4E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8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: Rounded Corners 32" descr=" 34">
            <a:extLst>
              <a:ext uri="{FF2B5EF4-FFF2-40B4-BE49-F238E27FC236}">
                <a16:creationId xmlns:a16="http://schemas.microsoft.com/office/drawing/2014/main" id="{4F8DF9ED-70B3-4611-BAC5-108031D1D8EA}"/>
              </a:ext>
            </a:extLst>
          </p:cNvPr>
          <p:cNvSpPr/>
          <p:nvPr/>
        </p:nvSpPr>
        <p:spPr bwMode="auto">
          <a:xfrm>
            <a:off x="5689351" y="3061677"/>
            <a:ext cx="875071" cy="3263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6" name="TextBox 25" descr=" 6">
            <a:extLst>
              <a:ext uri="{FF2B5EF4-FFF2-40B4-BE49-F238E27FC236}">
                <a16:creationId xmlns:a16="http://schemas.microsoft.com/office/drawing/2014/main" id="{A7485490-50D6-4738-B20B-E69FF8FEE82B}"/>
              </a:ext>
            </a:extLst>
          </p:cNvPr>
          <p:cNvSpPr txBox="1"/>
          <p:nvPr/>
        </p:nvSpPr>
        <p:spPr>
          <a:xfrm>
            <a:off x="2335902" y="2692345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A[1050]</a:t>
            </a:r>
            <a:r>
              <a:rPr lang="en-US" baseline="-25000" dirty="0"/>
              <a:t> 0</a:t>
            </a:r>
            <a:r>
              <a:rPr lang="en-US" dirty="0"/>
              <a:t>: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32">
                <a:extLst>
                  <a:ext uri="{FF2B5EF4-FFF2-40B4-BE49-F238E27FC236}">
                    <a16:creationId xmlns:a16="http://schemas.microsoft.com/office/drawing/2014/main" id="{72E4AE59-926B-46E0-8B4C-2A76BF5BA3C7}"/>
                  </a:ext>
                </a:extLst>
              </p:cNvPr>
              <p:cNvSpPr txBox="1"/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byte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1050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×4=4200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 descr=" 32">
                <a:extLst>
                  <a:ext uri="{FF2B5EF4-FFF2-40B4-BE49-F238E27FC236}">
                    <a16:creationId xmlns:a16="http://schemas.microsoft.com/office/drawing/2014/main" id="{72E4AE59-926B-46E0-8B4C-2A76BF5BA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blipFill>
                <a:blip r:embed="rId3"/>
                <a:stretch>
                  <a:fillRect l="-175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 descr=" 33">
            <a:extLst>
              <a:ext uri="{FF2B5EF4-FFF2-40B4-BE49-F238E27FC236}">
                <a16:creationId xmlns:a16="http://schemas.microsoft.com/office/drawing/2014/main" id="{9DC3EB0D-DF60-49D6-89F9-9ACB26A6E76F}"/>
              </a:ext>
            </a:extLst>
          </p:cNvPr>
          <p:cNvSpPr txBox="1"/>
          <p:nvPr/>
        </p:nvSpPr>
        <p:spPr>
          <a:xfrm>
            <a:off x="2335902" y="3018681"/>
            <a:ext cx="498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4200 = 0000 0000 0000 0000 0001 0000 011</a:t>
            </a:r>
            <a:r>
              <a:rPr lang="en-US" dirty="0">
                <a:solidFill>
                  <a:srgbClr val="FF0000"/>
                </a:solidFill>
              </a:rPr>
              <a:t>0 10</a:t>
            </a:r>
            <a:r>
              <a:rPr lang="en-US" dirty="0"/>
              <a:t>00</a:t>
            </a:r>
          </a:p>
        </p:txBody>
      </p:sp>
      <p:sp>
        <p:nvSpPr>
          <p:cNvPr id="34" name="TextBox 33" descr=" 2">
            <a:extLst>
              <a:ext uri="{FF2B5EF4-FFF2-40B4-BE49-F238E27FC236}">
                <a16:creationId xmlns:a16="http://schemas.microsoft.com/office/drawing/2014/main" id="{E9F92670-DE24-44D1-A9A8-3C6632706C30}"/>
              </a:ext>
            </a:extLst>
          </p:cNvPr>
          <p:cNvSpPr txBox="1"/>
          <p:nvPr/>
        </p:nvSpPr>
        <p:spPr>
          <a:xfrm>
            <a:off x="5750560" y="332947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3</a:t>
            </a:r>
          </a:p>
        </p:txBody>
      </p:sp>
      <p:sp>
        <p:nvSpPr>
          <p:cNvPr id="35" name="Title 3" descr=" 35">
            <a:extLst>
              <a:ext uri="{FF2B5EF4-FFF2-40B4-BE49-F238E27FC236}">
                <a16:creationId xmlns:a16="http://schemas.microsoft.com/office/drawing/2014/main" id="{7FA1DB60-6529-4864-83DE-2B7A2031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E0776383-64D4-476A-97B6-244BD144F9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9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 2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1" y="3733801"/>
            <a:ext cx="4257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8196" name="Rectangle 10" descr=" 4"/>
          <p:cNvSpPr>
            <a:spLocks noChangeArrowheads="1"/>
          </p:cNvSpPr>
          <p:nvPr/>
        </p:nvSpPr>
        <p:spPr bwMode="auto">
          <a:xfrm>
            <a:off x="1905000" y="33893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12" name="Oval 11" descr=" 5"/>
          <p:cNvSpPr/>
          <p:nvPr/>
        </p:nvSpPr>
        <p:spPr bwMode="auto">
          <a:xfrm>
            <a:off x="6553200" y="4230688"/>
            <a:ext cx="1143000" cy="304800"/>
          </a:xfrm>
          <a:prstGeom prst="ellips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1F497D"/>
                </a:solidFill>
                <a:latin typeface="Times New Roman"/>
              </a:rPr>
              <a:t>?</a:t>
            </a:r>
          </a:p>
        </p:txBody>
      </p:sp>
      <p:sp>
        <p:nvSpPr>
          <p:cNvPr id="13" name="Oval 12" descr=" 7"/>
          <p:cNvSpPr/>
          <p:nvPr/>
        </p:nvSpPr>
        <p:spPr bwMode="auto">
          <a:xfrm>
            <a:off x="7696200" y="3962400"/>
            <a:ext cx="1143000" cy="304800"/>
          </a:xfrm>
          <a:prstGeom prst="ellips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1F497D"/>
                </a:solidFill>
                <a:latin typeface="Times New Roman"/>
              </a:rPr>
              <a:t>?</a:t>
            </a:r>
          </a:p>
        </p:txBody>
      </p:sp>
      <p:sp>
        <p:nvSpPr>
          <p:cNvPr id="8199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8200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8201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8202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8203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8204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8205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8206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509924"/>
      </p:ext>
    </p:extLst>
  </p:cSld>
  <p:clrMapOvr>
    <a:masterClrMapping/>
  </p:clrMapOvr>
  <p:transition spd="slow">
    <p:cut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: Rounded Corners 32" descr=" 34">
            <a:extLst>
              <a:ext uri="{FF2B5EF4-FFF2-40B4-BE49-F238E27FC236}">
                <a16:creationId xmlns:a16="http://schemas.microsoft.com/office/drawing/2014/main" id="{4F8DF9ED-70B3-4611-BAC5-108031D1D8EA}"/>
              </a:ext>
            </a:extLst>
          </p:cNvPr>
          <p:cNvSpPr/>
          <p:nvPr/>
        </p:nvSpPr>
        <p:spPr bwMode="auto">
          <a:xfrm>
            <a:off x="5689351" y="3061677"/>
            <a:ext cx="875071" cy="3263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6" name="TextBox 25" descr=" 6">
            <a:extLst>
              <a:ext uri="{FF2B5EF4-FFF2-40B4-BE49-F238E27FC236}">
                <a16:creationId xmlns:a16="http://schemas.microsoft.com/office/drawing/2014/main" id="{A7485490-50D6-4738-B20B-E69FF8FEE82B}"/>
              </a:ext>
            </a:extLst>
          </p:cNvPr>
          <p:cNvSpPr txBox="1"/>
          <p:nvPr/>
        </p:nvSpPr>
        <p:spPr>
          <a:xfrm>
            <a:off x="2335902" y="2692345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A[1050]</a:t>
            </a:r>
            <a:r>
              <a:rPr lang="en-US" baseline="-25000" dirty="0"/>
              <a:t> 0</a:t>
            </a:r>
            <a:r>
              <a:rPr lang="en-US" dirty="0"/>
              <a:t>: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32">
                <a:extLst>
                  <a:ext uri="{FF2B5EF4-FFF2-40B4-BE49-F238E27FC236}">
                    <a16:creationId xmlns:a16="http://schemas.microsoft.com/office/drawing/2014/main" id="{72E4AE59-926B-46E0-8B4C-2A76BF5BA3C7}"/>
                  </a:ext>
                </a:extLst>
              </p:cNvPr>
              <p:cNvSpPr txBox="1"/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byte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1050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×4=4200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 descr=" 32">
                <a:extLst>
                  <a:ext uri="{FF2B5EF4-FFF2-40B4-BE49-F238E27FC236}">
                    <a16:creationId xmlns:a16="http://schemas.microsoft.com/office/drawing/2014/main" id="{72E4AE59-926B-46E0-8B4C-2A76BF5BA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blipFill>
                <a:blip r:embed="rId3"/>
                <a:stretch>
                  <a:fillRect l="-175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 descr=" 33">
            <a:extLst>
              <a:ext uri="{FF2B5EF4-FFF2-40B4-BE49-F238E27FC236}">
                <a16:creationId xmlns:a16="http://schemas.microsoft.com/office/drawing/2014/main" id="{9DC3EB0D-DF60-49D6-89F9-9ACB26A6E76F}"/>
              </a:ext>
            </a:extLst>
          </p:cNvPr>
          <p:cNvSpPr txBox="1"/>
          <p:nvPr/>
        </p:nvSpPr>
        <p:spPr>
          <a:xfrm>
            <a:off x="2335902" y="3018681"/>
            <a:ext cx="498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4200 = 0000 0000 0000 0000 0001 0000 011</a:t>
            </a:r>
            <a:r>
              <a:rPr lang="en-US" dirty="0">
                <a:solidFill>
                  <a:srgbClr val="FF0000"/>
                </a:solidFill>
              </a:rPr>
              <a:t>0 10</a:t>
            </a:r>
            <a:r>
              <a:rPr lang="en-US" dirty="0"/>
              <a:t>00</a:t>
            </a:r>
          </a:p>
        </p:txBody>
      </p:sp>
      <p:sp>
        <p:nvSpPr>
          <p:cNvPr id="34" name="TextBox 33" descr=" 2">
            <a:extLst>
              <a:ext uri="{FF2B5EF4-FFF2-40B4-BE49-F238E27FC236}">
                <a16:creationId xmlns:a16="http://schemas.microsoft.com/office/drawing/2014/main" id="{E9F92670-DE24-44D1-A9A8-3C6632706C30}"/>
              </a:ext>
            </a:extLst>
          </p:cNvPr>
          <p:cNvSpPr txBox="1"/>
          <p:nvPr/>
        </p:nvSpPr>
        <p:spPr>
          <a:xfrm>
            <a:off x="5750560" y="332947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3</a:t>
            </a:r>
          </a:p>
        </p:txBody>
      </p:sp>
      <p:sp>
        <p:nvSpPr>
          <p:cNvPr id="36" name="Freeform: Shape 35" descr=" 37">
            <a:extLst>
              <a:ext uri="{FF2B5EF4-FFF2-40B4-BE49-F238E27FC236}">
                <a16:creationId xmlns:a16="http://schemas.microsoft.com/office/drawing/2014/main" id="{35D1E05B-4EE5-4268-823A-8293E1F4028F}"/>
              </a:ext>
            </a:extLst>
          </p:cNvPr>
          <p:cNvSpPr/>
          <p:nvPr/>
        </p:nvSpPr>
        <p:spPr bwMode="auto">
          <a:xfrm>
            <a:off x="1818640" y="2692345"/>
            <a:ext cx="3368596" cy="2265735"/>
          </a:xfrm>
          <a:custGeom>
            <a:avLst/>
            <a:gdLst>
              <a:gd name="connsiteX0" fmla="*/ 0 w 1950720"/>
              <a:gd name="connsiteY0" fmla="*/ 0 h 1270000"/>
              <a:gd name="connsiteX1" fmla="*/ 518160 w 1950720"/>
              <a:gd name="connsiteY1" fmla="*/ 670560 h 1270000"/>
              <a:gd name="connsiteX2" fmla="*/ 1737360 w 1950720"/>
              <a:gd name="connsiteY2" fmla="*/ 843280 h 1270000"/>
              <a:gd name="connsiteX3" fmla="*/ 1950720 w 1950720"/>
              <a:gd name="connsiteY3" fmla="*/ 127000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0720" h="1270000">
                <a:moveTo>
                  <a:pt x="0" y="0"/>
                </a:moveTo>
                <a:cubicBezTo>
                  <a:pt x="114300" y="265006"/>
                  <a:pt x="228600" y="530013"/>
                  <a:pt x="518160" y="670560"/>
                </a:cubicBezTo>
                <a:cubicBezTo>
                  <a:pt x="807720" y="811107"/>
                  <a:pt x="1498600" y="743373"/>
                  <a:pt x="1737360" y="843280"/>
                </a:cubicBezTo>
                <a:cubicBezTo>
                  <a:pt x="1976120" y="943187"/>
                  <a:pt x="1894840" y="1205653"/>
                  <a:pt x="1950720" y="127000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 descr=" 40">
            <a:extLst>
              <a:ext uri="{FF2B5EF4-FFF2-40B4-BE49-F238E27FC236}">
                <a16:creationId xmlns:a16="http://schemas.microsoft.com/office/drawing/2014/main" id="{F6F83D13-3A23-41C5-98BE-B38B64E851C4}"/>
              </a:ext>
            </a:extLst>
          </p:cNvPr>
          <p:cNvSpPr txBox="1"/>
          <p:nvPr/>
        </p:nvSpPr>
        <p:spPr>
          <a:xfrm>
            <a:off x="5069018" y="4894453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A[1050]</a:t>
            </a:r>
          </a:p>
        </p:txBody>
      </p:sp>
      <p:sp>
        <p:nvSpPr>
          <p:cNvPr id="35" name="Title 3" descr=" 35">
            <a:extLst>
              <a:ext uri="{FF2B5EF4-FFF2-40B4-BE49-F238E27FC236}">
                <a16:creationId xmlns:a16="http://schemas.microsoft.com/office/drawing/2014/main" id="{7FA1DB60-6529-4864-83DE-2B7A2031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9F4A974A-73D5-457B-B24C-E806BB97C3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87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144546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985250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02982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261693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41156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798385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038602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34423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29114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991198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877236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66801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875351"/>
              </p:ext>
            </p:extLst>
          </p:nvPr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6" name="TextBox 5" descr=" 6">
            <a:extLst>
              <a:ext uri="{FF2B5EF4-FFF2-40B4-BE49-F238E27FC236}">
                <a16:creationId xmlns:a16="http://schemas.microsoft.com/office/drawing/2014/main" id="{729D00AC-2A85-48CB-ACC7-27C6DA6E7324}"/>
              </a:ext>
            </a:extLst>
          </p:cNvPr>
          <p:cNvSpPr txBox="1"/>
          <p:nvPr/>
        </p:nvSpPr>
        <p:spPr>
          <a:xfrm>
            <a:off x="2335902" y="2692345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A[1050]</a:t>
            </a:r>
            <a:r>
              <a:rPr lang="en-US" baseline="-25000" dirty="0"/>
              <a:t> 0</a:t>
            </a:r>
            <a:r>
              <a:rPr lang="en-US" dirty="0"/>
              <a:t>:</a:t>
            </a:r>
          </a:p>
        </p:txBody>
      </p:sp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 descr=" 32">
                <a:extLst>
                  <a:ext uri="{FF2B5EF4-FFF2-40B4-BE49-F238E27FC236}">
                    <a16:creationId xmlns:a16="http://schemas.microsoft.com/office/drawing/2014/main" id="{316D45B6-F37C-46CC-92DB-FEE9E07C55A0}"/>
                  </a:ext>
                </a:extLst>
              </p:cNvPr>
              <p:cNvSpPr txBox="1"/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byte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1050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×4=4200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 descr=" 32">
                <a:extLst>
                  <a:ext uri="{FF2B5EF4-FFF2-40B4-BE49-F238E27FC236}">
                    <a16:creationId xmlns:a16="http://schemas.microsoft.com/office/drawing/2014/main" id="{316D45B6-F37C-46CC-92DB-FEE9E07C55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517" y="2692345"/>
                <a:ext cx="3126177" cy="369332"/>
              </a:xfrm>
              <a:prstGeom prst="rect">
                <a:avLst/>
              </a:prstGeom>
              <a:blipFill>
                <a:blip r:embed="rId2"/>
                <a:stretch>
                  <a:fillRect l="-175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Freeform: Shape 36" descr=" 37">
            <a:extLst>
              <a:ext uri="{FF2B5EF4-FFF2-40B4-BE49-F238E27FC236}">
                <a16:creationId xmlns:a16="http://schemas.microsoft.com/office/drawing/2014/main" id="{4E97C530-0620-4109-891A-A3E273B58C10}"/>
              </a:ext>
            </a:extLst>
          </p:cNvPr>
          <p:cNvSpPr/>
          <p:nvPr/>
        </p:nvSpPr>
        <p:spPr bwMode="auto">
          <a:xfrm>
            <a:off x="1818640" y="2692345"/>
            <a:ext cx="3368596" cy="2265735"/>
          </a:xfrm>
          <a:custGeom>
            <a:avLst/>
            <a:gdLst>
              <a:gd name="connsiteX0" fmla="*/ 0 w 1950720"/>
              <a:gd name="connsiteY0" fmla="*/ 0 h 1270000"/>
              <a:gd name="connsiteX1" fmla="*/ 518160 w 1950720"/>
              <a:gd name="connsiteY1" fmla="*/ 670560 h 1270000"/>
              <a:gd name="connsiteX2" fmla="*/ 1737360 w 1950720"/>
              <a:gd name="connsiteY2" fmla="*/ 843280 h 1270000"/>
              <a:gd name="connsiteX3" fmla="*/ 1950720 w 1950720"/>
              <a:gd name="connsiteY3" fmla="*/ 127000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0720" h="1270000">
                <a:moveTo>
                  <a:pt x="0" y="0"/>
                </a:moveTo>
                <a:cubicBezTo>
                  <a:pt x="114300" y="265006"/>
                  <a:pt x="228600" y="530013"/>
                  <a:pt x="518160" y="670560"/>
                </a:cubicBezTo>
                <a:cubicBezTo>
                  <a:pt x="807720" y="811107"/>
                  <a:pt x="1498600" y="743373"/>
                  <a:pt x="1737360" y="843280"/>
                </a:cubicBezTo>
                <a:cubicBezTo>
                  <a:pt x="1976120" y="943187"/>
                  <a:pt x="1894840" y="1205653"/>
                  <a:pt x="1950720" y="127000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 descr=" 40">
            <a:extLst>
              <a:ext uri="{FF2B5EF4-FFF2-40B4-BE49-F238E27FC236}">
                <a16:creationId xmlns:a16="http://schemas.microsoft.com/office/drawing/2014/main" id="{29EF56FB-05F5-4BFD-BB55-3670C42A1280}"/>
              </a:ext>
            </a:extLst>
          </p:cNvPr>
          <p:cNvSpPr txBox="1"/>
          <p:nvPr/>
        </p:nvSpPr>
        <p:spPr>
          <a:xfrm>
            <a:off x="5069018" y="4894453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A[1050]</a:t>
            </a:r>
          </a:p>
        </p:txBody>
      </p:sp>
      <p:sp>
        <p:nvSpPr>
          <p:cNvPr id="35" name="Title 3" descr=" 35">
            <a:extLst>
              <a:ext uri="{FF2B5EF4-FFF2-40B4-BE49-F238E27FC236}">
                <a16:creationId xmlns:a16="http://schemas.microsoft.com/office/drawing/2014/main" id="{7FA1DB60-6529-4864-83DE-2B7A2031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 descr=" 36">
                <a:extLst>
                  <a:ext uri="{FF2B5EF4-FFF2-40B4-BE49-F238E27FC236}">
                    <a16:creationId xmlns:a16="http://schemas.microsoft.com/office/drawing/2014/main" id="{A3999BA6-1655-4025-A570-CCBC9042D241}"/>
                  </a:ext>
                </a:extLst>
              </p:cNvPr>
              <p:cNvSpPr txBox="1"/>
              <p:nvPr/>
            </p:nvSpPr>
            <p:spPr>
              <a:xfrm>
                <a:off x="2356396" y="3045526"/>
                <a:ext cx="33986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Line number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4200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÷32=131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 descr=" 36">
                <a:extLst>
                  <a:ext uri="{FF2B5EF4-FFF2-40B4-BE49-F238E27FC236}">
                    <a16:creationId xmlns:a16="http://schemas.microsoft.com/office/drawing/2014/main" id="{A3999BA6-1655-4025-A570-CCBC9042D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6396" y="3045526"/>
                <a:ext cx="3398687" cy="369332"/>
              </a:xfrm>
              <a:prstGeom prst="rect">
                <a:avLst/>
              </a:prstGeom>
              <a:blipFill>
                <a:blip r:embed="rId3"/>
                <a:stretch>
                  <a:fillRect l="-1616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 descr=" 39">
                <a:extLst>
                  <a:ext uri="{FF2B5EF4-FFF2-40B4-BE49-F238E27FC236}">
                    <a16:creationId xmlns:a16="http://schemas.microsoft.com/office/drawing/2014/main" id="{634E841C-F411-4A0D-A818-414C3DB15138}"/>
                  </a:ext>
                </a:extLst>
              </p:cNvPr>
              <p:cNvSpPr txBox="1"/>
              <p:nvPr/>
            </p:nvSpPr>
            <p:spPr>
              <a:xfrm>
                <a:off x="5755083" y="3053602"/>
                <a:ext cx="3247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Set number 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131 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128=3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 descr=" 39">
                <a:extLst>
                  <a:ext uri="{FF2B5EF4-FFF2-40B4-BE49-F238E27FC236}">
                    <a16:creationId xmlns:a16="http://schemas.microsoft.com/office/drawing/2014/main" id="{634E841C-F411-4A0D-A818-414C3DB151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083" y="3053602"/>
                <a:ext cx="3247299" cy="369332"/>
              </a:xfrm>
              <a:prstGeom prst="rect">
                <a:avLst/>
              </a:prstGeom>
              <a:blipFill>
                <a:blip r:embed="rId4"/>
                <a:stretch>
                  <a:fillRect l="-1501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 descr=" 41">
            <a:extLst>
              <a:ext uri="{FF2B5EF4-FFF2-40B4-BE49-F238E27FC236}">
                <a16:creationId xmlns:a16="http://schemas.microsoft.com/office/drawing/2014/main" id="{B3CABAD1-FEC5-416E-9505-C7F16ADE0910}"/>
              </a:ext>
            </a:extLst>
          </p:cNvPr>
          <p:cNvSpPr txBox="1"/>
          <p:nvPr/>
        </p:nvSpPr>
        <p:spPr>
          <a:xfrm>
            <a:off x="3152890" y="2231189"/>
            <a:ext cx="6985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Or: Set number = (Line number) </a:t>
            </a:r>
            <a:r>
              <a:rPr lang="en-US" b="1" i="1" dirty="0"/>
              <a:t>mod</a:t>
            </a:r>
            <a:r>
              <a:rPr lang="en-US" b="1" dirty="0"/>
              <a:t> (number of sets)</a:t>
            </a:r>
          </a:p>
        </p:txBody>
      </p:sp>
    </p:spTree>
    <p:extLst>
      <p:ext uri="{BB962C8B-B14F-4D97-AF65-F5344CB8AC3E}">
        <p14:creationId xmlns:p14="http://schemas.microsoft.com/office/powerpoint/2010/main" val="404134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are the other elements in the same line with 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156101"/>
              </p:ext>
            </p:extLst>
          </p:nvPr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131113"/>
              </p:ext>
            </p:extLst>
          </p:nvPr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401792"/>
              </p:ext>
            </p:extLst>
          </p:nvPr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077818"/>
              </p:ext>
            </p:extLst>
          </p:nvPr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863180"/>
              </p:ext>
            </p:extLst>
          </p:nvPr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27681"/>
              </p:ext>
            </p:extLst>
          </p:nvPr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68683"/>
              </p:ext>
            </p:extLst>
          </p:nvPr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028549"/>
              </p:ext>
            </p:extLst>
          </p:nvPr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933896"/>
              </p:ext>
            </p:extLst>
          </p:nvPr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370909"/>
              </p:ext>
            </p:extLst>
          </p:nvPr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648686"/>
              </p:ext>
            </p:extLst>
          </p:nvPr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037012"/>
              </p:ext>
            </p:extLst>
          </p:nvPr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59573"/>
              </p:ext>
            </p:extLst>
          </p:nvPr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p:sp>
        <p:nvSpPr>
          <p:cNvPr id="32" name="Title 3" descr=" 32">
            <a:extLst>
              <a:ext uri="{FF2B5EF4-FFF2-40B4-BE49-F238E27FC236}">
                <a16:creationId xmlns:a16="http://schemas.microsoft.com/office/drawing/2014/main" id="{07158921-A846-476F-84D7-665FA0E75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EB7B977-9383-4762-9C8C-D18928546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46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: Rounded Corners 26" descr=" 34">
            <a:extLst>
              <a:ext uri="{FF2B5EF4-FFF2-40B4-BE49-F238E27FC236}">
                <a16:creationId xmlns:a16="http://schemas.microsoft.com/office/drawing/2014/main" id="{BEECE66A-BF4A-47A9-9C8D-36FE21346B81}"/>
              </a:ext>
            </a:extLst>
          </p:cNvPr>
          <p:cNvSpPr/>
          <p:nvPr/>
        </p:nvSpPr>
        <p:spPr bwMode="auto">
          <a:xfrm>
            <a:off x="7997547" y="2742415"/>
            <a:ext cx="408227" cy="3263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are the other elements in the same line with 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p:sp>
        <p:nvSpPr>
          <p:cNvPr id="26" name="TextBox 25" descr=" 33">
            <a:extLst>
              <a:ext uri="{FF2B5EF4-FFF2-40B4-BE49-F238E27FC236}">
                <a16:creationId xmlns:a16="http://schemas.microsoft.com/office/drawing/2014/main" id="{8400D8A8-55AE-47F4-B1B7-8CB0A892B89B}"/>
              </a:ext>
            </a:extLst>
          </p:cNvPr>
          <p:cNvSpPr txBox="1"/>
          <p:nvPr/>
        </p:nvSpPr>
        <p:spPr>
          <a:xfrm>
            <a:off x="2320798" y="2721741"/>
            <a:ext cx="6467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A[1050]</a:t>
            </a:r>
            <a:r>
              <a:rPr lang="en-US" baseline="-25000" dirty="0"/>
              <a:t> 0</a:t>
            </a:r>
            <a:r>
              <a:rPr lang="en-US" dirty="0"/>
              <a:t> = 0000 0000 0000 0000 0001 0000 0110 1000</a:t>
            </a:r>
          </a:p>
        </p:txBody>
      </p:sp>
      <p:sp>
        <p:nvSpPr>
          <p:cNvPr id="32" name="Title 3" descr=" 32">
            <a:extLst>
              <a:ext uri="{FF2B5EF4-FFF2-40B4-BE49-F238E27FC236}">
                <a16:creationId xmlns:a16="http://schemas.microsoft.com/office/drawing/2014/main" id="{07158921-A846-476F-84D7-665FA0E75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11C505D3-BAF6-4CE3-B43F-174F6BC67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0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: Rounded Corners 26" descr=" 34">
            <a:extLst>
              <a:ext uri="{FF2B5EF4-FFF2-40B4-BE49-F238E27FC236}">
                <a16:creationId xmlns:a16="http://schemas.microsoft.com/office/drawing/2014/main" id="{BEECE66A-BF4A-47A9-9C8D-36FE21346B81}"/>
              </a:ext>
            </a:extLst>
          </p:cNvPr>
          <p:cNvSpPr/>
          <p:nvPr/>
        </p:nvSpPr>
        <p:spPr bwMode="auto">
          <a:xfrm>
            <a:off x="7997547" y="2742415"/>
            <a:ext cx="408227" cy="3263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34661A7E-91E1-4BB8-94AC-A646FC3CCC50}"/>
              </a:ext>
            </a:extLst>
          </p:cNvPr>
          <p:cNvSpPr txBox="1"/>
          <p:nvPr/>
        </p:nvSpPr>
        <p:spPr>
          <a:xfrm>
            <a:off x="1278195" y="658762"/>
            <a:ext cx="9328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a byte-addressable 32-bit word memory. We also have a 4-way set associative cache, where each cache line is 32 bytes. Total cache size is 16KB. Answer the following questions: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Assume we have an array of 4K integers, A[4096]. Where is each of the following array elements located in the cache? Suppose A[0] is at address 0 and integer is 4-bytes long.</a:t>
            </a:r>
          </a:p>
        </p:txBody>
      </p:sp>
      <p:sp>
        <p:nvSpPr>
          <p:cNvPr id="5" name="TextBox 4" descr=" 5">
            <a:extLst>
              <a:ext uri="{FF2B5EF4-FFF2-40B4-BE49-F238E27FC236}">
                <a16:creationId xmlns:a16="http://schemas.microsoft.com/office/drawing/2014/main" id="{6F8BB9A0-E1B5-4B5C-935E-C984FB735E0C}"/>
              </a:ext>
            </a:extLst>
          </p:cNvPr>
          <p:cNvSpPr txBox="1"/>
          <p:nvPr/>
        </p:nvSpPr>
        <p:spPr>
          <a:xfrm>
            <a:off x="1607660" y="2309169"/>
            <a:ext cx="65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are the other elements in the same line with A[1050]? </a:t>
            </a:r>
          </a:p>
        </p:txBody>
      </p:sp>
      <p:sp>
        <p:nvSpPr>
          <p:cNvPr id="38" name="TextBox 12" descr=" 38">
            <a:extLst>
              <a:ext uri="{FF2B5EF4-FFF2-40B4-BE49-F238E27FC236}">
                <a16:creationId xmlns:a16="http://schemas.microsoft.com/office/drawing/2014/main" id="{FDA93D6F-C7BF-43D9-9E09-00EFB8BA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022" y="6369025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53" name="Table 52" descr=" 53">
            <a:extLst>
              <a:ext uri="{FF2B5EF4-FFF2-40B4-BE49-F238E27FC236}">
                <a16:creationId xmlns:a16="http://schemas.microsoft.com/office/drawing/2014/main" id="{0109E066-3B0C-4F40-B3DE-4B17E0BF60FB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53" descr=" 54">
            <a:extLst>
              <a:ext uri="{FF2B5EF4-FFF2-40B4-BE49-F238E27FC236}">
                <a16:creationId xmlns:a16="http://schemas.microsoft.com/office/drawing/2014/main" id="{FD0DF674-736F-4DC7-8834-88C6B7224B75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3716231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5" name="Table 54" descr=" 55">
            <a:extLst>
              <a:ext uri="{FF2B5EF4-FFF2-40B4-BE49-F238E27FC236}">
                <a16:creationId xmlns:a16="http://schemas.microsoft.com/office/drawing/2014/main" id="{5DC0B00C-DEAC-458C-9890-553790D53592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6" name="Table 55" descr=" 56">
            <a:extLst>
              <a:ext uri="{FF2B5EF4-FFF2-40B4-BE49-F238E27FC236}">
                <a16:creationId xmlns:a16="http://schemas.microsoft.com/office/drawing/2014/main" id="{6698B368-0314-4A21-9F96-22B8F9C7ECA3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3714945"/>
          <a:ext cx="1411408" cy="147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2685137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755810821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47300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648772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402253728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2054062037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918789920"/>
                  </a:ext>
                </a:extLst>
              </a:tr>
            </a:tbl>
          </a:graphicData>
        </a:graphic>
      </p:graphicFrame>
      <p:graphicFrame>
        <p:nvGraphicFramePr>
          <p:cNvPr id="58" name="Table 57" descr=" 58">
            <a:extLst>
              <a:ext uri="{FF2B5EF4-FFF2-40B4-BE49-F238E27FC236}">
                <a16:creationId xmlns:a16="http://schemas.microsoft.com/office/drawing/2014/main" id="{4670F711-0EB3-4CC8-88D4-6AFC26163D59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59" name="Table 58" descr=" 59">
            <a:extLst>
              <a:ext uri="{FF2B5EF4-FFF2-40B4-BE49-F238E27FC236}">
                <a16:creationId xmlns:a16="http://schemas.microsoft.com/office/drawing/2014/main" id="{0DCEAB43-0894-40CF-BFCE-9E43BCCED6F2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908964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0" name="Table 59" descr=" 60">
            <a:extLst>
              <a:ext uri="{FF2B5EF4-FFF2-40B4-BE49-F238E27FC236}">
                <a16:creationId xmlns:a16="http://schemas.microsoft.com/office/drawing/2014/main" id="{5B604B1F-45C1-485F-9032-A7F61E75932D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1" name="Table 60" descr=" 61">
            <a:extLst>
              <a:ext uri="{FF2B5EF4-FFF2-40B4-BE49-F238E27FC236}">
                <a16:creationId xmlns:a16="http://schemas.microsoft.com/office/drawing/2014/main" id="{A382C853-FD32-4AC3-B1A4-7C2229F2915F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907678"/>
          <a:ext cx="141140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27412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2" name="Table 61" descr=" 62">
            <a:extLst>
              <a:ext uri="{FF2B5EF4-FFF2-40B4-BE49-F238E27FC236}">
                <a16:creationId xmlns:a16="http://schemas.microsoft.com/office/drawing/2014/main" id="{423CAD64-5136-4F52-8FC5-3DD2E4EAA5ED}"/>
              </a:ext>
            </a:extLst>
          </p:cNvPr>
          <p:cNvGraphicFramePr>
            <a:graphicFrameLocks noGrp="1"/>
          </p:cNvGraphicFramePr>
          <p:nvPr/>
        </p:nvGraphicFramePr>
        <p:xfrm>
          <a:off x="3143090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3" name="Table 62" descr=" 63">
            <a:extLst>
              <a:ext uri="{FF2B5EF4-FFF2-40B4-BE49-F238E27FC236}">
                <a16:creationId xmlns:a16="http://schemas.microsoft.com/office/drawing/2014/main" id="{29A4D8E5-5971-4B2E-A772-75860283D64D}"/>
              </a:ext>
            </a:extLst>
          </p:cNvPr>
          <p:cNvGraphicFramePr>
            <a:graphicFrameLocks noGrp="1"/>
          </p:cNvGraphicFramePr>
          <p:nvPr/>
        </p:nvGraphicFramePr>
        <p:xfrm>
          <a:off x="4554498" y="5190786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4" name="Table 63" descr=" 64">
            <a:extLst>
              <a:ext uri="{FF2B5EF4-FFF2-40B4-BE49-F238E27FC236}">
                <a16:creationId xmlns:a16="http://schemas.microsoft.com/office/drawing/2014/main" id="{2B33B5D9-AAFE-47B8-9B98-DC5E4C2892B5}"/>
              </a:ext>
            </a:extLst>
          </p:cNvPr>
          <p:cNvGraphicFramePr>
            <a:graphicFrameLocks noGrp="1"/>
          </p:cNvGraphicFramePr>
          <p:nvPr/>
        </p:nvGraphicFramePr>
        <p:xfrm>
          <a:off x="5965906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graphicFrame>
        <p:nvGraphicFramePr>
          <p:cNvPr id="65" name="Table 64" descr=" 65">
            <a:extLst>
              <a:ext uri="{FF2B5EF4-FFF2-40B4-BE49-F238E27FC236}">
                <a16:creationId xmlns:a16="http://schemas.microsoft.com/office/drawing/2014/main" id="{5D490C37-1D25-4089-BE90-D048782D4EFB}"/>
              </a:ext>
            </a:extLst>
          </p:cNvPr>
          <p:cNvGraphicFramePr>
            <a:graphicFrameLocks noGrp="1"/>
          </p:cNvGraphicFramePr>
          <p:nvPr/>
        </p:nvGraphicFramePr>
        <p:xfrm>
          <a:off x="7377314" y="5189500"/>
          <a:ext cx="1411408" cy="71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41">
                  <a:extLst>
                    <a:ext uri="{9D8B030D-6E8A-4147-A177-3AD203B41FA5}">
                      <a16:colId xmlns:a16="http://schemas.microsoft.com/office/drawing/2014/main" val="94986174"/>
                    </a:ext>
                  </a:extLst>
                </a:gridCol>
                <a:gridCol w="932967">
                  <a:extLst>
                    <a:ext uri="{9D8B030D-6E8A-4147-A177-3AD203B41FA5}">
                      <a16:colId xmlns:a16="http://schemas.microsoft.com/office/drawing/2014/main" val="2853182045"/>
                    </a:ext>
                  </a:extLst>
                </a:gridCol>
              </a:tblGrid>
              <a:tr h="7168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1459" marR="91459" anchor="ctr"/>
                </a:tc>
                <a:extLst>
                  <a:ext uri="{0D108BD9-81ED-4DB2-BD59-A6C34878D82A}">
                    <a16:rowId xmlns:a16="http://schemas.microsoft.com/office/drawing/2014/main" val="3352397913"/>
                  </a:ext>
                </a:extLst>
              </a:tr>
            </a:tbl>
          </a:graphicData>
        </a:graphic>
      </p:graphicFrame>
      <p:sp>
        <p:nvSpPr>
          <p:cNvPr id="66" name="TextBox 65" descr=" 66">
            <a:extLst>
              <a:ext uri="{FF2B5EF4-FFF2-40B4-BE49-F238E27FC236}">
                <a16:creationId xmlns:a16="http://schemas.microsoft.com/office/drawing/2014/main" id="{AEFF72D4-20DF-49E8-A431-E31F8037CD62}"/>
              </a:ext>
            </a:extLst>
          </p:cNvPr>
          <p:cNvSpPr txBox="1"/>
          <p:nvPr/>
        </p:nvSpPr>
        <p:spPr>
          <a:xfrm>
            <a:off x="2301359" y="5906392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1111111</a:t>
            </a:r>
          </a:p>
        </p:txBody>
      </p:sp>
      <p:graphicFrame>
        <p:nvGraphicFramePr>
          <p:cNvPr id="67" name="Table 66" descr=" 67">
            <a:extLst>
              <a:ext uri="{FF2B5EF4-FFF2-40B4-BE49-F238E27FC236}">
                <a16:creationId xmlns:a16="http://schemas.microsoft.com/office/drawing/2014/main" id="{3D0A3A5B-CFA3-4929-8218-D6B92DC6542D}"/>
              </a:ext>
            </a:extLst>
          </p:cNvPr>
          <p:cNvGraphicFramePr>
            <a:graphicFrameLocks noGrp="1"/>
          </p:cNvGraphicFramePr>
          <p:nvPr/>
        </p:nvGraphicFramePr>
        <p:xfrm>
          <a:off x="2232660" y="3712084"/>
          <a:ext cx="910430" cy="135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430">
                  <a:extLst>
                    <a:ext uri="{9D8B030D-6E8A-4147-A177-3AD203B41FA5}">
                      <a16:colId xmlns:a16="http://schemas.microsoft.com/office/drawing/2014/main" val="2108975733"/>
                    </a:ext>
                  </a:extLst>
                </a:gridCol>
              </a:tblGrid>
              <a:tr h="253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184070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2972794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0000001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873471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614936"/>
                  </a:ext>
                </a:extLst>
              </a:tr>
              <a:tr h="2741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</a:rPr>
                        <a:t>0000011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09488"/>
                  </a:ext>
                </a:extLst>
              </a:tr>
            </a:tbl>
          </a:graphicData>
        </a:graphic>
      </p:graphicFrame>
      <p:sp>
        <p:nvSpPr>
          <p:cNvPr id="23" name="TextBox 22" descr=" 23">
            <a:extLst>
              <a:ext uri="{FF2B5EF4-FFF2-40B4-BE49-F238E27FC236}">
                <a16:creationId xmlns:a16="http://schemas.microsoft.com/office/drawing/2014/main" id="{7E209138-5952-44BA-A3AF-5EAC1175D54D}"/>
              </a:ext>
            </a:extLst>
          </p:cNvPr>
          <p:cNvSpPr txBox="1"/>
          <p:nvPr/>
        </p:nvSpPr>
        <p:spPr>
          <a:xfrm>
            <a:off x="3758334" y="39757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A[0-7]</a:t>
            </a:r>
          </a:p>
        </p:txBody>
      </p:sp>
      <p:sp>
        <p:nvSpPr>
          <p:cNvPr id="28" name="TextBox 27" descr=" 28">
            <a:extLst>
              <a:ext uri="{FF2B5EF4-FFF2-40B4-BE49-F238E27FC236}">
                <a16:creationId xmlns:a16="http://schemas.microsoft.com/office/drawing/2014/main" id="{FAEA6441-C9FE-436B-AC22-8D0AA7EDC32D}"/>
              </a:ext>
            </a:extLst>
          </p:cNvPr>
          <p:cNvSpPr txBox="1"/>
          <p:nvPr/>
        </p:nvSpPr>
        <p:spPr>
          <a:xfrm>
            <a:off x="3713523" y="4295209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A[8-15]</a:t>
            </a:r>
          </a:p>
        </p:txBody>
      </p:sp>
      <p:sp>
        <p:nvSpPr>
          <p:cNvPr id="29" name="TextBox 28" descr=" 29">
            <a:extLst>
              <a:ext uri="{FF2B5EF4-FFF2-40B4-BE49-F238E27FC236}">
                <a16:creationId xmlns:a16="http://schemas.microsoft.com/office/drawing/2014/main" id="{14D7870B-30D4-49B7-8325-7B902C5C6A2E}"/>
              </a:ext>
            </a:extLst>
          </p:cNvPr>
          <p:cNvSpPr txBox="1"/>
          <p:nvPr/>
        </p:nvSpPr>
        <p:spPr>
          <a:xfrm>
            <a:off x="3675051" y="4587635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A[16-23]</a:t>
            </a:r>
          </a:p>
        </p:txBody>
      </p:sp>
      <p:sp>
        <p:nvSpPr>
          <p:cNvPr id="30" name="TextBox 29" descr=" 30">
            <a:extLst>
              <a:ext uri="{FF2B5EF4-FFF2-40B4-BE49-F238E27FC236}">
                <a16:creationId xmlns:a16="http://schemas.microsoft.com/office/drawing/2014/main" id="{A4BE6FE6-9FB5-4CED-A5E3-4AE45B2953C6}"/>
              </a:ext>
            </a:extLst>
          </p:cNvPr>
          <p:cNvSpPr txBox="1"/>
          <p:nvPr/>
        </p:nvSpPr>
        <p:spPr>
          <a:xfrm>
            <a:off x="3675051" y="4875473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A[24-31]</a:t>
            </a:r>
          </a:p>
        </p:txBody>
      </p:sp>
      <p:sp>
        <p:nvSpPr>
          <p:cNvPr id="31" name="TextBox 30" descr=" 31">
            <a:extLst>
              <a:ext uri="{FF2B5EF4-FFF2-40B4-BE49-F238E27FC236}">
                <a16:creationId xmlns:a16="http://schemas.microsoft.com/office/drawing/2014/main" id="{119CD281-CD91-47BD-8793-C2D155774146}"/>
              </a:ext>
            </a:extLst>
          </p:cNvPr>
          <p:cNvSpPr txBox="1"/>
          <p:nvPr/>
        </p:nvSpPr>
        <p:spPr>
          <a:xfrm>
            <a:off x="3564561" y="592157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A[1016-1023]</a:t>
            </a:r>
          </a:p>
        </p:txBody>
      </p:sp>
      <p:sp>
        <p:nvSpPr>
          <p:cNvPr id="26" name="TextBox 25" descr=" 33">
            <a:extLst>
              <a:ext uri="{FF2B5EF4-FFF2-40B4-BE49-F238E27FC236}">
                <a16:creationId xmlns:a16="http://schemas.microsoft.com/office/drawing/2014/main" id="{8400D8A8-55AE-47F4-B1B7-8CB0A892B89B}"/>
              </a:ext>
            </a:extLst>
          </p:cNvPr>
          <p:cNvSpPr txBox="1"/>
          <p:nvPr/>
        </p:nvSpPr>
        <p:spPr>
          <a:xfrm>
            <a:off x="2320798" y="2721741"/>
            <a:ext cx="6467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of A[1050]</a:t>
            </a:r>
            <a:r>
              <a:rPr lang="en-US" baseline="-25000" dirty="0"/>
              <a:t> 0</a:t>
            </a:r>
            <a:r>
              <a:rPr lang="en-US" dirty="0"/>
              <a:t> = 0000 0000 0000 0000 0001 0000 0110 1000</a:t>
            </a:r>
          </a:p>
        </p:txBody>
      </p:sp>
      <p:sp>
        <p:nvSpPr>
          <p:cNvPr id="33" name="TextBox 32" descr=" 35">
            <a:extLst>
              <a:ext uri="{FF2B5EF4-FFF2-40B4-BE49-F238E27FC236}">
                <a16:creationId xmlns:a16="http://schemas.microsoft.com/office/drawing/2014/main" id="{F3E49CD1-DAC5-4CE1-B16B-2923C0038BBD}"/>
              </a:ext>
            </a:extLst>
          </p:cNvPr>
          <p:cNvSpPr txBox="1"/>
          <p:nvPr/>
        </p:nvSpPr>
        <p:spPr>
          <a:xfrm>
            <a:off x="4966641" y="487509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A[1048-1055]</a:t>
            </a:r>
          </a:p>
        </p:txBody>
      </p:sp>
      <p:sp>
        <p:nvSpPr>
          <p:cNvPr id="34" name="TextBox 33" descr=" 3">
            <a:extLst>
              <a:ext uri="{FF2B5EF4-FFF2-40B4-BE49-F238E27FC236}">
                <a16:creationId xmlns:a16="http://schemas.microsoft.com/office/drawing/2014/main" id="{0CAC1190-D1C8-4451-8432-6D47BBBD17BD}"/>
              </a:ext>
            </a:extLst>
          </p:cNvPr>
          <p:cNvSpPr txBox="1"/>
          <p:nvPr/>
        </p:nvSpPr>
        <p:spPr>
          <a:xfrm>
            <a:off x="4656263" y="488292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" name="Title 3" descr=" 32">
            <a:extLst>
              <a:ext uri="{FF2B5EF4-FFF2-40B4-BE49-F238E27FC236}">
                <a16:creationId xmlns:a16="http://schemas.microsoft.com/office/drawing/2014/main" id="{07158921-A846-476F-84D7-665FA0E75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614" y="-199104"/>
            <a:ext cx="10363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3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2225710-0D41-4462-9CC8-1AB3C3947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483" y="2309169"/>
            <a:ext cx="3410892" cy="5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02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 2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1" y="3733801"/>
            <a:ext cx="4257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9220" name="Rectangle 10" descr=" 4"/>
          <p:cNvSpPr>
            <a:spLocks noChangeArrowheads="1"/>
          </p:cNvSpPr>
          <p:nvPr/>
        </p:nvSpPr>
        <p:spPr bwMode="auto">
          <a:xfrm>
            <a:off x="1905000" y="33893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9221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9222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9223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9224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9225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9226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9227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9228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43608"/>
      </p:ext>
    </p:extLst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12 Pipeline Hazar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12 Pipeline Hazards">
      <a:majorFont>
        <a:latin typeface="Arial Rounded MT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12 Pipeline Hazard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12 Pipeline Hazard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9702</Words>
  <Application>Microsoft Office PowerPoint</Application>
  <PresentationFormat>Widescreen</PresentationFormat>
  <Paragraphs>2318</Paragraphs>
  <Slides>84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84</vt:i4>
      </vt:variant>
    </vt:vector>
  </HeadingPairs>
  <TitlesOfParts>
    <vt:vector size="93" baseType="lpstr">
      <vt:lpstr>Arial</vt:lpstr>
      <vt:lpstr>Arial Rounded MT Bold</vt:lpstr>
      <vt:lpstr>Calibri</vt:lpstr>
      <vt:lpstr>Calibri Light</vt:lpstr>
      <vt:lpstr>Cambria Math</vt:lpstr>
      <vt:lpstr>Times New Roman</vt:lpstr>
      <vt:lpstr>Wingdings</vt:lpstr>
      <vt:lpstr>Office Theme</vt:lpstr>
      <vt:lpstr>L12 Pipeline Hazards</vt:lpstr>
      <vt:lpstr>Lesson Exercises</vt:lpstr>
      <vt:lpstr>Question 1</vt:lpstr>
      <vt:lpstr>PowerPoint Presentation</vt:lpstr>
      <vt:lpstr>Question 1</vt:lpstr>
      <vt:lpstr>Question 1</vt:lpstr>
      <vt:lpstr>Question 1</vt:lpstr>
      <vt:lpstr>Question 1</vt:lpstr>
      <vt:lpstr>Question 1</vt:lpstr>
      <vt:lpstr>Question 1</vt:lpstr>
      <vt:lpstr>Question 1</vt:lpstr>
      <vt:lpstr>PowerPoint Presentation</vt:lpstr>
      <vt:lpstr>PowerPoint Presentation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</vt:vector>
  </TitlesOfParts>
  <Company>Linköpings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TDTS10:  Computer Architecture</dc:title>
  <dc:creator>Arian Maghazeh</dc:creator>
  <cp:lastModifiedBy>R M</cp:lastModifiedBy>
  <cp:revision>71</cp:revision>
  <dcterms:created xsi:type="dcterms:W3CDTF">2016-11-06T18:42:23Z</dcterms:created>
  <dcterms:modified xsi:type="dcterms:W3CDTF">2020-11-10T11:52:41Z</dcterms:modified>
  <cp:contentStatus/>
</cp:coreProperties>
</file>