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9.jpg" ContentType="image/jp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3" r:id="rId2"/>
    <p:sldId id="256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89" r:id="rId11"/>
    <p:sldId id="290" r:id="rId12"/>
    <p:sldId id="291" r:id="rId13"/>
    <p:sldId id="292" r:id="rId14"/>
    <p:sldId id="263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445AC0-ED47-4B74-85DE-6A3865CFD850}" v="7" dt="2020-10-26T14:30:14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uhollah" userId="e16314c9-4a3d-40b1-933d-b443c9194ae7" providerId="ADAL" clId="{28445AC0-ED47-4B74-85DE-6A3865CFD850}"/>
    <pc:docChg chg="undo custSel addSld modSld">
      <pc:chgData name="Rouhollah" userId="e16314c9-4a3d-40b1-933d-b443c9194ae7" providerId="ADAL" clId="{28445AC0-ED47-4B74-85DE-6A3865CFD850}" dt="2020-10-26T14:47:21.272" v="490" actId="20577"/>
      <pc:docMkLst>
        <pc:docMk/>
      </pc:docMkLst>
      <pc:sldChg chg="modSp mod">
        <pc:chgData name="Rouhollah" userId="e16314c9-4a3d-40b1-933d-b443c9194ae7" providerId="ADAL" clId="{28445AC0-ED47-4B74-85DE-6A3865CFD850}" dt="2020-10-26T14:21:57.128" v="99" actId="20577"/>
        <pc:sldMkLst>
          <pc:docMk/>
          <pc:sldMk cId="1913050430" sldId="258"/>
        </pc:sldMkLst>
        <pc:spChg chg="mod">
          <ac:chgData name="Rouhollah" userId="e16314c9-4a3d-40b1-933d-b443c9194ae7" providerId="ADAL" clId="{28445AC0-ED47-4B74-85DE-6A3865CFD850}" dt="2020-10-26T14:21:57.128" v="99" actId="20577"/>
          <ac:spMkLst>
            <pc:docMk/>
            <pc:sldMk cId="1913050430" sldId="258"/>
            <ac:spMk id="3" creationId="{00000000-0000-0000-0000-000000000000}"/>
          </ac:spMkLst>
        </pc:spChg>
      </pc:sldChg>
      <pc:sldChg chg="modSp mod">
        <pc:chgData name="Rouhollah" userId="e16314c9-4a3d-40b1-933d-b443c9194ae7" providerId="ADAL" clId="{28445AC0-ED47-4B74-85DE-6A3865CFD850}" dt="2020-10-26T14:22:45.625" v="127" actId="20577"/>
        <pc:sldMkLst>
          <pc:docMk/>
          <pc:sldMk cId="1295423209" sldId="259"/>
        </pc:sldMkLst>
        <pc:graphicFrameChg chg="mod modGraphic">
          <ac:chgData name="Rouhollah" userId="e16314c9-4a3d-40b1-933d-b443c9194ae7" providerId="ADAL" clId="{28445AC0-ED47-4B74-85DE-6A3865CFD850}" dt="2020-10-26T14:22:45.625" v="127" actId="20577"/>
          <ac:graphicFrameMkLst>
            <pc:docMk/>
            <pc:sldMk cId="1295423209" sldId="259"/>
            <ac:graphicFrameMk id="4" creationId="{00000000-0000-0000-0000-000000000000}"/>
          </ac:graphicFrameMkLst>
        </pc:graphicFrameChg>
      </pc:sldChg>
      <pc:sldChg chg="modSp mod">
        <pc:chgData name="Rouhollah" userId="e16314c9-4a3d-40b1-933d-b443c9194ae7" providerId="ADAL" clId="{28445AC0-ED47-4B74-85DE-6A3865CFD850}" dt="2020-10-26T14:43:48.622" v="485" actId="20577"/>
        <pc:sldMkLst>
          <pc:docMk/>
          <pc:sldMk cId="1748898118" sldId="260"/>
        </pc:sldMkLst>
        <pc:spChg chg="mod">
          <ac:chgData name="Rouhollah" userId="e16314c9-4a3d-40b1-933d-b443c9194ae7" providerId="ADAL" clId="{28445AC0-ED47-4B74-85DE-6A3865CFD850}" dt="2020-10-26T14:43:48.622" v="485" actId="20577"/>
          <ac:spMkLst>
            <pc:docMk/>
            <pc:sldMk cId="1748898118" sldId="260"/>
            <ac:spMk id="3" creationId="{00000000-0000-0000-0000-000000000000}"/>
          </ac:spMkLst>
        </pc:spChg>
      </pc:sldChg>
      <pc:sldChg chg="addSp delSp modSp mod">
        <pc:chgData name="Rouhollah" userId="e16314c9-4a3d-40b1-933d-b443c9194ae7" providerId="ADAL" clId="{28445AC0-ED47-4B74-85DE-6A3865CFD850}" dt="2020-10-26T14:23:17.440" v="137" actId="20577"/>
        <pc:sldMkLst>
          <pc:docMk/>
          <pc:sldMk cId="963574808" sldId="264"/>
        </pc:sldMkLst>
        <pc:spChg chg="mod">
          <ac:chgData name="Rouhollah" userId="e16314c9-4a3d-40b1-933d-b443c9194ae7" providerId="ADAL" clId="{28445AC0-ED47-4B74-85DE-6A3865CFD850}" dt="2020-10-26T14:23:17.440" v="137" actId="20577"/>
          <ac:spMkLst>
            <pc:docMk/>
            <pc:sldMk cId="963574808" sldId="264"/>
            <ac:spMk id="2" creationId="{00000000-0000-0000-0000-000000000000}"/>
          </ac:spMkLst>
        </pc:spChg>
        <pc:picChg chg="add mod">
          <ac:chgData name="Rouhollah" userId="e16314c9-4a3d-40b1-933d-b443c9194ae7" providerId="ADAL" clId="{28445AC0-ED47-4B74-85DE-6A3865CFD850}" dt="2020-10-26T14:23:13.703" v="131" actId="1076"/>
          <ac:picMkLst>
            <pc:docMk/>
            <pc:sldMk cId="963574808" sldId="264"/>
            <ac:picMk id="5" creationId="{5EF52579-04AC-445A-B1DF-B1CB7D007690}"/>
          </ac:picMkLst>
        </pc:picChg>
        <pc:picChg chg="del">
          <ac:chgData name="Rouhollah" userId="e16314c9-4a3d-40b1-933d-b443c9194ae7" providerId="ADAL" clId="{28445AC0-ED47-4B74-85DE-6A3865CFD850}" dt="2020-10-26T14:23:08.883" v="128" actId="478"/>
          <ac:picMkLst>
            <pc:docMk/>
            <pc:sldMk cId="963574808" sldId="264"/>
            <ac:picMk id="7" creationId="{6CEDECDA-FF02-45C1-A56E-F84B86552EB8}"/>
          </ac:picMkLst>
        </pc:picChg>
      </pc:sldChg>
      <pc:sldChg chg="modSp add mod">
        <pc:chgData name="Rouhollah" userId="e16314c9-4a3d-40b1-933d-b443c9194ae7" providerId="ADAL" clId="{28445AC0-ED47-4B74-85DE-6A3865CFD850}" dt="2020-10-26T14:26:53.072" v="162" actId="20577"/>
        <pc:sldMkLst>
          <pc:docMk/>
          <pc:sldMk cId="2190715376" sldId="289"/>
        </pc:sldMkLst>
        <pc:spChg chg="mod">
          <ac:chgData name="Rouhollah" userId="e16314c9-4a3d-40b1-933d-b443c9194ae7" providerId="ADAL" clId="{28445AC0-ED47-4B74-85DE-6A3865CFD850}" dt="2020-10-26T14:26:53.072" v="162" actId="20577"/>
          <ac:spMkLst>
            <pc:docMk/>
            <pc:sldMk cId="2190715376" sldId="289"/>
            <ac:spMk id="3" creationId="{00000000-0000-0000-0000-000000000000}"/>
          </ac:spMkLst>
        </pc:spChg>
      </pc:sldChg>
      <pc:sldChg chg="add">
        <pc:chgData name="Rouhollah" userId="e16314c9-4a3d-40b1-933d-b443c9194ae7" providerId="ADAL" clId="{28445AC0-ED47-4B74-85DE-6A3865CFD850}" dt="2020-10-22T07:32:42.935" v="34"/>
        <pc:sldMkLst>
          <pc:docMk/>
          <pc:sldMk cId="296754224" sldId="290"/>
        </pc:sldMkLst>
      </pc:sldChg>
      <pc:sldChg chg="add">
        <pc:chgData name="Rouhollah" userId="e16314c9-4a3d-40b1-933d-b443c9194ae7" providerId="ADAL" clId="{28445AC0-ED47-4B74-85DE-6A3865CFD850}" dt="2020-10-22T07:32:42.935" v="34"/>
        <pc:sldMkLst>
          <pc:docMk/>
          <pc:sldMk cId="1266807513" sldId="291"/>
        </pc:sldMkLst>
      </pc:sldChg>
      <pc:sldChg chg="addSp delSp modSp add mod">
        <pc:chgData name="Rouhollah" userId="e16314c9-4a3d-40b1-933d-b443c9194ae7" providerId="ADAL" clId="{28445AC0-ED47-4B74-85DE-6A3865CFD850}" dt="2020-10-26T14:47:21.272" v="490" actId="20577"/>
        <pc:sldMkLst>
          <pc:docMk/>
          <pc:sldMk cId="3044233681" sldId="292"/>
        </pc:sldMkLst>
        <pc:spChg chg="mod">
          <ac:chgData name="Rouhollah" userId="e16314c9-4a3d-40b1-933d-b443c9194ae7" providerId="ADAL" clId="{28445AC0-ED47-4B74-85DE-6A3865CFD850}" dt="2020-10-26T14:27:03.837" v="163" actId="20577"/>
          <ac:spMkLst>
            <pc:docMk/>
            <pc:sldMk cId="3044233681" sldId="292"/>
            <ac:spMk id="2" creationId="{D9669F10-DC9E-4B85-BD1B-B03794787C8D}"/>
          </ac:spMkLst>
        </pc:spChg>
        <pc:spChg chg="add del mod">
          <ac:chgData name="Rouhollah" userId="e16314c9-4a3d-40b1-933d-b443c9194ae7" providerId="ADAL" clId="{28445AC0-ED47-4B74-85DE-6A3865CFD850}" dt="2020-10-26T14:30:20.496" v="168" actId="478"/>
          <ac:spMkLst>
            <pc:docMk/>
            <pc:sldMk cId="3044233681" sldId="292"/>
            <ac:spMk id="3" creationId="{BB2439CB-D98E-4301-B176-1EE23E930A81}"/>
          </ac:spMkLst>
        </pc:spChg>
        <pc:spChg chg="mod">
          <ac:chgData name="Rouhollah" userId="e16314c9-4a3d-40b1-933d-b443c9194ae7" providerId="ADAL" clId="{28445AC0-ED47-4B74-85DE-6A3865CFD850}" dt="2020-10-26T14:47:21.272" v="490" actId="20577"/>
          <ac:spMkLst>
            <pc:docMk/>
            <pc:sldMk cId="3044233681" sldId="292"/>
            <ac:spMk id="7" creationId="{6DC4BF77-0117-470D-8B98-166035D6E2DE}"/>
          </ac:spMkLst>
        </pc:spChg>
        <pc:picChg chg="mod">
          <ac:chgData name="Rouhollah" userId="e16314c9-4a3d-40b1-933d-b443c9194ae7" providerId="ADAL" clId="{28445AC0-ED47-4B74-85DE-6A3865CFD850}" dt="2020-10-26T14:34:50.463" v="452" actId="1076"/>
          <ac:picMkLst>
            <pc:docMk/>
            <pc:sldMk cId="3044233681" sldId="292"/>
            <ac:picMk id="9" creationId="{BB5B4A66-5E35-439B-B8E0-D57900AC1D7C}"/>
          </ac:picMkLst>
        </pc:picChg>
      </pc:sldChg>
    </pc:docChg>
  </pc:docChgLst>
  <pc:docChgLst>
    <pc:chgData name="Rouhollah Mahfouzi" userId="e16314c9-4a3d-40b1-933d-b443c9194ae7" providerId="ADAL" clId="{28445AC0-ED47-4B74-85DE-6A3865CFD850}"/>
    <pc:docChg chg="custSel addSld delSld modSld">
      <pc:chgData name="Rouhollah Mahfouzi" userId="e16314c9-4a3d-40b1-933d-b443c9194ae7" providerId="ADAL" clId="{28445AC0-ED47-4B74-85DE-6A3865CFD850}" dt="2020-11-10T16:09:33.094" v="348" actId="207"/>
      <pc:docMkLst>
        <pc:docMk/>
      </pc:docMkLst>
      <pc:sldChg chg="modSp mod">
        <pc:chgData name="Rouhollah Mahfouzi" userId="e16314c9-4a3d-40b1-933d-b443c9194ae7" providerId="ADAL" clId="{28445AC0-ED47-4B74-85DE-6A3865CFD850}" dt="2020-10-16T06:16:39.345" v="4" actId="20577"/>
        <pc:sldMkLst>
          <pc:docMk/>
          <pc:sldMk cId="4109056494" sldId="256"/>
        </pc:sldMkLst>
        <pc:spChg chg="mod">
          <ac:chgData name="Rouhollah Mahfouzi" userId="e16314c9-4a3d-40b1-933d-b443c9194ae7" providerId="ADAL" clId="{28445AC0-ED47-4B74-85DE-6A3865CFD850}" dt="2020-10-16T06:16:39.345" v="4" actId="20577"/>
          <ac:spMkLst>
            <pc:docMk/>
            <pc:sldMk cId="4109056494" sldId="256"/>
            <ac:spMk id="3" creationId="{00000000-0000-0000-0000-000000000000}"/>
          </ac:spMkLst>
        </pc:spChg>
      </pc:sldChg>
      <pc:sldChg chg="addSp modSp mod">
        <pc:chgData name="Rouhollah Mahfouzi" userId="e16314c9-4a3d-40b1-933d-b443c9194ae7" providerId="ADAL" clId="{28445AC0-ED47-4B74-85DE-6A3865CFD850}" dt="2020-11-10T09:33:18.956" v="223" actId="1076"/>
        <pc:sldMkLst>
          <pc:docMk/>
          <pc:sldMk cId="1913050430" sldId="258"/>
        </pc:sldMkLst>
        <pc:spChg chg="mod">
          <ac:chgData name="Rouhollah Mahfouzi" userId="e16314c9-4a3d-40b1-933d-b443c9194ae7" providerId="ADAL" clId="{28445AC0-ED47-4B74-85DE-6A3865CFD850}" dt="2020-10-16T06:19:01.305" v="20"/>
          <ac:spMkLst>
            <pc:docMk/>
            <pc:sldMk cId="1913050430" sldId="258"/>
            <ac:spMk id="3" creationId="{00000000-0000-0000-0000-000000000000}"/>
          </ac:spMkLst>
        </pc:spChg>
        <pc:spChg chg="add mod">
          <ac:chgData name="Rouhollah Mahfouzi" userId="e16314c9-4a3d-40b1-933d-b443c9194ae7" providerId="ADAL" clId="{28445AC0-ED47-4B74-85DE-6A3865CFD850}" dt="2020-11-10T09:33:18.956" v="223" actId="1076"/>
          <ac:spMkLst>
            <pc:docMk/>
            <pc:sldMk cId="1913050430" sldId="258"/>
            <ac:spMk id="4" creationId="{3C9CB9DD-2486-47BF-AC94-044446F298DC}"/>
          </ac:spMkLst>
        </pc:spChg>
      </pc:sldChg>
      <pc:sldChg chg="del">
        <pc:chgData name="Rouhollah Mahfouzi" userId="e16314c9-4a3d-40b1-933d-b443c9194ae7" providerId="ADAL" clId="{28445AC0-ED47-4B74-85DE-6A3865CFD850}" dt="2020-10-16T06:16:18.985" v="0" actId="47"/>
        <pc:sldMkLst>
          <pc:docMk/>
          <pc:sldMk cId="362035496" sldId="274"/>
        </pc:sldMkLst>
      </pc:sldChg>
      <pc:sldChg chg="modSp mod">
        <pc:chgData name="Rouhollah Mahfouzi" userId="e16314c9-4a3d-40b1-933d-b443c9194ae7" providerId="ADAL" clId="{28445AC0-ED47-4B74-85DE-6A3865CFD850}" dt="2020-11-09T12:20:20.202" v="41" actId="20577"/>
        <pc:sldMkLst>
          <pc:docMk/>
          <pc:sldMk cId="3044233681" sldId="292"/>
        </pc:sldMkLst>
        <pc:spChg chg="mod">
          <ac:chgData name="Rouhollah Mahfouzi" userId="e16314c9-4a3d-40b1-933d-b443c9194ae7" providerId="ADAL" clId="{28445AC0-ED47-4B74-85DE-6A3865CFD850}" dt="2020-11-09T12:20:20.202" v="41" actId="20577"/>
          <ac:spMkLst>
            <pc:docMk/>
            <pc:sldMk cId="3044233681" sldId="292"/>
            <ac:spMk id="7" creationId="{6DC4BF77-0117-470D-8B98-166035D6E2DE}"/>
          </ac:spMkLst>
        </pc:spChg>
      </pc:sldChg>
      <pc:sldChg chg="modSp new mod">
        <pc:chgData name="Rouhollah Mahfouzi" userId="e16314c9-4a3d-40b1-933d-b443c9194ae7" providerId="ADAL" clId="{28445AC0-ED47-4B74-85DE-6A3865CFD850}" dt="2020-11-10T16:09:33.094" v="348" actId="207"/>
        <pc:sldMkLst>
          <pc:docMk/>
          <pc:sldMk cId="2546650926" sldId="293"/>
        </pc:sldMkLst>
        <pc:spChg chg="mod">
          <ac:chgData name="Rouhollah Mahfouzi" userId="e16314c9-4a3d-40b1-933d-b443c9194ae7" providerId="ADAL" clId="{28445AC0-ED47-4B74-85DE-6A3865CFD850}" dt="2020-11-10T09:31:16.109" v="213" actId="207"/>
          <ac:spMkLst>
            <pc:docMk/>
            <pc:sldMk cId="2546650926" sldId="293"/>
            <ac:spMk id="2" creationId="{E8F171D2-DEAA-40A8-83AD-DEC7C9DA93A4}"/>
          </ac:spMkLst>
        </pc:spChg>
        <pc:spChg chg="mod">
          <ac:chgData name="Rouhollah Mahfouzi" userId="e16314c9-4a3d-40b1-933d-b443c9194ae7" providerId="ADAL" clId="{28445AC0-ED47-4B74-85DE-6A3865CFD850}" dt="2020-11-10T16:09:33.094" v="348" actId="207"/>
          <ac:spMkLst>
            <pc:docMk/>
            <pc:sldMk cId="2546650926" sldId="293"/>
            <ac:spMk id="3" creationId="{813555A2-FF75-4BC6-BE6A-4B9FFFF50C66}"/>
          </ac:spMkLst>
        </pc:spChg>
      </pc:sldChg>
    </pc:docChg>
  </pc:docChgLst>
  <pc:docChgLst>
    <pc:chgData name="Rouhollah Mahfouzi" userId="e16314c9-4a3d-40b1-933d-b443c9194ae7" providerId="ADAL" clId="{40C84D54-5DA7-418B-B6BF-4EF38A454BB5}"/>
    <pc:docChg chg="undo custSel modSld">
      <pc:chgData name="Rouhollah Mahfouzi" userId="e16314c9-4a3d-40b1-933d-b443c9194ae7" providerId="ADAL" clId="{40C84D54-5DA7-418B-B6BF-4EF38A454BB5}" dt="2019-11-08T14:22:03.681" v="135" actId="1076"/>
      <pc:docMkLst>
        <pc:docMk/>
      </pc:docMkLst>
      <pc:sldChg chg="modSp mod">
        <pc:chgData name="Rouhollah Mahfouzi" userId="e16314c9-4a3d-40b1-933d-b443c9194ae7" providerId="ADAL" clId="{40C84D54-5DA7-418B-B6BF-4EF38A454BB5}" dt="2019-11-08T14:14:19.597" v="1" actId="20577"/>
        <pc:sldMkLst>
          <pc:docMk/>
          <pc:sldMk cId="4109056494" sldId="256"/>
        </pc:sldMkLst>
        <pc:spChg chg="mod">
          <ac:chgData name="Rouhollah Mahfouzi" userId="e16314c9-4a3d-40b1-933d-b443c9194ae7" providerId="ADAL" clId="{40C84D54-5DA7-418B-B6BF-4EF38A454BB5}" dt="2019-11-08T14:14:19.597" v="1" actId="20577"/>
          <ac:spMkLst>
            <pc:docMk/>
            <pc:sldMk cId="4109056494" sldId="256"/>
            <ac:spMk id="3" creationId="{00000000-0000-0000-0000-000000000000}"/>
          </ac:spMkLst>
        </pc:spChg>
      </pc:sldChg>
      <pc:sldChg chg="delSp modSp mod">
        <pc:chgData name="Rouhollah Mahfouzi" userId="e16314c9-4a3d-40b1-933d-b443c9194ae7" providerId="ADAL" clId="{40C84D54-5DA7-418B-B6BF-4EF38A454BB5}" dt="2019-11-08T14:16:30.195" v="52" actId="478"/>
        <pc:sldMkLst>
          <pc:docMk/>
          <pc:sldMk cId="1913050430" sldId="258"/>
        </pc:sldMkLst>
        <pc:spChg chg="mod">
          <ac:chgData name="Rouhollah Mahfouzi" userId="e16314c9-4a3d-40b1-933d-b443c9194ae7" providerId="ADAL" clId="{40C84D54-5DA7-418B-B6BF-4EF38A454BB5}" dt="2019-11-08T14:15:22.363" v="51" actId="20577"/>
          <ac:spMkLst>
            <pc:docMk/>
            <pc:sldMk cId="1913050430" sldId="258"/>
            <ac:spMk id="3" creationId="{00000000-0000-0000-0000-000000000000}"/>
          </ac:spMkLst>
        </pc:spChg>
        <pc:spChg chg="del mod">
          <ac:chgData name="Rouhollah Mahfouzi" userId="e16314c9-4a3d-40b1-933d-b443c9194ae7" providerId="ADAL" clId="{40C84D54-5DA7-418B-B6BF-4EF38A454BB5}" dt="2019-11-08T14:16:30.195" v="52" actId="478"/>
          <ac:spMkLst>
            <pc:docMk/>
            <pc:sldMk cId="1913050430" sldId="258"/>
            <ac:spMk id="4" creationId="{AE1982CB-442C-4274-8505-B1A1917C3EB2}"/>
          </ac:spMkLst>
        </pc:spChg>
      </pc:sldChg>
      <pc:sldChg chg="modSp mod">
        <pc:chgData name="Rouhollah Mahfouzi" userId="e16314c9-4a3d-40b1-933d-b443c9194ae7" providerId="ADAL" clId="{40C84D54-5DA7-418B-B6BF-4EF38A454BB5}" dt="2019-11-08T14:20:39.138" v="127" actId="20577"/>
        <pc:sldMkLst>
          <pc:docMk/>
          <pc:sldMk cId="1295423209" sldId="259"/>
        </pc:sldMkLst>
        <pc:spChg chg="mod">
          <ac:chgData name="Rouhollah Mahfouzi" userId="e16314c9-4a3d-40b1-933d-b443c9194ae7" providerId="ADAL" clId="{40C84D54-5DA7-418B-B6BF-4EF38A454BB5}" dt="2019-11-08T14:20:30.181" v="121" actId="20577"/>
          <ac:spMkLst>
            <pc:docMk/>
            <pc:sldMk cId="1295423209" sldId="259"/>
            <ac:spMk id="3" creationId="{00000000-0000-0000-0000-000000000000}"/>
          </ac:spMkLst>
        </pc:spChg>
        <pc:graphicFrameChg chg="modGraphic">
          <ac:chgData name="Rouhollah Mahfouzi" userId="e16314c9-4a3d-40b1-933d-b443c9194ae7" providerId="ADAL" clId="{40C84D54-5DA7-418B-B6BF-4EF38A454BB5}" dt="2019-11-08T14:20:39.138" v="127" actId="20577"/>
          <ac:graphicFrameMkLst>
            <pc:docMk/>
            <pc:sldMk cId="1295423209" sldId="259"/>
            <ac:graphicFrameMk id="4" creationId="{00000000-0000-0000-0000-000000000000}"/>
          </ac:graphicFrameMkLst>
        </pc:graphicFrameChg>
      </pc:sldChg>
      <pc:sldChg chg="addSp delSp modSp mod">
        <pc:chgData name="Rouhollah Mahfouzi" userId="e16314c9-4a3d-40b1-933d-b443c9194ae7" providerId="ADAL" clId="{40C84D54-5DA7-418B-B6BF-4EF38A454BB5}" dt="2019-11-08T14:22:03.681" v="135" actId="1076"/>
        <pc:sldMkLst>
          <pc:docMk/>
          <pc:sldMk cId="963574808" sldId="264"/>
        </pc:sldMkLst>
        <pc:picChg chg="del">
          <ac:chgData name="Rouhollah Mahfouzi" userId="e16314c9-4a3d-40b1-933d-b443c9194ae7" providerId="ADAL" clId="{40C84D54-5DA7-418B-B6BF-4EF38A454BB5}" dt="2019-11-08T14:21:25.777" v="128" actId="478"/>
          <ac:picMkLst>
            <pc:docMk/>
            <pc:sldMk cId="963574808" sldId="264"/>
            <ac:picMk id="4" creationId="{2991033C-7F2D-47A6-BF6F-7DB0D71765E8}"/>
          </ac:picMkLst>
        </pc:picChg>
        <pc:picChg chg="add del">
          <ac:chgData name="Rouhollah Mahfouzi" userId="e16314c9-4a3d-40b1-933d-b443c9194ae7" providerId="ADAL" clId="{40C84D54-5DA7-418B-B6BF-4EF38A454BB5}" dt="2019-11-08T14:21:28.841" v="130"/>
          <ac:picMkLst>
            <pc:docMk/>
            <pc:sldMk cId="963574808" sldId="264"/>
            <ac:picMk id="5" creationId="{7D6A7283-016C-4B26-8A72-DA6A5F56D2BA}"/>
          </ac:picMkLst>
        </pc:picChg>
        <pc:picChg chg="add mod">
          <ac:chgData name="Rouhollah Mahfouzi" userId="e16314c9-4a3d-40b1-933d-b443c9194ae7" providerId="ADAL" clId="{40C84D54-5DA7-418B-B6BF-4EF38A454BB5}" dt="2019-11-08T14:22:03.681" v="135" actId="1076"/>
          <ac:picMkLst>
            <pc:docMk/>
            <pc:sldMk cId="963574808" sldId="264"/>
            <ac:picMk id="7" creationId="{6CEDECDA-FF02-45C1-A56E-F84B86552EB8}"/>
          </ac:picMkLst>
        </pc:picChg>
      </pc:sldChg>
    </pc:docChg>
  </pc:docChgLst>
  <pc:docChgLst>
    <pc:chgData name="Rouhollah Mahfouzi" userId="e16314c9-4a3d-40b1-933d-b443c9194ae7" providerId="ADAL" clId="{244A3EDA-76E3-4414-9F3D-708B6B2D266A}"/>
    <pc:docChg chg="custSel addSld modSld">
      <pc:chgData name="Rouhollah Mahfouzi" userId="e16314c9-4a3d-40b1-933d-b443c9194ae7" providerId="ADAL" clId="{244A3EDA-76E3-4414-9F3D-708B6B2D266A}" dt="2019-11-12T14:11:04.488" v="53" actId="20577"/>
      <pc:docMkLst>
        <pc:docMk/>
      </pc:docMkLst>
      <pc:sldChg chg="modSp add mod">
        <pc:chgData name="Rouhollah Mahfouzi" userId="e16314c9-4a3d-40b1-933d-b443c9194ae7" providerId="ADAL" clId="{244A3EDA-76E3-4414-9F3D-708B6B2D266A}" dt="2019-11-12T14:11:04.488" v="53" actId="20577"/>
        <pc:sldMkLst>
          <pc:docMk/>
          <pc:sldMk cId="362035496" sldId="274"/>
        </pc:sldMkLst>
        <pc:spChg chg="mod">
          <ac:chgData name="Rouhollah Mahfouzi" userId="e16314c9-4a3d-40b1-933d-b443c9194ae7" providerId="ADAL" clId="{244A3EDA-76E3-4414-9F3D-708B6B2D266A}" dt="2019-11-12T14:10:51.567" v="27" actId="20577"/>
          <ac:spMkLst>
            <pc:docMk/>
            <pc:sldMk cId="362035496" sldId="274"/>
            <ac:spMk id="2" creationId="{990E8F6D-1C64-41DE-BC8F-AF80B68FE4C9}"/>
          </ac:spMkLst>
        </pc:spChg>
        <pc:spChg chg="mod">
          <ac:chgData name="Rouhollah Mahfouzi" userId="e16314c9-4a3d-40b1-933d-b443c9194ae7" providerId="ADAL" clId="{244A3EDA-76E3-4414-9F3D-708B6B2D266A}" dt="2019-11-12T14:11:04.488" v="53" actId="20577"/>
          <ac:spMkLst>
            <pc:docMk/>
            <pc:sldMk cId="362035496" sldId="274"/>
            <ac:spMk id="3" creationId="{FF5B7CA3-3643-41E1-9236-F9B202DADE6C}"/>
          </ac:spMkLst>
        </pc:spChg>
      </pc:sldChg>
    </pc:docChg>
  </pc:docChgLst>
  <pc:docChgLst>
    <pc:chgData name="Rouhollah Mahfouzi" userId="e16314c9-4a3d-40b1-933d-b443c9194ae7" providerId="ADAL" clId="{E6515662-857B-46D5-A8CD-281803C9E316}"/>
    <pc:docChg chg="addSld delSld modSld">
      <pc:chgData name="Rouhollah Mahfouzi" userId="e16314c9-4a3d-40b1-933d-b443c9194ae7" providerId="ADAL" clId="{E6515662-857B-46D5-A8CD-281803C9E316}" dt="2018-11-13T14:12:36.576" v="38" actId="14100"/>
      <pc:docMkLst>
        <pc:docMk/>
      </pc:docMkLst>
      <pc:sldChg chg="modSp">
        <pc:chgData name="Rouhollah Mahfouzi" userId="e16314c9-4a3d-40b1-933d-b443c9194ae7" providerId="ADAL" clId="{E6515662-857B-46D5-A8CD-281803C9E316}" dt="2018-11-13T13:49:22.914" v="35" actId="20577"/>
        <pc:sldMkLst>
          <pc:docMk/>
          <pc:sldMk cId="4109056494" sldId="256"/>
        </pc:sldMkLst>
        <pc:spChg chg="mod">
          <ac:chgData name="Rouhollah Mahfouzi" userId="e16314c9-4a3d-40b1-933d-b443c9194ae7" providerId="ADAL" clId="{E6515662-857B-46D5-A8CD-281803C9E316}" dt="2018-11-13T13:49:22.914" v="35" actId="20577"/>
          <ac:spMkLst>
            <pc:docMk/>
            <pc:sldMk cId="4109056494" sldId="256"/>
            <ac:spMk id="3" creationId="{00000000-0000-0000-0000-000000000000}"/>
          </ac:spMkLst>
        </pc:spChg>
      </pc:sldChg>
      <pc:sldChg chg="addSp modSp">
        <pc:chgData name="Rouhollah Mahfouzi" userId="e16314c9-4a3d-40b1-933d-b443c9194ae7" providerId="ADAL" clId="{E6515662-857B-46D5-A8CD-281803C9E316}" dt="2018-11-13T13:48:44.731" v="10" actId="1582"/>
        <pc:sldMkLst>
          <pc:docMk/>
          <pc:sldMk cId="1913050430" sldId="258"/>
        </pc:sldMkLst>
        <pc:spChg chg="mod">
          <ac:chgData name="Rouhollah Mahfouzi" userId="e16314c9-4a3d-40b1-933d-b443c9194ae7" providerId="ADAL" clId="{E6515662-857B-46D5-A8CD-281803C9E316}" dt="2018-11-13T13:47:56.446" v="6" actId="207"/>
          <ac:spMkLst>
            <pc:docMk/>
            <pc:sldMk cId="1913050430" sldId="258"/>
            <ac:spMk id="3" creationId="{00000000-0000-0000-0000-000000000000}"/>
          </ac:spMkLst>
        </pc:spChg>
        <pc:spChg chg="add mod">
          <ac:chgData name="Rouhollah Mahfouzi" userId="e16314c9-4a3d-40b1-933d-b443c9194ae7" providerId="ADAL" clId="{E6515662-857B-46D5-A8CD-281803C9E316}" dt="2018-11-13T13:48:44.731" v="10" actId="1582"/>
          <ac:spMkLst>
            <pc:docMk/>
            <pc:sldMk cId="1913050430" sldId="258"/>
            <ac:spMk id="4" creationId="{AE1982CB-442C-4274-8505-B1A1917C3EB2}"/>
          </ac:spMkLst>
        </pc:spChg>
      </pc:sldChg>
      <pc:sldChg chg="modSp">
        <pc:chgData name="Rouhollah Mahfouzi" userId="e16314c9-4a3d-40b1-933d-b443c9194ae7" providerId="ADAL" clId="{E6515662-857B-46D5-A8CD-281803C9E316}" dt="2018-11-13T14:12:36.576" v="38" actId="14100"/>
        <pc:sldMkLst>
          <pc:docMk/>
          <pc:sldMk cId="963574808" sldId="264"/>
        </pc:sldMkLst>
        <pc:picChg chg="mod">
          <ac:chgData name="Rouhollah Mahfouzi" userId="e16314c9-4a3d-40b1-933d-b443c9194ae7" providerId="ADAL" clId="{E6515662-857B-46D5-A8CD-281803C9E316}" dt="2018-11-13T14:12:36.576" v="38" actId="14100"/>
          <ac:picMkLst>
            <pc:docMk/>
            <pc:sldMk cId="963574808" sldId="264"/>
            <ac:picMk id="4" creationId="{2991033C-7F2D-47A6-BF6F-7DB0D71765E8}"/>
          </ac:picMkLst>
        </pc:picChg>
      </pc:sldChg>
      <pc:sldChg chg="add del">
        <pc:chgData name="Rouhollah Mahfouzi" userId="e16314c9-4a3d-40b1-933d-b443c9194ae7" providerId="ADAL" clId="{E6515662-857B-46D5-A8CD-281803C9E316}" dt="2018-11-13T13:21:52.674" v="3"/>
        <pc:sldMkLst>
          <pc:docMk/>
          <pc:sldMk cId="1008272168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80048-F3BF-45E3-A886-2E7E94B7F8E3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D1FBA-44FE-4177-87F5-0327045F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D1FBA-44FE-4177-87F5-0327045F34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3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8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5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9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9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C38F-0473-4CEE-BB46-4E03BC899B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7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lternative.me/gotoassis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raso.org/blog/%D8%B1%D9%88%D8%B4-%D9%87%D8%A7%DB%8C-%D8%A7%DB%8C%D9%85%D9%86-%D8%B3%D8%A7%D8%B2%DB%8C-ssh/" TargetMode="Externa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illbiotech.files.wordpress.com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escalar.com/docs/users_guide_v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mplescalar.com/docs/hack_guide_v2.pd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a.liu.se/~TDTS10/labs/tdts10-lesson-exercise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u.se/en/employee/minni93" TargetMode="External"/><Relationship Id="rId2" Type="http://schemas.openxmlformats.org/officeDocument/2006/relationships/hyperlink" Target="https://liu.se/en/employee/rouma4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da.liu.se/~TDTS10" TargetMode="External"/><Relationship Id="rId5" Type="http://schemas.openxmlformats.org/officeDocument/2006/relationships/hyperlink" Target="https://liu.se/en/employee/alisa39" TargetMode="External"/><Relationship Id="rId4" Type="http://schemas.openxmlformats.org/officeDocument/2006/relationships/hyperlink" Target="mailto:wilbe251@student.liu.s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.liu.se/labs/eslab/lab_rules.shtml" TargetMode="External"/><Relationship Id="rId2" Type="http://schemas.openxmlformats.org/officeDocument/2006/relationships/hyperlink" Target="https://www.ida.liu.se/webreg3/TDTS10-2020-1/LAB%20REGISTRA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171D2-DEAA-40A8-83AD-DEC7C9DA9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66868"/>
          </a:xfrm>
        </p:spPr>
        <p:txBody>
          <a:bodyPr>
            <a:normAutofit/>
          </a:bodyPr>
          <a:lstStyle/>
          <a:p>
            <a:r>
              <a:rPr lang="en-US" sz="6600" dirty="0"/>
              <a:t>Make sure you are registered in Group </a:t>
            </a:r>
            <a:r>
              <a:rPr lang="en-US" sz="6600" b="1" dirty="0">
                <a:solidFill>
                  <a:srgbClr val="FF0000"/>
                </a:solidFill>
              </a:rPr>
              <a:t>A</a:t>
            </a:r>
            <a:r>
              <a:rPr lang="en-US" sz="6600" dirty="0"/>
              <a:t> or </a:t>
            </a:r>
            <a:r>
              <a:rPr lang="en-US" sz="6600" b="1" dirty="0">
                <a:solidFill>
                  <a:srgbClr val="FF0000"/>
                </a:solidFill>
              </a:rPr>
              <a:t>B</a:t>
            </a:r>
            <a:r>
              <a:rPr lang="en-US" sz="6600" dirty="0"/>
              <a:t> in </a:t>
            </a:r>
            <a:r>
              <a:rPr lang="en-US" sz="6600" dirty="0" err="1"/>
              <a:t>webreg</a:t>
            </a:r>
            <a:endParaRPr lang="en-US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3555A2-FF75-4BC6-BE6A-4B9FFFF50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33853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Otherwise you are in the wrong Zoom room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Feel free to keep your camera on</a:t>
            </a:r>
          </a:p>
          <a:p>
            <a:r>
              <a:rPr lang="en-US" dirty="0">
                <a:solidFill>
                  <a:srgbClr val="00B0F0"/>
                </a:solidFill>
              </a:rPr>
              <a:t>Mute your mic unless you want to say something </a:t>
            </a: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50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pc="-5" dirty="0"/>
              <a:t>Remote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Thinlinc</a:t>
            </a:r>
            <a:r>
              <a:rPr lang="en-US" dirty="0">
                <a:latin typeface="Arial"/>
                <a:cs typeface="Arial"/>
              </a:rPr>
              <a:t> client: </a:t>
            </a:r>
            <a:r>
              <a:rPr lang="en-US" dirty="0">
                <a:solidFill>
                  <a:srgbClr val="00B0F0"/>
                </a:solidFill>
                <a:latin typeface="Arial"/>
                <a:cs typeface="Arial"/>
              </a:rPr>
              <a:t>thinlinc.edu.liu.se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SSH client: </a:t>
            </a:r>
            <a:r>
              <a:rPr lang="en-US" dirty="0">
                <a:solidFill>
                  <a:srgbClr val="00B0F0"/>
                </a:solidFill>
                <a:latin typeface="Arial"/>
                <a:cs typeface="Arial"/>
              </a:rPr>
              <a:t>ssh.edu.liu.se</a:t>
            </a:r>
          </a:p>
          <a:p>
            <a:endParaRPr lang="en-US" dirty="0"/>
          </a:p>
        </p:txBody>
      </p:sp>
      <p:pic>
        <p:nvPicPr>
          <p:cNvPr id="5" name="Picture 4" descr="A picture containing monitor&#10;&#10;Description automatically generated">
            <a:extLst>
              <a:ext uri="{FF2B5EF4-FFF2-40B4-BE49-F238E27FC236}">
                <a16:creationId xmlns:a16="http://schemas.microsoft.com/office/drawing/2014/main" id="{C7AF4CC4-3F93-4845-858C-4D786759D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13305" y="1182170"/>
            <a:ext cx="1017036" cy="10170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4D0A3B-F725-4B40-B01C-CB4D496D61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156578" y="3333466"/>
            <a:ext cx="1113454" cy="6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5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59F5-163C-4A69-A4F8-E1281E18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ThinLinc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371F0-CF3E-4711-954F-257A2F8EB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D7AB31-042A-4638-BE0B-CE590E340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970" y="2066735"/>
            <a:ext cx="4544059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61724-C9DF-4254-8DF6-AB671D85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ThinLinc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F3E23-0ADE-4698-A30A-86D465272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AC7679-1439-44D0-BBA3-535C30860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267" y="1828988"/>
            <a:ext cx="7213600" cy="43546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FE4524-1AE5-4550-B349-BD28F610D542}"/>
              </a:ext>
            </a:extLst>
          </p:cNvPr>
          <p:cNvSpPr txBox="1"/>
          <p:nvPr/>
        </p:nvSpPr>
        <p:spPr>
          <a:xfrm>
            <a:off x="4741333" y="6183654"/>
            <a:ext cx="3623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Press F8 for options</a:t>
            </a:r>
          </a:p>
        </p:txBody>
      </p:sp>
    </p:spTree>
    <p:extLst>
      <p:ext uri="{BB962C8B-B14F-4D97-AF65-F5344CB8AC3E}">
        <p14:creationId xmlns:p14="http://schemas.microsoft.com/office/powerpoint/2010/main" val="1266807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69F10-DC9E-4B85-BD1B-B03794787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ask questions during lab sessions?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DC4BF77-0117-470D-8B98-166035D6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channel [put yourself in queue by posting a message]</a:t>
            </a:r>
          </a:p>
          <a:p>
            <a:r>
              <a:rPr lang="en-US" dirty="0"/>
              <a:t>Private Team for each subgroup </a:t>
            </a:r>
          </a:p>
          <a:p>
            <a:pPr lvl="1"/>
            <a:r>
              <a:rPr lang="en-US" dirty="0"/>
              <a:t>Ask questions (video chat)</a:t>
            </a:r>
          </a:p>
          <a:p>
            <a:pPr lvl="1"/>
            <a:r>
              <a:rPr lang="en-US" dirty="0"/>
              <a:t>Demonstration</a:t>
            </a:r>
          </a:p>
          <a:p>
            <a:pPr lvl="1"/>
            <a:r>
              <a:rPr lang="en-US" dirty="0"/>
              <a:t>Upload your lab reports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5B4A66-5E35-439B-B8E0-D57900AC1D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5881396" y="3501549"/>
            <a:ext cx="5139786" cy="179567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44233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Environment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Linux</a:t>
            </a:r>
          </a:p>
          <a:p>
            <a:r>
              <a:rPr lang="en-US" spc="-5">
                <a:cs typeface="Arial"/>
              </a:rPr>
              <a:t>Simulations are started </a:t>
            </a:r>
            <a:r>
              <a:rPr lang="en-US">
                <a:cs typeface="Arial"/>
              </a:rPr>
              <a:t>from a command line (i.e., t</a:t>
            </a:r>
            <a:r>
              <a:rPr lang="en-US" spc="-5">
                <a:cs typeface="Arial"/>
              </a:rPr>
              <a:t>erminal)</a:t>
            </a:r>
          </a:p>
          <a:p>
            <a:pPr lvl="1"/>
            <a:r>
              <a:rPr lang="en-US" spc="-5">
                <a:cs typeface="Arial"/>
              </a:rPr>
              <a:t>To open a new terminal you can press </a:t>
            </a:r>
            <a:r>
              <a:rPr lang="en-US" spc="-5" err="1">
                <a:cs typeface="Arial"/>
              </a:rPr>
              <a:t>ctrl+alt+t</a:t>
            </a:r>
            <a:r>
              <a:rPr lang="en-US" spc="-5">
                <a:cs typeface="Arial"/>
              </a:rPr>
              <a:t>  </a:t>
            </a:r>
          </a:p>
          <a:p>
            <a:r>
              <a:rPr lang="en-US">
                <a:cs typeface="Arial"/>
              </a:rPr>
              <a:t>Get yourself familiarized with the terminal</a:t>
            </a:r>
          </a:p>
          <a:p>
            <a:pPr lvl="1"/>
            <a:r>
              <a:rPr lang="en-US">
                <a:cs typeface="Arial"/>
              </a:rPr>
              <a:t>Ask Google first</a:t>
            </a:r>
          </a:p>
          <a:p>
            <a:pPr lvl="1"/>
            <a:r>
              <a:rPr lang="en-US">
                <a:cs typeface="Arial"/>
              </a:rPr>
              <a:t>Ask your assistant</a:t>
            </a:r>
          </a:p>
          <a:p>
            <a:r>
              <a:rPr lang="en-US">
                <a:cs typeface="Arial"/>
              </a:rPr>
              <a:t>Make sure you learn the basic commands (i.e., </a:t>
            </a:r>
            <a:r>
              <a:rPr lang="en-US" i="1">
                <a:cs typeface="Arial"/>
              </a:rPr>
              <a:t>cd, ls, </a:t>
            </a:r>
            <a:r>
              <a:rPr lang="en-US" i="1" err="1">
                <a:cs typeface="Arial"/>
              </a:rPr>
              <a:t>cp</a:t>
            </a:r>
            <a:r>
              <a:rPr lang="en-US">
                <a:cs typeface="Arial"/>
              </a:rPr>
              <a:t>, …)</a:t>
            </a:r>
            <a:endParaRPr lang="en-US">
              <a:latin typeface="Arial"/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8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 Setup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Don’t forget the instructions in </a:t>
            </a:r>
            <a:r>
              <a:rPr lang="en-US">
                <a:solidFill>
                  <a:srgbClr val="FF0000"/>
                </a:solidFill>
              </a:rPr>
              <a:t>lab0</a:t>
            </a:r>
          </a:p>
          <a:p>
            <a:r>
              <a:rPr lang="en-US"/>
              <a:t>Instructions should be clear and easy to follow, but if you face difficulties</a:t>
            </a:r>
          </a:p>
          <a:p>
            <a:pPr lvl="1"/>
            <a:r>
              <a:rPr lang="en-US"/>
              <a:t>Don’t get frustrated :)</a:t>
            </a:r>
          </a:p>
          <a:p>
            <a:pPr lvl="1"/>
            <a:r>
              <a:rPr lang="en-US"/>
              <a:t>Read again carefully (without skipping over the lines)</a:t>
            </a:r>
          </a:p>
          <a:p>
            <a:pPr lvl="1"/>
            <a:r>
              <a:rPr lang="en-US"/>
              <a:t>Consult your assistant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02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 organization and goals</a:t>
            </a:r>
          </a:p>
          <a:p>
            <a:r>
              <a:rPr lang="en-US" err="1">
                <a:solidFill>
                  <a:srgbClr val="FF0000"/>
                </a:solidFill>
              </a:rPr>
              <a:t>SimpleScalar</a:t>
            </a:r>
            <a:r>
              <a:rPr lang="en-US">
                <a:solidFill>
                  <a:srgbClr val="FF0000"/>
                </a:solidFill>
              </a:rPr>
              <a:t> architecture and tools</a:t>
            </a:r>
          </a:p>
          <a:p>
            <a:r>
              <a:rPr lang="en-US"/>
              <a:t>Exercises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27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 Simulation</a:t>
            </a:r>
          </a:p>
        </p:txBody>
      </p:sp>
      <p:sp>
        <p:nvSpPr>
          <p:cNvPr id="4" name="object 3"/>
          <p:cNvSpPr/>
          <p:nvPr/>
        </p:nvSpPr>
        <p:spPr>
          <a:xfrm>
            <a:off x="2164080" y="1919288"/>
            <a:ext cx="7863840" cy="4138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911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: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</a:t>
            </a:r>
            <a:r>
              <a:rPr lang="en-US" i="1">
                <a:hlinkClick r:id="rId3"/>
              </a:rPr>
              <a:t>The </a:t>
            </a:r>
            <a:r>
              <a:rPr lang="en-US" i="1" err="1">
                <a:hlinkClick r:id="rId3"/>
              </a:rPr>
              <a:t>SimpleScalar</a:t>
            </a:r>
            <a:r>
              <a:rPr lang="en-US" i="1">
                <a:hlinkClick r:id="rId3"/>
              </a:rPr>
              <a:t> Tool Set, Version 2.0</a:t>
            </a:r>
            <a:r>
              <a:rPr lang="en-US"/>
              <a:t>”, by Doug Burger and Todd M. Austin</a:t>
            </a:r>
          </a:p>
          <a:p>
            <a:pPr lvl="1"/>
            <a:r>
              <a:rPr lang="en-US"/>
              <a:t>Very important preparation for the labs</a:t>
            </a:r>
          </a:p>
          <a:p>
            <a:pPr lvl="1"/>
            <a:r>
              <a:rPr lang="en-US"/>
              <a:t>This is your main reference for the tool!</a:t>
            </a:r>
          </a:p>
          <a:p>
            <a:r>
              <a:rPr lang="en-US"/>
              <a:t>“</a:t>
            </a:r>
            <a:r>
              <a:rPr lang="en-US">
                <a:hlinkClick r:id="rId4"/>
              </a:rPr>
              <a:t>User’s and Hacker’s guide</a:t>
            </a:r>
            <a:r>
              <a:rPr lang="en-US"/>
              <a:t>”, slides by Austin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67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Virtual architecture derived from MIPS</a:t>
            </a:r>
          </a:p>
          <a:p>
            <a:pPr lvl="1"/>
            <a:r>
              <a:rPr lang="en-US"/>
              <a:t>Control (j, </a:t>
            </a:r>
            <a:r>
              <a:rPr lang="en-US" err="1"/>
              <a:t>jr</a:t>
            </a:r>
            <a:r>
              <a:rPr lang="en-US"/>
              <a:t>,..., </a:t>
            </a:r>
            <a:r>
              <a:rPr lang="en-US" err="1"/>
              <a:t>beq</a:t>
            </a:r>
            <a:r>
              <a:rPr lang="en-US"/>
              <a:t>, </a:t>
            </a:r>
            <a:r>
              <a:rPr lang="en-US" err="1"/>
              <a:t>bne</a:t>
            </a:r>
            <a:r>
              <a:rPr lang="en-US"/>
              <a:t>,...)</a:t>
            </a:r>
          </a:p>
          <a:p>
            <a:pPr lvl="1"/>
            <a:r>
              <a:rPr lang="en-US"/>
              <a:t>Load/Store (</a:t>
            </a:r>
            <a:r>
              <a:rPr lang="en-US" err="1"/>
              <a:t>lb</a:t>
            </a:r>
            <a:r>
              <a:rPr lang="en-US"/>
              <a:t>, </a:t>
            </a:r>
            <a:r>
              <a:rPr lang="en-US" err="1"/>
              <a:t>lbu</a:t>
            </a:r>
            <a:r>
              <a:rPr lang="en-US"/>
              <a:t>, ...)</a:t>
            </a:r>
          </a:p>
          <a:p>
            <a:pPr lvl="1"/>
            <a:r>
              <a:rPr lang="en-US"/>
              <a:t>Integer Arithmetic (add, </a:t>
            </a:r>
            <a:r>
              <a:rPr lang="en-US" err="1"/>
              <a:t>addu</a:t>
            </a:r>
            <a:r>
              <a:rPr lang="en-US"/>
              <a:t>, ...)</a:t>
            </a:r>
          </a:p>
          <a:p>
            <a:pPr lvl="1"/>
            <a:r>
              <a:rPr lang="en-US"/>
              <a:t>Floating Point Arithmetic (</a:t>
            </a:r>
            <a:r>
              <a:rPr lang="en-US" err="1"/>
              <a:t>add.s</a:t>
            </a:r>
            <a:r>
              <a:rPr lang="en-US"/>
              <a:t>, </a:t>
            </a:r>
            <a:r>
              <a:rPr lang="en-US" err="1"/>
              <a:t>add.d</a:t>
            </a:r>
            <a:r>
              <a:rPr lang="en-US"/>
              <a:t>, ...)</a:t>
            </a:r>
          </a:p>
          <a:p>
            <a:pPr lvl="1"/>
            <a:r>
              <a:rPr lang="en-US"/>
              <a:t>Miscellaneous (</a:t>
            </a:r>
            <a:r>
              <a:rPr lang="en-US" err="1"/>
              <a:t>nop</a:t>
            </a:r>
            <a:r>
              <a:rPr lang="en-US"/>
              <a:t>, </a:t>
            </a:r>
            <a:r>
              <a:rPr lang="en-US" err="1"/>
              <a:t>syscall</a:t>
            </a:r>
            <a:r>
              <a:rPr lang="en-US"/>
              <a:t>, break)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0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 dirty="0"/>
              <a:t>TDTS10: </a:t>
            </a:r>
            <a:br>
              <a:rPr lang="en-US" spc="-5" dirty="0"/>
            </a:br>
            <a:r>
              <a:rPr lang="en-US" spc="-10" dirty="0"/>
              <a:t>Computer</a:t>
            </a:r>
            <a:r>
              <a:rPr lang="en-US" spc="-385" dirty="0"/>
              <a:t> </a:t>
            </a:r>
            <a:r>
              <a:rPr lang="en-US" spc="-5" dirty="0"/>
              <a:t>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kern="0" dirty="0">
                <a:solidFill>
                  <a:prstClr val="black"/>
                </a:solidFill>
                <a:latin typeface="+mj-lt"/>
                <a:cs typeface="Times New Roman"/>
              </a:rPr>
              <a:t>Lesson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kern="0" dirty="0">
                <a:solidFill>
                  <a:prstClr val="black"/>
                </a:solidFill>
                <a:latin typeface="+mj-lt"/>
                <a:cs typeface="Times New Roman"/>
              </a:rPr>
              <a:t>2020</a:t>
            </a:r>
          </a:p>
        </p:txBody>
      </p:sp>
      <p:pic>
        <p:nvPicPr>
          <p:cNvPr id="1026" name="Picture 2" descr="Image result for liu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155" y="5852478"/>
            <a:ext cx="3204845" cy="8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56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Several simulators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Sim-fast: Fast, only functional simulation (no timing)  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Sim-safe: Sim-fast + memory checks</a:t>
            </a:r>
          </a:p>
          <a:p>
            <a:pPr lvl="1"/>
            <a:r>
              <a:rPr lang="en-US"/>
              <a:t>Sim-cache: Sim-safe + cache simulation and various timing properties (simulation time, measured time, ...)</a:t>
            </a:r>
          </a:p>
          <a:p>
            <a:pPr lvl="1"/>
            <a:r>
              <a:rPr lang="en-US"/>
              <a:t>Sim-cheetah: Simulation of multiple cache  configurations</a:t>
            </a:r>
          </a:p>
          <a:p>
            <a:pPr lvl="1"/>
            <a:r>
              <a:rPr lang="en-US"/>
              <a:t>Sim-</a:t>
            </a:r>
            <a:r>
              <a:rPr lang="en-US" err="1"/>
              <a:t>outorder</a:t>
            </a:r>
            <a:r>
              <a:rPr lang="en-US"/>
              <a:t>: Superscalar simulator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53400" y="2511425"/>
            <a:ext cx="2866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/>
              <a:t>Won’t use these two!</a:t>
            </a:r>
          </a:p>
        </p:txBody>
      </p:sp>
    </p:spTree>
    <p:extLst>
      <p:ext uri="{BB962C8B-B14F-4D97-AF65-F5344CB8AC3E}">
        <p14:creationId xmlns:p14="http://schemas.microsoft.com/office/powerpoint/2010/main" val="3531676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Lab1, assignment 3</a:t>
            </a:r>
          </a:p>
          <a:p>
            <a:pPr lvl="1"/>
            <a:r>
              <a:rPr lang="en-US"/>
              <a:t>Dump the default configuration of sim-cheetah</a:t>
            </a:r>
          </a:p>
          <a:p>
            <a:pPr lvl="1"/>
            <a:r>
              <a:rPr lang="en-US"/>
              <a:t>Modify the configuration and simulate</a:t>
            </a:r>
          </a:p>
          <a:p>
            <a:pPr lvl="1"/>
            <a:r>
              <a:rPr lang="en-US"/>
              <a:t>Plot the results (e.g. OpenOffice, </a:t>
            </a:r>
            <a:r>
              <a:rPr lang="en-US" err="1"/>
              <a:t>Gnuplot</a:t>
            </a:r>
            <a:r>
              <a:rPr lang="en-US"/>
              <a:t>, </a:t>
            </a:r>
            <a:r>
              <a:rPr lang="en-US" err="1"/>
              <a:t>Matlab</a:t>
            </a:r>
            <a:r>
              <a:rPr lang="en-US"/>
              <a:t>,  Excel)</a:t>
            </a:r>
          </a:p>
          <a:p>
            <a:pPr lvl="1"/>
            <a:endParaRPr lang="en-US"/>
          </a:p>
        </p:txBody>
      </p:sp>
      <p:sp>
        <p:nvSpPr>
          <p:cNvPr id="4" name="object 3"/>
          <p:cNvSpPr/>
          <p:nvPr/>
        </p:nvSpPr>
        <p:spPr>
          <a:xfrm>
            <a:off x="3926204" y="3794760"/>
            <a:ext cx="4339591" cy="2517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932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organization and goals</a:t>
            </a:r>
          </a:p>
          <a:p>
            <a:r>
              <a:rPr lang="en-US" dirty="0" err="1"/>
              <a:t>SimpleScalar</a:t>
            </a:r>
            <a:r>
              <a:rPr lang="en-US" dirty="0"/>
              <a:t> architecture and tools</a:t>
            </a:r>
          </a:p>
          <a:p>
            <a:r>
              <a:rPr lang="en-US" dirty="0">
                <a:solidFill>
                  <a:srgbClr val="FF0000"/>
                </a:solidFill>
              </a:rPr>
              <a:t>Let’s solve some exercises on the first lab!</a:t>
            </a:r>
          </a:p>
          <a:p>
            <a:pPr lvl="1"/>
            <a:r>
              <a:rPr lang="en-US" dirty="0">
                <a:hlinkClick r:id="rId2"/>
              </a:rPr>
              <a:t>Lesson exercises</a:t>
            </a:r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9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Lab organization and goals</a:t>
            </a:r>
          </a:p>
          <a:p>
            <a:r>
              <a:rPr lang="en-US" err="1"/>
              <a:t>SimpleScalar</a:t>
            </a:r>
            <a:r>
              <a:rPr lang="en-US"/>
              <a:t> architecture and tools</a:t>
            </a:r>
          </a:p>
          <a:p>
            <a:r>
              <a:rPr lang="en-US"/>
              <a:t>Exercises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9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Assistants</a:t>
            </a:r>
          </a:p>
          <a:p>
            <a:pPr lvl="1"/>
            <a:r>
              <a:rPr lang="en-US" dirty="0"/>
              <a:t>Group A, B:</a:t>
            </a:r>
            <a:r>
              <a:rPr lang="en-US" dirty="0">
                <a:hlinkClick r:id="rId2"/>
              </a:rPr>
              <a:t> Rouhollah Mahfouzi</a:t>
            </a:r>
            <a:endParaRPr lang="en-US" dirty="0"/>
          </a:p>
          <a:p>
            <a:pPr lvl="1"/>
            <a:r>
              <a:rPr lang="en-US" dirty="0"/>
              <a:t>Group C, D: </a:t>
            </a:r>
            <a:r>
              <a:rPr lang="en-US" dirty="0">
                <a:hlinkClick r:id="rId3"/>
              </a:rPr>
              <a:t>Mina </a:t>
            </a:r>
            <a:r>
              <a:rPr lang="en-US" dirty="0" err="1">
                <a:hlinkClick r:id="rId3"/>
              </a:rPr>
              <a:t>Niknafs</a:t>
            </a:r>
            <a:endParaRPr lang="en-US" dirty="0"/>
          </a:p>
          <a:p>
            <a:pPr lvl="1"/>
            <a:r>
              <a:rPr lang="en-US" dirty="0"/>
              <a:t>Group E, F: </a:t>
            </a:r>
            <a:r>
              <a:rPr lang="en-US" dirty="0">
                <a:hlinkClick r:id="rId4"/>
              </a:rPr>
              <a:t>William </a:t>
            </a:r>
            <a:r>
              <a:rPr lang="en-US" dirty="0" err="1">
                <a:hlinkClick r:id="rId4"/>
              </a:rPr>
              <a:t>Bergekrans</a:t>
            </a:r>
            <a:endParaRPr lang="en-US" dirty="0"/>
          </a:p>
          <a:p>
            <a:pPr lvl="1"/>
            <a:r>
              <a:rPr lang="en-US" dirty="0"/>
              <a:t>Group G, H: </a:t>
            </a:r>
            <a:r>
              <a:rPr lang="en-US" dirty="0">
                <a:hlinkClick r:id="rId5"/>
              </a:rPr>
              <a:t>Ali Sahraee</a:t>
            </a:r>
            <a:endParaRPr lang="en-US" dirty="0"/>
          </a:p>
          <a:p>
            <a:r>
              <a:rPr lang="en-US" dirty="0"/>
              <a:t>Web page</a:t>
            </a:r>
          </a:p>
          <a:p>
            <a:pPr lvl="1"/>
            <a:r>
              <a:rPr lang="en-US" dirty="0">
                <a:hlinkClick r:id="rId6"/>
              </a:rPr>
              <a:t>http://www.ida.liu.se/~TDTS10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Check the lab page!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C9CB9DD-2486-47BF-AC94-044446F298DC}"/>
              </a:ext>
            </a:extLst>
          </p:cNvPr>
          <p:cNvSpPr/>
          <p:nvPr/>
        </p:nvSpPr>
        <p:spPr>
          <a:xfrm rot="10800000">
            <a:off x="5736492" y="2325073"/>
            <a:ext cx="719015" cy="34778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50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hlinkClick r:id="rId2"/>
              </a:rPr>
              <a:t>Sign up </a:t>
            </a:r>
            <a:r>
              <a:rPr lang="en-US" dirty="0"/>
              <a:t>in </a:t>
            </a:r>
            <a:r>
              <a:rPr lang="en-US" dirty="0" err="1"/>
              <a:t>Webreg</a:t>
            </a:r>
            <a:r>
              <a:rPr lang="en-US" dirty="0"/>
              <a:t>, TODAY</a:t>
            </a:r>
          </a:p>
          <a:p>
            <a:r>
              <a:rPr lang="en-US" dirty="0"/>
              <a:t>Deadline for the assignments: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Rules</a:t>
            </a:r>
            <a:r>
              <a:rPr lang="en-US" dirty="0"/>
              <a:t>: Read them! </a:t>
            </a:r>
          </a:p>
        </p:txBody>
      </p:sp>
      <p:graphicFrame>
        <p:nvGraphicFramePr>
          <p:cNvPr id="4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552571"/>
              </p:ext>
            </p:extLst>
          </p:nvPr>
        </p:nvGraphicFramePr>
        <p:xfrm>
          <a:off x="4148658" y="3026252"/>
          <a:ext cx="3894684" cy="19500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6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60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600" dirty="0">
                          <a:latin typeface="+mn-lt"/>
                          <a:cs typeface="Arial"/>
                        </a:rPr>
                        <a:t>Lab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Nov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.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20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604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>
                          <a:latin typeface="+mn-lt"/>
                          <a:cs typeface="Arial"/>
                        </a:rPr>
                        <a:t>Lab </a:t>
                      </a:r>
                      <a:r>
                        <a:rPr lang="en-US" sz="2600">
                          <a:latin typeface="+mn-lt"/>
                          <a:cs typeface="Arial"/>
                        </a:rPr>
                        <a:t>2</a:t>
                      </a:r>
                      <a:r>
                        <a:rPr sz="2600">
                          <a:latin typeface="+mn-lt"/>
                          <a:cs typeface="Arial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Dec.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4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>
                          <a:latin typeface="+mn-lt"/>
                          <a:cs typeface="Arial"/>
                        </a:rPr>
                        <a:t>Lab</a:t>
                      </a:r>
                      <a:r>
                        <a:rPr sz="2600" spc="-9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2600" spc="0">
                          <a:latin typeface="+mn-lt"/>
                          <a:cs typeface="Arial"/>
                        </a:rPr>
                        <a:t>3</a:t>
                      </a:r>
                      <a:endParaRPr sz="26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Dec. 18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42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DDE1F3-A176-493F-83E9-00D4CDBBF90D}"/>
              </a:ext>
            </a:extLst>
          </p:cNvPr>
          <p:cNvSpPr txBox="1">
            <a:spLocks/>
          </p:cNvSpPr>
          <p:nvPr/>
        </p:nvSpPr>
        <p:spPr>
          <a:xfrm>
            <a:off x="2304041" y="6108751"/>
            <a:ext cx="10515600" cy="406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Please only attend your own lab sessions (6 sessions)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F52579-04AC-445A-B1DF-B1CB7D007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484" y="1290482"/>
            <a:ext cx="10760316" cy="468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7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06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For each lab: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Demonstrate</a:t>
            </a:r>
          </a:p>
          <a:p>
            <a:pPr lvl="1"/>
            <a:r>
              <a:rPr lang="en-US" dirty="0"/>
              <a:t>Must be done during lab sessions </a:t>
            </a:r>
          </a:p>
          <a:p>
            <a:pPr lvl="1"/>
            <a:r>
              <a:rPr lang="en-US" dirty="0"/>
              <a:t>Both members must be present during demo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Report, Submitted via Teams</a:t>
            </a:r>
          </a:p>
        </p:txBody>
      </p:sp>
    </p:spTree>
    <p:extLst>
      <p:ext uri="{BB962C8B-B14F-4D97-AF65-F5344CB8AC3E}">
        <p14:creationId xmlns:p14="http://schemas.microsoft.com/office/powerpoint/2010/main" val="1748898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labs: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Cache Memories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 Pipelining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Superscalar Processors (2 lab sessions)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4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Obtain knowledge about computer organization and architecture</a:t>
            </a:r>
          </a:p>
          <a:p>
            <a:r>
              <a:rPr lang="en-US"/>
              <a:t>Insights in various trade-offs involved in the design of a processor</a:t>
            </a:r>
          </a:p>
          <a:p>
            <a:r>
              <a:rPr lang="en-US"/>
              <a:t>Become familiar with a set of tools necessary for evaluation of computer architectures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3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4182</TotalTime>
  <Words>613</Words>
  <Application>Microsoft Office PowerPoint</Application>
  <PresentationFormat>Widescreen</PresentationFormat>
  <Paragraphs>120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Make sure you are registered in Group A or B in webreg</vt:lpstr>
      <vt:lpstr>TDTS10:  Computer Architecture</vt:lpstr>
      <vt:lpstr>Outline</vt:lpstr>
      <vt:lpstr>Organization</vt:lpstr>
      <vt:lpstr>Organization</vt:lpstr>
      <vt:lpstr>Lab Schedule</vt:lpstr>
      <vt:lpstr>Examination</vt:lpstr>
      <vt:lpstr>Labs</vt:lpstr>
      <vt:lpstr>Goals</vt:lpstr>
      <vt:lpstr>Remote</vt:lpstr>
      <vt:lpstr>ThinLinc</vt:lpstr>
      <vt:lpstr>ThinLinc</vt:lpstr>
      <vt:lpstr>How to ask questions during lab sessions? </vt:lpstr>
      <vt:lpstr>Environment</vt:lpstr>
      <vt:lpstr>Tool Setup </vt:lpstr>
      <vt:lpstr>Outline</vt:lpstr>
      <vt:lpstr>Architecture Simulation</vt:lpstr>
      <vt:lpstr>SimpleScalar: Literature</vt:lpstr>
      <vt:lpstr>SimpleScalar Architecture</vt:lpstr>
      <vt:lpstr>SimpleScalar Architecture (cont’d)</vt:lpstr>
      <vt:lpstr>An Example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TDTS10:  Computer Architecture</dc:title>
  <cp:lastModifiedBy>R M</cp:lastModifiedBy>
  <cp:revision>1</cp:revision>
  <dcterms:modified xsi:type="dcterms:W3CDTF">2020-11-10T16:09:50Z</dcterms:modified>
</cp:coreProperties>
</file>