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90" r:id="rId9"/>
    <p:sldId id="291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8" r:id="rId25"/>
    <p:sldId id="287" r:id="rId26"/>
    <p:sldId id="286" r:id="rId27"/>
    <p:sldId id="288" r:id="rId28"/>
    <p:sldId id="280" r:id="rId29"/>
    <p:sldId id="281" r:id="rId30"/>
    <p:sldId id="282" r:id="rId31"/>
    <p:sldId id="284" r:id="rId32"/>
    <p:sldId id="309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11" r:id="rId42"/>
    <p:sldId id="304" r:id="rId43"/>
    <p:sldId id="302" r:id="rId44"/>
    <p:sldId id="303" r:id="rId45"/>
    <p:sldId id="312" r:id="rId46"/>
    <p:sldId id="305" r:id="rId47"/>
    <p:sldId id="306" r:id="rId48"/>
    <p:sldId id="307" r:id="rId4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80EF5-167A-4318-B047-3081237FDE11}" v="3" dt="2022-08-19T13:58:46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hollah Mahfouzi" userId="e16314c9-4a3d-40b1-933d-b443c9194ae7" providerId="ADAL" clId="{D5F2A395-6E45-476B-8022-591ECBF26B7F}"/>
    <pc:docChg chg="undo custSel addSld modSld sldOrd">
      <pc:chgData name="Rouhollah Mahfouzi" userId="e16314c9-4a3d-40b1-933d-b443c9194ae7" providerId="ADAL" clId="{D5F2A395-6E45-476B-8022-591ECBF26B7F}" dt="2020-09-09T13:05:08.039" v="282" actId="14100"/>
      <pc:docMkLst>
        <pc:docMk/>
      </pc:docMkLst>
      <pc:sldChg chg="modSp mod">
        <pc:chgData name="Rouhollah Mahfouzi" userId="e16314c9-4a3d-40b1-933d-b443c9194ae7" providerId="ADAL" clId="{D5F2A395-6E45-476B-8022-591ECBF26B7F}" dt="2020-09-09T13:05:08.039" v="282" actId="14100"/>
        <pc:sldMkLst>
          <pc:docMk/>
          <pc:sldMk cId="4109056494" sldId="256"/>
        </pc:sldMkLst>
        <pc:spChg chg="mod">
          <ac:chgData name="Rouhollah Mahfouzi" userId="e16314c9-4a3d-40b1-933d-b443c9194ae7" providerId="ADAL" clId="{D5F2A395-6E45-476B-8022-591ECBF26B7F}" dt="2020-09-09T13:05:08.039" v="282" actId="14100"/>
          <ac:spMkLst>
            <pc:docMk/>
            <pc:sldMk cId="4109056494" sldId="256"/>
            <ac:spMk id="2" creationId="{00000000-0000-0000-0000-000000000000}"/>
          </ac:spMkLst>
        </pc:spChg>
      </pc:sldChg>
      <pc:sldChg chg="modSp mod">
        <pc:chgData name="Rouhollah Mahfouzi" userId="e16314c9-4a3d-40b1-933d-b443c9194ae7" providerId="ADAL" clId="{D5F2A395-6E45-476B-8022-591ECBF26B7F}" dt="2020-09-08T11:43:50.584" v="0" actId="20577"/>
        <pc:sldMkLst>
          <pc:docMk/>
          <pc:sldMk cId="1913050430" sldId="258"/>
        </pc:sldMkLst>
        <pc:spChg chg="mod">
          <ac:chgData name="Rouhollah Mahfouzi" userId="e16314c9-4a3d-40b1-933d-b443c9194ae7" providerId="ADAL" clId="{D5F2A395-6E45-476B-8022-591ECBF26B7F}" dt="2020-09-08T11:43:50.584" v="0" actId="20577"/>
          <ac:spMkLst>
            <pc:docMk/>
            <pc:sldMk cId="1913050430" sldId="258"/>
            <ac:spMk id="3" creationId="{00000000-0000-0000-0000-000000000000}"/>
          </ac:spMkLst>
        </pc:spChg>
      </pc:sldChg>
      <pc:sldChg chg="modSp mod">
        <pc:chgData name="Rouhollah Mahfouzi" userId="e16314c9-4a3d-40b1-933d-b443c9194ae7" providerId="ADAL" clId="{D5F2A395-6E45-476B-8022-591ECBF26B7F}" dt="2020-09-09T10:36:02.650" v="18" actId="20577"/>
        <pc:sldMkLst>
          <pc:docMk/>
          <pc:sldMk cId="1295423209" sldId="259"/>
        </pc:sldMkLst>
        <pc:spChg chg="mod">
          <ac:chgData name="Rouhollah Mahfouzi" userId="e16314c9-4a3d-40b1-933d-b443c9194ae7" providerId="ADAL" clId="{D5F2A395-6E45-476B-8022-591ECBF26B7F}" dt="2020-09-08T11:44:27.063" v="5" actId="20577"/>
          <ac:spMkLst>
            <pc:docMk/>
            <pc:sldMk cId="1295423209" sldId="259"/>
            <ac:spMk id="3" creationId="{00000000-0000-0000-0000-000000000000}"/>
          </ac:spMkLst>
        </pc:spChg>
        <pc:graphicFrameChg chg="modGraphic">
          <ac:chgData name="Rouhollah Mahfouzi" userId="e16314c9-4a3d-40b1-933d-b443c9194ae7" providerId="ADAL" clId="{D5F2A395-6E45-476B-8022-591ECBF26B7F}" dt="2020-09-09T10:36:02.650" v="18" actId="20577"/>
          <ac:graphicFrameMkLst>
            <pc:docMk/>
            <pc:sldMk cId="1295423209" sldId="259"/>
            <ac:graphicFrameMk id="4" creationId="{00000000-0000-0000-0000-000000000000}"/>
          </ac:graphicFrameMkLst>
        </pc:graphicFrameChg>
      </pc:sldChg>
      <pc:sldChg chg="ord">
        <pc:chgData name="Rouhollah Mahfouzi" userId="e16314c9-4a3d-40b1-933d-b443c9194ae7" providerId="ADAL" clId="{D5F2A395-6E45-476B-8022-591ECBF26B7F}" dt="2020-09-09T10:49:00.465" v="138"/>
        <pc:sldMkLst>
          <pc:docMk/>
          <pc:sldMk cId="112278559" sldId="263"/>
        </pc:sldMkLst>
      </pc:sldChg>
      <pc:sldChg chg="addSp modSp new mod">
        <pc:chgData name="Rouhollah Mahfouzi" userId="e16314c9-4a3d-40b1-933d-b443c9194ae7" providerId="ADAL" clId="{D5F2A395-6E45-476B-8022-591ECBF26B7F}" dt="2020-09-09T10:37:40.961" v="28" actId="20577"/>
        <pc:sldMkLst>
          <pc:docMk/>
          <pc:sldMk cId="296754224" sldId="290"/>
        </pc:sldMkLst>
        <pc:spChg chg="mod">
          <ac:chgData name="Rouhollah Mahfouzi" userId="e16314c9-4a3d-40b1-933d-b443c9194ae7" providerId="ADAL" clId="{D5F2A395-6E45-476B-8022-591ECBF26B7F}" dt="2020-09-09T10:37:40.961" v="28" actId="20577"/>
          <ac:spMkLst>
            <pc:docMk/>
            <pc:sldMk cId="296754224" sldId="290"/>
            <ac:spMk id="2" creationId="{439859F5-163C-4A69-A4F8-E1281E183D8D}"/>
          </ac:spMkLst>
        </pc:spChg>
        <pc:picChg chg="add">
          <ac:chgData name="Rouhollah Mahfouzi" userId="e16314c9-4a3d-40b1-933d-b443c9194ae7" providerId="ADAL" clId="{D5F2A395-6E45-476B-8022-591ECBF26B7F}" dt="2020-09-09T10:37:34.627" v="20" actId="22"/>
          <ac:picMkLst>
            <pc:docMk/>
            <pc:sldMk cId="296754224" sldId="290"/>
            <ac:picMk id="5" creationId="{6BD7AB31-042A-4638-BE0B-CE590E3401CA}"/>
          </ac:picMkLst>
        </pc:picChg>
      </pc:sldChg>
      <pc:sldChg chg="addSp modSp new mod">
        <pc:chgData name="Rouhollah Mahfouzi" userId="e16314c9-4a3d-40b1-933d-b443c9194ae7" providerId="ADAL" clId="{D5F2A395-6E45-476B-8022-591ECBF26B7F}" dt="2020-09-09T10:41:02.817" v="74" actId="20577"/>
        <pc:sldMkLst>
          <pc:docMk/>
          <pc:sldMk cId="1266807513" sldId="291"/>
        </pc:sldMkLst>
        <pc:spChg chg="mod">
          <ac:chgData name="Rouhollah Mahfouzi" userId="e16314c9-4a3d-40b1-933d-b443c9194ae7" providerId="ADAL" clId="{D5F2A395-6E45-476B-8022-591ECBF26B7F}" dt="2020-09-09T10:41:02.817" v="74" actId="20577"/>
          <ac:spMkLst>
            <pc:docMk/>
            <pc:sldMk cId="1266807513" sldId="291"/>
            <ac:spMk id="2" creationId="{72B61724-C9DF-4254-8DF6-AB671D85FA36}"/>
          </ac:spMkLst>
        </pc:spChg>
        <pc:spChg chg="add mod">
          <ac:chgData name="Rouhollah Mahfouzi" userId="e16314c9-4a3d-40b1-933d-b443c9194ae7" providerId="ADAL" clId="{D5F2A395-6E45-476B-8022-591ECBF26B7F}" dt="2020-09-09T10:40:52.537" v="72" actId="1076"/>
          <ac:spMkLst>
            <pc:docMk/>
            <pc:sldMk cId="1266807513" sldId="291"/>
            <ac:spMk id="6" creationId="{54FE4524-1AE5-4550-B349-BD28F610D542}"/>
          </ac:spMkLst>
        </pc:spChg>
        <pc:picChg chg="add mod">
          <ac:chgData name="Rouhollah Mahfouzi" userId="e16314c9-4a3d-40b1-933d-b443c9194ae7" providerId="ADAL" clId="{D5F2A395-6E45-476B-8022-591ECBF26B7F}" dt="2020-09-09T10:39:43.857" v="32" actId="1076"/>
          <ac:picMkLst>
            <pc:docMk/>
            <pc:sldMk cId="1266807513" sldId="291"/>
            <ac:picMk id="5" creationId="{1CAC7679-1439-44D0-BBA3-535C30860FF9}"/>
          </ac:picMkLst>
        </pc:picChg>
      </pc:sldChg>
      <pc:sldChg chg="addSp delSp modSp new mod ord">
        <pc:chgData name="Rouhollah Mahfouzi" userId="e16314c9-4a3d-40b1-933d-b443c9194ae7" providerId="ADAL" clId="{D5F2A395-6E45-476B-8022-591ECBF26B7F}" dt="2020-09-09T10:52:23.953" v="271" actId="208"/>
        <pc:sldMkLst>
          <pc:docMk/>
          <pc:sldMk cId="3044233681" sldId="292"/>
        </pc:sldMkLst>
        <pc:spChg chg="mod">
          <ac:chgData name="Rouhollah Mahfouzi" userId="e16314c9-4a3d-40b1-933d-b443c9194ae7" providerId="ADAL" clId="{D5F2A395-6E45-476B-8022-591ECBF26B7F}" dt="2020-09-09T10:49:30.457" v="183" actId="20577"/>
          <ac:spMkLst>
            <pc:docMk/>
            <pc:sldMk cId="3044233681" sldId="292"/>
            <ac:spMk id="2" creationId="{D9669F10-DC9E-4B85-BD1B-B03794787C8D}"/>
          </ac:spMkLst>
        </pc:spChg>
        <pc:spChg chg="del">
          <ac:chgData name="Rouhollah Mahfouzi" userId="e16314c9-4a3d-40b1-933d-b443c9194ae7" providerId="ADAL" clId="{D5F2A395-6E45-476B-8022-591ECBF26B7F}" dt="2020-09-09T10:46:48.748" v="89" actId="22"/>
          <ac:spMkLst>
            <pc:docMk/>
            <pc:sldMk cId="3044233681" sldId="292"/>
            <ac:spMk id="3" creationId="{FA4B8BCC-6474-44A2-A9B1-7D702C712056}"/>
          </ac:spMkLst>
        </pc:spChg>
        <pc:spChg chg="add mod">
          <ac:chgData name="Rouhollah Mahfouzi" userId="e16314c9-4a3d-40b1-933d-b443c9194ae7" providerId="ADAL" clId="{D5F2A395-6E45-476B-8022-591ECBF26B7F}" dt="2020-09-09T10:50:44.946" v="269" actId="20577"/>
          <ac:spMkLst>
            <pc:docMk/>
            <pc:sldMk cId="3044233681" sldId="292"/>
            <ac:spMk id="7" creationId="{6DC4BF77-0117-470D-8B98-166035D6E2DE}"/>
          </ac:spMkLst>
        </pc:spChg>
        <pc:picChg chg="add del mod ord">
          <ac:chgData name="Rouhollah Mahfouzi" userId="e16314c9-4a3d-40b1-933d-b443c9194ae7" providerId="ADAL" clId="{D5F2A395-6E45-476B-8022-591ECBF26B7F}" dt="2020-09-09T10:48:02.385" v="97" actId="478"/>
          <ac:picMkLst>
            <pc:docMk/>
            <pc:sldMk cId="3044233681" sldId="292"/>
            <ac:picMk id="5" creationId="{6F1A7D43-3B0C-44C5-8D73-1C2859D43E01}"/>
          </ac:picMkLst>
        </pc:picChg>
        <pc:picChg chg="add mod">
          <ac:chgData name="Rouhollah Mahfouzi" userId="e16314c9-4a3d-40b1-933d-b443c9194ae7" providerId="ADAL" clId="{D5F2A395-6E45-476B-8022-591ECBF26B7F}" dt="2020-09-09T10:52:23.953" v="271" actId="208"/>
          <ac:picMkLst>
            <pc:docMk/>
            <pc:sldMk cId="3044233681" sldId="292"/>
            <ac:picMk id="9" creationId="{BB5B4A66-5E35-439B-B8E0-D57900AC1D7C}"/>
          </ac:picMkLst>
        </pc:picChg>
      </pc:sldChg>
    </pc:docChg>
  </pc:docChgLst>
  <pc:docChgLst>
    <pc:chgData name="Rouhollah Mahfouzi" userId="e16314c9-4a3d-40b1-933d-b443c9194ae7" providerId="ADAL" clId="{E6515662-857B-46D5-A8CD-281803C9E316}"/>
    <pc:docChg chg="addSld delSld modSld">
      <pc:chgData name="Rouhollah Mahfouzi" userId="e16314c9-4a3d-40b1-933d-b443c9194ae7" providerId="ADAL" clId="{E6515662-857B-46D5-A8CD-281803C9E316}" dt="2018-11-13T14:12:36.576" v="38" actId="14100"/>
      <pc:docMkLst>
        <pc:docMk/>
      </pc:docMkLst>
      <pc:sldChg chg="modSp">
        <pc:chgData name="Rouhollah Mahfouzi" userId="e16314c9-4a3d-40b1-933d-b443c9194ae7" providerId="ADAL" clId="{E6515662-857B-46D5-A8CD-281803C9E316}" dt="2018-11-13T13:49:22.914" v="35" actId="20577"/>
        <pc:sldMkLst>
          <pc:docMk/>
          <pc:sldMk cId="4109056494" sldId="256"/>
        </pc:sldMkLst>
        <pc:spChg chg="mod">
          <ac:chgData name="Rouhollah Mahfouzi" userId="e16314c9-4a3d-40b1-933d-b443c9194ae7" providerId="ADAL" clId="{E6515662-857B-46D5-A8CD-281803C9E316}" dt="2018-11-13T13:49:22.914" v="35" actId="20577"/>
          <ac:spMkLst>
            <pc:docMk/>
            <pc:sldMk cId="4109056494" sldId="256"/>
            <ac:spMk id="3" creationId="{00000000-0000-0000-0000-000000000000}"/>
          </ac:spMkLst>
        </pc:spChg>
      </pc:sldChg>
      <pc:sldChg chg="addSp modSp">
        <pc:chgData name="Rouhollah Mahfouzi" userId="e16314c9-4a3d-40b1-933d-b443c9194ae7" providerId="ADAL" clId="{E6515662-857B-46D5-A8CD-281803C9E316}" dt="2018-11-13T13:48:44.731" v="10" actId="1582"/>
        <pc:sldMkLst>
          <pc:docMk/>
          <pc:sldMk cId="1913050430" sldId="258"/>
        </pc:sldMkLst>
        <pc:spChg chg="mod">
          <ac:chgData name="Rouhollah Mahfouzi" userId="e16314c9-4a3d-40b1-933d-b443c9194ae7" providerId="ADAL" clId="{E6515662-857B-46D5-A8CD-281803C9E316}" dt="2018-11-13T13:47:56.446" v="6" actId="207"/>
          <ac:spMkLst>
            <pc:docMk/>
            <pc:sldMk cId="1913050430" sldId="258"/>
            <ac:spMk id="3" creationId="{00000000-0000-0000-0000-000000000000}"/>
          </ac:spMkLst>
        </pc:spChg>
        <pc:spChg chg="add mod">
          <ac:chgData name="Rouhollah Mahfouzi" userId="e16314c9-4a3d-40b1-933d-b443c9194ae7" providerId="ADAL" clId="{E6515662-857B-46D5-A8CD-281803C9E316}" dt="2018-11-13T13:48:44.731" v="10" actId="1582"/>
          <ac:spMkLst>
            <pc:docMk/>
            <pc:sldMk cId="1913050430" sldId="258"/>
            <ac:spMk id="4" creationId="{AE1982CB-442C-4274-8505-B1A1917C3EB2}"/>
          </ac:spMkLst>
        </pc:spChg>
      </pc:sldChg>
      <pc:sldChg chg="modSp">
        <pc:chgData name="Rouhollah Mahfouzi" userId="e16314c9-4a3d-40b1-933d-b443c9194ae7" providerId="ADAL" clId="{E6515662-857B-46D5-A8CD-281803C9E316}" dt="2018-11-13T14:12:36.576" v="38" actId="14100"/>
        <pc:sldMkLst>
          <pc:docMk/>
          <pc:sldMk cId="963574808" sldId="264"/>
        </pc:sldMkLst>
        <pc:picChg chg="mod">
          <ac:chgData name="Rouhollah Mahfouzi" userId="e16314c9-4a3d-40b1-933d-b443c9194ae7" providerId="ADAL" clId="{E6515662-857B-46D5-A8CD-281803C9E316}" dt="2018-11-13T14:12:36.576" v="38" actId="14100"/>
          <ac:picMkLst>
            <pc:docMk/>
            <pc:sldMk cId="963574808" sldId="264"/>
            <ac:picMk id="4" creationId="{2991033C-7F2D-47A6-BF6F-7DB0D71765E8}"/>
          </ac:picMkLst>
        </pc:picChg>
      </pc:sldChg>
      <pc:sldChg chg="add del">
        <pc:chgData name="Rouhollah Mahfouzi" userId="e16314c9-4a3d-40b1-933d-b443c9194ae7" providerId="ADAL" clId="{E6515662-857B-46D5-A8CD-281803C9E316}" dt="2018-11-13T13:21:52.674" v="3"/>
        <pc:sldMkLst>
          <pc:docMk/>
          <pc:sldMk cId="1008272168" sldId="274"/>
        </pc:sldMkLst>
      </pc:sldChg>
    </pc:docChg>
  </pc:docChgLst>
  <pc:docChgLst>
    <pc:chgData name="Rouhollah Mahfouzi" userId="e16314c9-4a3d-40b1-933d-b443c9194ae7" providerId="ADAL" clId="{647C00B0-8360-48B2-96CB-B24CC42CBA3B}"/>
    <pc:docChg chg="custSel addSld modSld modNotesMaster">
      <pc:chgData name="Rouhollah Mahfouzi" userId="e16314c9-4a3d-40b1-933d-b443c9194ae7" providerId="ADAL" clId="{647C00B0-8360-48B2-96CB-B24CC42CBA3B}" dt="2019-09-11T12:30:01.625" v="114" actId="20577"/>
      <pc:docMkLst>
        <pc:docMk/>
      </pc:docMkLst>
      <pc:sldChg chg="modSp">
        <pc:chgData name="Rouhollah Mahfouzi" userId="e16314c9-4a3d-40b1-933d-b443c9194ae7" providerId="ADAL" clId="{647C00B0-8360-48B2-96CB-B24CC42CBA3B}" dt="2019-09-11T10:49:28.238" v="6" actId="20577"/>
        <pc:sldMkLst>
          <pc:docMk/>
          <pc:sldMk cId="4109056494" sldId="256"/>
        </pc:sldMkLst>
        <pc:spChg chg="mod">
          <ac:chgData name="Rouhollah Mahfouzi" userId="e16314c9-4a3d-40b1-933d-b443c9194ae7" providerId="ADAL" clId="{647C00B0-8360-48B2-96CB-B24CC42CBA3B}" dt="2019-09-11T10:49:28.238" v="6" actId="20577"/>
          <ac:spMkLst>
            <pc:docMk/>
            <pc:sldMk cId="4109056494" sldId="256"/>
            <ac:spMk id="2" creationId="{00000000-0000-0000-0000-000000000000}"/>
          </ac:spMkLst>
        </pc:spChg>
      </pc:sldChg>
      <pc:sldChg chg="modSp">
        <pc:chgData name="Rouhollah Mahfouzi" userId="e16314c9-4a3d-40b1-933d-b443c9194ae7" providerId="ADAL" clId="{647C00B0-8360-48B2-96CB-B24CC42CBA3B}" dt="2019-09-11T12:30:01.625" v="114" actId="20577"/>
        <pc:sldMkLst>
          <pc:docMk/>
          <pc:sldMk cId="1418630030" sldId="274"/>
        </pc:sldMkLst>
        <pc:spChg chg="mod">
          <ac:chgData name="Rouhollah Mahfouzi" userId="e16314c9-4a3d-40b1-933d-b443c9194ae7" providerId="ADAL" clId="{647C00B0-8360-48B2-96CB-B24CC42CBA3B}" dt="2019-09-11T12:30:01.625" v="114" actId="20577"/>
          <ac:spMkLst>
            <pc:docMk/>
            <pc:sldMk cId="1418630030" sldId="274"/>
            <ac:spMk id="3" creationId="{00000000-0000-0000-0000-000000000000}"/>
          </ac:spMkLst>
        </pc:spChg>
      </pc:sldChg>
      <pc:sldChg chg="addSp modSp add">
        <pc:chgData name="Rouhollah Mahfouzi" userId="e16314c9-4a3d-40b1-933d-b443c9194ae7" providerId="ADAL" clId="{647C00B0-8360-48B2-96CB-B24CC42CBA3B}" dt="2019-09-11T12:21:57.968" v="113" actId="1076"/>
        <pc:sldMkLst>
          <pc:docMk/>
          <pc:sldMk cId="2190715376" sldId="289"/>
        </pc:sldMkLst>
        <pc:spChg chg="mod">
          <ac:chgData name="Rouhollah Mahfouzi" userId="e16314c9-4a3d-40b1-933d-b443c9194ae7" providerId="ADAL" clId="{647C00B0-8360-48B2-96CB-B24CC42CBA3B}" dt="2019-09-11T12:18:30.080" v="17" actId="20577"/>
          <ac:spMkLst>
            <pc:docMk/>
            <pc:sldMk cId="2190715376" sldId="289"/>
            <ac:spMk id="2" creationId="{00000000-0000-0000-0000-000000000000}"/>
          </ac:spMkLst>
        </pc:spChg>
        <pc:spChg chg="mod">
          <ac:chgData name="Rouhollah Mahfouzi" userId="e16314c9-4a3d-40b1-933d-b443c9194ae7" providerId="ADAL" clId="{647C00B0-8360-48B2-96CB-B24CC42CBA3B}" dt="2019-09-11T12:20:40.497" v="102" actId="207"/>
          <ac:spMkLst>
            <pc:docMk/>
            <pc:sldMk cId="2190715376" sldId="289"/>
            <ac:spMk id="3" creationId="{00000000-0000-0000-0000-000000000000}"/>
          </ac:spMkLst>
        </pc:spChg>
        <pc:picChg chg="add mod">
          <ac:chgData name="Rouhollah Mahfouzi" userId="e16314c9-4a3d-40b1-933d-b443c9194ae7" providerId="ADAL" clId="{647C00B0-8360-48B2-96CB-B24CC42CBA3B}" dt="2019-09-11T12:21:55.568" v="112" actId="1076"/>
          <ac:picMkLst>
            <pc:docMk/>
            <pc:sldMk cId="2190715376" sldId="289"/>
            <ac:picMk id="5" creationId="{C7AF4CC4-3F93-4845-858C-4D786759D3A2}"/>
          </ac:picMkLst>
        </pc:picChg>
        <pc:picChg chg="add mod">
          <ac:chgData name="Rouhollah Mahfouzi" userId="e16314c9-4a3d-40b1-933d-b443c9194ae7" providerId="ADAL" clId="{647C00B0-8360-48B2-96CB-B24CC42CBA3B}" dt="2019-09-11T12:21:57.968" v="113" actId="1076"/>
          <ac:picMkLst>
            <pc:docMk/>
            <pc:sldMk cId="2190715376" sldId="289"/>
            <ac:picMk id="7" creationId="{164D0A3B-F725-4B40-B01C-CB4D496D617F}"/>
          </ac:picMkLst>
        </pc:picChg>
      </pc:sldChg>
    </pc:docChg>
  </pc:docChgLst>
  <pc:docChgLst>
    <pc:chgData name="Yungang Pan" userId="f177250b-1e9d-4f62-a9d1-b6fccefa1038" providerId="ADAL" clId="{C4A80EF5-167A-4318-B047-3081237FDE11}"/>
    <pc:docChg chg="custSel delSld modSld">
      <pc:chgData name="Yungang Pan" userId="f177250b-1e9d-4f62-a9d1-b6fccefa1038" providerId="ADAL" clId="{C4A80EF5-167A-4318-B047-3081237FDE11}" dt="2022-08-19T14:11:22.102" v="66" actId="20577"/>
      <pc:docMkLst>
        <pc:docMk/>
      </pc:docMkLst>
      <pc:sldChg chg="modSp mod">
        <pc:chgData name="Yungang Pan" userId="f177250b-1e9d-4f62-a9d1-b6fccefa1038" providerId="ADAL" clId="{C4A80EF5-167A-4318-B047-3081237FDE11}" dt="2022-08-19T13:55:06.652" v="12" actId="20577"/>
        <pc:sldMkLst>
          <pc:docMk/>
          <pc:sldMk cId="1913050430" sldId="258"/>
        </pc:sldMkLst>
        <pc:spChg chg="mod">
          <ac:chgData name="Yungang Pan" userId="f177250b-1e9d-4f62-a9d1-b6fccefa1038" providerId="ADAL" clId="{C4A80EF5-167A-4318-B047-3081237FDE11}" dt="2022-08-19T13:55:06.652" v="12" actId="20577"/>
          <ac:spMkLst>
            <pc:docMk/>
            <pc:sldMk cId="1913050430" sldId="258"/>
            <ac:spMk id="3" creationId="{00000000-0000-0000-0000-000000000000}"/>
          </ac:spMkLst>
        </pc:spChg>
      </pc:sldChg>
      <pc:sldChg chg="modSp mod">
        <pc:chgData name="Yungang Pan" userId="f177250b-1e9d-4f62-a9d1-b6fccefa1038" providerId="ADAL" clId="{C4A80EF5-167A-4318-B047-3081237FDE11}" dt="2022-08-19T14:11:22.102" v="66" actId="20577"/>
        <pc:sldMkLst>
          <pc:docMk/>
          <pc:sldMk cId="1295423209" sldId="259"/>
        </pc:sldMkLst>
        <pc:spChg chg="mod">
          <ac:chgData name="Yungang Pan" userId="f177250b-1e9d-4f62-a9d1-b6fccefa1038" providerId="ADAL" clId="{C4A80EF5-167A-4318-B047-3081237FDE11}" dt="2022-08-19T13:57:22.372" v="26" actId="20577"/>
          <ac:spMkLst>
            <pc:docMk/>
            <pc:sldMk cId="1295423209" sldId="259"/>
            <ac:spMk id="3" creationId="{00000000-0000-0000-0000-000000000000}"/>
          </ac:spMkLst>
        </pc:spChg>
        <pc:graphicFrameChg chg="modGraphic">
          <ac:chgData name="Yungang Pan" userId="f177250b-1e9d-4f62-a9d1-b6fccefa1038" providerId="ADAL" clId="{C4A80EF5-167A-4318-B047-3081237FDE11}" dt="2022-08-19T14:11:22.102" v="66" actId="20577"/>
          <ac:graphicFrameMkLst>
            <pc:docMk/>
            <pc:sldMk cId="1295423209" sldId="259"/>
            <ac:graphicFrameMk id="4" creationId="{00000000-0000-0000-0000-000000000000}"/>
          </ac:graphicFrameMkLst>
        </pc:graphicFrameChg>
      </pc:sldChg>
      <pc:sldChg chg="modSp mod">
        <pc:chgData name="Yungang Pan" userId="f177250b-1e9d-4f62-a9d1-b6fccefa1038" providerId="ADAL" clId="{C4A80EF5-167A-4318-B047-3081237FDE11}" dt="2022-08-19T13:58:25.275" v="62" actId="20577"/>
        <pc:sldMkLst>
          <pc:docMk/>
          <pc:sldMk cId="1748898118" sldId="260"/>
        </pc:sldMkLst>
        <pc:spChg chg="mod">
          <ac:chgData name="Yungang Pan" userId="f177250b-1e9d-4f62-a9d1-b6fccefa1038" providerId="ADAL" clId="{C4A80EF5-167A-4318-B047-3081237FDE11}" dt="2022-08-19T13:58:25.275" v="62" actId="20577"/>
          <ac:spMkLst>
            <pc:docMk/>
            <pc:sldMk cId="1748898118" sldId="260"/>
            <ac:spMk id="3" creationId="{00000000-0000-0000-0000-000000000000}"/>
          </ac:spMkLst>
        </pc:spChg>
      </pc:sldChg>
      <pc:sldChg chg="del">
        <pc:chgData name="Yungang Pan" userId="f177250b-1e9d-4f62-a9d1-b6fccefa1038" providerId="ADAL" clId="{C4A80EF5-167A-4318-B047-3081237FDE11}" dt="2022-08-19T13:59:17.157" v="63" actId="47"/>
        <pc:sldMkLst>
          <pc:docMk/>
          <pc:sldMk cId="2505899823" sldId="293"/>
        </pc:sldMkLst>
      </pc:sldChg>
    </pc:docChg>
  </pc:docChgLst>
  <pc:docChgLst>
    <pc:chgData name="Rouhollah Mahfouzi" userId="e16314c9-4a3d-40b1-933d-b443c9194ae7" providerId="ADAL" clId="{BB3D1D0C-FF55-413B-93B8-1B1062AAE8E3}"/>
    <pc:docChg chg="addSld delSld modSld">
      <pc:chgData name="Rouhollah Mahfouzi" userId="e16314c9-4a3d-40b1-933d-b443c9194ae7" providerId="ADAL" clId="{BB3D1D0C-FF55-413B-93B8-1B1062AAE8E3}" dt="2019-09-11T10:27:31.253" v="126"/>
      <pc:docMkLst>
        <pc:docMk/>
      </pc:docMkLst>
      <pc:sldChg chg="modSp add">
        <pc:chgData name="Rouhollah Mahfouzi" userId="e16314c9-4a3d-40b1-933d-b443c9194ae7" providerId="ADAL" clId="{BB3D1D0C-FF55-413B-93B8-1B1062AAE8E3}" dt="2019-09-10T15:49:53.315" v="8"/>
        <pc:sldMkLst>
          <pc:docMk/>
          <pc:sldMk cId="1418630030" sldId="274"/>
        </pc:sldMkLst>
        <pc:spChg chg="mod">
          <ac:chgData name="Rouhollah Mahfouzi" userId="e16314c9-4a3d-40b1-933d-b443c9194ae7" providerId="ADAL" clId="{BB3D1D0C-FF55-413B-93B8-1B1062AAE8E3}" dt="2019-09-10T15:49:53.315" v="8"/>
          <ac:spMkLst>
            <pc:docMk/>
            <pc:sldMk cId="1418630030" sldId="274"/>
            <ac:spMk id="3" creationId="{00000000-0000-0000-0000-000000000000}"/>
          </ac:spMkLst>
        </pc:spChg>
      </pc:sldChg>
      <pc:sldChg chg="modSp add">
        <pc:chgData name="Rouhollah Mahfouzi" userId="e16314c9-4a3d-40b1-933d-b443c9194ae7" providerId="ADAL" clId="{BB3D1D0C-FF55-413B-93B8-1B1062AAE8E3}" dt="2019-09-10T15:51:56.152" v="17"/>
        <pc:sldMkLst>
          <pc:docMk/>
          <pc:sldMk cId="2225711534" sldId="275"/>
        </pc:sldMkLst>
        <pc:spChg chg="mod">
          <ac:chgData name="Rouhollah Mahfouzi" userId="e16314c9-4a3d-40b1-933d-b443c9194ae7" providerId="ADAL" clId="{BB3D1D0C-FF55-413B-93B8-1B1062AAE8E3}" dt="2019-09-10T15:51:56.152" v="17"/>
          <ac:spMkLst>
            <pc:docMk/>
            <pc:sldMk cId="2225711534" sldId="275"/>
            <ac:spMk id="3" creationId="{00000000-0000-0000-0000-000000000000}"/>
          </ac:spMkLst>
        </pc:spChg>
      </pc:sldChg>
      <pc:sldChg chg="modSp add">
        <pc:chgData name="Rouhollah Mahfouzi" userId="e16314c9-4a3d-40b1-933d-b443c9194ae7" providerId="ADAL" clId="{BB3D1D0C-FF55-413B-93B8-1B1062AAE8E3}" dt="2019-09-10T15:52:34.276" v="21"/>
        <pc:sldMkLst>
          <pc:docMk/>
          <pc:sldMk cId="2254781142" sldId="276"/>
        </pc:sldMkLst>
        <pc:spChg chg="mod">
          <ac:chgData name="Rouhollah Mahfouzi" userId="e16314c9-4a3d-40b1-933d-b443c9194ae7" providerId="ADAL" clId="{BB3D1D0C-FF55-413B-93B8-1B1062AAE8E3}" dt="2019-09-10T15:52:34.276" v="21"/>
          <ac:spMkLst>
            <pc:docMk/>
            <pc:sldMk cId="2254781142" sldId="276"/>
            <ac:spMk id="3" creationId="{00000000-0000-0000-0000-000000000000}"/>
          </ac:spMkLst>
        </pc:spChg>
      </pc:sldChg>
      <pc:sldChg chg="modSp add">
        <pc:chgData name="Rouhollah Mahfouzi" userId="e16314c9-4a3d-40b1-933d-b443c9194ae7" providerId="ADAL" clId="{BB3D1D0C-FF55-413B-93B8-1B1062AAE8E3}" dt="2019-09-10T15:52:58.449" v="24" actId="207"/>
        <pc:sldMkLst>
          <pc:docMk/>
          <pc:sldMk cId="3558432605" sldId="277"/>
        </pc:sldMkLst>
        <pc:spChg chg="mod">
          <ac:chgData name="Rouhollah Mahfouzi" userId="e16314c9-4a3d-40b1-933d-b443c9194ae7" providerId="ADAL" clId="{BB3D1D0C-FF55-413B-93B8-1B1062AAE8E3}" dt="2019-09-10T15:52:58.449" v="24" actId="207"/>
          <ac:spMkLst>
            <pc:docMk/>
            <pc:sldMk cId="3558432605" sldId="277"/>
            <ac:spMk id="3" creationId="{00000000-0000-0000-0000-000000000000}"/>
          </ac:spMkLst>
        </pc:spChg>
      </pc:sldChg>
      <pc:sldChg chg="add">
        <pc:chgData name="Rouhollah Mahfouzi" userId="e16314c9-4a3d-40b1-933d-b443c9194ae7" providerId="ADAL" clId="{BB3D1D0C-FF55-413B-93B8-1B1062AAE8E3}" dt="2019-09-10T15:53:08.343" v="25"/>
        <pc:sldMkLst>
          <pc:docMk/>
          <pc:sldMk cId="1640827136" sldId="278"/>
        </pc:sldMkLst>
      </pc:sldChg>
      <pc:sldChg chg="addSp delSp modSp add">
        <pc:chgData name="Rouhollah Mahfouzi" userId="e16314c9-4a3d-40b1-933d-b443c9194ae7" providerId="ADAL" clId="{BB3D1D0C-FF55-413B-93B8-1B1062AAE8E3}" dt="2019-09-11T10:23:39.506" v="114"/>
        <pc:sldMkLst>
          <pc:docMk/>
          <pc:sldMk cId="3759303629" sldId="279"/>
        </pc:sldMkLst>
        <pc:spChg chg="del">
          <ac:chgData name="Rouhollah Mahfouzi" userId="e16314c9-4a3d-40b1-933d-b443c9194ae7" providerId="ADAL" clId="{BB3D1D0C-FF55-413B-93B8-1B1062AAE8E3}" dt="2019-09-11T10:23:39.506" v="114"/>
          <ac:spMkLst>
            <pc:docMk/>
            <pc:sldMk cId="3759303629" sldId="279"/>
            <ac:spMk id="3" creationId="{5FA458E4-E06C-451C-89D1-1F0751DDC20D}"/>
          </ac:spMkLst>
        </pc:spChg>
        <pc:picChg chg="add mod">
          <ac:chgData name="Rouhollah Mahfouzi" userId="e16314c9-4a3d-40b1-933d-b443c9194ae7" providerId="ADAL" clId="{BB3D1D0C-FF55-413B-93B8-1B1062AAE8E3}" dt="2019-09-11T10:23:39.506" v="114"/>
          <ac:picMkLst>
            <pc:docMk/>
            <pc:sldMk cId="3759303629" sldId="279"/>
            <ac:picMk id="5" creationId="{4E20F849-0984-42A4-9006-DD5D425B418F}"/>
          </ac:picMkLst>
        </pc:picChg>
      </pc:sldChg>
      <pc:sldChg chg="delSp modSp add">
        <pc:chgData name="Rouhollah Mahfouzi" userId="e16314c9-4a3d-40b1-933d-b443c9194ae7" providerId="ADAL" clId="{BB3D1D0C-FF55-413B-93B8-1B1062AAE8E3}" dt="2019-09-11T08:30:36.673" v="47" actId="1036"/>
        <pc:sldMkLst>
          <pc:docMk/>
          <pc:sldMk cId="316790163" sldId="280"/>
        </pc:sldMkLst>
        <pc:spChg chg="mod">
          <ac:chgData name="Rouhollah Mahfouzi" userId="e16314c9-4a3d-40b1-933d-b443c9194ae7" providerId="ADAL" clId="{BB3D1D0C-FF55-413B-93B8-1B1062AAE8E3}" dt="2019-09-11T08:30:36.673" v="47" actId="1036"/>
          <ac:spMkLst>
            <pc:docMk/>
            <pc:sldMk cId="316790163" sldId="280"/>
            <ac:spMk id="5122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0:24.665" v="28" actId="478"/>
          <ac:spMkLst>
            <pc:docMk/>
            <pc:sldMk cId="316790163" sldId="280"/>
            <ac:spMk id="5124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0:24.665" v="28" actId="478"/>
          <ac:spMkLst>
            <pc:docMk/>
            <pc:sldMk cId="316790163" sldId="280"/>
            <ac:spMk id="5125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0:24.665" v="28" actId="478"/>
          <ac:spMkLst>
            <pc:docMk/>
            <pc:sldMk cId="316790163" sldId="280"/>
            <ac:spMk id="5126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0:24.665" v="28" actId="478"/>
          <ac:spMkLst>
            <pc:docMk/>
            <pc:sldMk cId="316790163" sldId="280"/>
            <ac:spMk id="5127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0:24.665" v="28" actId="478"/>
          <ac:spMkLst>
            <pc:docMk/>
            <pc:sldMk cId="316790163" sldId="280"/>
            <ac:spMk id="5128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0:24.665" v="28" actId="478"/>
          <ac:spMkLst>
            <pc:docMk/>
            <pc:sldMk cId="316790163" sldId="280"/>
            <ac:spMk id="5129" creationId="{00000000-0000-0000-0000-000000000000}"/>
          </ac:spMkLst>
        </pc:spChg>
      </pc:sldChg>
      <pc:sldChg chg="delSp modSp add">
        <pc:chgData name="Rouhollah Mahfouzi" userId="e16314c9-4a3d-40b1-933d-b443c9194ae7" providerId="ADAL" clId="{BB3D1D0C-FF55-413B-93B8-1B1062AAE8E3}" dt="2019-09-11T08:30:57.543" v="67" actId="478"/>
        <pc:sldMkLst>
          <pc:docMk/>
          <pc:sldMk cId="465758558" sldId="281"/>
        </pc:sldMkLst>
        <pc:spChg chg="mod">
          <ac:chgData name="Rouhollah Mahfouzi" userId="e16314c9-4a3d-40b1-933d-b443c9194ae7" providerId="ADAL" clId="{BB3D1D0C-FF55-413B-93B8-1B1062AAE8E3}" dt="2019-09-11T08:30:48.657" v="66" actId="1036"/>
          <ac:spMkLst>
            <pc:docMk/>
            <pc:sldMk cId="465758558" sldId="281"/>
            <ac:spMk id="6146" creationId="{00000000-0000-0000-0000-000000000000}"/>
          </ac:spMkLst>
        </pc:spChg>
        <pc:spChg chg="mod">
          <ac:chgData name="Rouhollah Mahfouzi" userId="e16314c9-4a3d-40b1-933d-b443c9194ae7" providerId="ADAL" clId="{BB3D1D0C-FF55-413B-93B8-1B1062AAE8E3}" dt="2019-09-11T08:30:48.657" v="66" actId="1036"/>
          <ac:spMkLst>
            <pc:docMk/>
            <pc:sldMk cId="465758558" sldId="281"/>
            <ac:spMk id="6147" creationId="{00000000-0000-0000-0000-000000000000}"/>
          </ac:spMkLst>
        </pc:spChg>
        <pc:spChg chg="del mod">
          <ac:chgData name="Rouhollah Mahfouzi" userId="e16314c9-4a3d-40b1-933d-b443c9194ae7" providerId="ADAL" clId="{BB3D1D0C-FF55-413B-93B8-1B1062AAE8E3}" dt="2019-09-11T08:30:57.543" v="67" actId="478"/>
          <ac:spMkLst>
            <pc:docMk/>
            <pc:sldMk cId="465758558" sldId="281"/>
            <ac:spMk id="6149" creationId="{00000000-0000-0000-0000-000000000000}"/>
          </ac:spMkLst>
        </pc:spChg>
        <pc:spChg chg="del mod">
          <ac:chgData name="Rouhollah Mahfouzi" userId="e16314c9-4a3d-40b1-933d-b443c9194ae7" providerId="ADAL" clId="{BB3D1D0C-FF55-413B-93B8-1B1062AAE8E3}" dt="2019-09-11T08:30:57.543" v="67" actId="478"/>
          <ac:spMkLst>
            <pc:docMk/>
            <pc:sldMk cId="465758558" sldId="281"/>
            <ac:spMk id="6150" creationId="{00000000-0000-0000-0000-000000000000}"/>
          </ac:spMkLst>
        </pc:spChg>
        <pc:spChg chg="del mod">
          <ac:chgData name="Rouhollah Mahfouzi" userId="e16314c9-4a3d-40b1-933d-b443c9194ae7" providerId="ADAL" clId="{BB3D1D0C-FF55-413B-93B8-1B1062AAE8E3}" dt="2019-09-11T08:30:57.543" v="67" actId="478"/>
          <ac:spMkLst>
            <pc:docMk/>
            <pc:sldMk cId="465758558" sldId="281"/>
            <ac:spMk id="6151" creationId="{00000000-0000-0000-0000-000000000000}"/>
          </ac:spMkLst>
        </pc:spChg>
        <pc:spChg chg="del mod">
          <ac:chgData name="Rouhollah Mahfouzi" userId="e16314c9-4a3d-40b1-933d-b443c9194ae7" providerId="ADAL" clId="{BB3D1D0C-FF55-413B-93B8-1B1062AAE8E3}" dt="2019-09-11T08:30:57.543" v="67" actId="478"/>
          <ac:spMkLst>
            <pc:docMk/>
            <pc:sldMk cId="465758558" sldId="281"/>
            <ac:spMk id="6152" creationId="{00000000-0000-0000-0000-000000000000}"/>
          </ac:spMkLst>
        </pc:spChg>
        <pc:spChg chg="del mod">
          <ac:chgData name="Rouhollah Mahfouzi" userId="e16314c9-4a3d-40b1-933d-b443c9194ae7" providerId="ADAL" clId="{BB3D1D0C-FF55-413B-93B8-1B1062AAE8E3}" dt="2019-09-11T08:30:57.543" v="67" actId="478"/>
          <ac:spMkLst>
            <pc:docMk/>
            <pc:sldMk cId="465758558" sldId="281"/>
            <ac:spMk id="6153" creationId="{00000000-0000-0000-0000-000000000000}"/>
          </ac:spMkLst>
        </pc:spChg>
        <pc:spChg chg="del mod">
          <ac:chgData name="Rouhollah Mahfouzi" userId="e16314c9-4a3d-40b1-933d-b443c9194ae7" providerId="ADAL" clId="{BB3D1D0C-FF55-413B-93B8-1B1062AAE8E3}" dt="2019-09-11T08:30:57.543" v="67" actId="478"/>
          <ac:spMkLst>
            <pc:docMk/>
            <pc:sldMk cId="465758558" sldId="281"/>
            <ac:spMk id="6154" creationId="{00000000-0000-0000-0000-000000000000}"/>
          </ac:spMkLst>
        </pc:spChg>
      </pc:sldChg>
      <pc:sldChg chg="delSp modSp add">
        <pc:chgData name="Rouhollah Mahfouzi" userId="e16314c9-4a3d-40b1-933d-b443c9194ae7" providerId="ADAL" clId="{BB3D1D0C-FF55-413B-93B8-1B1062AAE8E3}" dt="2019-09-11T08:31:34.040" v="89" actId="1036"/>
        <pc:sldMkLst>
          <pc:docMk/>
          <pc:sldMk cId="1448265350" sldId="282"/>
        </pc:sldMkLst>
        <pc:spChg chg="mod">
          <ac:chgData name="Rouhollah Mahfouzi" userId="e16314c9-4a3d-40b1-933d-b443c9194ae7" providerId="ADAL" clId="{BB3D1D0C-FF55-413B-93B8-1B1062AAE8E3}" dt="2019-09-11T08:31:34.040" v="89" actId="1036"/>
          <ac:spMkLst>
            <pc:docMk/>
            <pc:sldMk cId="1448265350" sldId="282"/>
            <ac:spMk id="7170" creationId="{00000000-0000-0000-0000-000000000000}"/>
          </ac:spMkLst>
        </pc:spChg>
        <pc:spChg chg="mod">
          <ac:chgData name="Rouhollah Mahfouzi" userId="e16314c9-4a3d-40b1-933d-b443c9194ae7" providerId="ADAL" clId="{BB3D1D0C-FF55-413B-93B8-1B1062AAE8E3}" dt="2019-09-11T08:31:34.040" v="89" actId="1036"/>
          <ac:spMkLst>
            <pc:docMk/>
            <pc:sldMk cId="1448265350" sldId="282"/>
            <ac:spMk id="7171" creationId="{00000000-0000-0000-0000-000000000000}"/>
          </ac:spMkLst>
        </pc:spChg>
        <pc:spChg chg="mod">
          <ac:chgData name="Rouhollah Mahfouzi" userId="e16314c9-4a3d-40b1-933d-b443c9194ae7" providerId="ADAL" clId="{BB3D1D0C-FF55-413B-93B8-1B1062AAE8E3}" dt="2019-09-11T08:31:34.040" v="89" actId="1036"/>
          <ac:spMkLst>
            <pc:docMk/>
            <pc:sldMk cId="1448265350" sldId="282"/>
            <ac:spMk id="7172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22.400" v="73" actId="478"/>
          <ac:spMkLst>
            <pc:docMk/>
            <pc:sldMk cId="1448265350" sldId="282"/>
            <ac:spMk id="7174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13.839" v="72" actId="478"/>
          <ac:spMkLst>
            <pc:docMk/>
            <pc:sldMk cId="1448265350" sldId="282"/>
            <ac:spMk id="7175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11.864" v="70" actId="478"/>
          <ac:spMkLst>
            <pc:docMk/>
            <pc:sldMk cId="1448265350" sldId="282"/>
            <ac:spMk id="7176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13.079" v="71" actId="478"/>
          <ac:spMkLst>
            <pc:docMk/>
            <pc:sldMk cId="1448265350" sldId="282"/>
            <ac:spMk id="7177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07.848" v="68" actId="478"/>
          <ac:spMkLst>
            <pc:docMk/>
            <pc:sldMk cId="1448265350" sldId="282"/>
            <ac:spMk id="7178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08.816" v="69" actId="478"/>
          <ac:spMkLst>
            <pc:docMk/>
            <pc:sldMk cId="1448265350" sldId="282"/>
            <ac:spMk id="7179" creationId="{00000000-0000-0000-0000-000000000000}"/>
          </ac:spMkLst>
        </pc:spChg>
      </pc:sldChg>
      <pc:sldChg chg="add">
        <pc:chgData name="Rouhollah Mahfouzi" userId="e16314c9-4a3d-40b1-933d-b443c9194ae7" providerId="ADAL" clId="{BB3D1D0C-FF55-413B-93B8-1B1062AAE8E3}" dt="2019-09-11T08:29:14.325" v="27"/>
        <pc:sldMkLst>
          <pc:docMk/>
          <pc:sldMk cId="767509924" sldId="283"/>
        </pc:sldMkLst>
      </pc:sldChg>
      <pc:sldChg chg="delSp modSp add">
        <pc:chgData name="Rouhollah Mahfouzi" userId="e16314c9-4a3d-40b1-933d-b443c9194ae7" providerId="ADAL" clId="{BB3D1D0C-FF55-413B-93B8-1B1062AAE8E3}" dt="2019-09-11T08:31:56.821" v="113" actId="1036"/>
        <pc:sldMkLst>
          <pc:docMk/>
          <pc:sldMk cId="4292343608" sldId="284"/>
        </pc:sldMkLst>
        <pc:spChg chg="mod">
          <ac:chgData name="Rouhollah Mahfouzi" userId="e16314c9-4a3d-40b1-933d-b443c9194ae7" providerId="ADAL" clId="{BB3D1D0C-FF55-413B-93B8-1B1062AAE8E3}" dt="2019-09-11T08:31:56.821" v="113" actId="1036"/>
          <ac:spMkLst>
            <pc:docMk/>
            <pc:sldMk cId="4292343608" sldId="284"/>
            <ac:spMk id="9219" creationId="{00000000-0000-0000-0000-000000000000}"/>
          </ac:spMkLst>
        </pc:spChg>
        <pc:spChg chg="mod">
          <ac:chgData name="Rouhollah Mahfouzi" userId="e16314c9-4a3d-40b1-933d-b443c9194ae7" providerId="ADAL" clId="{BB3D1D0C-FF55-413B-93B8-1B1062AAE8E3}" dt="2019-09-11T08:31:56.821" v="113" actId="1036"/>
          <ac:spMkLst>
            <pc:docMk/>
            <pc:sldMk cId="4292343608" sldId="284"/>
            <ac:spMk id="9220" creationId="{00000000-0000-0000-0000-000000000000}"/>
          </ac:spMkLst>
        </pc:spChg>
        <pc:spChg chg="mod">
          <ac:chgData name="Rouhollah Mahfouzi" userId="e16314c9-4a3d-40b1-933d-b443c9194ae7" providerId="ADAL" clId="{BB3D1D0C-FF55-413B-93B8-1B1062AAE8E3}" dt="2019-09-11T08:31:56.821" v="113" actId="1036"/>
          <ac:spMkLst>
            <pc:docMk/>
            <pc:sldMk cId="4292343608" sldId="284"/>
            <ac:spMk id="9221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38.913" v="90" actId="478"/>
          <ac:spMkLst>
            <pc:docMk/>
            <pc:sldMk cId="4292343608" sldId="284"/>
            <ac:spMk id="9223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39.929" v="91" actId="478"/>
          <ac:spMkLst>
            <pc:docMk/>
            <pc:sldMk cId="4292343608" sldId="284"/>
            <ac:spMk id="9224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40.760" v="92" actId="478"/>
          <ac:spMkLst>
            <pc:docMk/>
            <pc:sldMk cId="4292343608" sldId="284"/>
            <ac:spMk id="9225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48.641" v="95" actId="478"/>
          <ac:spMkLst>
            <pc:docMk/>
            <pc:sldMk cId="4292343608" sldId="284"/>
            <ac:spMk id="9226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47.280" v="93" actId="478"/>
          <ac:spMkLst>
            <pc:docMk/>
            <pc:sldMk cId="4292343608" sldId="284"/>
            <ac:spMk id="9227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47.944" v="94" actId="478"/>
          <ac:spMkLst>
            <pc:docMk/>
            <pc:sldMk cId="4292343608" sldId="284"/>
            <ac:spMk id="9228" creationId="{00000000-0000-0000-0000-000000000000}"/>
          </ac:spMkLst>
        </pc:spChg>
        <pc:picChg chg="mod">
          <ac:chgData name="Rouhollah Mahfouzi" userId="e16314c9-4a3d-40b1-933d-b443c9194ae7" providerId="ADAL" clId="{BB3D1D0C-FF55-413B-93B8-1B1062AAE8E3}" dt="2019-09-11T08:31:56.821" v="113" actId="1036"/>
          <ac:picMkLst>
            <pc:docMk/>
            <pc:sldMk cId="4292343608" sldId="284"/>
            <ac:picMk id="9218" creationId="{00000000-0000-0000-0000-000000000000}"/>
          </ac:picMkLst>
        </pc:picChg>
      </pc:sldChg>
      <pc:sldChg chg="add">
        <pc:chgData name="Rouhollah Mahfouzi" userId="e16314c9-4a3d-40b1-933d-b443c9194ae7" providerId="ADAL" clId="{BB3D1D0C-FF55-413B-93B8-1B1062AAE8E3}" dt="2019-09-11T10:25:07.173" v="115"/>
        <pc:sldMkLst>
          <pc:docMk/>
          <pc:sldMk cId="419520907" sldId="285"/>
        </pc:sldMkLst>
      </pc:sldChg>
      <pc:sldChg chg="add">
        <pc:chgData name="Rouhollah Mahfouzi" userId="e16314c9-4a3d-40b1-933d-b443c9194ae7" providerId="ADAL" clId="{BB3D1D0C-FF55-413B-93B8-1B1062AAE8E3}" dt="2019-09-11T10:26:17.969" v="118"/>
        <pc:sldMkLst>
          <pc:docMk/>
          <pc:sldMk cId="3828434997" sldId="285"/>
        </pc:sldMkLst>
      </pc:sldChg>
      <pc:sldChg chg="addSp delSp modSp add">
        <pc:chgData name="Rouhollah Mahfouzi" userId="e16314c9-4a3d-40b1-933d-b443c9194ae7" providerId="ADAL" clId="{BB3D1D0C-FF55-413B-93B8-1B1062AAE8E3}" dt="2019-09-11T10:27:10.699" v="122"/>
        <pc:sldMkLst>
          <pc:docMk/>
          <pc:sldMk cId="3562854269" sldId="286"/>
        </pc:sldMkLst>
        <pc:spChg chg="del">
          <ac:chgData name="Rouhollah Mahfouzi" userId="e16314c9-4a3d-40b1-933d-b443c9194ae7" providerId="ADAL" clId="{BB3D1D0C-FF55-413B-93B8-1B1062AAE8E3}" dt="2019-09-11T10:27:10.699" v="122"/>
          <ac:spMkLst>
            <pc:docMk/>
            <pc:sldMk cId="3562854269" sldId="286"/>
            <ac:spMk id="4" creationId="{D6E542CF-18FF-44AE-A4E9-914B7246C9DB}"/>
          </ac:spMkLst>
        </pc:spChg>
        <pc:picChg chg="add mod">
          <ac:chgData name="Rouhollah Mahfouzi" userId="e16314c9-4a3d-40b1-933d-b443c9194ae7" providerId="ADAL" clId="{BB3D1D0C-FF55-413B-93B8-1B1062AAE8E3}" dt="2019-09-11T10:27:10.699" v="122"/>
          <ac:picMkLst>
            <pc:docMk/>
            <pc:sldMk cId="3562854269" sldId="286"/>
            <ac:picMk id="7" creationId="{F5146C86-60DA-4F97-90D0-CE3F6BBEE82C}"/>
          </ac:picMkLst>
        </pc:picChg>
      </pc:sldChg>
      <pc:sldChg chg="addSp delSp modSp add">
        <pc:chgData name="Rouhollah Mahfouzi" userId="e16314c9-4a3d-40b1-933d-b443c9194ae7" providerId="ADAL" clId="{BB3D1D0C-FF55-413B-93B8-1B1062AAE8E3}" dt="2019-09-11T10:26:42.539" v="121"/>
        <pc:sldMkLst>
          <pc:docMk/>
          <pc:sldMk cId="314899489" sldId="287"/>
        </pc:sldMkLst>
        <pc:spChg chg="del">
          <ac:chgData name="Rouhollah Mahfouzi" userId="e16314c9-4a3d-40b1-933d-b443c9194ae7" providerId="ADAL" clId="{BB3D1D0C-FF55-413B-93B8-1B1062AAE8E3}" dt="2019-09-11T10:26:42.539" v="121"/>
          <ac:spMkLst>
            <pc:docMk/>
            <pc:sldMk cId="314899489" sldId="287"/>
            <ac:spMk id="4" creationId="{0E17E3D6-C9A7-4D5D-9153-BEA39CCCD5F2}"/>
          </ac:spMkLst>
        </pc:spChg>
        <pc:picChg chg="add mod">
          <ac:chgData name="Rouhollah Mahfouzi" userId="e16314c9-4a3d-40b1-933d-b443c9194ae7" providerId="ADAL" clId="{BB3D1D0C-FF55-413B-93B8-1B1062AAE8E3}" dt="2019-09-11T10:26:42.539" v="121"/>
          <ac:picMkLst>
            <pc:docMk/>
            <pc:sldMk cId="314899489" sldId="287"/>
            <ac:picMk id="7" creationId="{7FBB9544-313E-4FA3-9DD6-47D122789578}"/>
          </ac:picMkLst>
        </pc:picChg>
      </pc:sldChg>
      <pc:sldChg chg="addSp delSp modSp add">
        <pc:chgData name="Rouhollah Mahfouzi" userId="e16314c9-4a3d-40b1-933d-b443c9194ae7" providerId="ADAL" clId="{BB3D1D0C-FF55-413B-93B8-1B1062AAE8E3}" dt="2019-09-11T10:27:31.253" v="126"/>
        <pc:sldMkLst>
          <pc:docMk/>
          <pc:sldMk cId="438698029" sldId="288"/>
        </pc:sldMkLst>
        <pc:spChg chg="del">
          <ac:chgData name="Rouhollah Mahfouzi" userId="e16314c9-4a3d-40b1-933d-b443c9194ae7" providerId="ADAL" clId="{BB3D1D0C-FF55-413B-93B8-1B1062AAE8E3}" dt="2019-09-11T10:27:31.253" v="126"/>
          <ac:spMkLst>
            <pc:docMk/>
            <pc:sldMk cId="438698029" sldId="288"/>
            <ac:spMk id="4" creationId="{3BFE29F0-8B5C-4234-8D07-AD2841FF76A1}"/>
          </ac:spMkLst>
        </pc:spChg>
        <pc:picChg chg="add mod">
          <ac:chgData name="Rouhollah Mahfouzi" userId="e16314c9-4a3d-40b1-933d-b443c9194ae7" providerId="ADAL" clId="{BB3D1D0C-FF55-413B-93B8-1B1062AAE8E3}" dt="2019-09-11T10:27:31.253" v="126"/>
          <ac:picMkLst>
            <pc:docMk/>
            <pc:sldMk cId="438698029" sldId="288"/>
            <ac:picMk id="6" creationId="{E891E80D-327E-4B93-BE78-4A72C0B63F7F}"/>
          </ac:picMkLst>
        </pc:picChg>
      </pc:sldChg>
      <pc:sldChg chg="add del">
        <pc:chgData name="Rouhollah Mahfouzi" userId="e16314c9-4a3d-40b1-933d-b443c9194ae7" providerId="ADAL" clId="{BB3D1D0C-FF55-413B-93B8-1B1062AAE8E3}" dt="2019-09-11T10:26:32.813" v="120"/>
        <pc:sldMkLst>
          <pc:docMk/>
          <pc:sldMk cId="1105827858" sldId="288"/>
        </pc:sldMkLst>
      </pc:sldChg>
      <pc:sldChg chg="add del">
        <pc:chgData name="Rouhollah Mahfouzi" userId="e16314c9-4a3d-40b1-933d-b443c9194ae7" providerId="ADAL" clId="{BB3D1D0C-FF55-413B-93B8-1B1062AAE8E3}" dt="2019-09-11T10:27:15.523" v="124"/>
        <pc:sldMkLst>
          <pc:docMk/>
          <pc:sldMk cId="3471123803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8F80048-F3BF-45E3-A886-2E7E94B7F8E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FD1FBA-44FE-4177-87F5-0327045F3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1FBA-44FE-4177-87F5-0327045F34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8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9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1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9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C38F-0473-4CEE-BB46-4E03BC899B1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escalar.com/docs/users_guide_v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mplescalar.com/docs/hack_guide_v2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.liu.se/~TDTS08" TargetMode="External"/><Relationship Id="rId2" Type="http://schemas.openxmlformats.org/officeDocument/2006/relationships/hyperlink" Target="mailto:yungang.pan@liu.se?subject=TDTS08-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.liu.se/labs/eslab/lab_rules.shtml" TargetMode="External"/><Relationship Id="rId2" Type="http://schemas.openxmlformats.org/officeDocument/2006/relationships/hyperlink" Target="https://www.ida.liu.se/webreg3/TDTS08-2022-1/LAB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yungang.pan@liu.se?subject=TDTS08-Lab-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lternative.me/gotoassis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raso.org/blog/%D8%B1%D9%88%D8%B4-%D9%87%D8%A7%DB%8C-%D8%A7%DB%8C%D9%85%D9%86-%D8%B3%D8%A7%D8%B2%DB%8C-ssh/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578" y="1122363"/>
            <a:ext cx="9629422" cy="2387600"/>
          </a:xfrm>
        </p:spPr>
        <p:txBody>
          <a:bodyPr>
            <a:normAutofit fontScale="90000"/>
          </a:bodyPr>
          <a:lstStyle/>
          <a:p>
            <a:r>
              <a:rPr lang="en-US" spc="-5" dirty="0"/>
              <a:t>TDTS08: </a:t>
            </a:r>
            <a:br>
              <a:rPr lang="en-US" spc="-5" dirty="0"/>
            </a:br>
            <a:r>
              <a:rPr lang="en-US" spc="-5" dirty="0"/>
              <a:t>Advanced </a:t>
            </a:r>
            <a:r>
              <a:rPr lang="en-US" spc="-10" dirty="0"/>
              <a:t>Computer</a:t>
            </a:r>
            <a:r>
              <a:rPr lang="en-US" spc="-385" dirty="0"/>
              <a:t> </a:t>
            </a:r>
            <a:r>
              <a:rPr lang="en-US" spc="-5" dirty="0"/>
              <a:t>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kern="0" dirty="0">
                <a:solidFill>
                  <a:prstClr val="black"/>
                </a:solidFill>
                <a:latin typeface="+mj-lt"/>
                <a:cs typeface="Times New Roman"/>
              </a:rPr>
              <a:t>Lesson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3600" kern="0" dirty="0">
              <a:solidFill>
                <a:prstClr val="black"/>
              </a:solidFill>
              <a:latin typeface="+mj-lt"/>
              <a:cs typeface="Times New Roman"/>
            </a:endParaRPr>
          </a:p>
        </p:txBody>
      </p:sp>
      <p:pic>
        <p:nvPicPr>
          <p:cNvPr id="1026" name="Picture 2" descr="Image result for liu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155" y="5852478"/>
            <a:ext cx="3204845" cy="8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5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/>
              <a:t>Environment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Linux</a:t>
            </a:r>
          </a:p>
          <a:p>
            <a:r>
              <a:rPr lang="en-US" spc="-5">
                <a:cs typeface="Arial"/>
              </a:rPr>
              <a:t>Simulations are started </a:t>
            </a:r>
            <a:r>
              <a:rPr lang="en-US">
                <a:cs typeface="Arial"/>
              </a:rPr>
              <a:t>from a command line (i.e., t</a:t>
            </a:r>
            <a:r>
              <a:rPr lang="en-US" spc="-5">
                <a:cs typeface="Arial"/>
              </a:rPr>
              <a:t>erminal)</a:t>
            </a:r>
          </a:p>
          <a:p>
            <a:pPr lvl="1"/>
            <a:r>
              <a:rPr lang="en-US" spc="-5">
                <a:cs typeface="Arial"/>
              </a:rPr>
              <a:t>To open a new terminal you can press </a:t>
            </a:r>
            <a:r>
              <a:rPr lang="en-US" spc="-5" err="1">
                <a:cs typeface="Arial"/>
              </a:rPr>
              <a:t>ctrl+alt+t</a:t>
            </a:r>
            <a:r>
              <a:rPr lang="en-US" spc="-5">
                <a:cs typeface="Arial"/>
              </a:rPr>
              <a:t>  </a:t>
            </a:r>
          </a:p>
          <a:p>
            <a:r>
              <a:rPr lang="en-US">
                <a:cs typeface="Arial"/>
              </a:rPr>
              <a:t>Get yourself familiarized with the terminal</a:t>
            </a:r>
          </a:p>
          <a:p>
            <a:pPr lvl="1"/>
            <a:r>
              <a:rPr lang="en-US">
                <a:cs typeface="Arial"/>
              </a:rPr>
              <a:t>Ask Google first</a:t>
            </a:r>
          </a:p>
          <a:p>
            <a:pPr lvl="1"/>
            <a:r>
              <a:rPr lang="en-US">
                <a:cs typeface="Arial"/>
              </a:rPr>
              <a:t>Ask your assistant</a:t>
            </a:r>
          </a:p>
          <a:p>
            <a:r>
              <a:rPr lang="en-US">
                <a:cs typeface="Arial"/>
              </a:rPr>
              <a:t>Make sure you learn the basic commands (i.e., </a:t>
            </a:r>
            <a:r>
              <a:rPr lang="en-US" i="1">
                <a:cs typeface="Arial"/>
              </a:rPr>
              <a:t>cd, ls, </a:t>
            </a:r>
            <a:r>
              <a:rPr lang="en-US" i="1" err="1">
                <a:cs typeface="Arial"/>
              </a:rPr>
              <a:t>cp</a:t>
            </a:r>
            <a:r>
              <a:rPr lang="en-US">
                <a:cs typeface="Arial"/>
              </a:rPr>
              <a:t>, …)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 Setup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Don’t forget the instructions in </a:t>
            </a:r>
            <a:r>
              <a:rPr lang="en-US">
                <a:solidFill>
                  <a:srgbClr val="FF0000"/>
                </a:solidFill>
              </a:rPr>
              <a:t>lab0</a:t>
            </a:r>
          </a:p>
          <a:p>
            <a:r>
              <a:rPr lang="en-US"/>
              <a:t>Instructions should be clear and easy to follow, but if you face difficulties</a:t>
            </a:r>
          </a:p>
          <a:p>
            <a:pPr lvl="1"/>
            <a:r>
              <a:rPr lang="en-US"/>
              <a:t>Don’t get frustrated :)</a:t>
            </a:r>
          </a:p>
          <a:p>
            <a:pPr lvl="1"/>
            <a:r>
              <a:rPr lang="en-US"/>
              <a:t>Read again carefully (without skipping over the lines)</a:t>
            </a:r>
          </a:p>
          <a:p>
            <a:pPr lvl="1"/>
            <a:r>
              <a:rPr lang="en-US"/>
              <a:t>Consult your assistant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0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/>
              <a:t>Ou</a:t>
            </a:r>
            <a:r>
              <a:rPr lang="en-US" spc="5"/>
              <a:t>t</a:t>
            </a:r>
            <a:r>
              <a:rPr lang="en-US" spc="-5"/>
              <a:t>l</a:t>
            </a:r>
            <a:r>
              <a:rPr lang="en-US" spc="5"/>
              <a:t>i</a:t>
            </a:r>
            <a:r>
              <a:rPr lang="en-US" spc="-5"/>
              <a:t>n</a:t>
            </a:r>
            <a:r>
              <a:rPr lang="en-US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organization and goals</a:t>
            </a:r>
          </a:p>
          <a:p>
            <a:r>
              <a:rPr lang="en-US" dirty="0" err="1">
                <a:solidFill>
                  <a:srgbClr val="FF0000"/>
                </a:solidFill>
              </a:rPr>
              <a:t>SimpleScalar</a:t>
            </a:r>
            <a:r>
              <a:rPr lang="en-US" dirty="0">
                <a:solidFill>
                  <a:srgbClr val="FF0000"/>
                </a:solidFill>
              </a:rPr>
              <a:t> architecture and tools</a:t>
            </a:r>
          </a:p>
          <a:p>
            <a:r>
              <a:rPr lang="en-US" dirty="0"/>
              <a:t>Lab 5: article review</a:t>
            </a:r>
          </a:p>
          <a:p>
            <a:r>
              <a:rPr lang="en-US" dirty="0"/>
              <a:t>Exercises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2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Simulation</a:t>
            </a:r>
          </a:p>
        </p:txBody>
      </p:sp>
      <p:sp>
        <p:nvSpPr>
          <p:cNvPr id="4" name="object 3"/>
          <p:cNvSpPr/>
          <p:nvPr/>
        </p:nvSpPr>
        <p:spPr>
          <a:xfrm>
            <a:off x="2164080" y="1919288"/>
            <a:ext cx="7863840" cy="413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1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SimpleScalar</a:t>
            </a:r>
            <a:r>
              <a:rPr lang="en-US"/>
              <a:t>: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</a:t>
            </a:r>
            <a:r>
              <a:rPr lang="en-US" i="1">
                <a:hlinkClick r:id="rId3"/>
              </a:rPr>
              <a:t>The </a:t>
            </a:r>
            <a:r>
              <a:rPr lang="en-US" i="1" err="1">
                <a:hlinkClick r:id="rId3"/>
              </a:rPr>
              <a:t>SimpleScalar</a:t>
            </a:r>
            <a:r>
              <a:rPr lang="en-US" i="1">
                <a:hlinkClick r:id="rId3"/>
              </a:rPr>
              <a:t> Tool Set, Version 2.0</a:t>
            </a:r>
            <a:r>
              <a:rPr lang="en-US"/>
              <a:t>”, by Doug Burger and Todd M. Austin</a:t>
            </a:r>
          </a:p>
          <a:p>
            <a:pPr lvl="1"/>
            <a:r>
              <a:rPr lang="en-US"/>
              <a:t>Very important preparation for the labs</a:t>
            </a:r>
          </a:p>
          <a:p>
            <a:pPr lvl="1"/>
            <a:r>
              <a:rPr lang="en-US"/>
              <a:t>This is your main reference for the tool!</a:t>
            </a:r>
          </a:p>
          <a:p>
            <a:r>
              <a:rPr lang="en-US"/>
              <a:t>“</a:t>
            </a:r>
            <a:r>
              <a:rPr lang="en-US">
                <a:hlinkClick r:id="rId4"/>
              </a:rPr>
              <a:t>User’s and Hacker’s guide</a:t>
            </a:r>
            <a:r>
              <a:rPr lang="en-US"/>
              <a:t>”, slides by Austin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SimpleScalar</a:t>
            </a:r>
            <a:r>
              <a:rPr lang="en-US"/>
              <a:t>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Virtual architecture derived from MIPS</a:t>
            </a:r>
          </a:p>
          <a:p>
            <a:pPr lvl="1"/>
            <a:r>
              <a:rPr lang="en-US"/>
              <a:t>Control (j, </a:t>
            </a:r>
            <a:r>
              <a:rPr lang="en-US" err="1"/>
              <a:t>jr</a:t>
            </a:r>
            <a:r>
              <a:rPr lang="en-US"/>
              <a:t>,..., </a:t>
            </a:r>
            <a:r>
              <a:rPr lang="en-US" err="1"/>
              <a:t>beq</a:t>
            </a:r>
            <a:r>
              <a:rPr lang="en-US"/>
              <a:t>, </a:t>
            </a:r>
            <a:r>
              <a:rPr lang="en-US" err="1"/>
              <a:t>bne</a:t>
            </a:r>
            <a:r>
              <a:rPr lang="en-US"/>
              <a:t>,...)</a:t>
            </a:r>
          </a:p>
          <a:p>
            <a:pPr lvl="1"/>
            <a:r>
              <a:rPr lang="en-US"/>
              <a:t>Load/Store (</a:t>
            </a:r>
            <a:r>
              <a:rPr lang="en-US" err="1"/>
              <a:t>lb</a:t>
            </a:r>
            <a:r>
              <a:rPr lang="en-US"/>
              <a:t>, </a:t>
            </a:r>
            <a:r>
              <a:rPr lang="en-US" err="1"/>
              <a:t>lbu</a:t>
            </a:r>
            <a:r>
              <a:rPr lang="en-US"/>
              <a:t>, ...)</a:t>
            </a:r>
          </a:p>
          <a:p>
            <a:pPr lvl="1"/>
            <a:r>
              <a:rPr lang="en-US"/>
              <a:t>Integer Arithmetic (add, </a:t>
            </a:r>
            <a:r>
              <a:rPr lang="en-US" err="1"/>
              <a:t>addu</a:t>
            </a:r>
            <a:r>
              <a:rPr lang="en-US"/>
              <a:t>, ...)</a:t>
            </a:r>
          </a:p>
          <a:p>
            <a:pPr lvl="1"/>
            <a:r>
              <a:rPr lang="en-US"/>
              <a:t>Floating Point Arithmetic (</a:t>
            </a:r>
            <a:r>
              <a:rPr lang="en-US" err="1"/>
              <a:t>add.s</a:t>
            </a:r>
            <a:r>
              <a:rPr lang="en-US"/>
              <a:t>, </a:t>
            </a:r>
            <a:r>
              <a:rPr lang="en-US" err="1"/>
              <a:t>add.d</a:t>
            </a:r>
            <a:r>
              <a:rPr lang="en-US"/>
              <a:t>, ...)</a:t>
            </a:r>
          </a:p>
          <a:p>
            <a:pPr lvl="1"/>
            <a:r>
              <a:rPr lang="en-US"/>
              <a:t>Miscellaneous (</a:t>
            </a:r>
            <a:r>
              <a:rPr lang="en-US" err="1"/>
              <a:t>nop</a:t>
            </a:r>
            <a:r>
              <a:rPr lang="en-US"/>
              <a:t>, </a:t>
            </a:r>
            <a:r>
              <a:rPr lang="en-US" err="1"/>
              <a:t>syscall</a:t>
            </a:r>
            <a:r>
              <a:rPr lang="en-US"/>
              <a:t>, break)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0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SimpleScalar</a:t>
            </a:r>
            <a:r>
              <a:rPr lang="en-US"/>
              <a:t> Architecture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Several simulators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Sim-fast: Fast, only functional simulation (no timing)  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Sim-safe: Sim-fast + memory checks</a:t>
            </a:r>
          </a:p>
          <a:p>
            <a:pPr lvl="1"/>
            <a:r>
              <a:rPr lang="en-US"/>
              <a:t>Sim-cache: Sim-safe + cache simulation and various timing properties (simulation time, measured time, ...)</a:t>
            </a:r>
          </a:p>
          <a:p>
            <a:pPr lvl="1"/>
            <a:r>
              <a:rPr lang="en-US"/>
              <a:t>Sim-cheetah: Simulation of multiple cache  configurations</a:t>
            </a:r>
          </a:p>
          <a:p>
            <a:pPr lvl="1"/>
            <a:r>
              <a:rPr lang="en-US"/>
              <a:t>Sim-</a:t>
            </a:r>
            <a:r>
              <a:rPr lang="en-US" err="1"/>
              <a:t>outorder</a:t>
            </a:r>
            <a:r>
              <a:rPr lang="en-US"/>
              <a:t>: Superscalar simulator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3400" y="2511425"/>
            <a:ext cx="286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Won’t use these two!</a:t>
            </a:r>
          </a:p>
        </p:txBody>
      </p:sp>
    </p:spTree>
    <p:extLst>
      <p:ext uri="{BB962C8B-B14F-4D97-AF65-F5344CB8AC3E}">
        <p14:creationId xmlns:p14="http://schemas.microsoft.com/office/powerpoint/2010/main" val="353167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Lab1, assignment 3</a:t>
            </a:r>
          </a:p>
          <a:p>
            <a:pPr lvl="1"/>
            <a:r>
              <a:rPr lang="en-US"/>
              <a:t>Dump the default configuration of sim-cheetah</a:t>
            </a:r>
          </a:p>
          <a:p>
            <a:pPr lvl="1"/>
            <a:r>
              <a:rPr lang="en-US"/>
              <a:t>Modify the configuration and simulate</a:t>
            </a:r>
          </a:p>
          <a:p>
            <a:pPr lvl="1"/>
            <a:r>
              <a:rPr lang="en-US"/>
              <a:t>Plot the results (e.g. OpenOffice, </a:t>
            </a:r>
            <a:r>
              <a:rPr lang="en-US" err="1"/>
              <a:t>Gnuplot</a:t>
            </a:r>
            <a:r>
              <a:rPr lang="en-US"/>
              <a:t>, </a:t>
            </a:r>
            <a:r>
              <a:rPr lang="en-US" err="1"/>
              <a:t>Matlab</a:t>
            </a:r>
            <a:r>
              <a:rPr lang="en-US"/>
              <a:t>,  Excel)</a:t>
            </a:r>
          </a:p>
          <a:p>
            <a:pPr lvl="1"/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3926204" y="3794760"/>
            <a:ext cx="4339591" cy="251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3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Ou</a:t>
            </a:r>
            <a:r>
              <a:rPr lang="en-US" spc="5" dirty="0"/>
              <a:t>t</a:t>
            </a:r>
            <a:r>
              <a:rPr lang="en-US" spc="-5" dirty="0"/>
              <a:t>l</a:t>
            </a:r>
            <a:r>
              <a:rPr lang="en-US" spc="5" dirty="0"/>
              <a:t>i</a:t>
            </a:r>
            <a:r>
              <a:rPr lang="en-US" spc="-5" dirty="0"/>
              <a:t>n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organization and goals</a:t>
            </a:r>
          </a:p>
          <a:p>
            <a:r>
              <a:rPr lang="en-US" dirty="0" err="1"/>
              <a:t>SimpleScalar</a:t>
            </a:r>
            <a:r>
              <a:rPr lang="en-US" dirty="0"/>
              <a:t> architecture and tools</a:t>
            </a:r>
          </a:p>
          <a:p>
            <a:r>
              <a:rPr lang="en-US" dirty="0">
                <a:solidFill>
                  <a:srgbClr val="FF0000"/>
                </a:solidFill>
              </a:rPr>
              <a:t>Lab 5: article review</a:t>
            </a:r>
          </a:p>
          <a:p>
            <a:r>
              <a:rPr lang="en-US" dirty="0"/>
              <a:t>Exercises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97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Lab 5: Article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4857750"/>
          </a:xfrm>
        </p:spPr>
        <p:txBody>
          <a:bodyPr>
            <a:normAutofit/>
          </a:bodyPr>
          <a:lstStyle/>
          <a:p>
            <a:r>
              <a:rPr lang="en-US" dirty="0"/>
              <a:t>Select an article on a multi-core, multiprocessor, multi-computer system, or a graphics processor</a:t>
            </a:r>
          </a:p>
          <a:p>
            <a:pPr lvl="1"/>
            <a:r>
              <a:rPr lang="en-US" dirty="0"/>
              <a:t>List of papers is available on the course page</a:t>
            </a:r>
          </a:p>
          <a:p>
            <a:pPr lvl="1"/>
            <a:r>
              <a:rPr lang="en-US" dirty="0"/>
              <a:t>You may select other articles if your lab assistant agrees</a:t>
            </a:r>
          </a:p>
          <a:p>
            <a:r>
              <a:rPr lang="en-US" dirty="0"/>
              <a:t>Review the selected article</a:t>
            </a:r>
          </a:p>
          <a:p>
            <a:r>
              <a:rPr lang="en-US" dirty="0"/>
              <a:t>Write a review report on the article</a:t>
            </a:r>
          </a:p>
          <a:p>
            <a:r>
              <a:rPr lang="en-US" dirty="0"/>
              <a:t>Self-learning based; No lab session allocated</a:t>
            </a:r>
          </a:p>
          <a:p>
            <a:r>
              <a:rPr lang="en-US" dirty="0"/>
              <a:t>Read and understand the paper</a:t>
            </a:r>
          </a:p>
          <a:p>
            <a:pPr lvl="1"/>
            <a:r>
              <a:rPr lang="en-US" dirty="0"/>
              <a:t>If the course literature does not help you, investigate the referenced papers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3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/>
              <a:t>Ou</a:t>
            </a:r>
            <a:r>
              <a:rPr lang="en-US" spc="5"/>
              <a:t>t</a:t>
            </a:r>
            <a:r>
              <a:rPr lang="en-US" spc="-5"/>
              <a:t>l</a:t>
            </a:r>
            <a:r>
              <a:rPr lang="en-US" spc="5"/>
              <a:t>i</a:t>
            </a:r>
            <a:r>
              <a:rPr lang="en-US" spc="-5"/>
              <a:t>n</a:t>
            </a:r>
            <a:r>
              <a:rPr lang="en-US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 organization and goals</a:t>
            </a:r>
          </a:p>
          <a:p>
            <a:r>
              <a:rPr lang="en-US" dirty="0" err="1"/>
              <a:t>SimpleScalar</a:t>
            </a:r>
            <a:r>
              <a:rPr lang="en-US" dirty="0"/>
              <a:t> architecture and tools</a:t>
            </a:r>
          </a:p>
          <a:p>
            <a:r>
              <a:rPr lang="en-US" dirty="0"/>
              <a:t>Lab 5: article review</a:t>
            </a:r>
          </a:p>
          <a:p>
            <a:r>
              <a:rPr lang="en-US" dirty="0"/>
              <a:t>Exercises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9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Lab 5: Article Review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4857750"/>
          </a:xfrm>
        </p:spPr>
        <p:txBody>
          <a:bodyPr>
            <a:normAutofit/>
          </a:bodyPr>
          <a:lstStyle/>
          <a:p>
            <a:r>
              <a:rPr lang="en-US" dirty="0"/>
              <a:t>Analyze the paper</a:t>
            </a:r>
          </a:p>
          <a:p>
            <a:r>
              <a:rPr lang="en-US" dirty="0"/>
              <a:t>Classify the architecture (e.g. MIMD, SIMD, NUMA)</a:t>
            </a:r>
          </a:p>
          <a:p>
            <a:r>
              <a:rPr lang="en-US" dirty="0"/>
              <a:t>Possible questions to ask</a:t>
            </a:r>
          </a:p>
          <a:p>
            <a:pPr lvl="1"/>
            <a:r>
              <a:rPr lang="en-US" dirty="0"/>
              <a:t>Why has the actual method/approach been selected?</a:t>
            </a:r>
          </a:p>
          <a:p>
            <a:pPr lvl="1"/>
            <a:r>
              <a:rPr lang="en-US" dirty="0"/>
              <a:t>What are the advantages and disadvantages?</a:t>
            </a:r>
          </a:p>
          <a:p>
            <a:pPr lvl="1"/>
            <a:r>
              <a:rPr lang="en-US" dirty="0"/>
              <a:t>What is the application area?</a:t>
            </a:r>
          </a:p>
          <a:p>
            <a:pPr lvl="1"/>
            <a:r>
              <a:rPr lang="en-US" dirty="0"/>
              <a:t>What has been demonstrated?</a:t>
            </a:r>
          </a:p>
          <a:p>
            <a:pPr lvl="1"/>
            <a:r>
              <a:rPr lang="en-US" dirty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11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Lab 5: Article Review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4857750"/>
          </a:xfrm>
        </p:spPr>
        <p:txBody>
          <a:bodyPr>
            <a:normAutofit/>
          </a:bodyPr>
          <a:lstStyle/>
          <a:p>
            <a:r>
              <a:rPr lang="en-US" dirty="0"/>
              <a:t>Write a report</a:t>
            </a:r>
          </a:p>
          <a:p>
            <a:pPr lvl="1"/>
            <a:r>
              <a:rPr lang="en-US" dirty="0"/>
              <a:t>~1000 words</a:t>
            </a:r>
          </a:p>
          <a:p>
            <a:pPr lvl="1"/>
            <a:r>
              <a:rPr lang="en-US" dirty="0"/>
              <a:t>Submit, in PDF format, to your lab assistant's </a:t>
            </a:r>
            <a:r>
              <a:rPr lang="en-US" dirty="0" err="1"/>
              <a:t>urkund</a:t>
            </a:r>
            <a:r>
              <a:rPr lang="en-US" dirty="0"/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val="2254781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Ou</a:t>
            </a:r>
            <a:r>
              <a:rPr lang="en-US" spc="5" dirty="0"/>
              <a:t>t</a:t>
            </a:r>
            <a:r>
              <a:rPr lang="en-US" spc="-5" dirty="0"/>
              <a:t>l</a:t>
            </a:r>
            <a:r>
              <a:rPr lang="en-US" spc="5" dirty="0"/>
              <a:t>i</a:t>
            </a:r>
            <a:r>
              <a:rPr lang="en-US" spc="-5" dirty="0"/>
              <a:t>n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organization and goals</a:t>
            </a:r>
          </a:p>
          <a:p>
            <a:r>
              <a:rPr lang="en-US" dirty="0" err="1"/>
              <a:t>SimpleScalar</a:t>
            </a:r>
            <a:r>
              <a:rPr lang="en-US" dirty="0"/>
              <a:t> architecture and tools</a:t>
            </a:r>
          </a:p>
          <a:p>
            <a:r>
              <a:rPr lang="en-US" dirty="0"/>
              <a:t>Lab 5: article review</a:t>
            </a:r>
          </a:p>
          <a:p>
            <a:r>
              <a:rPr lang="en-US" dirty="0">
                <a:solidFill>
                  <a:srgbClr val="FF0000"/>
                </a:solidFill>
              </a:rPr>
              <a:t>Exercises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32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E180-52A6-4BC0-9429-A47B5D18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CD5B-C345-4C65-B984-C73AEBD04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Problem 1. Review questions</a:t>
            </a:r>
          </a:p>
          <a:p>
            <a:pPr marL="0" indent="0">
              <a:buNone/>
            </a:pPr>
            <a:r>
              <a:rPr lang="en-US" dirty="0"/>
              <a:t>Problem 2 and 3. Mandatory for lab 1</a:t>
            </a:r>
          </a:p>
          <a:p>
            <a:pPr marL="0" indent="0">
              <a:buNone/>
            </a:pPr>
            <a:r>
              <a:rPr lang="en-US" dirty="0"/>
              <a:t>Problem 4 and 5. Additional exercises (if you feel up to the challenge)</a:t>
            </a:r>
          </a:p>
        </p:txBody>
      </p:sp>
    </p:spTree>
    <p:extLst>
      <p:ext uri="{BB962C8B-B14F-4D97-AF65-F5344CB8AC3E}">
        <p14:creationId xmlns:p14="http://schemas.microsoft.com/office/powerpoint/2010/main" val="1640827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F26C-6D34-4EA7-A656-C6DD5DC8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6C015-9A87-4D7D-9F28-77AC6FB78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B55AF-5986-4A74-AC69-E9E1F1B8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42"/>
            <a:ext cx="12192000" cy="21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1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BF7E-0AD7-4ADF-B503-7673208F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placement policies (Direct-Mapped)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7FBB9544-313E-4FA3-9DD6-47D122789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7" y="1825625"/>
            <a:ext cx="6220685" cy="4351338"/>
          </a:xfrm>
        </p:spPr>
      </p:pic>
    </p:spTree>
    <p:extLst>
      <p:ext uri="{BB962C8B-B14F-4D97-AF65-F5344CB8AC3E}">
        <p14:creationId xmlns:p14="http://schemas.microsoft.com/office/powerpoint/2010/main" val="314899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BF7E-0AD7-4ADF-B503-7673208F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placement policies (Fully-Associative)</a:t>
            </a:r>
          </a:p>
        </p:txBody>
      </p:sp>
      <p:pic>
        <p:nvPicPr>
          <p:cNvPr id="7" name="Content Placeholder 6" descr="A screenshot of a map&#10;&#10;Description automatically generated">
            <a:extLst>
              <a:ext uri="{FF2B5EF4-FFF2-40B4-BE49-F238E27FC236}">
                <a16:creationId xmlns:a16="http://schemas.microsoft.com/office/drawing/2014/main" id="{F5146C86-60DA-4F97-90D0-CE3F6BBEE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32" y="1825625"/>
            <a:ext cx="6373335" cy="4351338"/>
          </a:xfrm>
        </p:spPr>
      </p:pic>
    </p:spTree>
    <p:extLst>
      <p:ext uri="{BB962C8B-B14F-4D97-AF65-F5344CB8AC3E}">
        <p14:creationId xmlns:p14="http://schemas.microsoft.com/office/powerpoint/2010/main" val="3562854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BF7E-0AD7-4ADF-B503-7673208F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placement policies </a:t>
            </a:r>
            <a:r>
              <a:rPr lang="en-US"/>
              <a:t>(Set-Associative)</a:t>
            </a:r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91E80D-327E-4B93-BE78-4A72C0B63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93" y="1825625"/>
            <a:ext cx="7204413" cy="4351338"/>
          </a:xfrm>
        </p:spPr>
      </p:pic>
    </p:spTree>
    <p:extLst>
      <p:ext uri="{BB962C8B-B14F-4D97-AF65-F5344CB8AC3E}">
        <p14:creationId xmlns:p14="http://schemas.microsoft.com/office/powerpoint/2010/main" val="438698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 descr=" 4104"/>
          <p:cNvSpPr txBox="1">
            <a:spLocks noChangeArrowheads="1"/>
          </p:cNvSpPr>
          <p:nvPr/>
        </p:nvSpPr>
        <p:spPr bwMode="auto">
          <a:xfrm>
            <a:off x="1885951" y="1362076"/>
            <a:ext cx="8582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Principle of Locality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None/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Program instructions access a small proportion of their address space at any time </a:t>
            </a:r>
          </a:p>
        </p:txBody>
      </p:sp>
      <p:sp>
        <p:nvSpPr>
          <p:cNvPr id="5123" name="Title 3" descr=" 41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316790163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 descr=" 3"/>
          <p:cNvSpPr>
            <a:spLocks noChangeArrowheads="1"/>
          </p:cNvSpPr>
          <p:nvPr/>
        </p:nvSpPr>
        <p:spPr bwMode="auto">
          <a:xfrm>
            <a:off x="1885950" y="2640014"/>
            <a:ext cx="7486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en-US" sz="2000" b="1">
                <a:solidFill>
                  <a:prstClr val="black"/>
                </a:solidFill>
                <a:latin typeface="Calibri" panose="020F0502020204030204" pitchFamily="34" charset="0"/>
              </a:rPr>
              <a:t>Temporal locality </a:t>
            </a:r>
          </a:p>
          <a:p>
            <a:pPr lvl="1"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t>Items accessed recently are likely to be accessed again soon </a:t>
            </a:r>
          </a:p>
        </p:txBody>
      </p:sp>
      <p:sp>
        <p:nvSpPr>
          <p:cNvPr id="6147" name="TextBox 10" descr=" 4104"/>
          <p:cNvSpPr txBox="1">
            <a:spLocks noChangeArrowheads="1"/>
          </p:cNvSpPr>
          <p:nvPr/>
        </p:nvSpPr>
        <p:spPr bwMode="auto">
          <a:xfrm>
            <a:off x="1885951" y="1362076"/>
            <a:ext cx="8582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Principle of Locality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None/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Program instructions access a small proportion of their address space at any time </a:t>
            </a:r>
          </a:p>
        </p:txBody>
      </p:sp>
      <p:sp>
        <p:nvSpPr>
          <p:cNvPr id="6148" name="Title 3" descr=" 41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465758558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Assistant: </a:t>
            </a:r>
            <a:r>
              <a:rPr lang="en-US" dirty="0">
                <a:hlinkClick r:id="rId2"/>
              </a:rPr>
              <a:t>Yungang Pan</a:t>
            </a:r>
            <a:endParaRPr lang="en-US" dirty="0"/>
          </a:p>
          <a:p>
            <a:r>
              <a:rPr lang="en-US" dirty="0"/>
              <a:t>Web page</a:t>
            </a:r>
          </a:p>
          <a:p>
            <a:pPr lvl="1"/>
            <a:r>
              <a:rPr lang="en-US" dirty="0">
                <a:hlinkClick r:id="rId3"/>
              </a:rPr>
              <a:t>http://www.ida.liu.se/~TDTS08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Check the lab page!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50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 descr=" 3"/>
          <p:cNvSpPr>
            <a:spLocks noChangeArrowheads="1"/>
          </p:cNvSpPr>
          <p:nvPr/>
        </p:nvSpPr>
        <p:spPr bwMode="auto">
          <a:xfrm>
            <a:off x="1885950" y="2601914"/>
            <a:ext cx="7486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Temporal locality </a:t>
            </a:r>
          </a:p>
          <a:p>
            <a:pPr lvl="1"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Items accessed recently are likely to be accessed again soon </a:t>
            </a:r>
          </a:p>
        </p:txBody>
      </p:sp>
      <p:sp>
        <p:nvSpPr>
          <p:cNvPr id="7171" name="Rectangle 10" descr=" 4"/>
          <p:cNvSpPr>
            <a:spLocks noChangeArrowheads="1"/>
          </p:cNvSpPr>
          <p:nvPr/>
        </p:nvSpPr>
        <p:spPr bwMode="auto">
          <a:xfrm>
            <a:off x="1905000" y="3592513"/>
            <a:ext cx="4572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en-US" sz="2000" b="1">
                <a:solidFill>
                  <a:prstClr val="black"/>
                </a:solidFill>
                <a:latin typeface="Calibri" panose="020F0502020204030204" pitchFamily="34" charset="0"/>
              </a:rPr>
              <a:t>Spatial locality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t>Items near those accessed recently are likely to be accessed soon </a:t>
            </a:r>
          </a:p>
        </p:txBody>
      </p:sp>
      <p:sp>
        <p:nvSpPr>
          <p:cNvPr id="7172" name="TextBox 10" descr=" 4104"/>
          <p:cNvSpPr txBox="1">
            <a:spLocks noChangeArrowheads="1"/>
          </p:cNvSpPr>
          <p:nvPr/>
        </p:nvSpPr>
        <p:spPr bwMode="auto">
          <a:xfrm>
            <a:off x="1885951" y="1323976"/>
            <a:ext cx="8582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Principle of Locality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None/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Program instructions access a small proportion of their address space at any time </a:t>
            </a:r>
          </a:p>
        </p:txBody>
      </p:sp>
      <p:sp>
        <p:nvSpPr>
          <p:cNvPr id="7173" name="Title 3" descr=" 41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1448265350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25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1" y="3962401"/>
            <a:ext cx="42576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9" descr=" 3"/>
          <p:cNvSpPr>
            <a:spLocks noChangeArrowheads="1"/>
          </p:cNvSpPr>
          <p:nvPr/>
        </p:nvSpPr>
        <p:spPr bwMode="auto">
          <a:xfrm>
            <a:off x="1885950" y="2627314"/>
            <a:ext cx="7486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Temporal locality </a:t>
            </a:r>
          </a:p>
          <a:p>
            <a:pPr lvl="1"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Items accessed recently are likely to be accessed again soon </a:t>
            </a:r>
          </a:p>
        </p:txBody>
      </p:sp>
      <p:sp>
        <p:nvSpPr>
          <p:cNvPr id="9220" name="Rectangle 10" descr=" 4"/>
          <p:cNvSpPr>
            <a:spLocks noChangeArrowheads="1"/>
          </p:cNvSpPr>
          <p:nvPr/>
        </p:nvSpPr>
        <p:spPr bwMode="auto">
          <a:xfrm>
            <a:off x="1905000" y="3617913"/>
            <a:ext cx="4572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en-US" sz="2000" b="1">
                <a:solidFill>
                  <a:prstClr val="black"/>
                </a:solidFill>
                <a:latin typeface="Calibri" panose="020F0502020204030204" pitchFamily="34" charset="0"/>
              </a:rPr>
              <a:t>Spatial locality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t>Items near those accessed recently are likely to be accessed soon </a:t>
            </a:r>
          </a:p>
        </p:txBody>
      </p:sp>
      <p:sp>
        <p:nvSpPr>
          <p:cNvPr id="9221" name="TextBox 10" descr=" 4104"/>
          <p:cNvSpPr txBox="1">
            <a:spLocks noChangeArrowheads="1"/>
          </p:cNvSpPr>
          <p:nvPr/>
        </p:nvSpPr>
        <p:spPr bwMode="auto">
          <a:xfrm>
            <a:off x="1885951" y="1349376"/>
            <a:ext cx="8582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Principle of Locality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None/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Program instructions access a small proportion of their address space at any time </a:t>
            </a:r>
          </a:p>
        </p:txBody>
      </p:sp>
      <p:sp>
        <p:nvSpPr>
          <p:cNvPr id="9222" name="Title 3" descr=" 41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4292343608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3AC9-385E-4750-BD4E-D7290154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6756-5DBB-4765-9BC0-AD4B2E80B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05DB2-19D0-4DA2-ACE7-F370AEDB9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245"/>
            <a:ext cx="12192000" cy="53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93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392749"/>
              </p:ext>
            </p:extLst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D7BE28B-CC7D-40DC-A1F1-6CCF413A4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" y="50668"/>
            <a:ext cx="12192000" cy="3950626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4849445" y="3501294"/>
            <a:ext cx="375136" cy="3759200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4931508" y="5681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991638-E0E4-41F7-AA88-60AB40398A7A}"/>
              </a:ext>
            </a:extLst>
          </p:cNvPr>
          <p:cNvSpPr/>
          <p:nvPr/>
        </p:nvSpPr>
        <p:spPr>
          <a:xfrm>
            <a:off x="7549662" y="437662"/>
            <a:ext cx="1195753" cy="484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97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D7BE28B-CC7D-40DC-A1F1-6CCF413A4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" y="50668"/>
            <a:ext cx="12192000" cy="3950626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6271846" y="4923695"/>
            <a:ext cx="375136" cy="914398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6324201" y="5658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4A48B33-1F85-4DB0-82F9-86222612E877}"/>
              </a:ext>
            </a:extLst>
          </p:cNvPr>
          <p:cNvSpPr/>
          <p:nvPr/>
        </p:nvSpPr>
        <p:spPr>
          <a:xfrm rot="16200000">
            <a:off x="5089769" y="4741988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C982-2DF1-45C3-99F5-BF44F530DA56}"/>
              </a:ext>
            </a:extLst>
          </p:cNvPr>
          <p:cNvSpPr txBox="1"/>
          <p:nvPr/>
        </p:nvSpPr>
        <p:spPr>
          <a:xfrm>
            <a:off x="5147988" y="5661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AB2865D-C337-4AD6-90A4-9180E29D2FD5}"/>
              </a:ext>
            </a:extLst>
          </p:cNvPr>
          <p:cNvSpPr/>
          <p:nvPr/>
        </p:nvSpPr>
        <p:spPr>
          <a:xfrm rot="16200000">
            <a:off x="3679090" y="4730273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5F119-C255-46AA-86D5-F93F4DF6BD44}"/>
              </a:ext>
            </a:extLst>
          </p:cNvPr>
          <p:cNvSpPr txBox="1"/>
          <p:nvPr/>
        </p:nvSpPr>
        <p:spPr>
          <a:xfrm>
            <a:off x="3737309" y="5650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0212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D7BE28B-CC7D-40DC-A1F1-6CCF413A4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" y="50668"/>
            <a:ext cx="12192000" cy="3950626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6271846" y="4923695"/>
            <a:ext cx="375136" cy="914398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6324201" y="5658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4A48B33-1F85-4DB0-82F9-86222612E877}"/>
              </a:ext>
            </a:extLst>
          </p:cNvPr>
          <p:cNvSpPr/>
          <p:nvPr/>
        </p:nvSpPr>
        <p:spPr>
          <a:xfrm rot="16200000">
            <a:off x="5089769" y="4741988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C982-2DF1-45C3-99F5-BF44F530DA56}"/>
              </a:ext>
            </a:extLst>
          </p:cNvPr>
          <p:cNvSpPr txBox="1"/>
          <p:nvPr/>
        </p:nvSpPr>
        <p:spPr>
          <a:xfrm>
            <a:off x="5147988" y="5661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AB2865D-C337-4AD6-90A4-9180E29D2FD5}"/>
              </a:ext>
            </a:extLst>
          </p:cNvPr>
          <p:cNvSpPr/>
          <p:nvPr/>
        </p:nvSpPr>
        <p:spPr>
          <a:xfrm rot="16200000">
            <a:off x="3679090" y="4730273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5F119-C255-46AA-86D5-F93F4DF6BD44}"/>
              </a:ext>
            </a:extLst>
          </p:cNvPr>
          <p:cNvSpPr txBox="1"/>
          <p:nvPr/>
        </p:nvSpPr>
        <p:spPr>
          <a:xfrm>
            <a:off x="3737309" y="5650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3D4B1C-C4C5-4E56-9F50-BC030CE0D1A8}"/>
              </a:ext>
            </a:extLst>
          </p:cNvPr>
          <p:cNvSpPr/>
          <p:nvPr/>
        </p:nvSpPr>
        <p:spPr>
          <a:xfrm>
            <a:off x="1141046" y="2368062"/>
            <a:ext cx="515816" cy="1633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14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6271846" y="4923695"/>
            <a:ext cx="375136" cy="914398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6324201" y="5658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4A48B33-1F85-4DB0-82F9-86222612E877}"/>
              </a:ext>
            </a:extLst>
          </p:cNvPr>
          <p:cNvSpPr/>
          <p:nvPr/>
        </p:nvSpPr>
        <p:spPr>
          <a:xfrm rot="16200000">
            <a:off x="5089769" y="4741988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C982-2DF1-45C3-99F5-BF44F530DA56}"/>
              </a:ext>
            </a:extLst>
          </p:cNvPr>
          <p:cNvSpPr txBox="1"/>
          <p:nvPr/>
        </p:nvSpPr>
        <p:spPr>
          <a:xfrm>
            <a:off x="5147988" y="5661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AB2865D-C337-4AD6-90A4-9180E29D2FD5}"/>
              </a:ext>
            </a:extLst>
          </p:cNvPr>
          <p:cNvSpPr/>
          <p:nvPr/>
        </p:nvSpPr>
        <p:spPr>
          <a:xfrm rot="16200000">
            <a:off x="3679090" y="4730273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5F119-C255-46AA-86D5-F93F4DF6BD44}"/>
              </a:ext>
            </a:extLst>
          </p:cNvPr>
          <p:cNvSpPr txBox="1"/>
          <p:nvPr/>
        </p:nvSpPr>
        <p:spPr>
          <a:xfrm>
            <a:off x="3737309" y="5650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2C76A-0F28-4F71-AB7E-1D69896F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13"/>
            <a:ext cx="12192000" cy="19083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2D73AA-1233-4DA1-AB32-A982F98D0E7A}"/>
              </a:ext>
            </a:extLst>
          </p:cNvPr>
          <p:cNvSpPr txBox="1"/>
          <p:nvPr/>
        </p:nvSpPr>
        <p:spPr>
          <a:xfrm>
            <a:off x="3192583" y="3938739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  0        1      0       0       0      x        </a:t>
            </a:r>
            <a:r>
              <a:rPr lang="en-US" dirty="0" err="1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43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6271846" y="4923695"/>
            <a:ext cx="375136" cy="914398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6324201" y="5658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4A48B33-1F85-4DB0-82F9-86222612E877}"/>
              </a:ext>
            </a:extLst>
          </p:cNvPr>
          <p:cNvSpPr/>
          <p:nvPr/>
        </p:nvSpPr>
        <p:spPr>
          <a:xfrm rot="16200000">
            <a:off x="5089769" y="4741988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C982-2DF1-45C3-99F5-BF44F530DA56}"/>
              </a:ext>
            </a:extLst>
          </p:cNvPr>
          <p:cNvSpPr txBox="1"/>
          <p:nvPr/>
        </p:nvSpPr>
        <p:spPr>
          <a:xfrm>
            <a:off x="5147988" y="5661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AB2865D-C337-4AD6-90A4-9180E29D2FD5}"/>
              </a:ext>
            </a:extLst>
          </p:cNvPr>
          <p:cNvSpPr/>
          <p:nvPr/>
        </p:nvSpPr>
        <p:spPr>
          <a:xfrm rot="16200000">
            <a:off x="3679090" y="4730273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5F119-C255-46AA-86D5-F93F4DF6BD44}"/>
              </a:ext>
            </a:extLst>
          </p:cNvPr>
          <p:cNvSpPr txBox="1"/>
          <p:nvPr/>
        </p:nvSpPr>
        <p:spPr>
          <a:xfrm>
            <a:off x="3737309" y="5650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2C76A-0F28-4F71-AB7E-1D69896F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13"/>
            <a:ext cx="12192000" cy="19083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B9D5C1-678E-4E52-B342-83665140042E}"/>
              </a:ext>
            </a:extLst>
          </p:cNvPr>
          <p:cNvSpPr txBox="1"/>
          <p:nvPr/>
        </p:nvSpPr>
        <p:spPr>
          <a:xfrm>
            <a:off x="4162846" y="3403045"/>
            <a:ext cx="442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lines         x        4 bytes          =          32 bytes</a:t>
            </a:r>
          </a:p>
        </p:txBody>
      </p:sp>
    </p:spTree>
    <p:extLst>
      <p:ext uri="{BB962C8B-B14F-4D97-AF65-F5344CB8AC3E}">
        <p14:creationId xmlns:p14="http://schemas.microsoft.com/office/powerpoint/2010/main" val="3285926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6271846" y="4923695"/>
            <a:ext cx="375136" cy="914398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6324201" y="5658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4A48B33-1F85-4DB0-82F9-86222612E877}"/>
              </a:ext>
            </a:extLst>
          </p:cNvPr>
          <p:cNvSpPr/>
          <p:nvPr/>
        </p:nvSpPr>
        <p:spPr>
          <a:xfrm rot="16200000">
            <a:off x="5089769" y="4741988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C982-2DF1-45C3-99F5-BF44F530DA56}"/>
              </a:ext>
            </a:extLst>
          </p:cNvPr>
          <p:cNvSpPr txBox="1"/>
          <p:nvPr/>
        </p:nvSpPr>
        <p:spPr>
          <a:xfrm>
            <a:off x="5147988" y="5661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AB2865D-C337-4AD6-90A4-9180E29D2FD5}"/>
              </a:ext>
            </a:extLst>
          </p:cNvPr>
          <p:cNvSpPr/>
          <p:nvPr/>
        </p:nvSpPr>
        <p:spPr>
          <a:xfrm rot="16200000">
            <a:off x="3679090" y="4730273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5F119-C255-46AA-86D5-F93F4DF6BD44}"/>
              </a:ext>
            </a:extLst>
          </p:cNvPr>
          <p:cNvSpPr txBox="1"/>
          <p:nvPr/>
        </p:nvSpPr>
        <p:spPr>
          <a:xfrm>
            <a:off x="3737309" y="5650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2C76A-0F28-4F71-AB7E-1D69896F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13"/>
            <a:ext cx="12192000" cy="19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2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6271846" y="4923695"/>
            <a:ext cx="375136" cy="914398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6324201" y="5658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4A48B33-1F85-4DB0-82F9-86222612E877}"/>
              </a:ext>
            </a:extLst>
          </p:cNvPr>
          <p:cNvSpPr/>
          <p:nvPr/>
        </p:nvSpPr>
        <p:spPr>
          <a:xfrm rot="16200000">
            <a:off x="5089769" y="4741988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C982-2DF1-45C3-99F5-BF44F530DA56}"/>
              </a:ext>
            </a:extLst>
          </p:cNvPr>
          <p:cNvSpPr txBox="1"/>
          <p:nvPr/>
        </p:nvSpPr>
        <p:spPr>
          <a:xfrm>
            <a:off x="5147988" y="5661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AB2865D-C337-4AD6-90A4-9180E29D2FD5}"/>
              </a:ext>
            </a:extLst>
          </p:cNvPr>
          <p:cNvSpPr/>
          <p:nvPr/>
        </p:nvSpPr>
        <p:spPr>
          <a:xfrm rot="16200000">
            <a:off x="3679090" y="4730273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5F119-C255-46AA-86D5-F93F4DF6BD44}"/>
              </a:ext>
            </a:extLst>
          </p:cNvPr>
          <p:cNvSpPr txBox="1"/>
          <p:nvPr/>
        </p:nvSpPr>
        <p:spPr>
          <a:xfrm>
            <a:off x="3737309" y="5650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2C76A-0F28-4F71-AB7E-1D69896F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13"/>
            <a:ext cx="12192000" cy="19083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ECC01F-5CE1-4B14-A3CA-ECA9D14F7463}"/>
              </a:ext>
            </a:extLst>
          </p:cNvPr>
          <p:cNvSpPr txBox="1"/>
          <p:nvPr/>
        </p:nvSpPr>
        <p:spPr>
          <a:xfrm>
            <a:off x="233960" y="2118538"/>
            <a:ext cx="10116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we have a large main memory but a limited and finite set of cache lines. More than one address go in a particular cache line. We need tag to identify which block is in the cache line.</a:t>
            </a:r>
          </a:p>
          <a:p>
            <a:r>
              <a:rPr lang="en-US" b="0" i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4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Sign up </a:t>
            </a:r>
            <a:r>
              <a:rPr lang="en-US" dirty="0"/>
              <a:t>in </a:t>
            </a:r>
            <a:r>
              <a:rPr lang="en-US" dirty="0" err="1"/>
              <a:t>Webreg</a:t>
            </a:r>
            <a:r>
              <a:rPr lang="en-US" dirty="0"/>
              <a:t> latest Sept. 9 (</a:t>
            </a:r>
            <a:r>
              <a:rPr lang="en-US" b="1" dirty="0"/>
              <a:t>This Friday!</a:t>
            </a:r>
            <a:r>
              <a:rPr lang="en-US" dirty="0"/>
              <a:t>).</a:t>
            </a:r>
          </a:p>
          <a:p>
            <a:r>
              <a:rPr lang="en-US" dirty="0"/>
              <a:t>Deadline for the assignments: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Rules</a:t>
            </a:r>
            <a:r>
              <a:rPr lang="en-US" dirty="0"/>
              <a:t>: Read them! </a:t>
            </a:r>
          </a:p>
        </p:txBody>
      </p:sp>
      <p:graphicFrame>
        <p:nvGraphicFramePr>
          <p:cNvPr id="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44596"/>
              </p:ext>
            </p:extLst>
          </p:nvPr>
        </p:nvGraphicFramePr>
        <p:xfrm>
          <a:off x="4148658" y="3026252"/>
          <a:ext cx="3894684" cy="1950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605"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600" dirty="0">
                          <a:latin typeface="+mn-lt"/>
                          <a:cs typeface="Arial"/>
                        </a:rPr>
                        <a:t>Lab 1</a:t>
                      </a:r>
                      <a:r>
                        <a:rPr lang="en-US" sz="2600" dirty="0">
                          <a:latin typeface="+mn-lt"/>
                          <a:cs typeface="Arial"/>
                        </a:rPr>
                        <a:t>, Lab 2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Sept.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 28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04"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600" dirty="0">
                          <a:latin typeface="+mn-lt"/>
                          <a:cs typeface="Arial"/>
                        </a:rPr>
                        <a:t>Lab </a:t>
                      </a:r>
                      <a:r>
                        <a:rPr lang="en-US" sz="2600" dirty="0">
                          <a:latin typeface="+mn-lt"/>
                          <a:cs typeface="Arial"/>
                        </a:rPr>
                        <a:t>3, Lab 4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Oct.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600" baseline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19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600" dirty="0">
                          <a:latin typeface="+mn-lt"/>
                          <a:cs typeface="Arial"/>
                        </a:rPr>
                        <a:t>Lab</a:t>
                      </a:r>
                      <a:r>
                        <a:rPr sz="2600" spc="-9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600" spc="0" dirty="0">
                          <a:latin typeface="+mn-lt"/>
                          <a:cs typeface="Arial"/>
                        </a:rPr>
                        <a:t>5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Oct. 28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423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DFFB0-794A-4A77-B16F-1CBD0C3E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1B579-05CB-4731-AC5F-C67F2A939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92643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6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B1963-C739-4474-8E58-49CB852F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" y="148758"/>
            <a:ext cx="12192000" cy="30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79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B1963-C739-4474-8E58-49CB852F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" y="148758"/>
            <a:ext cx="12192000" cy="3088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83065-9DD2-44CB-A43C-AC90EB0BE19C}"/>
              </a:ext>
            </a:extLst>
          </p:cNvPr>
          <p:cNvSpPr txBox="1"/>
          <p:nvPr/>
        </p:nvSpPr>
        <p:spPr>
          <a:xfrm>
            <a:off x="506687" y="483843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r>
              <a:rPr lang="en-US" dirty="0"/>
              <a:t>00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44F12AC-6E71-4E40-8D0C-5CD29288F37A}"/>
              </a:ext>
            </a:extLst>
          </p:cNvPr>
          <p:cNvSpPr/>
          <p:nvPr/>
        </p:nvSpPr>
        <p:spPr>
          <a:xfrm>
            <a:off x="1086375" y="4349026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6AFA4-C5AA-418E-AD20-B526BE474017}"/>
              </a:ext>
            </a:extLst>
          </p:cNvPr>
          <p:cNvSpPr txBox="1"/>
          <p:nvPr/>
        </p:nvSpPr>
        <p:spPr>
          <a:xfrm>
            <a:off x="1377541" y="4291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CCD01-5BE4-4B34-A7FC-E8929832F9DE}"/>
              </a:ext>
            </a:extLst>
          </p:cNvPr>
          <p:cNvSpPr txBox="1"/>
          <p:nvPr/>
        </p:nvSpPr>
        <p:spPr>
          <a:xfrm>
            <a:off x="1379870" y="53973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95</a:t>
            </a:r>
            <a:endParaRPr lang="en-US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EC35B81-8D16-48F2-BD18-5BA7CC344F09}"/>
              </a:ext>
            </a:extLst>
          </p:cNvPr>
          <p:cNvSpPr/>
          <p:nvPr/>
        </p:nvSpPr>
        <p:spPr>
          <a:xfrm>
            <a:off x="1840209" y="3801631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990D7-A0F8-45E7-BBA5-E3D183E1E43F}"/>
              </a:ext>
            </a:extLst>
          </p:cNvPr>
          <p:cNvSpPr txBox="1"/>
          <p:nvPr/>
        </p:nvSpPr>
        <p:spPr>
          <a:xfrm>
            <a:off x="2203681" y="3749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623DE6-45D8-4E6A-B8C4-4D7F556381E9}"/>
              </a:ext>
            </a:extLst>
          </p:cNvPr>
          <p:cNvSpPr txBox="1"/>
          <p:nvPr/>
        </p:nvSpPr>
        <p:spPr>
          <a:xfrm>
            <a:off x="2215741" y="47856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38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F8976-2542-41B8-860D-25D91C2CCF0D}"/>
                  </a:ext>
                </a:extLst>
              </p:cNvPr>
              <p:cNvSpPr txBox="1"/>
              <p:nvPr/>
            </p:nvSpPr>
            <p:spPr>
              <a:xfrm>
                <a:off x="394797" y="3749084"/>
                <a:ext cx="61051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4∗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70∗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F8976-2542-41B8-860D-25D91C2CC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7" y="3749084"/>
                <a:ext cx="610519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98A073-B01B-42BA-AC32-E6037E5B6063}"/>
                  </a:ext>
                </a:extLst>
              </p:cNvPr>
              <p:cNvSpPr txBox="1"/>
              <p:nvPr/>
            </p:nvSpPr>
            <p:spPr>
              <a:xfrm>
                <a:off x="-218271" y="5398962"/>
                <a:ext cx="61051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5∗(15∗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98A073-B01B-42BA-AC32-E6037E5B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271" y="5398962"/>
                <a:ext cx="6105196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70B1963-C739-4474-8E58-49CB852FA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3" y="148758"/>
            <a:ext cx="12192000" cy="3088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83065-9DD2-44CB-A43C-AC90EB0BE19C}"/>
              </a:ext>
            </a:extLst>
          </p:cNvPr>
          <p:cNvSpPr txBox="1"/>
          <p:nvPr/>
        </p:nvSpPr>
        <p:spPr>
          <a:xfrm>
            <a:off x="506687" y="483843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r>
              <a:rPr lang="en-US" dirty="0"/>
              <a:t>00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44F12AC-6E71-4E40-8D0C-5CD29288F37A}"/>
              </a:ext>
            </a:extLst>
          </p:cNvPr>
          <p:cNvSpPr/>
          <p:nvPr/>
        </p:nvSpPr>
        <p:spPr>
          <a:xfrm>
            <a:off x="1086375" y="4349026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6AFA4-C5AA-418E-AD20-B526BE474017}"/>
              </a:ext>
            </a:extLst>
          </p:cNvPr>
          <p:cNvSpPr txBox="1"/>
          <p:nvPr/>
        </p:nvSpPr>
        <p:spPr>
          <a:xfrm>
            <a:off x="1377541" y="4291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CCD01-5BE4-4B34-A7FC-E8929832F9DE}"/>
              </a:ext>
            </a:extLst>
          </p:cNvPr>
          <p:cNvSpPr txBox="1"/>
          <p:nvPr/>
        </p:nvSpPr>
        <p:spPr>
          <a:xfrm>
            <a:off x="1379870" y="53973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95</a:t>
            </a:r>
            <a:endParaRPr lang="en-US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EC35B81-8D16-48F2-BD18-5BA7CC344F09}"/>
              </a:ext>
            </a:extLst>
          </p:cNvPr>
          <p:cNvSpPr/>
          <p:nvPr/>
        </p:nvSpPr>
        <p:spPr>
          <a:xfrm>
            <a:off x="1840209" y="3801631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990D7-A0F8-45E7-BBA5-E3D183E1E43F}"/>
              </a:ext>
            </a:extLst>
          </p:cNvPr>
          <p:cNvSpPr txBox="1"/>
          <p:nvPr/>
        </p:nvSpPr>
        <p:spPr>
          <a:xfrm>
            <a:off x="2203681" y="3749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623DE6-45D8-4E6A-B8C4-4D7F556381E9}"/>
              </a:ext>
            </a:extLst>
          </p:cNvPr>
          <p:cNvSpPr txBox="1"/>
          <p:nvPr/>
        </p:nvSpPr>
        <p:spPr>
          <a:xfrm>
            <a:off x="2215741" y="47856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2BEF58-CD82-462A-8333-0F8605AB8C8D}"/>
                  </a:ext>
                </a:extLst>
              </p:cNvPr>
              <p:cNvSpPr txBox="1"/>
              <p:nvPr/>
            </p:nvSpPr>
            <p:spPr>
              <a:xfrm>
                <a:off x="2617692" y="4790859"/>
                <a:ext cx="2956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v-S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v-SE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sv-SE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+50∗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2BEF58-CD82-462A-8333-0F8605AB8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692" y="4790859"/>
                <a:ext cx="29569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826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B1963-C739-4474-8E58-49CB852F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" y="148758"/>
            <a:ext cx="12192000" cy="3088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75542B-5972-47FF-9144-BBBDCDC04286}"/>
                  </a:ext>
                </a:extLst>
              </p:cNvPr>
              <p:cNvSpPr txBox="1"/>
              <p:nvPr/>
            </p:nvSpPr>
            <p:spPr>
              <a:xfrm>
                <a:off x="5350907" y="4417943"/>
                <a:ext cx="6610912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1∗</m:t>
                          </m:r>
                          <m:d>
                            <m:dPr>
                              <m:ctrlPr>
                                <a:rPr lang="sv-SE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sv-SE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+50∗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+4∗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70∗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+95∗(15∗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v-SE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75542B-5972-47FF-9144-BBBDCDC04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907" y="4417943"/>
                <a:ext cx="6610912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CB148-BFC9-4ACD-AB94-DA04F433F2D8}"/>
                  </a:ext>
                </a:extLst>
              </p:cNvPr>
              <p:cNvSpPr txBox="1"/>
              <p:nvPr/>
            </p:nvSpPr>
            <p:spPr>
              <a:xfrm>
                <a:off x="394797" y="3749084"/>
                <a:ext cx="61051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4∗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70∗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CB148-BFC9-4ACD-AB94-DA04F433F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7" y="3749084"/>
                <a:ext cx="61051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95AE78F-5F2A-48BE-A3DA-73FE84D0E008}"/>
              </a:ext>
            </a:extLst>
          </p:cNvPr>
          <p:cNvSpPr txBox="1"/>
          <p:nvPr/>
        </p:nvSpPr>
        <p:spPr>
          <a:xfrm>
            <a:off x="506687" y="483843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r>
              <a:rPr lang="en-US" dirty="0"/>
              <a:t>00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FFAFB150-B975-4536-86BA-A647442E23AA}"/>
              </a:ext>
            </a:extLst>
          </p:cNvPr>
          <p:cNvSpPr/>
          <p:nvPr/>
        </p:nvSpPr>
        <p:spPr>
          <a:xfrm>
            <a:off x="1086375" y="4349026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112EB5-9856-4632-AE96-9EC3C0D11377}"/>
              </a:ext>
            </a:extLst>
          </p:cNvPr>
          <p:cNvSpPr txBox="1"/>
          <p:nvPr/>
        </p:nvSpPr>
        <p:spPr>
          <a:xfrm>
            <a:off x="1377541" y="4291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C231B2-1247-4FA8-9BAC-A5F6784C540B}"/>
              </a:ext>
            </a:extLst>
          </p:cNvPr>
          <p:cNvSpPr txBox="1"/>
          <p:nvPr/>
        </p:nvSpPr>
        <p:spPr>
          <a:xfrm>
            <a:off x="1379870" y="53973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95</a:t>
            </a:r>
            <a:endParaRPr lang="en-US" dirty="0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C57451AA-D686-4BA2-81D1-A61237421999}"/>
              </a:ext>
            </a:extLst>
          </p:cNvPr>
          <p:cNvSpPr/>
          <p:nvPr/>
        </p:nvSpPr>
        <p:spPr>
          <a:xfrm>
            <a:off x="1840209" y="3801631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D355D7-DFC9-4F20-B96D-C1E1BF540B29}"/>
              </a:ext>
            </a:extLst>
          </p:cNvPr>
          <p:cNvSpPr txBox="1"/>
          <p:nvPr/>
        </p:nvSpPr>
        <p:spPr>
          <a:xfrm>
            <a:off x="2203681" y="3749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D5B046-004A-461B-9727-95E3445C9116}"/>
              </a:ext>
            </a:extLst>
          </p:cNvPr>
          <p:cNvSpPr txBox="1"/>
          <p:nvPr/>
        </p:nvSpPr>
        <p:spPr>
          <a:xfrm>
            <a:off x="2215741" y="47856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0E36ED-5237-422F-9C05-D52FD8D02B84}"/>
                  </a:ext>
                </a:extLst>
              </p:cNvPr>
              <p:cNvSpPr txBox="1"/>
              <p:nvPr/>
            </p:nvSpPr>
            <p:spPr>
              <a:xfrm>
                <a:off x="2617692" y="4790859"/>
                <a:ext cx="2956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v-S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v-SE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sv-SE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+50∗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0E36ED-5237-422F-9C05-D52FD8D02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692" y="4790859"/>
                <a:ext cx="29569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126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5157B3-5E64-4BBC-AF23-00331E2A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39"/>
            <a:ext cx="12192000" cy="32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71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5157B3-5E64-4BBC-AF23-00331E2A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39"/>
            <a:ext cx="12192000" cy="3250637"/>
          </a:xfrm>
          <a:prstGeom prst="rect">
            <a:avLst/>
          </a:prstGeom>
        </p:spPr>
      </p:pic>
      <p:sp>
        <p:nvSpPr>
          <p:cNvPr id="16" name="TextBox 12" descr=" 30">
            <a:extLst>
              <a:ext uri="{FF2B5EF4-FFF2-40B4-BE49-F238E27FC236}">
                <a16:creationId xmlns:a16="http://schemas.microsoft.com/office/drawing/2014/main" id="{31222593-5AE5-41F8-BB97-BAAA9348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022" y="6486250"/>
            <a:ext cx="1497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Cache structure</a:t>
            </a:r>
          </a:p>
        </p:txBody>
      </p:sp>
      <p:graphicFrame>
        <p:nvGraphicFramePr>
          <p:cNvPr id="17" name="Table 16" descr=" 33">
            <a:extLst>
              <a:ext uri="{FF2B5EF4-FFF2-40B4-BE49-F238E27FC236}">
                <a16:creationId xmlns:a16="http://schemas.microsoft.com/office/drawing/2014/main" id="{F7F79C4A-33C6-4443-A151-CF0301173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97282"/>
              </p:ext>
            </p:extLst>
          </p:nvPr>
        </p:nvGraphicFramePr>
        <p:xfrm>
          <a:off x="2473524" y="3833456"/>
          <a:ext cx="2080974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 descr=" 39">
            <a:extLst>
              <a:ext uri="{FF2B5EF4-FFF2-40B4-BE49-F238E27FC236}">
                <a16:creationId xmlns:a16="http://schemas.microsoft.com/office/drawing/2014/main" id="{26DE2998-51C9-404A-8FCB-2E7DCEB4B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73609"/>
              </p:ext>
            </p:extLst>
          </p:nvPr>
        </p:nvGraphicFramePr>
        <p:xfrm>
          <a:off x="4554498" y="3833456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graphicFrame>
        <p:nvGraphicFramePr>
          <p:cNvPr id="19" name="Table 18" descr=" 41">
            <a:extLst>
              <a:ext uri="{FF2B5EF4-FFF2-40B4-BE49-F238E27FC236}">
                <a16:creationId xmlns:a16="http://schemas.microsoft.com/office/drawing/2014/main" id="{A1D863F1-18D3-4B02-87E8-0D165C010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411924"/>
              </p:ext>
            </p:extLst>
          </p:nvPr>
        </p:nvGraphicFramePr>
        <p:xfrm>
          <a:off x="5965906" y="3832170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graphicFrame>
        <p:nvGraphicFramePr>
          <p:cNvPr id="20" name="Table 19" descr=" 42">
            <a:extLst>
              <a:ext uri="{FF2B5EF4-FFF2-40B4-BE49-F238E27FC236}">
                <a16:creationId xmlns:a16="http://schemas.microsoft.com/office/drawing/2014/main" id="{F0B2615D-76E1-4012-BBF0-4E94D0A76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85696"/>
              </p:ext>
            </p:extLst>
          </p:nvPr>
        </p:nvGraphicFramePr>
        <p:xfrm>
          <a:off x="7377314" y="3832170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sp>
        <p:nvSpPr>
          <p:cNvPr id="21" name="TextBox 20" descr=" 43">
            <a:extLst>
              <a:ext uri="{FF2B5EF4-FFF2-40B4-BE49-F238E27FC236}">
                <a16:creationId xmlns:a16="http://schemas.microsoft.com/office/drawing/2014/main" id="{D925FF00-B738-4736-8239-02C5D883A5B4}"/>
              </a:ext>
            </a:extLst>
          </p:cNvPr>
          <p:cNvSpPr txBox="1"/>
          <p:nvPr/>
        </p:nvSpPr>
        <p:spPr>
          <a:xfrm>
            <a:off x="3707297" y="4081937"/>
            <a:ext cx="783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64 word</a:t>
            </a:r>
          </a:p>
        </p:txBody>
      </p:sp>
      <p:graphicFrame>
        <p:nvGraphicFramePr>
          <p:cNvPr id="22" name="Table 21" descr=" 44">
            <a:extLst>
              <a:ext uri="{FF2B5EF4-FFF2-40B4-BE49-F238E27FC236}">
                <a16:creationId xmlns:a16="http://schemas.microsoft.com/office/drawing/2014/main" id="{2516F359-81EA-472D-B84D-8341A6C67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93707"/>
              </p:ext>
            </p:extLst>
          </p:nvPr>
        </p:nvGraphicFramePr>
        <p:xfrm>
          <a:off x="3143090" y="6026189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3" name="Table 22" descr=" 45">
            <a:extLst>
              <a:ext uri="{FF2B5EF4-FFF2-40B4-BE49-F238E27FC236}">
                <a16:creationId xmlns:a16="http://schemas.microsoft.com/office/drawing/2014/main" id="{FAC6F9F8-238F-4533-81BE-2166F0FDE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55217"/>
              </p:ext>
            </p:extLst>
          </p:nvPr>
        </p:nvGraphicFramePr>
        <p:xfrm>
          <a:off x="4554498" y="6026189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4" name="Table 23" descr=" 46">
            <a:extLst>
              <a:ext uri="{FF2B5EF4-FFF2-40B4-BE49-F238E27FC236}">
                <a16:creationId xmlns:a16="http://schemas.microsoft.com/office/drawing/2014/main" id="{7FAD1BA4-AC2E-4541-9D1C-DB4A508F8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9855"/>
              </p:ext>
            </p:extLst>
          </p:nvPr>
        </p:nvGraphicFramePr>
        <p:xfrm>
          <a:off x="5965906" y="6024903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5" name="Table 24" descr=" 47">
            <a:extLst>
              <a:ext uri="{FF2B5EF4-FFF2-40B4-BE49-F238E27FC236}">
                <a16:creationId xmlns:a16="http://schemas.microsoft.com/office/drawing/2014/main" id="{15B067F4-C674-424D-BB90-6E5B141DD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16000"/>
              </p:ext>
            </p:extLst>
          </p:nvPr>
        </p:nvGraphicFramePr>
        <p:xfrm>
          <a:off x="7377314" y="6024903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6" name="Table 25" descr=" 48">
            <a:extLst>
              <a:ext uri="{FF2B5EF4-FFF2-40B4-BE49-F238E27FC236}">
                <a16:creationId xmlns:a16="http://schemas.microsoft.com/office/drawing/2014/main" id="{AEC275A0-5781-4EE6-A7A3-2E1213E96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17499"/>
              </p:ext>
            </p:extLst>
          </p:nvPr>
        </p:nvGraphicFramePr>
        <p:xfrm>
          <a:off x="3143090" y="5308011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7" name="Table 26" descr=" 49">
            <a:extLst>
              <a:ext uri="{FF2B5EF4-FFF2-40B4-BE49-F238E27FC236}">
                <a16:creationId xmlns:a16="http://schemas.microsoft.com/office/drawing/2014/main" id="{255CB4AE-F7CD-4123-8EDD-EE3F72714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85489"/>
              </p:ext>
            </p:extLst>
          </p:nvPr>
        </p:nvGraphicFramePr>
        <p:xfrm>
          <a:off x="4554498" y="5308011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8" name="Table 27" descr=" 50">
            <a:extLst>
              <a:ext uri="{FF2B5EF4-FFF2-40B4-BE49-F238E27FC236}">
                <a16:creationId xmlns:a16="http://schemas.microsoft.com/office/drawing/2014/main" id="{2C39DDCC-5032-403A-9B29-E9E23D38E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81858"/>
              </p:ext>
            </p:extLst>
          </p:nvPr>
        </p:nvGraphicFramePr>
        <p:xfrm>
          <a:off x="5965906" y="5306725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9" name="Table 28" descr=" 51">
            <a:extLst>
              <a:ext uri="{FF2B5EF4-FFF2-40B4-BE49-F238E27FC236}">
                <a16:creationId xmlns:a16="http://schemas.microsoft.com/office/drawing/2014/main" id="{594202E5-C301-4CC8-BF32-FB38EA31D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31846"/>
              </p:ext>
            </p:extLst>
          </p:nvPr>
        </p:nvGraphicFramePr>
        <p:xfrm>
          <a:off x="7377314" y="5306725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sp>
        <p:nvSpPr>
          <p:cNvPr id="30" name="TextBox 29" descr=" 52">
            <a:extLst>
              <a:ext uri="{FF2B5EF4-FFF2-40B4-BE49-F238E27FC236}">
                <a16:creationId xmlns:a16="http://schemas.microsoft.com/office/drawing/2014/main" id="{4744D0D9-756A-44C8-A84B-D096762BCDED}"/>
              </a:ext>
            </a:extLst>
          </p:cNvPr>
          <p:cNvSpPr txBox="1"/>
          <p:nvPr/>
        </p:nvSpPr>
        <p:spPr>
          <a:xfrm>
            <a:off x="2581322" y="60219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0CF37C-1341-411A-81FF-8A59191D8489}"/>
              </a:ext>
            </a:extLst>
          </p:cNvPr>
          <p:cNvSpPr txBox="1"/>
          <p:nvPr/>
        </p:nvSpPr>
        <p:spPr>
          <a:xfrm>
            <a:off x="3144444" y="3011744"/>
            <a:ext cx="389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 x 1024 = 4 x 64 x #sets   </a:t>
            </a:r>
            <a:r>
              <a:rPr lang="sv-SE" dirty="0">
                <a:sym typeface="Wingdings" panose="05000000000000000000" pitchFamily="2" charset="2"/>
              </a:rPr>
              <a:t>  #sets =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57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 descr=" 30">
            <a:extLst>
              <a:ext uri="{FF2B5EF4-FFF2-40B4-BE49-F238E27FC236}">
                <a16:creationId xmlns:a16="http://schemas.microsoft.com/office/drawing/2014/main" id="{31222593-5AE5-41F8-BB97-BAAA9348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022" y="4454251"/>
            <a:ext cx="1497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Cache structure</a:t>
            </a:r>
          </a:p>
        </p:txBody>
      </p:sp>
      <p:graphicFrame>
        <p:nvGraphicFramePr>
          <p:cNvPr id="17" name="Table 16" descr=" 33">
            <a:extLst>
              <a:ext uri="{FF2B5EF4-FFF2-40B4-BE49-F238E27FC236}">
                <a16:creationId xmlns:a16="http://schemas.microsoft.com/office/drawing/2014/main" id="{F7F79C4A-33C6-4443-A151-CF0301173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53188"/>
              </p:ext>
            </p:extLst>
          </p:nvPr>
        </p:nvGraphicFramePr>
        <p:xfrm>
          <a:off x="2473524" y="1801457"/>
          <a:ext cx="2080974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[64-127]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 descr=" 39">
            <a:extLst>
              <a:ext uri="{FF2B5EF4-FFF2-40B4-BE49-F238E27FC236}">
                <a16:creationId xmlns:a16="http://schemas.microsoft.com/office/drawing/2014/main" id="{26DE2998-51C9-404A-8FCB-2E7DCEB4B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89104"/>
              </p:ext>
            </p:extLst>
          </p:nvPr>
        </p:nvGraphicFramePr>
        <p:xfrm>
          <a:off x="4554498" y="1801457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[1024-1087]</a:t>
                      </a: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graphicFrame>
        <p:nvGraphicFramePr>
          <p:cNvPr id="19" name="Table 18" descr=" 41">
            <a:extLst>
              <a:ext uri="{FF2B5EF4-FFF2-40B4-BE49-F238E27FC236}">
                <a16:creationId xmlns:a16="http://schemas.microsoft.com/office/drawing/2014/main" id="{A1D863F1-18D3-4B02-87E8-0D165C010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13834"/>
              </p:ext>
            </p:extLst>
          </p:nvPr>
        </p:nvGraphicFramePr>
        <p:xfrm>
          <a:off x="5965906" y="1800171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[2048-2111]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graphicFrame>
        <p:nvGraphicFramePr>
          <p:cNvPr id="20" name="Table 19" descr=" 42">
            <a:extLst>
              <a:ext uri="{FF2B5EF4-FFF2-40B4-BE49-F238E27FC236}">
                <a16:creationId xmlns:a16="http://schemas.microsoft.com/office/drawing/2014/main" id="{F0B2615D-76E1-4012-BBF0-4E94D0A76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35470"/>
              </p:ext>
            </p:extLst>
          </p:nvPr>
        </p:nvGraphicFramePr>
        <p:xfrm>
          <a:off x="7377314" y="1800171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[3072-4159]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sp>
        <p:nvSpPr>
          <p:cNvPr id="21" name="TextBox 20" descr=" 43">
            <a:extLst>
              <a:ext uri="{FF2B5EF4-FFF2-40B4-BE49-F238E27FC236}">
                <a16:creationId xmlns:a16="http://schemas.microsoft.com/office/drawing/2014/main" id="{D925FF00-B738-4736-8239-02C5D883A5B4}"/>
              </a:ext>
            </a:extLst>
          </p:cNvPr>
          <p:cNvSpPr txBox="1"/>
          <p:nvPr/>
        </p:nvSpPr>
        <p:spPr>
          <a:xfrm>
            <a:off x="3707297" y="204993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[0-63]</a:t>
            </a:r>
          </a:p>
        </p:txBody>
      </p:sp>
      <p:graphicFrame>
        <p:nvGraphicFramePr>
          <p:cNvPr id="22" name="Table 21" descr=" 44">
            <a:extLst>
              <a:ext uri="{FF2B5EF4-FFF2-40B4-BE49-F238E27FC236}">
                <a16:creationId xmlns:a16="http://schemas.microsoft.com/office/drawing/2014/main" id="{2516F359-81EA-472D-B84D-8341A6C67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29283"/>
              </p:ext>
            </p:extLst>
          </p:nvPr>
        </p:nvGraphicFramePr>
        <p:xfrm>
          <a:off x="3143090" y="3994190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</a:rPr>
                        <a:t>[960-1023]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3" name="Table 22" descr=" 45">
            <a:extLst>
              <a:ext uri="{FF2B5EF4-FFF2-40B4-BE49-F238E27FC236}">
                <a16:creationId xmlns:a16="http://schemas.microsoft.com/office/drawing/2014/main" id="{FAC6F9F8-238F-4533-81BE-2166F0FDE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239"/>
              </p:ext>
            </p:extLst>
          </p:nvPr>
        </p:nvGraphicFramePr>
        <p:xfrm>
          <a:off x="4554498" y="3994190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[1984-2047]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4" name="Table 23" descr=" 46">
            <a:extLst>
              <a:ext uri="{FF2B5EF4-FFF2-40B4-BE49-F238E27FC236}">
                <a16:creationId xmlns:a16="http://schemas.microsoft.com/office/drawing/2014/main" id="{7FAD1BA4-AC2E-4541-9D1C-DB4A508F8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16065"/>
              </p:ext>
            </p:extLst>
          </p:nvPr>
        </p:nvGraphicFramePr>
        <p:xfrm>
          <a:off x="5965906" y="3992904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[3008-3071]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5" name="Table 24" descr=" 47">
            <a:extLst>
              <a:ext uri="{FF2B5EF4-FFF2-40B4-BE49-F238E27FC236}">
                <a16:creationId xmlns:a16="http://schemas.microsoft.com/office/drawing/2014/main" id="{15B067F4-C674-424D-BB90-6E5B141DD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59855"/>
              </p:ext>
            </p:extLst>
          </p:nvPr>
        </p:nvGraphicFramePr>
        <p:xfrm>
          <a:off x="7377314" y="3992904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[4032-4095]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6" name="Table 25" descr=" 48">
            <a:extLst>
              <a:ext uri="{FF2B5EF4-FFF2-40B4-BE49-F238E27FC236}">
                <a16:creationId xmlns:a16="http://schemas.microsoft.com/office/drawing/2014/main" id="{AEC275A0-5781-4EE6-A7A3-2E1213E96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09491"/>
              </p:ext>
            </p:extLst>
          </p:nvPr>
        </p:nvGraphicFramePr>
        <p:xfrm>
          <a:off x="3143090" y="3276012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7" name="Table 26" descr=" 49">
            <a:extLst>
              <a:ext uri="{FF2B5EF4-FFF2-40B4-BE49-F238E27FC236}">
                <a16:creationId xmlns:a16="http://schemas.microsoft.com/office/drawing/2014/main" id="{255CB4AE-F7CD-4123-8EDD-EE3F72714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541073"/>
              </p:ext>
            </p:extLst>
          </p:nvPr>
        </p:nvGraphicFramePr>
        <p:xfrm>
          <a:off x="4554498" y="3276012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8" name="Table 27" descr=" 50">
            <a:extLst>
              <a:ext uri="{FF2B5EF4-FFF2-40B4-BE49-F238E27FC236}">
                <a16:creationId xmlns:a16="http://schemas.microsoft.com/office/drawing/2014/main" id="{2C39DDCC-5032-403A-9B29-E9E23D38E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67089"/>
              </p:ext>
            </p:extLst>
          </p:nvPr>
        </p:nvGraphicFramePr>
        <p:xfrm>
          <a:off x="5965906" y="3274726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9" name="Table 28" descr=" 51">
            <a:extLst>
              <a:ext uri="{FF2B5EF4-FFF2-40B4-BE49-F238E27FC236}">
                <a16:creationId xmlns:a16="http://schemas.microsoft.com/office/drawing/2014/main" id="{594202E5-C301-4CC8-BF32-FB38EA31D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66466"/>
              </p:ext>
            </p:extLst>
          </p:nvPr>
        </p:nvGraphicFramePr>
        <p:xfrm>
          <a:off x="7377314" y="3274726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sp>
        <p:nvSpPr>
          <p:cNvPr id="30" name="TextBox 29" descr=" 52">
            <a:extLst>
              <a:ext uri="{FF2B5EF4-FFF2-40B4-BE49-F238E27FC236}">
                <a16:creationId xmlns:a16="http://schemas.microsoft.com/office/drawing/2014/main" id="{4744D0D9-756A-44C8-A84B-D096762BCDED}"/>
              </a:ext>
            </a:extLst>
          </p:cNvPr>
          <p:cNvSpPr txBox="1"/>
          <p:nvPr/>
        </p:nvSpPr>
        <p:spPr>
          <a:xfrm>
            <a:off x="2581322" y="39899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95272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 descr=" 30">
            <a:extLst>
              <a:ext uri="{FF2B5EF4-FFF2-40B4-BE49-F238E27FC236}">
                <a16:creationId xmlns:a16="http://schemas.microsoft.com/office/drawing/2014/main" id="{31222593-5AE5-41F8-BB97-BAAA9348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022" y="4454251"/>
            <a:ext cx="1497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Cache structure</a:t>
            </a:r>
          </a:p>
        </p:txBody>
      </p:sp>
      <p:graphicFrame>
        <p:nvGraphicFramePr>
          <p:cNvPr id="17" name="Table 16" descr=" 33">
            <a:extLst>
              <a:ext uri="{FF2B5EF4-FFF2-40B4-BE49-F238E27FC236}">
                <a16:creationId xmlns:a16="http://schemas.microsoft.com/office/drawing/2014/main" id="{F7F79C4A-33C6-4443-A151-CF0301173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04381"/>
              </p:ext>
            </p:extLst>
          </p:nvPr>
        </p:nvGraphicFramePr>
        <p:xfrm>
          <a:off x="2473524" y="1801457"/>
          <a:ext cx="2080974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[4160-4223]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[4223-4287]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[4287-4351]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 descr=" 39">
            <a:extLst>
              <a:ext uri="{FF2B5EF4-FFF2-40B4-BE49-F238E27FC236}">
                <a16:creationId xmlns:a16="http://schemas.microsoft.com/office/drawing/2014/main" id="{26DE2998-51C9-404A-8FCB-2E7DCEB4BBBB}"/>
              </a:ext>
            </a:extLst>
          </p:cNvPr>
          <p:cNvGraphicFramePr>
            <a:graphicFrameLocks noGrp="1"/>
          </p:cNvGraphicFramePr>
          <p:nvPr/>
        </p:nvGraphicFramePr>
        <p:xfrm>
          <a:off x="4554498" y="1801457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[1024-1087]</a:t>
                      </a: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graphicFrame>
        <p:nvGraphicFramePr>
          <p:cNvPr id="19" name="Table 18" descr=" 41">
            <a:extLst>
              <a:ext uri="{FF2B5EF4-FFF2-40B4-BE49-F238E27FC236}">
                <a16:creationId xmlns:a16="http://schemas.microsoft.com/office/drawing/2014/main" id="{A1D863F1-18D3-4B02-87E8-0D165C010E30}"/>
              </a:ext>
            </a:extLst>
          </p:cNvPr>
          <p:cNvGraphicFramePr>
            <a:graphicFrameLocks noGrp="1"/>
          </p:cNvGraphicFramePr>
          <p:nvPr/>
        </p:nvGraphicFramePr>
        <p:xfrm>
          <a:off x="5965906" y="1800171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[2048-2111]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graphicFrame>
        <p:nvGraphicFramePr>
          <p:cNvPr id="20" name="Table 19" descr=" 42">
            <a:extLst>
              <a:ext uri="{FF2B5EF4-FFF2-40B4-BE49-F238E27FC236}">
                <a16:creationId xmlns:a16="http://schemas.microsoft.com/office/drawing/2014/main" id="{F0B2615D-76E1-4012-BBF0-4E94D0A76B4C}"/>
              </a:ext>
            </a:extLst>
          </p:cNvPr>
          <p:cNvGraphicFramePr>
            <a:graphicFrameLocks noGrp="1"/>
          </p:cNvGraphicFramePr>
          <p:nvPr/>
        </p:nvGraphicFramePr>
        <p:xfrm>
          <a:off x="7377314" y="1800171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[3072-4159]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sp>
        <p:nvSpPr>
          <p:cNvPr id="21" name="TextBox 20" descr=" 43">
            <a:extLst>
              <a:ext uri="{FF2B5EF4-FFF2-40B4-BE49-F238E27FC236}">
                <a16:creationId xmlns:a16="http://schemas.microsoft.com/office/drawing/2014/main" id="{D925FF00-B738-4736-8239-02C5D883A5B4}"/>
              </a:ext>
            </a:extLst>
          </p:cNvPr>
          <p:cNvSpPr txBox="1"/>
          <p:nvPr/>
        </p:nvSpPr>
        <p:spPr>
          <a:xfrm>
            <a:off x="3707297" y="2049938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[4096-4159]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22" name="Table 21" descr=" 44">
            <a:extLst>
              <a:ext uri="{FF2B5EF4-FFF2-40B4-BE49-F238E27FC236}">
                <a16:creationId xmlns:a16="http://schemas.microsoft.com/office/drawing/2014/main" id="{2516F359-81EA-472D-B84D-8341A6C675B8}"/>
              </a:ext>
            </a:extLst>
          </p:cNvPr>
          <p:cNvGraphicFramePr>
            <a:graphicFrameLocks noGrp="1"/>
          </p:cNvGraphicFramePr>
          <p:nvPr/>
        </p:nvGraphicFramePr>
        <p:xfrm>
          <a:off x="3143090" y="3994190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</a:rPr>
                        <a:t>[960-1023]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3" name="Table 22" descr=" 45">
            <a:extLst>
              <a:ext uri="{FF2B5EF4-FFF2-40B4-BE49-F238E27FC236}">
                <a16:creationId xmlns:a16="http://schemas.microsoft.com/office/drawing/2014/main" id="{FAC6F9F8-238F-4533-81BE-2166F0FDEB99}"/>
              </a:ext>
            </a:extLst>
          </p:cNvPr>
          <p:cNvGraphicFramePr>
            <a:graphicFrameLocks noGrp="1"/>
          </p:cNvGraphicFramePr>
          <p:nvPr/>
        </p:nvGraphicFramePr>
        <p:xfrm>
          <a:off x="4554498" y="3994190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[1984-2047]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4" name="Table 23" descr=" 46">
            <a:extLst>
              <a:ext uri="{FF2B5EF4-FFF2-40B4-BE49-F238E27FC236}">
                <a16:creationId xmlns:a16="http://schemas.microsoft.com/office/drawing/2014/main" id="{7FAD1BA4-AC2E-4541-9D1C-DB4A508F81C5}"/>
              </a:ext>
            </a:extLst>
          </p:cNvPr>
          <p:cNvGraphicFramePr>
            <a:graphicFrameLocks noGrp="1"/>
          </p:cNvGraphicFramePr>
          <p:nvPr/>
        </p:nvGraphicFramePr>
        <p:xfrm>
          <a:off x="5965906" y="3992904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[3008-3071]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5" name="Table 24" descr=" 47">
            <a:extLst>
              <a:ext uri="{FF2B5EF4-FFF2-40B4-BE49-F238E27FC236}">
                <a16:creationId xmlns:a16="http://schemas.microsoft.com/office/drawing/2014/main" id="{15B067F4-C674-424D-BB90-6E5B141DD29A}"/>
              </a:ext>
            </a:extLst>
          </p:cNvPr>
          <p:cNvGraphicFramePr>
            <a:graphicFrameLocks noGrp="1"/>
          </p:cNvGraphicFramePr>
          <p:nvPr/>
        </p:nvGraphicFramePr>
        <p:xfrm>
          <a:off x="7377314" y="3992904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[4032-4095]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6" name="Table 25" descr=" 48">
            <a:extLst>
              <a:ext uri="{FF2B5EF4-FFF2-40B4-BE49-F238E27FC236}">
                <a16:creationId xmlns:a16="http://schemas.microsoft.com/office/drawing/2014/main" id="{AEC275A0-5781-4EE6-A7A3-2E1213E96444}"/>
              </a:ext>
            </a:extLst>
          </p:cNvPr>
          <p:cNvGraphicFramePr>
            <a:graphicFrameLocks noGrp="1"/>
          </p:cNvGraphicFramePr>
          <p:nvPr/>
        </p:nvGraphicFramePr>
        <p:xfrm>
          <a:off x="3143090" y="3276012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7" name="Table 26" descr=" 49">
            <a:extLst>
              <a:ext uri="{FF2B5EF4-FFF2-40B4-BE49-F238E27FC236}">
                <a16:creationId xmlns:a16="http://schemas.microsoft.com/office/drawing/2014/main" id="{255CB4AE-F7CD-4123-8EDD-EE3F72714137}"/>
              </a:ext>
            </a:extLst>
          </p:cNvPr>
          <p:cNvGraphicFramePr>
            <a:graphicFrameLocks noGrp="1"/>
          </p:cNvGraphicFramePr>
          <p:nvPr/>
        </p:nvGraphicFramePr>
        <p:xfrm>
          <a:off x="4554498" y="3276012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8" name="Table 27" descr=" 50">
            <a:extLst>
              <a:ext uri="{FF2B5EF4-FFF2-40B4-BE49-F238E27FC236}">
                <a16:creationId xmlns:a16="http://schemas.microsoft.com/office/drawing/2014/main" id="{2C39DDCC-5032-403A-9B29-E9E23D38E6AE}"/>
              </a:ext>
            </a:extLst>
          </p:cNvPr>
          <p:cNvGraphicFramePr>
            <a:graphicFrameLocks noGrp="1"/>
          </p:cNvGraphicFramePr>
          <p:nvPr/>
        </p:nvGraphicFramePr>
        <p:xfrm>
          <a:off x="5965906" y="3274726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9" name="Table 28" descr=" 51">
            <a:extLst>
              <a:ext uri="{FF2B5EF4-FFF2-40B4-BE49-F238E27FC236}">
                <a16:creationId xmlns:a16="http://schemas.microsoft.com/office/drawing/2014/main" id="{594202E5-C301-4CC8-BF32-FB38EA31D475}"/>
              </a:ext>
            </a:extLst>
          </p:cNvPr>
          <p:cNvGraphicFramePr>
            <a:graphicFrameLocks noGrp="1"/>
          </p:cNvGraphicFramePr>
          <p:nvPr/>
        </p:nvGraphicFramePr>
        <p:xfrm>
          <a:off x="7377314" y="3274726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sp>
        <p:nvSpPr>
          <p:cNvPr id="30" name="TextBox 29" descr=" 52">
            <a:extLst>
              <a:ext uri="{FF2B5EF4-FFF2-40B4-BE49-F238E27FC236}">
                <a16:creationId xmlns:a16="http://schemas.microsoft.com/office/drawing/2014/main" id="{4744D0D9-756A-44C8-A84B-D096762BCDED}"/>
              </a:ext>
            </a:extLst>
          </p:cNvPr>
          <p:cNvSpPr txBox="1"/>
          <p:nvPr/>
        </p:nvSpPr>
        <p:spPr>
          <a:xfrm>
            <a:off x="2581322" y="39899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4872B1-416C-4404-8C01-298C78DA08A6}"/>
              </a:ext>
            </a:extLst>
          </p:cNvPr>
          <p:cNvSpPr txBox="1"/>
          <p:nvPr/>
        </p:nvSpPr>
        <p:spPr>
          <a:xfrm>
            <a:off x="3052588" y="4895259"/>
            <a:ext cx="52915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1st round: 4 x 16 + 4 misses</a:t>
            </a:r>
          </a:p>
          <a:p>
            <a:pPr algn="ctr"/>
            <a:r>
              <a:rPr lang="sv-SE" dirty="0"/>
              <a:t>2nd-9th round: 4 x 4 + 4 misses</a:t>
            </a:r>
          </a:p>
          <a:p>
            <a:pPr algn="ctr"/>
            <a:r>
              <a:rPr lang="sv-SE" dirty="0"/>
              <a:t>Total misses: 4 x 16 + 4 + (4 x 4 + 4) x 9 = 248</a:t>
            </a:r>
          </a:p>
          <a:p>
            <a:pPr algn="ctr"/>
            <a:endParaRPr lang="sv-SE" dirty="0"/>
          </a:p>
          <a:p>
            <a:pPr algn="ctr"/>
            <a:r>
              <a:rPr lang="sv-SE" dirty="0" err="1"/>
              <a:t>With</a:t>
            </a:r>
            <a:r>
              <a:rPr lang="sv-SE" dirty="0"/>
              <a:t> cache: 248 x </a:t>
            </a:r>
            <a:r>
              <a:rPr lang="sv-SE" dirty="0">
                <a:solidFill>
                  <a:srgbClr val="FF0000"/>
                </a:solidFill>
              </a:rPr>
              <a:t>10s</a:t>
            </a:r>
            <a:r>
              <a:rPr lang="sv-SE" dirty="0"/>
              <a:t> + (4351 x 10 – 248) x </a:t>
            </a:r>
            <a:r>
              <a:rPr lang="sv-SE" dirty="0">
                <a:solidFill>
                  <a:srgbClr val="FF0000"/>
                </a:solidFill>
              </a:rPr>
              <a:t>1s </a:t>
            </a:r>
            <a:r>
              <a:rPr lang="sv-SE" dirty="0"/>
              <a:t>= 45742</a:t>
            </a:r>
          </a:p>
          <a:p>
            <a:pPr algn="ctr"/>
            <a:r>
              <a:rPr lang="sv-SE" dirty="0" err="1"/>
              <a:t>Without</a:t>
            </a:r>
            <a:r>
              <a:rPr lang="sv-SE" dirty="0"/>
              <a:t> cache: 4351 x 10 x </a:t>
            </a:r>
            <a:r>
              <a:rPr lang="sv-SE" dirty="0">
                <a:solidFill>
                  <a:srgbClr val="FF0000"/>
                </a:solidFill>
              </a:rPr>
              <a:t>10s = </a:t>
            </a:r>
            <a:r>
              <a:rPr lang="sv-SE" dirty="0"/>
              <a:t>435100</a:t>
            </a:r>
          </a:p>
          <a:p>
            <a:pPr algn="ctr"/>
            <a:endParaRPr lang="sv-S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C6BD62-A19B-4FA7-B922-5440F87431F5}"/>
              </a:ext>
            </a:extLst>
          </p:cNvPr>
          <p:cNvSpPr txBox="1"/>
          <p:nvPr/>
        </p:nvSpPr>
        <p:spPr>
          <a:xfrm>
            <a:off x="9259426" y="5016127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Speed-</a:t>
            </a:r>
            <a:r>
              <a:rPr lang="sv-SE" dirty="0" err="1"/>
              <a:t>up</a:t>
            </a:r>
            <a:r>
              <a:rPr lang="sv-SE" dirty="0"/>
              <a:t>:</a:t>
            </a:r>
          </a:p>
          <a:p>
            <a:pPr algn="ctr"/>
            <a:r>
              <a:rPr lang="sv-SE" dirty="0"/>
              <a:t>435100/45742 </a:t>
            </a:r>
            <a:r>
              <a:rPr lang="sv-SE"/>
              <a:t>~= 9.5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108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060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Written report for each lab:</a:t>
            </a:r>
          </a:p>
          <a:p>
            <a:r>
              <a:rPr lang="en-US" dirty="0"/>
              <a:t>Hand in the report, in PDF or DOC format</a:t>
            </a:r>
          </a:p>
          <a:p>
            <a:r>
              <a:rPr lang="en-US" dirty="0"/>
              <a:t>Submit the report via </a:t>
            </a:r>
            <a:r>
              <a:rPr lang="en-US" dirty="0">
                <a:hlinkClick r:id="rId2"/>
              </a:rPr>
              <a:t>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9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labs: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Cache Memories (2 lab sessions)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Instruction Pipelining (2 lab sessions)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Superscalar Processors (2 lab sessions)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VLIW processors (2 lab sessions)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Article review on multiprocessor systems (no lab session)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4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pc="-5" dirty="0"/>
              <a:t>Remote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Thinlinc</a:t>
            </a:r>
            <a:r>
              <a:rPr lang="en-US" dirty="0">
                <a:latin typeface="Arial"/>
                <a:cs typeface="Arial"/>
              </a:rPr>
              <a:t> client: </a:t>
            </a:r>
            <a:r>
              <a:rPr lang="en-US" dirty="0">
                <a:solidFill>
                  <a:srgbClr val="00B0F0"/>
                </a:solidFill>
                <a:latin typeface="Arial"/>
                <a:cs typeface="Arial"/>
              </a:rPr>
              <a:t>thinlinc.edu.liu.se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SSH client: </a:t>
            </a:r>
            <a:r>
              <a:rPr lang="en-US" dirty="0">
                <a:solidFill>
                  <a:srgbClr val="00B0F0"/>
                </a:solidFill>
                <a:latin typeface="Arial"/>
                <a:cs typeface="Arial"/>
              </a:rPr>
              <a:t>ssh.edu.liu.se</a:t>
            </a:r>
          </a:p>
          <a:p>
            <a:endParaRPr lang="en-US" dirty="0"/>
          </a:p>
        </p:txBody>
      </p:sp>
      <p:pic>
        <p:nvPicPr>
          <p:cNvPr id="5" name="Picture 4" descr="A picture containing monitor&#10;&#10;Description automatically generated">
            <a:extLst>
              <a:ext uri="{FF2B5EF4-FFF2-40B4-BE49-F238E27FC236}">
                <a16:creationId xmlns:a16="http://schemas.microsoft.com/office/drawing/2014/main" id="{C7AF4CC4-3F93-4845-858C-4D786759D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3305" y="1182170"/>
            <a:ext cx="1017036" cy="1017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D0A3B-F725-4B40-B01C-CB4D496D6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56578" y="3333466"/>
            <a:ext cx="1113454" cy="6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59F5-163C-4A69-A4F8-E1281E18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ThinLinc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371F0-CF3E-4711-954F-257A2F8EB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7AB31-042A-4638-BE0B-CE590E34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70" y="2066735"/>
            <a:ext cx="4544059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1724-C9DF-4254-8DF6-AB671D85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ThinLinc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F3E23-0ADE-4698-A30A-86D46527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C7679-1439-44D0-BBA3-535C3086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67" y="1828988"/>
            <a:ext cx="7213600" cy="4354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FE4524-1AE5-4550-B349-BD28F610D542}"/>
              </a:ext>
            </a:extLst>
          </p:cNvPr>
          <p:cNvSpPr txBox="1"/>
          <p:nvPr/>
        </p:nvSpPr>
        <p:spPr>
          <a:xfrm>
            <a:off x="4741333" y="6183654"/>
            <a:ext cx="362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Press F8 for options</a:t>
            </a:r>
          </a:p>
        </p:txBody>
      </p:sp>
    </p:spTree>
    <p:extLst>
      <p:ext uri="{BB962C8B-B14F-4D97-AF65-F5344CB8AC3E}">
        <p14:creationId xmlns:p14="http://schemas.microsoft.com/office/powerpoint/2010/main" val="126680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1202</Words>
  <Application>Microsoft Office PowerPoint</Application>
  <PresentationFormat>Widescreen</PresentationFormat>
  <Paragraphs>306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TDTS08:  Advanced Computer Architecture</vt:lpstr>
      <vt:lpstr>Outline</vt:lpstr>
      <vt:lpstr>Organization</vt:lpstr>
      <vt:lpstr>Organization</vt:lpstr>
      <vt:lpstr>Examination</vt:lpstr>
      <vt:lpstr>Labs</vt:lpstr>
      <vt:lpstr>Remote</vt:lpstr>
      <vt:lpstr>ThinLinc</vt:lpstr>
      <vt:lpstr>ThinLinc</vt:lpstr>
      <vt:lpstr>Environment</vt:lpstr>
      <vt:lpstr>Tool Setup </vt:lpstr>
      <vt:lpstr>Outline</vt:lpstr>
      <vt:lpstr>Architecture Simulation</vt:lpstr>
      <vt:lpstr>SimpleScalar: Literature</vt:lpstr>
      <vt:lpstr>SimpleScalar Architecture</vt:lpstr>
      <vt:lpstr>SimpleScalar Architecture (cont’d)</vt:lpstr>
      <vt:lpstr>An Example</vt:lpstr>
      <vt:lpstr>Outline</vt:lpstr>
      <vt:lpstr>Lab 5: Article Review</vt:lpstr>
      <vt:lpstr>Lab 5: Article Review (cont’d)</vt:lpstr>
      <vt:lpstr>Lab 5: Article Review (cont’d)</vt:lpstr>
      <vt:lpstr>Outline</vt:lpstr>
      <vt:lpstr>Exercises</vt:lpstr>
      <vt:lpstr>PowerPoint Presentation</vt:lpstr>
      <vt:lpstr>Cache placement policies (Direct-Mapped)</vt:lpstr>
      <vt:lpstr>Cache placement policies (Fully-Associative)</vt:lpstr>
      <vt:lpstr>Cache placement policies (Set-Associative)</vt:lpstr>
      <vt:lpstr>Question 2</vt:lpstr>
      <vt:lpstr>Question 2</vt:lpstr>
      <vt:lpstr>Question 2</vt:lpstr>
      <vt:lpstr>Question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TDTS10:  Computer Architecture</dc:title>
  <cp:lastModifiedBy>Yungang Pan</cp:lastModifiedBy>
  <cp:revision>12</cp:revision>
  <cp:lastPrinted>2020-09-09T10:43:07Z</cp:lastPrinted>
  <dcterms:modified xsi:type="dcterms:W3CDTF">2022-08-19T14:11:27Z</dcterms:modified>
</cp:coreProperties>
</file>