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image5.jpg" ContentType="image/jpg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89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87" r:id="rId23"/>
    <p:sldId id="286" r:id="rId24"/>
    <p:sldId id="288" r:id="rId25"/>
    <p:sldId id="280" r:id="rId26"/>
    <p:sldId id="281" r:id="rId27"/>
    <p:sldId id="282" r:id="rId28"/>
    <p:sldId id="284" r:id="rId29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7C00B0-8360-48B2-96CB-B24CC42CBA3B}" v="8" dt="2019-09-11T12:21:48.017"/>
    <p1510:client id="{BB3D1D0C-FF55-413B-93B8-1B1062AAE8E3}" v="129" dt="2019-09-11T10:27:31.2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8" d="100"/>
          <a:sy n="118" d="100"/>
        </p:scale>
        <p:origin x="2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uhollah Mahfouzi" userId="e16314c9-4a3d-40b1-933d-b443c9194ae7" providerId="ADAL" clId="{BB3D1D0C-FF55-413B-93B8-1B1062AAE8E3}"/>
    <pc:docChg chg="addSld delSld modSld">
      <pc:chgData name="Rouhollah Mahfouzi" userId="e16314c9-4a3d-40b1-933d-b443c9194ae7" providerId="ADAL" clId="{BB3D1D0C-FF55-413B-93B8-1B1062AAE8E3}" dt="2019-09-11T10:27:31.253" v="126"/>
      <pc:docMkLst>
        <pc:docMk/>
      </pc:docMkLst>
      <pc:sldChg chg="modSp add">
        <pc:chgData name="Rouhollah Mahfouzi" userId="e16314c9-4a3d-40b1-933d-b443c9194ae7" providerId="ADAL" clId="{BB3D1D0C-FF55-413B-93B8-1B1062AAE8E3}" dt="2019-09-10T15:49:53.315" v="8"/>
        <pc:sldMkLst>
          <pc:docMk/>
          <pc:sldMk cId="1418630030" sldId="274"/>
        </pc:sldMkLst>
        <pc:spChg chg="mod">
          <ac:chgData name="Rouhollah Mahfouzi" userId="e16314c9-4a3d-40b1-933d-b443c9194ae7" providerId="ADAL" clId="{BB3D1D0C-FF55-413B-93B8-1B1062AAE8E3}" dt="2019-09-10T15:49:53.315" v="8"/>
          <ac:spMkLst>
            <pc:docMk/>
            <pc:sldMk cId="1418630030" sldId="274"/>
            <ac:spMk id="3" creationId="{00000000-0000-0000-0000-000000000000}"/>
          </ac:spMkLst>
        </pc:spChg>
      </pc:sldChg>
      <pc:sldChg chg="modSp add">
        <pc:chgData name="Rouhollah Mahfouzi" userId="e16314c9-4a3d-40b1-933d-b443c9194ae7" providerId="ADAL" clId="{BB3D1D0C-FF55-413B-93B8-1B1062AAE8E3}" dt="2019-09-10T15:51:56.152" v="17"/>
        <pc:sldMkLst>
          <pc:docMk/>
          <pc:sldMk cId="2225711534" sldId="275"/>
        </pc:sldMkLst>
        <pc:spChg chg="mod">
          <ac:chgData name="Rouhollah Mahfouzi" userId="e16314c9-4a3d-40b1-933d-b443c9194ae7" providerId="ADAL" clId="{BB3D1D0C-FF55-413B-93B8-1B1062AAE8E3}" dt="2019-09-10T15:51:56.152" v="17"/>
          <ac:spMkLst>
            <pc:docMk/>
            <pc:sldMk cId="2225711534" sldId="275"/>
            <ac:spMk id="3" creationId="{00000000-0000-0000-0000-000000000000}"/>
          </ac:spMkLst>
        </pc:spChg>
      </pc:sldChg>
      <pc:sldChg chg="modSp add">
        <pc:chgData name="Rouhollah Mahfouzi" userId="e16314c9-4a3d-40b1-933d-b443c9194ae7" providerId="ADAL" clId="{BB3D1D0C-FF55-413B-93B8-1B1062AAE8E3}" dt="2019-09-10T15:52:34.276" v="21"/>
        <pc:sldMkLst>
          <pc:docMk/>
          <pc:sldMk cId="2254781142" sldId="276"/>
        </pc:sldMkLst>
        <pc:spChg chg="mod">
          <ac:chgData name="Rouhollah Mahfouzi" userId="e16314c9-4a3d-40b1-933d-b443c9194ae7" providerId="ADAL" clId="{BB3D1D0C-FF55-413B-93B8-1B1062AAE8E3}" dt="2019-09-10T15:52:34.276" v="21"/>
          <ac:spMkLst>
            <pc:docMk/>
            <pc:sldMk cId="2254781142" sldId="276"/>
            <ac:spMk id="3" creationId="{00000000-0000-0000-0000-000000000000}"/>
          </ac:spMkLst>
        </pc:spChg>
      </pc:sldChg>
      <pc:sldChg chg="modSp add">
        <pc:chgData name="Rouhollah Mahfouzi" userId="e16314c9-4a3d-40b1-933d-b443c9194ae7" providerId="ADAL" clId="{BB3D1D0C-FF55-413B-93B8-1B1062AAE8E3}" dt="2019-09-10T15:52:58.449" v="24" actId="207"/>
        <pc:sldMkLst>
          <pc:docMk/>
          <pc:sldMk cId="3558432605" sldId="277"/>
        </pc:sldMkLst>
        <pc:spChg chg="mod">
          <ac:chgData name="Rouhollah Mahfouzi" userId="e16314c9-4a3d-40b1-933d-b443c9194ae7" providerId="ADAL" clId="{BB3D1D0C-FF55-413B-93B8-1B1062AAE8E3}" dt="2019-09-10T15:52:58.449" v="24" actId="207"/>
          <ac:spMkLst>
            <pc:docMk/>
            <pc:sldMk cId="3558432605" sldId="277"/>
            <ac:spMk id="3" creationId="{00000000-0000-0000-0000-000000000000}"/>
          </ac:spMkLst>
        </pc:spChg>
      </pc:sldChg>
      <pc:sldChg chg="add">
        <pc:chgData name="Rouhollah Mahfouzi" userId="e16314c9-4a3d-40b1-933d-b443c9194ae7" providerId="ADAL" clId="{BB3D1D0C-FF55-413B-93B8-1B1062AAE8E3}" dt="2019-09-10T15:53:08.343" v="25"/>
        <pc:sldMkLst>
          <pc:docMk/>
          <pc:sldMk cId="1640827136" sldId="278"/>
        </pc:sldMkLst>
      </pc:sldChg>
      <pc:sldChg chg="addSp delSp modSp add">
        <pc:chgData name="Rouhollah Mahfouzi" userId="e16314c9-4a3d-40b1-933d-b443c9194ae7" providerId="ADAL" clId="{BB3D1D0C-FF55-413B-93B8-1B1062AAE8E3}" dt="2019-09-11T10:23:39.506" v="114"/>
        <pc:sldMkLst>
          <pc:docMk/>
          <pc:sldMk cId="3759303629" sldId="279"/>
        </pc:sldMkLst>
        <pc:spChg chg="del">
          <ac:chgData name="Rouhollah Mahfouzi" userId="e16314c9-4a3d-40b1-933d-b443c9194ae7" providerId="ADAL" clId="{BB3D1D0C-FF55-413B-93B8-1B1062AAE8E3}" dt="2019-09-11T10:23:39.506" v="114"/>
          <ac:spMkLst>
            <pc:docMk/>
            <pc:sldMk cId="3759303629" sldId="279"/>
            <ac:spMk id="3" creationId="{5FA458E4-E06C-451C-89D1-1F0751DDC20D}"/>
          </ac:spMkLst>
        </pc:spChg>
        <pc:picChg chg="add mod">
          <ac:chgData name="Rouhollah Mahfouzi" userId="e16314c9-4a3d-40b1-933d-b443c9194ae7" providerId="ADAL" clId="{BB3D1D0C-FF55-413B-93B8-1B1062AAE8E3}" dt="2019-09-11T10:23:39.506" v="114"/>
          <ac:picMkLst>
            <pc:docMk/>
            <pc:sldMk cId="3759303629" sldId="279"/>
            <ac:picMk id="5" creationId="{4E20F849-0984-42A4-9006-DD5D425B418F}"/>
          </ac:picMkLst>
        </pc:picChg>
      </pc:sldChg>
      <pc:sldChg chg="delSp modSp add">
        <pc:chgData name="Rouhollah Mahfouzi" userId="e16314c9-4a3d-40b1-933d-b443c9194ae7" providerId="ADAL" clId="{BB3D1D0C-FF55-413B-93B8-1B1062AAE8E3}" dt="2019-09-11T08:30:36.673" v="47" actId="1036"/>
        <pc:sldMkLst>
          <pc:docMk/>
          <pc:sldMk cId="316790163" sldId="280"/>
        </pc:sldMkLst>
        <pc:spChg chg="mod">
          <ac:chgData name="Rouhollah Mahfouzi" userId="e16314c9-4a3d-40b1-933d-b443c9194ae7" providerId="ADAL" clId="{BB3D1D0C-FF55-413B-93B8-1B1062AAE8E3}" dt="2019-09-11T08:30:36.673" v="47" actId="1036"/>
          <ac:spMkLst>
            <pc:docMk/>
            <pc:sldMk cId="316790163" sldId="280"/>
            <ac:spMk id="5122" creationId="{00000000-0000-0000-0000-000000000000}"/>
          </ac:spMkLst>
        </pc:spChg>
        <pc:spChg chg="del">
          <ac:chgData name="Rouhollah Mahfouzi" userId="e16314c9-4a3d-40b1-933d-b443c9194ae7" providerId="ADAL" clId="{BB3D1D0C-FF55-413B-93B8-1B1062AAE8E3}" dt="2019-09-11T08:30:24.665" v="28" actId="478"/>
          <ac:spMkLst>
            <pc:docMk/>
            <pc:sldMk cId="316790163" sldId="280"/>
            <ac:spMk id="5124" creationId="{00000000-0000-0000-0000-000000000000}"/>
          </ac:spMkLst>
        </pc:spChg>
        <pc:spChg chg="del">
          <ac:chgData name="Rouhollah Mahfouzi" userId="e16314c9-4a3d-40b1-933d-b443c9194ae7" providerId="ADAL" clId="{BB3D1D0C-FF55-413B-93B8-1B1062AAE8E3}" dt="2019-09-11T08:30:24.665" v="28" actId="478"/>
          <ac:spMkLst>
            <pc:docMk/>
            <pc:sldMk cId="316790163" sldId="280"/>
            <ac:spMk id="5125" creationId="{00000000-0000-0000-0000-000000000000}"/>
          </ac:spMkLst>
        </pc:spChg>
        <pc:spChg chg="del">
          <ac:chgData name="Rouhollah Mahfouzi" userId="e16314c9-4a3d-40b1-933d-b443c9194ae7" providerId="ADAL" clId="{BB3D1D0C-FF55-413B-93B8-1B1062AAE8E3}" dt="2019-09-11T08:30:24.665" v="28" actId="478"/>
          <ac:spMkLst>
            <pc:docMk/>
            <pc:sldMk cId="316790163" sldId="280"/>
            <ac:spMk id="5126" creationId="{00000000-0000-0000-0000-000000000000}"/>
          </ac:spMkLst>
        </pc:spChg>
        <pc:spChg chg="del">
          <ac:chgData name="Rouhollah Mahfouzi" userId="e16314c9-4a3d-40b1-933d-b443c9194ae7" providerId="ADAL" clId="{BB3D1D0C-FF55-413B-93B8-1B1062AAE8E3}" dt="2019-09-11T08:30:24.665" v="28" actId="478"/>
          <ac:spMkLst>
            <pc:docMk/>
            <pc:sldMk cId="316790163" sldId="280"/>
            <ac:spMk id="5127" creationId="{00000000-0000-0000-0000-000000000000}"/>
          </ac:spMkLst>
        </pc:spChg>
        <pc:spChg chg="del">
          <ac:chgData name="Rouhollah Mahfouzi" userId="e16314c9-4a3d-40b1-933d-b443c9194ae7" providerId="ADAL" clId="{BB3D1D0C-FF55-413B-93B8-1B1062AAE8E3}" dt="2019-09-11T08:30:24.665" v="28" actId="478"/>
          <ac:spMkLst>
            <pc:docMk/>
            <pc:sldMk cId="316790163" sldId="280"/>
            <ac:spMk id="5128" creationId="{00000000-0000-0000-0000-000000000000}"/>
          </ac:spMkLst>
        </pc:spChg>
        <pc:spChg chg="del">
          <ac:chgData name="Rouhollah Mahfouzi" userId="e16314c9-4a3d-40b1-933d-b443c9194ae7" providerId="ADAL" clId="{BB3D1D0C-FF55-413B-93B8-1B1062AAE8E3}" dt="2019-09-11T08:30:24.665" v="28" actId="478"/>
          <ac:spMkLst>
            <pc:docMk/>
            <pc:sldMk cId="316790163" sldId="280"/>
            <ac:spMk id="5129" creationId="{00000000-0000-0000-0000-000000000000}"/>
          </ac:spMkLst>
        </pc:spChg>
      </pc:sldChg>
      <pc:sldChg chg="delSp modSp add">
        <pc:chgData name="Rouhollah Mahfouzi" userId="e16314c9-4a3d-40b1-933d-b443c9194ae7" providerId="ADAL" clId="{BB3D1D0C-FF55-413B-93B8-1B1062AAE8E3}" dt="2019-09-11T08:30:57.543" v="67" actId="478"/>
        <pc:sldMkLst>
          <pc:docMk/>
          <pc:sldMk cId="465758558" sldId="281"/>
        </pc:sldMkLst>
        <pc:spChg chg="mod">
          <ac:chgData name="Rouhollah Mahfouzi" userId="e16314c9-4a3d-40b1-933d-b443c9194ae7" providerId="ADAL" clId="{BB3D1D0C-FF55-413B-93B8-1B1062AAE8E3}" dt="2019-09-11T08:30:48.657" v="66" actId="1036"/>
          <ac:spMkLst>
            <pc:docMk/>
            <pc:sldMk cId="465758558" sldId="281"/>
            <ac:spMk id="6146" creationId="{00000000-0000-0000-0000-000000000000}"/>
          </ac:spMkLst>
        </pc:spChg>
        <pc:spChg chg="mod">
          <ac:chgData name="Rouhollah Mahfouzi" userId="e16314c9-4a3d-40b1-933d-b443c9194ae7" providerId="ADAL" clId="{BB3D1D0C-FF55-413B-93B8-1B1062AAE8E3}" dt="2019-09-11T08:30:48.657" v="66" actId="1036"/>
          <ac:spMkLst>
            <pc:docMk/>
            <pc:sldMk cId="465758558" sldId="281"/>
            <ac:spMk id="6147" creationId="{00000000-0000-0000-0000-000000000000}"/>
          </ac:spMkLst>
        </pc:spChg>
        <pc:spChg chg="del mod">
          <ac:chgData name="Rouhollah Mahfouzi" userId="e16314c9-4a3d-40b1-933d-b443c9194ae7" providerId="ADAL" clId="{BB3D1D0C-FF55-413B-93B8-1B1062AAE8E3}" dt="2019-09-11T08:30:57.543" v="67" actId="478"/>
          <ac:spMkLst>
            <pc:docMk/>
            <pc:sldMk cId="465758558" sldId="281"/>
            <ac:spMk id="6149" creationId="{00000000-0000-0000-0000-000000000000}"/>
          </ac:spMkLst>
        </pc:spChg>
        <pc:spChg chg="del mod">
          <ac:chgData name="Rouhollah Mahfouzi" userId="e16314c9-4a3d-40b1-933d-b443c9194ae7" providerId="ADAL" clId="{BB3D1D0C-FF55-413B-93B8-1B1062AAE8E3}" dt="2019-09-11T08:30:57.543" v="67" actId="478"/>
          <ac:spMkLst>
            <pc:docMk/>
            <pc:sldMk cId="465758558" sldId="281"/>
            <ac:spMk id="6150" creationId="{00000000-0000-0000-0000-000000000000}"/>
          </ac:spMkLst>
        </pc:spChg>
        <pc:spChg chg="del mod">
          <ac:chgData name="Rouhollah Mahfouzi" userId="e16314c9-4a3d-40b1-933d-b443c9194ae7" providerId="ADAL" clId="{BB3D1D0C-FF55-413B-93B8-1B1062AAE8E3}" dt="2019-09-11T08:30:57.543" v="67" actId="478"/>
          <ac:spMkLst>
            <pc:docMk/>
            <pc:sldMk cId="465758558" sldId="281"/>
            <ac:spMk id="6151" creationId="{00000000-0000-0000-0000-000000000000}"/>
          </ac:spMkLst>
        </pc:spChg>
        <pc:spChg chg="del mod">
          <ac:chgData name="Rouhollah Mahfouzi" userId="e16314c9-4a3d-40b1-933d-b443c9194ae7" providerId="ADAL" clId="{BB3D1D0C-FF55-413B-93B8-1B1062AAE8E3}" dt="2019-09-11T08:30:57.543" v="67" actId="478"/>
          <ac:spMkLst>
            <pc:docMk/>
            <pc:sldMk cId="465758558" sldId="281"/>
            <ac:spMk id="6152" creationId="{00000000-0000-0000-0000-000000000000}"/>
          </ac:spMkLst>
        </pc:spChg>
        <pc:spChg chg="del mod">
          <ac:chgData name="Rouhollah Mahfouzi" userId="e16314c9-4a3d-40b1-933d-b443c9194ae7" providerId="ADAL" clId="{BB3D1D0C-FF55-413B-93B8-1B1062AAE8E3}" dt="2019-09-11T08:30:57.543" v="67" actId="478"/>
          <ac:spMkLst>
            <pc:docMk/>
            <pc:sldMk cId="465758558" sldId="281"/>
            <ac:spMk id="6153" creationId="{00000000-0000-0000-0000-000000000000}"/>
          </ac:spMkLst>
        </pc:spChg>
        <pc:spChg chg="del mod">
          <ac:chgData name="Rouhollah Mahfouzi" userId="e16314c9-4a3d-40b1-933d-b443c9194ae7" providerId="ADAL" clId="{BB3D1D0C-FF55-413B-93B8-1B1062AAE8E3}" dt="2019-09-11T08:30:57.543" v="67" actId="478"/>
          <ac:spMkLst>
            <pc:docMk/>
            <pc:sldMk cId="465758558" sldId="281"/>
            <ac:spMk id="6154" creationId="{00000000-0000-0000-0000-000000000000}"/>
          </ac:spMkLst>
        </pc:spChg>
      </pc:sldChg>
      <pc:sldChg chg="delSp modSp add">
        <pc:chgData name="Rouhollah Mahfouzi" userId="e16314c9-4a3d-40b1-933d-b443c9194ae7" providerId="ADAL" clId="{BB3D1D0C-FF55-413B-93B8-1B1062AAE8E3}" dt="2019-09-11T08:31:34.040" v="89" actId="1036"/>
        <pc:sldMkLst>
          <pc:docMk/>
          <pc:sldMk cId="1448265350" sldId="282"/>
        </pc:sldMkLst>
        <pc:spChg chg="mod">
          <ac:chgData name="Rouhollah Mahfouzi" userId="e16314c9-4a3d-40b1-933d-b443c9194ae7" providerId="ADAL" clId="{BB3D1D0C-FF55-413B-93B8-1B1062AAE8E3}" dt="2019-09-11T08:31:34.040" v="89" actId="1036"/>
          <ac:spMkLst>
            <pc:docMk/>
            <pc:sldMk cId="1448265350" sldId="282"/>
            <ac:spMk id="7170" creationId="{00000000-0000-0000-0000-000000000000}"/>
          </ac:spMkLst>
        </pc:spChg>
        <pc:spChg chg="mod">
          <ac:chgData name="Rouhollah Mahfouzi" userId="e16314c9-4a3d-40b1-933d-b443c9194ae7" providerId="ADAL" clId="{BB3D1D0C-FF55-413B-93B8-1B1062AAE8E3}" dt="2019-09-11T08:31:34.040" v="89" actId="1036"/>
          <ac:spMkLst>
            <pc:docMk/>
            <pc:sldMk cId="1448265350" sldId="282"/>
            <ac:spMk id="7171" creationId="{00000000-0000-0000-0000-000000000000}"/>
          </ac:spMkLst>
        </pc:spChg>
        <pc:spChg chg="mod">
          <ac:chgData name="Rouhollah Mahfouzi" userId="e16314c9-4a3d-40b1-933d-b443c9194ae7" providerId="ADAL" clId="{BB3D1D0C-FF55-413B-93B8-1B1062AAE8E3}" dt="2019-09-11T08:31:34.040" v="89" actId="1036"/>
          <ac:spMkLst>
            <pc:docMk/>
            <pc:sldMk cId="1448265350" sldId="282"/>
            <ac:spMk id="7172" creationId="{00000000-0000-0000-0000-000000000000}"/>
          </ac:spMkLst>
        </pc:spChg>
        <pc:spChg chg="del">
          <ac:chgData name="Rouhollah Mahfouzi" userId="e16314c9-4a3d-40b1-933d-b443c9194ae7" providerId="ADAL" clId="{BB3D1D0C-FF55-413B-93B8-1B1062AAE8E3}" dt="2019-09-11T08:31:22.400" v="73" actId="478"/>
          <ac:spMkLst>
            <pc:docMk/>
            <pc:sldMk cId="1448265350" sldId="282"/>
            <ac:spMk id="7174" creationId="{00000000-0000-0000-0000-000000000000}"/>
          </ac:spMkLst>
        </pc:spChg>
        <pc:spChg chg="del">
          <ac:chgData name="Rouhollah Mahfouzi" userId="e16314c9-4a3d-40b1-933d-b443c9194ae7" providerId="ADAL" clId="{BB3D1D0C-FF55-413B-93B8-1B1062AAE8E3}" dt="2019-09-11T08:31:13.839" v="72" actId="478"/>
          <ac:spMkLst>
            <pc:docMk/>
            <pc:sldMk cId="1448265350" sldId="282"/>
            <ac:spMk id="7175" creationId="{00000000-0000-0000-0000-000000000000}"/>
          </ac:spMkLst>
        </pc:spChg>
        <pc:spChg chg="del">
          <ac:chgData name="Rouhollah Mahfouzi" userId="e16314c9-4a3d-40b1-933d-b443c9194ae7" providerId="ADAL" clId="{BB3D1D0C-FF55-413B-93B8-1B1062AAE8E3}" dt="2019-09-11T08:31:11.864" v="70" actId="478"/>
          <ac:spMkLst>
            <pc:docMk/>
            <pc:sldMk cId="1448265350" sldId="282"/>
            <ac:spMk id="7176" creationId="{00000000-0000-0000-0000-000000000000}"/>
          </ac:spMkLst>
        </pc:spChg>
        <pc:spChg chg="del">
          <ac:chgData name="Rouhollah Mahfouzi" userId="e16314c9-4a3d-40b1-933d-b443c9194ae7" providerId="ADAL" clId="{BB3D1D0C-FF55-413B-93B8-1B1062AAE8E3}" dt="2019-09-11T08:31:13.079" v="71" actId="478"/>
          <ac:spMkLst>
            <pc:docMk/>
            <pc:sldMk cId="1448265350" sldId="282"/>
            <ac:spMk id="7177" creationId="{00000000-0000-0000-0000-000000000000}"/>
          </ac:spMkLst>
        </pc:spChg>
        <pc:spChg chg="del">
          <ac:chgData name="Rouhollah Mahfouzi" userId="e16314c9-4a3d-40b1-933d-b443c9194ae7" providerId="ADAL" clId="{BB3D1D0C-FF55-413B-93B8-1B1062AAE8E3}" dt="2019-09-11T08:31:07.848" v="68" actId="478"/>
          <ac:spMkLst>
            <pc:docMk/>
            <pc:sldMk cId="1448265350" sldId="282"/>
            <ac:spMk id="7178" creationId="{00000000-0000-0000-0000-000000000000}"/>
          </ac:spMkLst>
        </pc:spChg>
        <pc:spChg chg="del">
          <ac:chgData name="Rouhollah Mahfouzi" userId="e16314c9-4a3d-40b1-933d-b443c9194ae7" providerId="ADAL" clId="{BB3D1D0C-FF55-413B-93B8-1B1062AAE8E3}" dt="2019-09-11T08:31:08.816" v="69" actId="478"/>
          <ac:spMkLst>
            <pc:docMk/>
            <pc:sldMk cId="1448265350" sldId="282"/>
            <ac:spMk id="7179" creationId="{00000000-0000-0000-0000-000000000000}"/>
          </ac:spMkLst>
        </pc:spChg>
      </pc:sldChg>
      <pc:sldChg chg="add">
        <pc:chgData name="Rouhollah Mahfouzi" userId="e16314c9-4a3d-40b1-933d-b443c9194ae7" providerId="ADAL" clId="{BB3D1D0C-FF55-413B-93B8-1B1062AAE8E3}" dt="2019-09-11T08:29:14.325" v="27"/>
        <pc:sldMkLst>
          <pc:docMk/>
          <pc:sldMk cId="767509924" sldId="283"/>
        </pc:sldMkLst>
      </pc:sldChg>
      <pc:sldChg chg="delSp modSp add">
        <pc:chgData name="Rouhollah Mahfouzi" userId="e16314c9-4a3d-40b1-933d-b443c9194ae7" providerId="ADAL" clId="{BB3D1D0C-FF55-413B-93B8-1B1062AAE8E3}" dt="2019-09-11T08:31:56.821" v="113" actId="1036"/>
        <pc:sldMkLst>
          <pc:docMk/>
          <pc:sldMk cId="4292343608" sldId="284"/>
        </pc:sldMkLst>
        <pc:spChg chg="mod">
          <ac:chgData name="Rouhollah Mahfouzi" userId="e16314c9-4a3d-40b1-933d-b443c9194ae7" providerId="ADAL" clId="{BB3D1D0C-FF55-413B-93B8-1B1062AAE8E3}" dt="2019-09-11T08:31:56.821" v="113" actId="1036"/>
          <ac:spMkLst>
            <pc:docMk/>
            <pc:sldMk cId="4292343608" sldId="284"/>
            <ac:spMk id="9219" creationId="{00000000-0000-0000-0000-000000000000}"/>
          </ac:spMkLst>
        </pc:spChg>
        <pc:spChg chg="mod">
          <ac:chgData name="Rouhollah Mahfouzi" userId="e16314c9-4a3d-40b1-933d-b443c9194ae7" providerId="ADAL" clId="{BB3D1D0C-FF55-413B-93B8-1B1062AAE8E3}" dt="2019-09-11T08:31:56.821" v="113" actId="1036"/>
          <ac:spMkLst>
            <pc:docMk/>
            <pc:sldMk cId="4292343608" sldId="284"/>
            <ac:spMk id="9220" creationId="{00000000-0000-0000-0000-000000000000}"/>
          </ac:spMkLst>
        </pc:spChg>
        <pc:spChg chg="mod">
          <ac:chgData name="Rouhollah Mahfouzi" userId="e16314c9-4a3d-40b1-933d-b443c9194ae7" providerId="ADAL" clId="{BB3D1D0C-FF55-413B-93B8-1B1062AAE8E3}" dt="2019-09-11T08:31:56.821" v="113" actId="1036"/>
          <ac:spMkLst>
            <pc:docMk/>
            <pc:sldMk cId="4292343608" sldId="284"/>
            <ac:spMk id="9221" creationId="{00000000-0000-0000-0000-000000000000}"/>
          </ac:spMkLst>
        </pc:spChg>
        <pc:spChg chg="del">
          <ac:chgData name="Rouhollah Mahfouzi" userId="e16314c9-4a3d-40b1-933d-b443c9194ae7" providerId="ADAL" clId="{BB3D1D0C-FF55-413B-93B8-1B1062AAE8E3}" dt="2019-09-11T08:31:38.913" v="90" actId="478"/>
          <ac:spMkLst>
            <pc:docMk/>
            <pc:sldMk cId="4292343608" sldId="284"/>
            <ac:spMk id="9223" creationId="{00000000-0000-0000-0000-000000000000}"/>
          </ac:spMkLst>
        </pc:spChg>
        <pc:spChg chg="del">
          <ac:chgData name="Rouhollah Mahfouzi" userId="e16314c9-4a3d-40b1-933d-b443c9194ae7" providerId="ADAL" clId="{BB3D1D0C-FF55-413B-93B8-1B1062AAE8E3}" dt="2019-09-11T08:31:39.929" v="91" actId="478"/>
          <ac:spMkLst>
            <pc:docMk/>
            <pc:sldMk cId="4292343608" sldId="284"/>
            <ac:spMk id="9224" creationId="{00000000-0000-0000-0000-000000000000}"/>
          </ac:spMkLst>
        </pc:spChg>
        <pc:spChg chg="del">
          <ac:chgData name="Rouhollah Mahfouzi" userId="e16314c9-4a3d-40b1-933d-b443c9194ae7" providerId="ADAL" clId="{BB3D1D0C-FF55-413B-93B8-1B1062AAE8E3}" dt="2019-09-11T08:31:40.760" v="92" actId="478"/>
          <ac:spMkLst>
            <pc:docMk/>
            <pc:sldMk cId="4292343608" sldId="284"/>
            <ac:spMk id="9225" creationId="{00000000-0000-0000-0000-000000000000}"/>
          </ac:spMkLst>
        </pc:spChg>
        <pc:spChg chg="del">
          <ac:chgData name="Rouhollah Mahfouzi" userId="e16314c9-4a3d-40b1-933d-b443c9194ae7" providerId="ADAL" clId="{BB3D1D0C-FF55-413B-93B8-1B1062AAE8E3}" dt="2019-09-11T08:31:48.641" v="95" actId="478"/>
          <ac:spMkLst>
            <pc:docMk/>
            <pc:sldMk cId="4292343608" sldId="284"/>
            <ac:spMk id="9226" creationId="{00000000-0000-0000-0000-000000000000}"/>
          </ac:spMkLst>
        </pc:spChg>
        <pc:spChg chg="del">
          <ac:chgData name="Rouhollah Mahfouzi" userId="e16314c9-4a3d-40b1-933d-b443c9194ae7" providerId="ADAL" clId="{BB3D1D0C-FF55-413B-93B8-1B1062AAE8E3}" dt="2019-09-11T08:31:47.280" v="93" actId="478"/>
          <ac:spMkLst>
            <pc:docMk/>
            <pc:sldMk cId="4292343608" sldId="284"/>
            <ac:spMk id="9227" creationId="{00000000-0000-0000-0000-000000000000}"/>
          </ac:spMkLst>
        </pc:spChg>
        <pc:spChg chg="del">
          <ac:chgData name="Rouhollah Mahfouzi" userId="e16314c9-4a3d-40b1-933d-b443c9194ae7" providerId="ADAL" clId="{BB3D1D0C-FF55-413B-93B8-1B1062AAE8E3}" dt="2019-09-11T08:31:47.944" v="94" actId="478"/>
          <ac:spMkLst>
            <pc:docMk/>
            <pc:sldMk cId="4292343608" sldId="284"/>
            <ac:spMk id="9228" creationId="{00000000-0000-0000-0000-000000000000}"/>
          </ac:spMkLst>
        </pc:spChg>
        <pc:picChg chg="mod">
          <ac:chgData name="Rouhollah Mahfouzi" userId="e16314c9-4a3d-40b1-933d-b443c9194ae7" providerId="ADAL" clId="{BB3D1D0C-FF55-413B-93B8-1B1062AAE8E3}" dt="2019-09-11T08:31:56.821" v="113" actId="1036"/>
          <ac:picMkLst>
            <pc:docMk/>
            <pc:sldMk cId="4292343608" sldId="284"/>
            <ac:picMk id="9218" creationId="{00000000-0000-0000-0000-000000000000}"/>
          </ac:picMkLst>
        </pc:picChg>
      </pc:sldChg>
      <pc:sldChg chg="add">
        <pc:chgData name="Rouhollah Mahfouzi" userId="e16314c9-4a3d-40b1-933d-b443c9194ae7" providerId="ADAL" clId="{BB3D1D0C-FF55-413B-93B8-1B1062AAE8E3}" dt="2019-09-11T10:25:07.173" v="115"/>
        <pc:sldMkLst>
          <pc:docMk/>
          <pc:sldMk cId="419520907" sldId="285"/>
        </pc:sldMkLst>
      </pc:sldChg>
      <pc:sldChg chg="add">
        <pc:chgData name="Rouhollah Mahfouzi" userId="e16314c9-4a3d-40b1-933d-b443c9194ae7" providerId="ADAL" clId="{BB3D1D0C-FF55-413B-93B8-1B1062AAE8E3}" dt="2019-09-11T10:26:17.969" v="118"/>
        <pc:sldMkLst>
          <pc:docMk/>
          <pc:sldMk cId="3828434997" sldId="285"/>
        </pc:sldMkLst>
      </pc:sldChg>
      <pc:sldChg chg="addSp delSp modSp add">
        <pc:chgData name="Rouhollah Mahfouzi" userId="e16314c9-4a3d-40b1-933d-b443c9194ae7" providerId="ADAL" clId="{BB3D1D0C-FF55-413B-93B8-1B1062AAE8E3}" dt="2019-09-11T10:27:10.699" v="122"/>
        <pc:sldMkLst>
          <pc:docMk/>
          <pc:sldMk cId="3562854269" sldId="286"/>
        </pc:sldMkLst>
        <pc:spChg chg="del">
          <ac:chgData name="Rouhollah Mahfouzi" userId="e16314c9-4a3d-40b1-933d-b443c9194ae7" providerId="ADAL" clId="{BB3D1D0C-FF55-413B-93B8-1B1062AAE8E3}" dt="2019-09-11T10:27:10.699" v="122"/>
          <ac:spMkLst>
            <pc:docMk/>
            <pc:sldMk cId="3562854269" sldId="286"/>
            <ac:spMk id="4" creationId="{D6E542CF-18FF-44AE-A4E9-914B7246C9DB}"/>
          </ac:spMkLst>
        </pc:spChg>
        <pc:picChg chg="add mod">
          <ac:chgData name="Rouhollah Mahfouzi" userId="e16314c9-4a3d-40b1-933d-b443c9194ae7" providerId="ADAL" clId="{BB3D1D0C-FF55-413B-93B8-1B1062AAE8E3}" dt="2019-09-11T10:27:10.699" v="122"/>
          <ac:picMkLst>
            <pc:docMk/>
            <pc:sldMk cId="3562854269" sldId="286"/>
            <ac:picMk id="7" creationId="{F5146C86-60DA-4F97-90D0-CE3F6BBEE82C}"/>
          </ac:picMkLst>
        </pc:picChg>
      </pc:sldChg>
      <pc:sldChg chg="addSp delSp modSp add">
        <pc:chgData name="Rouhollah Mahfouzi" userId="e16314c9-4a3d-40b1-933d-b443c9194ae7" providerId="ADAL" clId="{BB3D1D0C-FF55-413B-93B8-1B1062AAE8E3}" dt="2019-09-11T10:26:42.539" v="121"/>
        <pc:sldMkLst>
          <pc:docMk/>
          <pc:sldMk cId="314899489" sldId="287"/>
        </pc:sldMkLst>
        <pc:spChg chg="del">
          <ac:chgData name="Rouhollah Mahfouzi" userId="e16314c9-4a3d-40b1-933d-b443c9194ae7" providerId="ADAL" clId="{BB3D1D0C-FF55-413B-93B8-1B1062AAE8E3}" dt="2019-09-11T10:26:42.539" v="121"/>
          <ac:spMkLst>
            <pc:docMk/>
            <pc:sldMk cId="314899489" sldId="287"/>
            <ac:spMk id="4" creationId="{0E17E3D6-C9A7-4D5D-9153-BEA39CCCD5F2}"/>
          </ac:spMkLst>
        </pc:spChg>
        <pc:picChg chg="add mod">
          <ac:chgData name="Rouhollah Mahfouzi" userId="e16314c9-4a3d-40b1-933d-b443c9194ae7" providerId="ADAL" clId="{BB3D1D0C-FF55-413B-93B8-1B1062AAE8E3}" dt="2019-09-11T10:26:42.539" v="121"/>
          <ac:picMkLst>
            <pc:docMk/>
            <pc:sldMk cId="314899489" sldId="287"/>
            <ac:picMk id="7" creationId="{7FBB9544-313E-4FA3-9DD6-47D122789578}"/>
          </ac:picMkLst>
        </pc:picChg>
      </pc:sldChg>
      <pc:sldChg chg="addSp delSp modSp add">
        <pc:chgData name="Rouhollah Mahfouzi" userId="e16314c9-4a3d-40b1-933d-b443c9194ae7" providerId="ADAL" clId="{BB3D1D0C-FF55-413B-93B8-1B1062AAE8E3}" dt="2019-09-11T10:27:31.253" v="126"/>
        <pc:sldMkLst>
          <pc:docMk/>
          <pc:sldMk cId="438698029" sldId="288"/>
        </pc:sldMkLst>
        <pc:spChg chg="del">
          <ac:chgData name="Rouhollah Mahfouzi" userId="e16314c9-4a3d-40b1-933d-b443c9194ae7" providerId="ADAL" clId="{BB3D1D0C-FF55-413B-93B8-1B1062AAE8E3}" dt="2019-09-11T10:27:31.253" v="126"/>
          <ac:spMkLst>
            <pc:docMk/>
            <pc:sldMk cId="438698029" sldId="288"/>
            <ac:spMk id="4" creationId="{3BFE29F0-8B5C-4234-8D07-AD2841FF76A1}"/>
          </ac:spMkLst>
        </pc:spChg>
        <pc:picChg chg="add mod">
          <ac:chgData name="Rouhollah Mahfouzi" userId="e16314c9-4a3d-40b1-933d-b443c9194ae7" providerId="ADAL" clId="{BB3D1D0C-FF55-413B-93B8-1B1062AAE8E3}" dt="2019-09-11T10:27:31.253" v="126"/>
          <ac:picMkLst>
            <pc:docMk/>
            <pc:sldMk cId="438698029" sldId="288"/>
            <ac:picMk id="6" creationId="{E891E80D-327E-4B93-BE78-4A72C0B63F7F}"/>
          </ac:picMkLst>
        </pc:picChg>
      </pc:sldChg>
      <pc:sldChg chg="add del">
        <pc:chgData name="Rouhollah Mahfouzi" userId="e16314c9-4a3d-40b1-933d-b443c9194ae7" providerId="ADAL" clId="{BB3D1D0C-FF55-413B-93B8-1B1062AAE8E3}" dt="2019-09-11T10:26:32.813" v="120"/>
        <pc:sldMkLst>
          <pc:docMk/>
          <pc:sldMk cId="1105827858" sldId="288"/>
        </pc:sldMkLst>
      </pc:sldChg>
      <pc:sldChg chg="add del">
        <pc:chgData name="Rouhollah Mahfouzi" userId="e16314c9-4a3d-40b1-933d-b443c9194ae7" providerId="ADAL" clId="{BB3D1D0C-FF55-413B-93B8-1B1062AAE8E3}" dt="2019-09-11T10:27:15.523" v="124"/>
        <pc:sldMkLst>
          <pc:docMk/>
          <pc:sldMk cId="3471123803" sldId="288"/>
        </pc:sldMkLst>
      </pc:sldChg>
    </pc:docChg>
  </pc:docChgLst>
  <pc:docChgLst>
    <pc:chgData name="Rouhollah Mahfouzi" userId="e16314c9-4a3d-40b1-933d-b443c9194ae7" providerId="ADAL" clId="{E6515662-857B-46D5-A8CD-281803C9E316}"/>
    <pc:docChg chg="addSld delSld modSld">
      <pc:chgData name="Rouhollah Mahfouzi" userId="e16314c9-4a3d-40b1-933d-b443c9194ae7" providerId="ADAL" clId="{E6515662-857B-46D5-A8CD-281803C9E316}" dt="2018-11-13T14:12:36.576" v="38" actId="14100"/>
      <pc:docMkLst>
        <pc:docMk/>
      </pc:docMkLst>
      <pc:sldChg chg="modSp">
        <pc:chgData name="Rouhollah Mahfouzi" userId="e16314c9-4a3d-40b1-933d-b443c9194ae7" providerId="ADAL" clId="{E6515662-857B-46D5-A8CD-281803C9E316}" dt="2018-11-13T13:49:22.914" v="35" actId="20577"/>
        <pc:sldMkLst>
          <pc:docMk/>
          <pc:sldMk cId="4109056494" sldId="256"/>
        </pc:sldMkLst>
        <pc:spChg chg="mod">
          <ac:chgData name="Rouhollah Mahfouzi" userId="e16314c9-4a3d-40b1-933d-b443c9194ae7" providerId="ADAL" clId="{E6515662-857B-46D5-A8CD-281803C9E316}" dt="2018-11-13T13:49:22.914" v="35" actId="20577"/>
          <ac:spMkLst>
            <pc:docMk/>
            <pc:sldMk cId="4109056494" sldId="256"/>
            <ac:spMk id="3" creationId="{00000000-0000-0000-0000-000000000000}"/>
          </ac:spMkLst>
        </pc:spChg>
      </pc:sldChg>
      <pc:sldChg chg="addSp modSp">
        <pc:chgData name="Rouhollah Mahfouzi" userId="e16314c9-4a3d-40b1-933d-b443c9194ae7" providerId="ADAL" clId="{E6515662-857B-46D5-A8CD-281803C9E316}" dt="2018-11-13T13:48:44.731" v="10" actId="1582"/>
        <pc:sldMkLst>
          <pc:docMk/>
          <pc:sldMk cId="1913050430" sldId="258"/>
        </pc:sldMkLst>
        <pc:spChg chg="mod">
          <ac:chgData name="Rouhollah Mahfouzi" userId="e16314c9-4a3d-40b1-933d-b443c9194ae7" providerId="ADAL" clId="{E6515662-857B-46D5-A8CD-281803C9E316}" dt="2018-11-13T13:47:56.446" v="6" actId="207"/>
          <ac:spMkLst>
            <pc:docMk/>
            <pc:sldMk cId="1913050430" sldId="258"/>
            <ac:spMk id="3" creationId="{00000000-0000-0000-0000-000000000000}"/>
          </ac:spMkLst>
        </pc:spChg>
        <pc:spChg chg="add mod">
          <ac:chgData name="Rouhollah Mahfouzi" userId="e16314c9-4a3d-40b1-933d-b443c9194ae7" providerId="ADAL" clId="{E6515662-857B-46D5-A8CD-281803C9E316}" dt="2018-11-13T13:48:44.731" v="10" actId="1582"/>
          <ac:spMkLst>
            <pc:docMk/>
            <pc:sldMk cId="1913050430" sldId="258"/>
            <ac:spMk id="4" creationId="{AE1982CB-442C-4274-8505-B1A1917C3EB2}"/>
          </ac:spMkLst>
        </pc:spChg>
      </pc:sldChg>
      <pc:sldChg chg="modSp">
        <pc:chgData name="Rouhollah Mahfouzi" userId="e16314c9-4a3d-40b1-933d-b443c9194ae7" providerId="ADAL" clId="{E6515662-857B-46D5-A8CD-281803C9E316}" dt="2018-11-13T14:12:36.576" v="38" actId="14100"/>
        <pc:sldMkLst>
          <pc:docMk/>
          <pc:sldMk cId="963574808" sldId="264"/>
        </pc:sldMkLst>
        <pc:picChg chg="mod">
          <ac:chgData name="Rouhollah Mahfouzi" userId="e16314c9-4a3d-40b1-933d-b443c9194ae7" providerId="ADAL" clId="{E6515662-857B-46D5-A8CD-281803C9E316}" dt="2018-11-13T14:12:36.576" v="38" actId="14100"/>
          <ac:picMkLst>
            <pc:docMk/>
            <pc:sldMk cId="963574808" sldId="264"/>
            <ac:picMk id="4" creationId="{2991033C-7F2D-47A6-BF6F-7DB0D71765E8}"/>
          </ac:picMkLst>
        </pc:picChg>
      </pc:sldChg>
      <pc:sldChg chg="add del">
        <pc:chgData name="Rouhollah Mahfouzi" userId="e16314c9-4a3d-40b1-933d-b443c9194ae7" providerId="ADAL" clId="{E6515662-857B-46D5-A8CD-281803C9E316}" dt="2018-11-13T13:21:52.674" v="3"/>
        <pc:sldMkLst>
          <pc:docMk/>
          <pc:sldMk cId="1008272168" sldId="274"/>
        </pc:sldMkLst>
      </pc:sldChg>
    </pc:docChg>
  </pc:docChgLst>
  <pc:docChgLst>
    <pc:chgData name="Rouhollah Mahfouzi" userId="e16314c9-4a3d-40b1-933d-b443c9194ae7" providerId="ADAL" clId="{647C00B0-8360-48B2-96CB-B24CC42CBA3B}"/>
    <pc:docChg chg="custSel addSld modSld modNotesMaster">
      <pc:chgData name="Rouhollah Mahfouzi" userId="e16314c9-4a3d-40b1-933d-b443c9194ae7" providerId="ADAL" clId="{647C00B0-8360-48B2-96CB-B24CC42CBA3B}" dt="2019-09-11T12:30:01.625" v="114" actId="20577"/>
      <pc:docMkLst>
        <pc:docMk/>
      </pc:docMkLst>
      <pc:sldChg chg="modSp">
        <pc:chgData name="Rouhollah Mahfouzi" userId="e16314c9-4a3d-40b1-933d-b443c9194ae7" providerId="ADAL" clId="{647C00B0-8360-48B2-96CB-B24CC42CBA3B}" dt="2019-09-11T10:49:28.238" v="6" actId="20577"/>
        <pc:sldMkLst>
          <pc:docMk/>
          <pc:sldMk cId="4109056494" sldId="256"/>
        </pc:sldMkLst>
        <pc:spChg chg="mod">
          <ac:chgData name="Rouhollah Mahfouzi" userId="e16314c9-4a3d-40b1-933d-b443c9194ae7" providerId="ADAL" clId="{647C00B0-8360-48B2-96CB-B24CC42CBA3B}" dt="2019-09-11T10:49:28.238" v="6" actId="20577"/>
          <ac:spMkLst>
            <pc:docMk/>
            <pc:sldMk cId="4109056494" sldId="256"/>
            <ac:spMk id="2" creationId="{00000000-0000-0000-0000-000000000000}"/>
          </ac:spMkLst>
        </pc:spChg>
      </pc:sldChg>
      <pc:sldChg chg="modSp">
        <pc:chgData name="Rouhollah Mahfouzi" userId="e16314c9-4a3d-40b1-933d-b443c9194ae7" providerId="ADAL" clId="{647C00B0-8360-48B2-96CB-B24CC42CBA3B}" dt="2019-09-11T12:30:01.625" v="114" actId="20577"/>
        <pc:sldMkLst>
          <pc:docMk/>
          <pc:sldMk cId="1418630030" sldId="274"/>
        </pc:sldMkLst>
        <pc:spChg chg="mod">
          <ac:chgData name="Rouhollah Mahfouzi" userId="e16314c9-4a3d-40b1-933d-b443c9194ae7" providerId="ADAL" clId="{647C00B0-8360-48B2-96CB-B24CC42CBA3B}" dt="2019-09-11T12:30:01.625" v="114" actId="20577"/>
          <ac:spMkLst>
            <pc:docMk/>
            <pc:sldMk cId="1418630030" sldId="274"/>
            <ac:spMk id="3" creationId="{00000000-0000-0000-0000-000000000000}"/>
          </ac:spMkLst>
        </pc:spChg>
      </pc:sldChg>
      <pc:sldChg chg="addSp modSp add">
        <pc:chgData name="Rouhollah Mahfouzi" userId="e16314c9-4a3d-40b1-933d-b443c9194ae7" providerId="ADAL" clId="{647C00B0-8360-48B2-96CB-B24CC42CBA3B}" dt="2019-09-11T12:21:57.968" v="113" actId="1076"/>
        <pc:sldMkLst>
          <pc:docMk/>
          <pc:sldMk cId="2190715376" sldId="289"/>
        </pc:sldMkLst>
        <pc:spChg chg="mod">
          <ac:chgData name="Rouhollah Mahfouzi" userId="e16314c9-4a3d-40b1-933d-b443c9194ae7" providerId="ADAL" clId="{647C00B0-8360-48B2-96CB-B24CC42CBA3B}" dt="2019-09-11T12:18:30.080" v="17" actId="20577"/>
          <ac:spMkLst>
            <pc:docMk/>
            <pc:sldMk cId="2190715376" sldId="289"/>
            <ac:spMk id="2" creationId="{00000000-0000-0000-0000-000000000000}"/>
          </ac:spMkLst>
        </pc:spChg>
        <pc:spChg chg="mod">
          <ac:chgData name="Rouhollah Mahfouzi" userId="e16314c9-4a3d-40b1-933d-b443c9194ae7" providerId="ADAL" clId="{647C00B0-8360-48B2-96CB-B24CC42CBA3B}" dt="2019-09-11T12:20:40.497" v="102" actId="207"/>
          <ac:spMkLst>
            <pc:docMk/>
            <pc:sldMk cId="2190715376" sldId="289"/>
            <ac:spMk id="3" creationId="{00000000-0000-0000-0000-000000000000}"/>
          </ac:spMkLst>
        </pc:spChg>
        <pc:picChg chg="add mod">
          <ac:chgData name="Rouhollah Mahfouzi" userId="e16314c9-4a3d-40b1-933d-b443c9194ae7" providerId="ADAL" clId="{647C00B0-8360-48B2-96CB-B24CC42CBA3B}" dt="2019-09-11T12:21:55.568" v="112" actId="1076"/>
          <ac:picMkLst>
            <pc:docMk/>
            <pc:sldMk cId="2190715376" sldId="289"/>
            <ac:picMk id="5" creationId="{C7AF4CC4-3F93-4845-858C-4D786759D3A2}"/>
          </ac:picMkLst>
        </pc:picChg>
        <pc:picChg chg="add mod">
          <ac:chgData name="Rouhollah Mahfouzi" userId="e16314c9-4a3d-40b1-933d-b443c9194ae7" providerId="ADAL" clId="{647C00B0-8360-48B2-96CB-B24CC42CBA3B}" dt="2019-09-11T12:21:57.968" v="113" actId="1076"/>
          <ac:picMkLst>
            <pc:docMk/>
            <pc:sldMk cId="2190715376" sldId="289"/>
            <ac:picMk id="7" creationId="{164D0A3B-F725-4B40-B01C-CB4D496D617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08F80048-F3BF-45E3-A886-2E7E94B7F8E3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5FD1FBA-44FE-4177-87F5-0327045F3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785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D1FBA-44FE-4177-87F5-0327045F341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24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536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35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86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453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557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291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39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477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111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194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C38F-0473-4CEE-BB46-4E03BC899B1A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7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7C38F-0473-4CEE-BB46-4E03BC899B1A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9CF70-4A8A-4425-B831-0D36FAB6B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078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mplescalar.com/docs/users_guide_v2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implescalar.com/docs/hack_guide_v2.pdf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da.liu.se/~TDTS108" TargetMode="External"/><Relationship Id="rId2" Type="http://schemas.openxmlformats.org/officeDocument/2006/relationships/hyperlink" Target="http://www.ida.liu.se/department/contact/contactcard.en.shtml?rouma4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da.liu.se/labs/eslab/lab_rules.shtml" TargetMode="External"/><Relationship Id="rId2" Type="http://schemas.openxmlformats.org/officeDocument/2006/relationships/hyperlink" Target="https://www.ida.liu.se/webreg3/TDTS08-2019-1/LAB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alternative.me/gotoassist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faraso.org/blog/%D8%B1%D9%88%D8%B4-%D9%87%D8%A7%DB%8C-%D8%A7%DB%8C%D9%85%D9%86-%D8%B3%D8%A7%D8%B2%DB%8C-ssh/" TargetMode="External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pc="-5"/>
              <a:t>TDTS08: </a:t>
            </a:r>
            <a:br>
              <a:rPr lang="en-US" spc="-5" dirty="0"/>
            </a:br>
            <a:r>
              <a:rPr lang="en-US" spc="-10" dirty="0"/>
              <a:t>Computer</a:t>
            </a:r>
            <a:r>
              <a:rPr lang="en-US" spc="-385" dirty="0"/>
              <a:t> </a:t>
            </a:r>
            <a:r>
              <a:rPr lang="en-US" spc="-5" dirty="0"/>
              <a:t>Architecture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3600" kern="0" dirty="0">
                <a:solidFill>
                  <a:prstClr val="black"/>
                </a:solidFill>
                <a:latin typeface="+mj-lt"/>
                <a:cs typeface="Times New Roman"/>
              </a:rPr>
              <a:t>Lesson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endParaRPr lang="en-US" sz="3600" kern="0" dirty="0">
              <a:solidFill>
                <a:prstClr val="black"/>
              </a:solidFill>
              <a:latin typeface="+mj-lt"/>
              <a:cs typeface="Times New Roman"/>
            </a:endParaRPr>
          </a:p>
        </p:txBody>
      </p:sp>
      <p:pic>
        <p:nvPicPr>
          <p:cNvPr id="1026" name="Picture 2" descr="Image result for liu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7155" y="5852478"/>
            <a:ext cx="3204845" cy="80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9056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/>
              <a:t>Ou</a:t>
            </a:r>
            <a:r>
              <a:rPr lang="en-US" spc="5"/>
              <a:t>t</a:t>
            </a:r>
            <a:r>
              <a:rPr lang="en-US" spc="-5"/>
              <a:t>l</a:t>
            </a:r>
            <a:r>
              <a:rPr lang="en-US" spc="5"/>
              <a:t>i</a:t>
            </a:r>
            <a:r>
              <a:rPr lang="en-US" spc="-5"/>
              <a:t>n</a:t>
            </a:r>
            <a:r>
              <a:rPr lang="en-US"/>
              <a:t>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Lab organization and goals</a:t>
            </a:r>
          </a:p>
          <a:p>
            <a:r>
              <a:rPr lang="en-US" dirty="0" err="1">
                <a:solidFill>
                  <a:srgbClr val="FF0000"/>
                </a:solidFill>
              </a:rPr>
              <a:t>SimpleScalar</a:t>
            </a:r>
            <a:r>
              <a:rPr lang="en-US" dirty="0">
                <a:solidFill>
                  <a:srgbClr val="FF0000"/>
                </a:solidFill>
              </a:rPr>
              <a:t> architecture and tools</a:t>
            </a:r>
          </a:p>
          <a:p>
            <a:r>
              <a:rPr lang="en-US" dirty="0"/>
              <a:t>Lab 5: article review</a:t>
            </a:r>
          </a:p>
          <a:p>
            <a:r>
              <a:rPr lang="en-US" dirty="0"/>
              <a:t>Exercises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327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Architecture Simulation</a:t>
            </a:r>
          </a:p>
        </p:txBody>
      </p:sp>
      <p:sp>
        <p:nvSpPr>
          <p:cNvPr id="4" name="object 3"/>
          <p:cNvSpPr/>
          <p:nvPr/>
        </p:nvSpPr>
        <p:spPr>
          <a:xfrm>
            <a:off x="2164080" y="1919288"/>
            <a:ext cx="7863840" cy="41386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7911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SimpleScalar</a:t>
            </a:r>
            <a:r>
              <a:rPr lang="en-US"/>
              <a:t>: Literature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“</a:t>
            </a:r>
            <a:r>
              <a:rPr lang="en-US" i="1">
                <a:hlinkClick r:id="rId3"/>
              </a:rPr>
              <a:t>The </a:t>
            </a:r>
            <a:r>
              <a:rPr lang="en-US" i="1" err="1">
                <a:hlinkClick r:id="rId3"/>
              </a:rPr>
              <a:t>SimpleScalar</a:t>
            </a:r>
            <a:r>
              <a:rPr lang="en-US" i="1">
                <a:hlinkClick r:id="rId3"/>
              </a:rPr>
              <a:t> Tool Set, Version 2.0</a:t>
            </a:r>
            <a:r>
              <a:rPr lang="en-US"/>
              <a:t>”, by Doug Burger and Todd M. Austin</a:t>
            </a:r>
          </a:p>
          <a:p>
            <a:pPr lvl="1"/>
            <a:r>
              <a:rPr lang="en-US"/>
              <a:t>Very important preparation for the labs</a:t>
            </a:r>
          </a:p>
          <a:p>
            <a:pPr lvl="1"/>
            <a:r>
              <a:rPr lang="en-US"/>
              <a:t>This is your main reference for the tool!</a:t>
            </a:r>
          </a:p>
          <a:p>
            <a:r>
              <a:rPr lang="en-US"/>
              <a:t>“</a:t>
            </a:r>
            <a:r>
              <a:rPr lang="en-US">
                <a:hlinkClick r:id="rId4"/>
              </a:rPr>
              <a:t>User’s and Hacker’s guide</a:t>
            </a:r>
            <a:r>
              <a:rPr lang="en-US"/>
              <a:t>”, slides by Austin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679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SimpleScalar</a:t>
            </a:r>
            <a:r>
              <a:rPr lang="en-US"/>
              <a:t> Architecture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Virtual architecture derived from MIPS</a:t>
            </a:r>
          </a:p>
          <a:p>
            <a:pPr lvl="1"/>
            <a:r>
              <a:rPr lang="en-US"/>
              <a:t>Control (j, </a:t>
            </a:r>
            <a:r>
              <a:rPr lang="en-US" err="1"/>
              <a:t>jr</a:t>
            </a:r>
            <a:r>
              <a:rPr lang="en-US"/>
              <a:t>,..., </a:t>
            </a:r>
            <a:r>
              <a:rPr lang="en-US" err="1"/>
              <a:t>beq</a:t>
            </a:r>
            <a:r>
              <a:rPr lang="en-US"/>
              <a:t>, </a:t>
            </a:r>
            <a:r>
              <a:rPr lang="en-US" err="1"/>
              <a:t>bne</a:t>
            </a:r>
            <a:r>
              <a:rPr lang="en-US"/>
              <a:t>,...)</a:t>
            </a:r>
          </a:p>
          <a:p>
            <a:pPr lvl="1"/>
            <a:r>
              <a:rPr lang="en-US"/>
              <a:t>Load/Store (</a:t>
            </a:r>
            <a:r>
              <a:rPr lang="en-US" err="1"/>
              <a:t>lb</a:t>
            </a:r>
            <a:r>
              <a:rPr lang="en-US"/>
              <a:t>, </a:t>
            </a:r>
            <a:r>
              <a:rPr lang="en-US" err="1"/>
              <a:t>lbu</a:t>
            </a:r>
            <a:r>
              <a:rPr lang="en-US"/>
              <a:t>, ...)</a:t>
            </a:r>
          </a:p>
          <a:p>
            <a:pPr lvl="1"/>
            <a:r>
              <a:rPr lang="en-US"/>
              <a:t>Integer Arithmetic (add, </a:t>
            </a:r>
            <a:r>
              <a:rPr lang="en-US" err="1"/>
              <a:t>addu</a:t>
            </a:r>
            <a:r>
              <a:rPr lang="en-US"/>
              <a:t>, ...)</a:t>
            </a:r>
          </a:p>
          <a:p>
            <a:pPr lvl="1"/>
            <a:r>
              <a:rPr lang="en-US"/>
              <a:t>Floating Point Arithmetic (</a:t>
            </a:r>
            <a:r>
              <a:rPr lang="en-US" err="1"/>
              <a:t>add.s</a:t>
            </a:r>
            <a:r>
              <a:rPr lang="en-US"/>
              <a:t>, </a:t>
            </a:r>
            <a:r>
              <a:rPr lang="en-US" err="1"/>
              <a:t>add.d</a:t>
            </a:r>
            <a:r>
              <a:rPr lang="en-US"/>
              <a:t>, ...)</a:t>
            </a:r>
          </a:p>
          <a:p>
            <a:pPr lvl="1"/>
            <a:r>
              <a:rPr lang="en-US"/>
              <a:t>Miscellaneous (</a:t>
            </a:r>
            <a:r>
              <a:rPr lang="en-US" err="1"/>
              <a:t>nop</a:t>
            </a:r>
            <a:r>
              <a:rPr lang="en-US"/>
              <a:t>, </a:t>
            </a:r>
            <a:r>
              <a:rPr lang="en-US" err="1"/>
              <a:t>syscall</a:t>
            </a:r>
            <a:r>
              <a:rPr lang="en-US"/>
              <a:t>, break)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4005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SimpleScalar</a:t>
            </a:r>
            <a:r>
              <a:rPr lang="en-US"/>
              <a:t> Architecture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Several simulators</a:t>
            </a:r>
          </a:p>
          <a:p>
            <a:pPr lvl="1"/>
            <a:r>
              <a:rPr lang="en-US">
                <a:solidFill>
                  <a:schemeClr val="bg1">
                    <a:lumMod val="75000"/>
                  </a:schemeClr>
                </a:solidFill>
              </a:rPr>
              <a:t>Sim-fast: Fast, only functional simulation (no timing)  </a:t>
            </a:r>
          </a:p>
          <a:p>
            <a:pPr lvl="1"/>
            <a:r>
              <a:rPr lang="en-US">
                <a:solidFill>
                  <a:schemeClr val="bg1">
                    <a:lumMod val="75000"/>
                  </a:schemeClr>
                </a:solidFill>
              </a:rPr>
              <a:t>Sim-safe: Sim-fast + memory checks</a:t>
            </a:r>
          </a:p>
          <a:p>
            <a:pPr lvl="1"/>
            <a:r>
              <a:rPr lang="en-US"/>
              <a:t>Sim-cache: Sim-safe + cache simulation and various timing properties (simulation time, measured time, ...)</a:t>
            </a:r>
          </a:p>
          <a:p>
            <a:pPr lvl="1"/>
            <a:r>
              <a:rPr lang="en-US"/>
              <a:t>Sim-cheetah: Simulation of multiple cache  configurations</a:t>
            </a:r>
          </a:p>
          <a:p>
            <a:pPr lvl="1"/>
            <a:r>
              <a:rPr lang="en-US"/>
              <a:t>Sim-</a:t>
            </a:r>
            <a:r>
              <a:rPr lang="en-US" err="1"/>
              <a:t>outorder</a:t>
            </a:r>
            <a:r>
              <a:rPr lang="en-US"/>
              <a:t>: Superscalar simulator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153400" y="2511425"/>
            <a:ext cx="28666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/>
              <a:t>Won’t use these two!</a:t>
            </a:r>
          </a:p>
        </p:txBody>
      </p:sp>
    </p:spTree>
    <p:extLst>
      <p:ext uri="{BB962C8B-B14F-4D97-AF65-F5344CB8AC3E}">
        <p14:creationId xmlns:p14="http://schemas.microsoft.com/office/powerpoint/2010/main" val="35316765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Lab1, assignment 3</a:t>
            </a:r>
          </a:p>
          <a:p>
            <a:pPr lvl="1"/>
            <a:r>
              <a:rPr lang="en-US"/>
              <a:t>Dump the default configuration of sim-cheetah</a:t>
            </a:r>
          </a:p>
          <a:p>
            <a:pPr lvl="1"/>
            <a:r>
              <a:rPr lang="en-US"/>
              <a:t>Modify the configuration and simulate</a:t>
            </a:r>
          </a:p>
          <a:p>
            <a:pPr lvl="1"/>
            <a:r>
              <a:rPr lang="en-US"/>
              <a:t>Plot the results (e.g. OpenOffice, </a:t>
            </a:r>
            <a:r>
              <a:rPr lang="en-US" err="1"/>
              <a:t>Gnuplot</a:t>
            </a:r>
            <a:r>
              <a:rPr lang="en-US"/>
              <a:t>, </a:t>
            </a:r>
            <a:r>
              <a:rPr lang="en-US" err="1"/>
              <a:t>Matlab</a:t>
            </a:r>
            <a:r>
              <a:rPr lang="en-US"/>
              <a:t>,  Excel)</a:t>
            </a:r>
          </a:p>
          <a:p>
            <a:pPr lvl="1"/>
            <a:endParaRPr lang="en-US"/>
          </a:p>
        </p:txBody>
      </p:sp>
      <p:sp>
        <p:nvSpPr>
          <p:cNvPr id="4" name="object 3"/>
          <p:cNvSpPr/>
          <p:nvPr/>
        </p:nvSpPr>
        <p:spPr>
          <a:xfrm>
            <a:off x="3926204" y="3794760"/>
            <a:ext cx="4339591" cy="25171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49321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/>
              <a:t>Ou</a:t>
            </a:r>
            <a:r>
              <a:rPr lang="en-US" spc="5" dirty="0"/>
              <a:t>t</a:t>
            </a:r>
            <a:r>
              <a:rPr lang="en-US" spc="-5" dirty="0"/>
              <a:t>l</a:t>
            </a:r>
            <a:r>
              <a:rPr lang="en-US" spc="5" dirty="0"/>
              <a:t>i</a:t>
            </a:r>
            <a:r>
              <a:rPr lang="en-US" spc="-5" dirty="0"/>
              <a:t>n</a:t>
            </a:r>
            <a:r>
              <a:rPr lang="en-US" dirty="0"/>
              <a:t>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Lab organization and goals</a:t>
            </a:r>
          </a:p>
          <a:p>
            <a:r>
              <a:rPr lang="en-US" dirty="0" err="1"/>
              <a:t>SimpleScalar</a:t>
            </a:r>
            <a:r>
              <a:rPr lang="en-US" dirty="0"/>
              <a:t> architecture and tools</a:t>
            </a:r>
          </a:p>
          <a:p>
            <a:r>
              <a:rPr lang="en-US" dirty="0">
                <a:solidFill>
                  <a:srgbClr val="FF0000"/>
                </a:solidFill>
              </a:rPr>
              <a:t>Lab 5: article review</a:t>
            </a:r>
          </a:p>
          <a:p>
            <a:r>
              <a:rPr lang="en-US" dirty="0"/>
              <a:t>Exercises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6979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/>
              <a:t>Lab 5: Article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35125"/>
            <a:ext cx="10515600" cy="4857750"/>
          </a:xfrm>
        </p:spPr>
        <p:txBody>
          <a:bodyPr>
            <a:normAutofit/>
          </a:bodyPr>
          <a:lstStyle/>
          <a:p>
            <a:r>
              <a:rPr lang="en-US" dirty="0"/>
              <a:t>Select an article on a multi-core, multiprocessor, multi-computer system, or a graphics processor</a:t>
            </a:r>
          </a:p>
          <a:p>
            <a:pPr lvl="1"/>
            <a:r>
              <a:rPr lang="en-US" dirty="0"/>
              <a:t>List of papers is available on the course page</a:t>
            </a:r>
          </a:p>
          <a:p>
            <a:pPr lvl="1"/>
            <a:r>
              <a:rPr lang="en-US" dirty="0"/>
              <a:t>You may select other articles if your lab assistant agrees</a:t>
            </a:r>
          </a:p>
          <a:p>
            <a:r>
              <a:rPr lang="en-US"/>
              <a:t>Review </a:t>
            </a:r>
            <a:r>
              <a:rPr lang="en-US" dirty="0"/>
              <a:t>the selected article</a:t>
            </a:r>
          </a:p>
          <a:p>
            <a:r>
              <a:rPr lang="en-US" dirty="0"/>
              <a:t>Write a review report on the article</a:t>
            </a:r>
          </a:p>
          <a:p>
            <a:r>
              <a:rPr lang="en-US" dirty="0"/>
              <a:t>Self-learning based, no lab session allocated</a:t>
            </a:r>
          </a:p>
          <a:p>
            <a:r>
              <a:rPr lang="en-US" dirty="0"/>
              <a:t>Read and understand the paper</a:t>
            </a:r>
          </a:p>
          <a:p>
            <a:pPr lvl="1"/>
            <a:r>
              <a:rPr lang="en-US" dirty="0"/>
              <a:t>If the course literature does not help you, investigate the referenced papers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6300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/>
              <a:t>Lab 5: Article Review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35125"/>
            <a:ext cx="10515600" cy="4857750"/>
          </a:xfrm>
        </p:spPr>
        <p:txBody>
          <a:bodyPr>
            <a:normAutofit/>
          </a:bodyPr>
          <a:lstStyle/>
          <a:p>
            <a:r>
              <a:rPr lang="en-US" dirty="0"/>
              <a:t>Analyze the paper</a:t>
            </a:r>
          </a:p>
          <a:p>
            <a:r>
              <a:rPr lang="en-US" dirty="0"/>
              <a:t>Classify the architecture (e.g. MIMD, SIMD, NUMA)</a:t>
            </a:r>
          </a:p>
          <a:p>
            <a:r>
              <a:rPr lang="en-US" dirty="0"/>
              <a:t>Possible questions to ask</a:t>
            </a:r>
          </a:p>
          <a:p>
            <a:pPr lvl="1"/>
            <a:r>
              <a:rPr lang="en-US" dirty="0"/>
              <a:t>Why has the actual method/approach been selected?</a:t>
            </a:r>
          </a:p>
          <a:p>
            <a:pPr lvl="1"/>
            <a:r>
              <a:rPr lang="en-US" dirty="0"/>
              <a:t>What are the advantages and disadvantages?</a:t>
            </a:r>
          </a:p>
          <a:p>
            <a:pPr lvl="1"/>
            <a:r>
              <a:rPr lang="en-US" dirty="0"/>
              <a:t>What is the application area?</a:t>
            </a:r>
          </a:p>
          <a:p>
            <a:pPr lvl="1"/>
            <a:r>
              <a:rPr lang="en-US" dirty="0"/>
              <a:t>What has been demonstrated?</a:t>
            </a:r>
          </a:p>
          <a:p>
            <a:pPr lvl="1"/>
            <a:r>
              <a:rPr lang="en-US" dirty="0"/>
              <a:t>...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7115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/>
              <a:t>Lab 5: Article Review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35125"/>
            <a:ext cx="10515600" cy="4857750"/>
          </a:xfrm>
        </p:spPr>
        <p:txBody>
          <a:bodyPr>
            <a:normAutofit/>
          </a:bodyPr>
          <a:lstStyle/>
          <a:p>
            <a:r>
              <a:rPr lang="en-US" dirty="0"/>
              <a:t>Write a report</a:t>
            </a:r>
          </a:p>
          <a:p>
            <a:pPr lvl="1"/>
            <a:r>
              <a:rPr lang="en-US" dirty="0"/>
              <a:t>~1000 words</a:t>
            </a:r>
          </a:p>
          <a:p>
            <a:pPr lvl="1"/>
            <a:r>
              <a:rPr lang="en-US" dirty="0"/>
              <a:t>Submit, in PDF format, to your lab assistant's </a:t>
            </a:r>
            <a:r>
              <a:rPr lang="en-US" dirty="0" err="1"/>
              <a:t>urkund</a:t>
            </a:r>
            <a:r>
              <a:rPr lang="en-US" dirty="0"/>
              <a:t> account</a:t>
            </a:r>
          </a:p>
        </p:txBody>
      </p:sp>
    </p:spTree>
    <p:extLst>
      <p:ext uri="{BB962C8B-B14F-4D97-AF65-F5344CB8AC3E}">
        <p14:creationId xmlns:p14="http://schemas.microsoft.com/office/powerpoint/2010/main" val="2254781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/>
              <a:t>Ou</a:t>
            </a:r>
            <a:r>
              <a:rPr lang="en-US" spc="5"/>
              <a:t>t</a:t>
            </a:r>
            <a:r>
              <a:rPr lang="en-US" spc="-5"/>
              <a:t>l</a:t>
            </a:r>
            <a:r>
              <a:rPr lang="en-US" spc="5"/>
              <a:t>i</a:t>
            </a:r>
            <a:r>
              <a:rPr lang="en-US" spc="-5"/>
              <a:t>n</a:t>
            </a:r>
            <a:r>
              <a:rPr lang="en-US"/>
              <a:t>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Lab organization and goals</a:t>
            </a:r>
          </a:p>
          <a:p>
            <a:r>
              <a:rPr lang="en-US" dirty="0" err="1"/>
              <a:t>SimpleScalar</a:t>
            </a:r>
            <a:r>
              <a:rPr lang="en-US" dirty="0"/>
              <a:t> architecture and tools</a:t>
            </a:r>
          </a:p>
          <a:p>
            <a:r>
              <a:rPr lang="en-US" dirty="0"/>
              <a:t>Lab 5: article review</a:t>
            </a:r>
          </a:p>
          <a:p>
            <a:r>
              <a:rPr lang="en-US" dirty="0"/>
              <a:t>Exercises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9974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/>
              <a:t>Ou</a:t>
            </a:r>
            <a:r>
              <a:rPr lang="en-US" spc="5" dirty="0"/>
              <a:t>t</a:t>
            </a:r>
            <a:r>
              <a:rPr lang="en-US" spc="-5" dirty="0"/>
              <a:t>l</a:t>
            </a:r>
            <a:r>
              <a:rPr lang="en-US" spc="5" dirty="0"/>
              <a:t>i</a:t>
            </a:r>
            <a:r>
              <a:rPr lang="en-US" spc="-5" dirty="0"/>
              <a:t>n</a:t>
            </a:r>
            <a:r>
              <a:rPr lang="en-US" dirty="0"/>
              <a:t>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Lab organization and goals</a:t>
            </a:r>
          </a:p>
          <a:p>
            <a:r>
              <a:rPr lang="en-US" dirty="0" err="1"/>
              <a:t>SimpleScalar</a:t>
            </a:r>
            <a:r>
              <a:rPr lang="en-US" dirty="0"/>
              <a:t> architecture and tools</a:t>
            </a:r>
          </a:p>
          <a:p>
            <a:r>
              <a:rPr lang="en-US" dirty="0"/>
              <a:t>Lab 5: article review</a:t>
            </a:r>
          </a:p>
          <a:p>
            <a:r>
              <a:rPr lang="en-US" dirty="0">
                <a:solidFill>
                  <a:srgbClr val="FF0000"/>
                </a:solidFill>
              </a:rPr>
              <a:t>Exercises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4326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FE180-52A6-4BC0-9429-A47B5D18F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EECD5B-C345-4C65-B984-C73AEBD04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Problem 1. Review questions</a:t>
            </a:r>
          </a:p>
          <a:p>
            <a:pPr marL="0" indent="0">
              <a:buNone/>
            </a:pPr>
            <a:r>
              <a:rPr lang="en-US" dirty="0"/>
              <a:t>Problem 2 and 3. Mandatory for lab 1</a:t>
            </a:r>
          </a:p>
          <a:p>
            <a:pPr marL="0" indent="0">
              <a:buNone/>
            </a:pPr>
            <a:r>
              <a:rPr lang="en-US" dirty="0"/>
              <a:t>Problem 4 and 5. Additional exercises (if you feel up to the challenge)</a:t>
            </a:r>
          </a:p>
        </p:txBody>
      </p:sp>
    </p:spTree>
    <p:extLst>
      <p:ext uri="{BB962C8B-B14F-4D97-AF65-F5344CB8AC3E}">
        <p14:creationId xmlns:p14="http://schemas.microsoft.com/office/powerpoint/2010/main" val="16408271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5BF7E-0AD7-4ADF-B503-7673208F7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placement policies (Direct-Mapped)</a:t>
            </a:r>
          </a:p>
        </p:txBody>
      </p:sp>
      <p:pic>
        <p:nvPicPr>
          <p:cNvPr id="7" name="Content Placeholder 6" descr="A close up of a map&#10;&#10;Description automatically generated">
            <a:extLst>
              <a:ext uri="{FF2B5EF4-FFF2-40B4-BE49-F238E27FC236}">
                <a16:creationId xmlns:a16="http://schemas.microsoft.com/office/drawing/2014/main" id="{7FBB9544-313E-4FA3-9DD6-47D1227895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5657" y="1825625"/>
            <a:ext cx="6220685" cy="4351338"/>
          </a:xfrm>
        </p:spPr>
      </p:pic>
    </p:spTree>
    <p:extLst>
      <p:ext uri="{BB962C8B-B14F-4D97-AF65-F5344CB8AC3E}">
        <p14:creationId xmlns:p14="http://schemas.microsoft.com/office/powerpoint/2010/main" val="3148994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5BF7E-0AD7-4ADF-B503-7673208F7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placement policies (Fully-Associative)</a:t>
            </a:r>
          </a:p>
        </p:txBody>
      </p:sp>
      <p:pic>
        <p:nvPicPr>
          <p:cNvPr id="7" name="Content Placeholder 6" descr="A screenshot of a map&#10;&#10;Description automatically generated">
            <a:extLst>
              <a:ext uri="{FF2B5EF4-FFF2-40B4-BE49-F238E27FC236}">
                <a16:creationId xmlns:a16="http://schemas.microsoft.com/office/drawing/2014/main" id="{F5146C86-60DA-4F97-90D0-CE3F6BBEE8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332" y="1825625"/>
            <a:ext cx="6373335" cy="4351338"/>
          </a:xfrm>
        </p:spPr>
      </p:pic>
    </p:spTree>
    <p:extLst>
      <p:ext uri="{BB962C8B-B14F-4D97-AF65-F5344CB8AC3E}">
        <p14:creationId xmlns:p14="http://schemas.microsoft.com/office/powerpoint/2010/main" val="35628542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5BF7E-0AD7-4ADF-B503-7673208F7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placement policies </a:t>
            </a:r>
            <a:r>
              <a:rPr lang="en-US"/>
              <a:t>(Set-Associative)</a:t>
            </a:r>
            <a:endParaRPr lang="en-US" dirty="0"/>
          </a:p>
        </p:txBody>
      </p:sp>
      <p:pic>
        <p:nvPicPr>
          <p:cNvPr id="6" name="Content Placeholder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E891E80D-327E-4B93-BE78-4A72C0B63F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93" y="1825625"/>
            <a:ext cx="7204413" cy="4351338"/>
          </a:xfrm>
        </p:spPr>
      </p:pic>
    </p:spTree>
    <p:extLst>
      <p:ext uri="{BB962C8B-B14F-4D97-AF65-F5344CB8AC3E}">
        <p14:creationId xmlns:p14="http://schemas.microsoft.com/office/powerpoint/2010/main" val="4386980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0" descr=" 4104"/>
          <p:cNvSpPr txBox="1">
            <a:spLocks noChangeArrowheads="1"/>
          </p:cNvSpPr>
          <p:nvPr/>
        </p:nvSpPr>
        <p:spPr bwMode="auto">
          <a:xfrm>
            <a:off x="1885951" y="1362076"/>
            <a:ext cx="8582025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</a:pPr>
            <a:r>
              <a:rPr lang="en-US" altLang="en-US" sz="2000" b="1" u="sng" dirty="0">
                <a:solidFill>
                  <a:prstClr val="black"/>
                </a:solidFill>
                <a:latin typeface="Calibri" panose="020F0502020204030204" pitchFamily="34" charset="0"/>
              </a:rPr>
              <a:t>Principle of Locality</a:t>
            </a:r>
          </a:p>
          <a:p>
            <a:pPr eaLnBrk="0" fontAlgn="base" hangingPunct="0">
              <a:spcBef>
                <a:spcPct val="0"/>
              </a:spcBef>
              <a:spcAft>
                <a:spcPts val="1800"/>
              </a:spcAft>
              <a:buClrTx/>
              <a:buSzTx/>
              <a:buNone/>
            </a:pPr>
            <a:r>
              <a:rPr lang="en-US" altLang="en-US" sz="2000" dirty="0">
                <a:solidFill>
                  <a:prstClr val="black"/>
                </a:solidFill>
                <a:latin typeface="Calibri" panose="020F0502020204030204" pitchFamily="34" charset="0"/>
              </a:rPr>
              <a:t>Program instructions access a small proportion of their address space at any time </a:t>
            </a:r>
          </a:p>
        </p:txBody>
      </p:sp>
      <p:sp>
        <p:nvSpPr>
          <p:cNvPr id="5123" name="Title 3" descr=" 410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</p:spTree>
    <p:extLst>
      <p:ext uri="{BB962C8B-B14F-4D97-AF65-F5344CB8AC3E}">
        <p14:creationId xmlns:p14="http://schemas.microsoft.com/office/powerpoint/2010/main" val="316790163"/>
      </p:ext>
    </p:extLst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9" descr=" 3"/>
          <p:cNvSpPr>
            <a:spLocks noChangeArrowheads="1"/>
          </p:cNvSpPr>
          <p:nvPr/>
        </p:nvSpPr>
        <p:spPr bwMode="auto">
          <a:xfrm>
            <a:off x="1885950" y="2640014"/>
            <a:ext cx="7486650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</a:pPr>
            <a:r>
              <a:rPr lang="en-US" altLang="en-US" sz="2000" b="1">
                <a:solidFill>
                  <a:prstClr val="black"/>
                </a:solidFill>
                <a:latin typeface="Calibri" panose="020F0502020204030204" pitchFamily="34" charset="0"/>
              </a:rPr>
              <a:t>Temporal locality </a:t>
            </a:r>
          </a:p>
          <a:p>
            <a:pPr lvl="1" eaLnBrk="0" fontAlgn="base" hangingPunct="0">
              <a:spcBef>
                <a:spcPct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t>Items accessed recently are likely to be accessed again soon </a:t>
            </a:r>
          </a:p>
        </p:txBody>
      </p:sp>
      <p:sp>
        <p:nvSpPr>
          <p:cNvPr id="6147" name="TextBox 10" descr=" 4104"/>
          <p:cNvSpPr txBox="1">
            <a:spLocks noChangeArrowheads="1"/>
          </p:cNvSpPr>
          <p:nvPr/>
        </p:nvSpPr>
        <p:spPr bwMode="auto">
          <a:xfrm>
            <a:off x="1885951" y="1362076"/>
            <a:ext cx="8582025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</a:pPr>
            <a:r>
              <a:rPr lang="en-US" altLang="en-US" sz="2000" b="1" u="sng" dirty="0">
                <a:solidFill>
                  <a:prstClr val="black"/>
                </a:solidFill>
                <a:latin typeface="Calibri" panose="020F0502020204030204" pitchFamily="34" charset="0"/>
              </a:rPr>
              <a:t>Principle of Locality</a:t>
            </a:r>
          </a:p>
          <a:p>
            <a:pPr eaLnBrk="0" fontAlgn="base" hangingPunct="0">
              <a:spcBef>
                <a:spcPct val="0"/>
              </a:spcBef>
              <a:spcAft>
                <a:spcPts val="1800"/>
              </a:spcAft>
              <a:buClrTx/>
              <a:buSzTx/>
              <a:buNone/>
            </a:pPr>
            <a:r>
              <a:rPr lang="en-US" altLang="en-US" sz="2000" dirty="0">
                <a:solidFill>
                  <a:prstClr val="black"/>
                </a:solidFill>
                <a:latin typeface="Calibri" panose="020F0502020204030204" pitchFamily="34" charset="0"/>
              </a:rPr>
              <a:t>Program instructions access a small proportion of their address space at any time </a:t>
            </a:r>
          </a:p>
        </p:txBody>
      </p:sp>
      <p:sp>
        <p:nvSpPr>
          <p:cNvPr id="6148" name="Title 3" descr=" 410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</p:spTree>
    <p:extLst>
      <p:ext uri="{BB962C8B-B14F-4D97-AF65-F5344CB8AC3E}">
        <p14:creationId xmlns:p14="http://schemas.microsoft.com/office/powerpoint/2010/main" val="465758558"/>
      </p:ext>
    </p:extLst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9" descr=" 3"/>
          <p:cNvSpPr>
            <a:spLocks noChangeArrowheads="1"/>
          </p:cNvSpPr>
          <p:nvPr/>
        </p:nvSpPr>
        <p:spPr bwMode="auto">
          <a:xfrm>
            <a:off x="1885950" y="2601914"/>
            <a:ext cx="7486650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</a:pPr>
            <a:r>
              <a:rPr lang="en-US" altLang="en-US" sz="2000" b="1" dirty="0">
                <a:solidFill>
                  <a:prstClr val="black"/>
                </a:solidFill>
                <a:latin typeface="Calibri" panose="020F0502020204030204" pitchFamily="34" charset="0"/>
              </a:rPr>
              <a:t>Temporal locality </a:t>
            </a:r>
          </a:p>
          <a:p>
            <a:pPr lvl="1" eaLnBrk="0" fontAlgn="base" hangingPunct="0">
              <a:spcBef>
                <a:spcPct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prstClr val="black"/>
                </a:solidFill>
                <a:latin typeface="Calibri" panose="020F0502020204030204" pitchFamily="34" charset="0"/>
              </a:rPr>
              <a:t>Items accessed recently are likely to be accessed again soon </a:t>
            </a:r>
          </a:p>
        </p:txBody>
      </p:sp>
      <p:sp>
        <p:nvSpPr>
          <p:cNvPr id="7171" name="Rectangle 10" descr=" 4"/>
          <p:cNvSpPr>
            <a:spLocks noChangeArrowheads="1"/>
          </p:cNvSpPr>
          <p:nvPr/>
        </p:nvSpPr>
        <p:spPr bwMode="auto">
          <a:xfrm>
            <a:off x="1905000" y="3592513"/>
            <a:ext cx="4572000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</a:pPr>
            <a:r>
              <a:rPr lang="en-US" altLang="en-US" sz="2000" b="1">
                <a:solidFill>
                  <a:prstClr val="black"/>
                </a:solidFill>
                <a:latin typeface="Calibri" panose="020F0502020204030204" pitchFamily="34" charset="0"/>
              </a:rPr>
              <a:t>Spatial locality 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t>Items near those accessed recently are likely to be accessed soon </a:t>
            </a:r>
          </a:p>
        </p:txBody>
      </p:sp>
      <p:sp>
        <p:nvSpPr>
          <p:cNvPr id="7172" name="TextBox 10" descr=" 4104"/>
          <p:cNvSpPr txBox="1">
            <a:spLocks noChangeArrowheads="1"/>
          </p:cNvSpPr>
          <p:nvPr/>
        </p:nvSpPr>
        <p:spPr bwMode="auto">
          <a:xfrm>
            <a:off x="1885951" y="1323976"/>
            <a:ext cx="8582025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</a:pPr>
            <a:r>
              <a:rPr lang="en-US" altLang="en-US" sz="2000" b="1" u="sng" dirty="0">
                <a:solidFill>
                  <a:prstClr val="black"/>
                </a:solidFill>
                <a:latin typeface="Calibri" panose="020F0502020204030204" pitchFamily="34" charset="0"/>
              </a:rPr>
              <a:t>Principle of Locality</a:t>
            </a:r>
          </a:p>
          <a:p>
            <a:pPr eaLnBrk="0" fontAlgn="base" hangingPunct="0">
              <a:spcBef>
                <a:spcPct val="0"/>
              </a:spcBef>
              <a:spcAft>
                <a:spcPts val="1800"/>
              </a:spcAft>
              <a:buClrTx/>
              <a:buSzTx/>
              <a:buNone/>
            </a:pPr>
            <a:r>
              <a:rPr lang="en-US" altLang="en-US" sz="2000" dirty="0">
                <a:solidFill>
                  <a:prstClr val="black"/>
                </a:solidFill>
                <a:latin typeface="Calibri" panose="020F0502020204030204" pitchFamily="34" charset="0"/>
              </a:rPr>
              <a:t>Program instructions access a small proportion of their address space at any time </a:t>
            </a:r>
          </a:p>
        </p:txBody>
      </p:sp>
      <p:sp>
        <p:nvSpPr>
          <p:cNvPr id="7173" name="Title 3" descr=" 410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</p:spTree>
    <p:extLst>
      <p:ext uri="{BB962C8B-B14F-4D97-AF65-F5344CB8AC3E}">
        <p14:creationId xmlns:p14="http://schemas.microsoft.com/office/powerpoint/2010/main" val="1448265350"/>
      </p:ext>
    </p:extLst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 256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0301" y="3962401"/>
            <a:ext cx="4257675" cy="282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9" descr=" 3"/>
          <p:cNvSpPr>
            <a:spLocks noChangeArrowheads="1"/>
          </p:cNvSpPr>
          <p:nvPr/>
        </p:nvSpPr>
        <p:spPr bwMode="auto">
          <a:xfrm>
            <a:off x="1885950" y="2627314"/>
            <a:ext cx="7486650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</a:pPr>
            <a:r>
              <a:rPr lang="en-US" altLang="en-US" sz="2000" b="1" dirty="0">
                <a:solidFill>
                  <a:prstClr val="black"/>
                </a:solidFill>
                <a:latin typeface="Calibri" panose="020F0502020204030204" pitchFamily="34" charset="0"/>
              </a:rPr>
              <a:t>Temporal locality </a:t>
            </a:r>
          </a:p>
          <a:p>
            <a:pPr lvl="1" eaLnBrk="0" fontAlgn="base" hangingPunct="0">
              <a:spcBef>
                <a:spcPct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prstClr val="black"/>
                </a:solidFill>
                <a:latin typeface="Calibri" panose="020F0502020204030204" pitchFamily="34" charset="0"/>
              </a:rPr>
              <a:t>Items accessed recently are likely to be accessed again soon </a:t>
            </a:r>
          </a:p>
        </p:txBody>
      </p:sp>
      <p:sp>
        <p:nvSpPr>
          <p:cNvPr id="9220" name="Rectangle 10" descr=" 4"/>
          <p:cNvSpPr>
            <a:spLocks noChangeArrowheads="1"/>
          </p:cNvSpPr>
          <p:nvPr/>
        </p:nvSpPr>
        <p:spPr bwMode="auto">
          <a:xfrm>
            <a:off x="1905000" y="3617913"/>
            <a:ext cx="4572000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</a:pPr>
            <a:r>
              <a:rPr lang="en-US" altLang="en-US" sz="2000" b="1">
                <a:solidFill>
                  <a:prstClr val="black"/>
                </a:solidFill>
                <a:latin typeface="Calibri" panose="020F0502020204030204" pitchFamily="34" charset="0"/>
              </a:rPr>
              <a:t>Spatial locality 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t>Items near those accessed recently are likely to be accessed soon </a:t>
            </a:r>
          </a:p>
        </p:txBody>
      </p:sp>
      <p:sp>
        <p:nvSpPr>
          <p:cNvPr id="9221" name="TextBox 10" descr=" 4104"/>
          <p:cNvSpPr txBox="1">
            <a:spLocks noChangeArrowheads="1"/>
          </p:cNvSpPr>
          <p:nvPr/>
        </p:nvSpPr>
        <p:spPr bwMode="auto">
          <a:xfrm>
            <a:off x="1885951" y="1349376"/>
            <a:ext cx="8582025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</a:pPr>
            <a:r>
              <a:rPr lang="en-US" altLang="en-US" sz="2000" b="1" u="sng" dirty="0">
                <a:solidFill>
                  <a:prstClr val="black"/>
                </a:solidFill>
                <a:latin typeface="Calibri" panose="020F0502020204030204" pitchFamily="34" charset="0"/>
              </a:rPr>
              <a:t>Principle of Locality</a:t>
            </a:r>
          </a:p>
          <a:p>
            <a:pPr eaLnBrk="0" fontAlgn="base" hangingPunct="0">
              <a:spcBef>
                <a:spcPct val="0"/>
              </a:spcBef>
              <a:spcAft>
                <a:spcPts val="1800"/>
              </a:spcAft>
              <a:buClrTx/>
              <a:buSzTx/>
              <a:buNone/>
            </a:pPr>
            <a:r>
              <a:rPr lang="en-US" altLang="en-US" sz="2000" dirty="0">
                <a:solidFill>
                  <a:prstClr val="black"/>
                </a:solidFill>
                <a:latin typeface="Calibri" panose="020F0502020204030204" pitchFamily="34" charset="0"/>
              </a:rPr>
              <a:t>Program instructions access a small proportion of their address space at any time </a:t>
            </a:r>
          </a:p>
        </p:txBody>
      </p:sp>
      <p:sp>
        <p:nvSpPr>
          <p:cNvPr id="9222" name="Title 3" descr=" 410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Question 2</a:t>
            </a:r>
          </a:p>
        </p:txBody>
      </p:sp>
    </p:spTree>
    <p:extLst>
      <p:ext uri="{BB962C8B-B14F-4D97-AF65-F5344CB8AC3E}">
        <p14:creationId xmlns:p14="http://schemas.microsoft.com/office/powerpoint/2010/main" val="4292343608"/>
      </p:ext>
    </p:extLst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Organization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Assistant: </a:t>
            </a:r>
            <a:r>
              <a:rPr lang="en-US" dirty="0">
                <a:hlinkClick r:id="rId2"/>
              </a:rPr>
              <a:t>Rouhollah Mahfouzi</a:t>
            </a:r>
            <a:endParaRPr lang="en-US" dirty="0"/>
          </a:p>
          <a:p>
            <a:r>
              <a:rPr lang="en-US" dirty="0"/>
              <a:t>Web page</a:t>
            </a:r>
          </a:p>
          <a:p>
            <a:pPr lvl="1"/>
            <a:r>
              <a:rPr lang="en-US" dirty="0">
                <a:hlinkClick r:id="rId3"/>
              </a:rPr>
              <a:t>http://www.ida.liu.se/~TDTS108</a:t>
            </a:r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Check the lab page!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050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Organization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hlinkClick r:id="rId2"/>
              </a:rPr>
              <a:t>Sign up </a:t>
            </a:r>
            <a:r>
              <a:rPr lang="en-US" dirty="0"/>
              <a:t>in </a:t>
            </a:r>
            <a:r>
              <a:rPr lang="en-US" dirty="0" err="1"/>
              <a:t>Webreg</a:t>
            </a:r>
            <a:r>
              <a:rPr lang="en-US" dirty="0"/>
              <a:t> latest Sep. 12.</a:t>
            </a:r>
          </a:p>
          <a:p>
            <a:r>
              <a:rPr lang="en-US" dirty="0"/>
              <a:t>Deadline for the assignments: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hlinkClick r:id="rId3"/>
              </a:rPr>
              <a:t>Rules</a:t>
            </a:r>
            <a:r>
              <a:rPr lang="en-US" dirty="0"/>
              <a:t>: Read them! </a:t>
            </a:r>
          </a:p>
        </p:txBody>
      </p:sp>
      <p:graphicFrame>
        <p:nvGraphicFramePr>
          <p:cNvPr id="4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159187"/>
              </p:ext>
            </p:extLst>
          </p:nvPr>
        </p:nvGraphicFramePr>
        <p:xfrm>
          <a:off x="4148658" y="3026252"/>
          <a:ext cx="3894684" cy="19500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468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78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9605">
                <a:tc>
                  <a:txBody>
                    <a:bodyPr/>
                    <a:lstStyle/>
                    <a:p>
                      <a:pPr marL="33020"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2600" dirty="0">
                          <a:latin typeface="+mn-lt"/>
                          <a:cs typeface="Arial"/>
                        </a:rPr>
                        <a:t>Lab 1</a:t>
                      </a:r>
                      <a:r>
                        <a:rPr lang="en-US" sz="2600" dirty="0">
                          <a:latin typeface="+mn-lt"/>
                          <a:cs typeface="Arial"/>
                        </a:rPr>
                        <a:t>, Lab 2</a:t>
                      </a:r>
                      <a:endParaRPr sz="2600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2384"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lang="en-US" sz="2600" dirty="0">
                          <a:solidFill>
                            <a:srgbClr val="FF0000"/>
                          </a:solidFill>
                          <a:latin typeface="+mn-lt"/>
                          <a:cs typeface="Arial"/>
                        </a:rPr>
                        <a:t>Oct.</a:t>
                      </a:r>
                      <a:r>
                        <a:rPr lang="en-US" sz="2600" baseline="0" dirty="0">
                          <a:solidFill>
                            <a:srgbClr val="FF0000"/>
                          </a:solidFill>
                          <a:latin typeface="+mn-lt"/>
                          <a:cs typeface="Arial"/>
                        </a:rPr>
                        <a:t> 4</a:t>
                      </a:r>
                      <a:endParaRPr sz="2600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604">
                <a:tc>
                  <a:txBody>
                    <a:bodyPr/>
                    <a:lstStyle/>
                    <a:p>
                      <a:pPr marL="33020" algn="ctr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sz="2600" dirty="0">
                          <a:latin typeface="+mn-lt"/>
                          <a:cs typeface="Arial"/>
                        </a:rPr>
                        <a:t>Lab </a:t>
                      </a:r>
                      <a:r>
                        <a:rPr lang="en-US" sz="2600" dirty="0">
                          <a:latin typeface="+mn-lt"/>
                          <a:cs typeface="Arial"/>
                        </a:rPr>
                        <a:t>3, Lab 4</a:t>
                      </a:r>
                      <a:endParaRPr sz="2600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2384" algn="ctr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lang="en-US" sz="2600" dirty="0">
                          <a:solidFill>
                            <a:srgbClr val="FF0000"/>
                          </a:solidFill>
                          <a:latin typeface="+mn-lt"/>
                          <a:cs typeface="Arial"/>
                        </a:rPr>
                        <a:t>Oct.</a:t>
                      </a:r>
                      <a:r>
                        <a:rPr lang="en-US" sz="2600" baseline="0" dirty="0">
                          <a:solidFill>
                            <a:srgbClr val="FF0000"/>
                          </a:solidFill>
                          <a:latin typeface="+mn-lt"/>
                          <a:cs typeface="Arial"/>
                        </a:rPr>
                        <a:t> 21</a:t>
                      </a:r>
                      <a:endParaRPr sz="2600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0875">
                <a:tc>
                  <a:txBody>
                    <a:bodyPr/>
                    <a:lstStyle/>
                    <a:p>
                      <a:pPr marL="33020" algn="ctr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sz="2600" dirty="0">
                          <a:latin typeface="+mn-lt"/>
                          <a:cs typeface="Arial"/>
                        </a:rPr>
                        <a:t>Lab</a:t>
                      </a:r>
                      <a:r>
                        <a:rPr sz="2600" spc="-90" dirty="0"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2600" spc="0" dirty="0">
                          <a:latin typeface="+mn-lt"/>
                          <a:cs typeface="Arial"/>
                        </a:rPr>
                        <a:t>5</a:t>
                      </a:r>
                      <a:endParaRPr sz="2600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2384" algn="ctr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lang="en-US" sz="2600" dirty="0">
                          <a:solidFill>
                            <a:srgbClr val="FF0000"/>
                          </a:solidFill>
                          <a:latin typeface="+mn-lt"/>
                          <a:cs typeface="Arial"/>
                        </a:rPr>
                        <a:t>Nov. 1</a:t>
                      </a:r>
                      <a:endParaRPr sz="2600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5423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9060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Written report for each lab:</a:t>
            </a:r>
          </a:p>
          <a:p>
            <a:r>
              <a:rPr lang="en-US" dirty="0"/>
              <a:t>Hand in the report, in PDF or DOC format, via email</a:t>
            </a:r>
          </a:p>
        </p:txBody>
      </p:sp>
    </p:spTree>
    <p:extLst>
      <p:ext uri="{BB962C8B-B14F-4D97-AF65-F5344CB8AC3E}">
        <p14:creationId xmlns:p14="http://schemas.microsoft.com/office/powerpoint/2010/main" val="1748898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Five labs: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Cache Memories (2 lab sessions)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Instruction Pipelining (2 lab sessions)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Superscalar Processors (2 lab sessions)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VLIW processors (2 lab sessions)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Article review on multiprocessor systems (no lab session)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442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/>
              <a:t>Environment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Linux</a:t>
            </a:r>
          </a:p>
          <a:p>
            <a:r>
              <a:rPr lang="en-US" spc="-5">
                <a:cs typeface="Arial"/>
              </a:rPr>
              <a:t>Simulations are started </a:t>
            </a:r>
            <a:r>
              <a:rPr lang="en-US">
                <a:cs typeface="Arial"/>
              </a:rPr>
              <a:t>from a command line (i.e., t</a:t>
            </a:r>
            <a:r>
              <a:rPr lang="en-US" spc="-5">
                <a:cs typeface="Arial"/>
              </a:rPr>
              <a:t>erminal)</a:t>
            </a:r>
          </a:p>
          <a:p>
            <a:pPr lvl="1"/>
            <a:r>
              <a:rPr lang="en-US" spc="-5">
                <a:cs typeface="Arial"/>
              </a:rPr>
              <a:t>To open a new terminal you can press </a:t>
            </a:r>
            <a:r>
              <a:rPr lang="en-US" spc="-5" err="1">
                <a:cs typeface="Arial"/>
              </a:rPr>
              <a:t>ctrl+alt+t</a:t>
            </a:r>
            <a:r>
              <a:rPr lang="en-US" spc="-5">
                <a:cs typeface="Arial"/>
              </a:rPr>
              <a:t>  </a:t>
            </a:r>
          </a:p>
          <a:p>
            <a:r>
              <a:rPr lang="en-US">
                <a:cs typeface="Arial"/>
              </a:rPr>
              <a:t>Get yourself familiarized with the terminal</a:t>
            </a:r>
          </a:p>
          <a:p>
            <a:pPr lvl="1"/>
            <a:r>
              <a:rPr lang="en-US">
                <a:cs typeface="Arial"/>
              </a:rPr>
              <a:t>Ask Google first</a:t>
            </a:r>
          </a:p>
          <a:p>
            <a:pPr lvl="1"/>
            <a:r>
              <a:rPr lang="en-US">
                <a:cs typeface="Arial"/>
              </a:rPr>
              <a:t>Ask your assistant</a:t>
            </a:r>
          </a:p>
          <a:p>
            <a:r>
              <a:rPr lang="en-US">
                <a:cs typeface="Arial"/>
              </a:rPr>
              <a:t>Make sure you learn the basic commands (i.e., </a:t>
            </a:r>
            <a:r>
              <a:rPr lang="en-US" i="1">
                <a:cs typeface="Arial"/>
              </a:rPr>
              <a:t>cd, ls, </a:t>
            </a:r>
            <a:r>
              <a:rPr lang="en-US" i="1" err="1">
                <a:cs typeface="Arial"/>
              </a:rPr>
              <a:t>cp</a:t>
            </a:r>
            <a:r>
              <a:rPr lang="en-US">
                <a:cs typeface="Arial"/>
              </a:rPr>
              <a:t>, …)</a:t>
            </a:r>
            <a:endParaRPr lang="en-US">
              <a:latin typeface="Arial"/>
              <a:cs typeface="Arial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78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pc="-5" dirty="0"/>
              <a:t>Remote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Arial"/>
                <a:cs typeface="Arial"/>
              </a:rPr>
              <a:t>Thinlinc</a:t>
            </a:r>
            <a:r>
              <a:rPr lang="en-US" dirty="0">
                <a:latin typeface="Arial"/>
                <a:cs typeface="Arial"/>
              </a:rPr>
              <a:t> client: </a:t>
            </a:r>
            <a:r>
              <a:rPr lang="en-US" dirty="0">
                <a:solidFill>
                  <a:srgbClr val="00B0F0"/>
                </a:solidFill>
                <a:latin typeface="Arial"/>
                <a:cs typeface="Arial"/>
              </a:rPr>
              <a:t>thinlinc.edu.liu.se</a:t>
            </a:r>
          </a:p>
          <a:p>
            <a:endParaRPr lang="en-US" dirty="0">
              <a:latin typeface="Arial"/>
              <a:cs typeface="Arial"/>
            </a:endParaRPr>
          </a:p>
          <a:p>
            <a:endParaRPr lang="en-US" dirty="0">
              <a:latin typeface="Arial"/>
              <a:cs typeface="Arial"/>
            </a:endParaRPr>
          </a:p>
          <a:p>
            <a:r>
              <a:rPr lang="en-US" dirty="0">
                <a:latin typeface="Arial"/>
                <a:cs typeface="Arial"/>
              </a:rPr>
              <a:t>SSH client: </a:t>
            </a:r>
            <a:r>
              <a:rPr lang="en-US" dirty="0">
                <a:solidFill>
                  <a:srgbClr val="00B0F0"/>
                </a:solidFill>
                <a:latin typeface="Arial"/>
                <a:cs typeface="Arial"/>
              </a:rPr>
              <a:t>ssh.edu.liu.se</a:t>
            </a:r>
          </a:p>
          <a:p>
            <a:endParaRPr lang="en-US" dirty="0"/>
          </a:p>
        </p:txBody>
      </p:sp>
      <p:pic>
        <p:nvPicPr>
          <p:cNvPr id="5" name="Picture 4" descr="A picture containing monitor&#10;&#10;Description automatically generated">
            <a:extLst>
              <a:ext uri="{FF2B5EF4-FFF2-40B4-BE49-F238E27FC236}">
                <a16:creationId xmlns:a16="http://schemas.microsoft.com/office/drawing/2014/main" id="{C7AF4CC4-3F93-4845-858C-4D786759D3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713305" y="1182170"/>
            <a:ext cx="1017036" cy="101703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4D0A3B-F725-4B40-B01C-CB4D496D61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7156578" y="3333466"/>
            <a:ext cx="1113454" cy="69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715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Tool Setup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Don’t forget the instructions in </a:t>
            </a:r>
            <a:r>
              <a:rPr lang="en-US">
                <a:solidFill>
                  <a:srgbClr val="FF0000"/>
                </a:solidFill>
              </a:rPr>
              <a:t>lab0</a:t>
            </a:r>
          </a:p>
          <a:p>
            <a:r>
              <a:rPr lang="en-US"/>
              <a:t>Instructions should be clear and easy to follow, but if you face difficulties</a:t>
            </a:r>
          </a:p>
          <a:p>
            <a:pPr lvl="1"/>
            <a:r>
              <a:rPr lang="en-US"/>
              <a:t>Don’t get frustrated :)</a:t>
            </a:r>
          </a:p>
          <a:p>
            <a:pPr lvl="1"/>
            <a:r>
              <a:rPr lang="en-US"/>
              <a:t>Read again carefully (without skipping over the lines)</a:t>
            </a:r>
          </a:p>
          <a:p>
            <a:pPr lvl="1"/>
            <a:r>
              <a:rPr lang="en-US"/>
              <a:t>Consult your assistant</a:t>
            </a:r>
          </a:p>
          <a:p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302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1176</TotalTime>
  <Words>845</Words>
  <Application>Microsoft Office PowerPoint</Application>
  <PresentationFormat>Widescreen</PresentationFormat>
  <Paragraphs>152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Office Theme</vt:lpstr>
      <vt:lpstr>TDTS08:  Computer Architecture</vt:lpstr>
      <vt:lpstr>Outline</vt:lpstr>
      <vt:lpstr>Organization</vt:lpstr>
      <vt:lpstr>Organization</vt:lpstr>
      <vt:lpstr>Examination</vt:lpstr>
      <vt:lpstr>Labs</vt:lpstr>
      <vt:lpstr>Environment</vt:lpstr>
      <vt:lpstr>Remote</vt:lpstr>
      <vt:lpstr>Tool Setup </vt:lpstr>
      <vt:lpstr>Outline</vt:lpstr>
      <vt:lpstr>Architecture Simulation</vt:lpstr>
      <vt:lpstr>SimpleScalar: Literature</vt:lpstr>
      <vt:lpstr>SimpleScalar Architecture</vt:lpstr>
      <vt:lpstr>SimpleScalar Architecture (cont’d)</vt:lpstr>
      <vt:lpstr>An Example</vt:lpstr>
      <vt:lpstr>Outline</vt:lpstr>
      <vt:lpstr>Lab 5: Article Review</vt:lpstr>
      <vt:lpstr>Lab 5: Article Review (cont’d)</vt:lpstr>
      <vt:lpstr>Lab 5: Article Review (cont’d)</vt:lpstr>
      <vt:lpstr>Outline</vt:lpstr>
      <vt:lpstr>Exercises</vt:lpstr>
      <vt:lpstr>Cache placement policies (Direct-Mapped)</vt:lpstr>
      <vt:lpstr>Cache placement policies (Fully-Associative)</vt:lpstr>
      <vt:lpstr>Cache placement policies (Set-Associative)</vt:lpstr>
      <vt:lpstr>Question 2</vt:lpstr>
      <vt:lpstr>Question 2</vt:lpstr>
      <vt:lpstr>Question 2</vt:lpstr>
      <vt:lpstr>Question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TDTS10:  Computer Architecture</dc:title>
  <cp:lastModifiedBy>R M</cp:lastModifiedBy>
  <cp:revision>1</cp:revision>
  <cp:lastPrinted>2019-09-11T10:48:25Z</cp:lastPrinted>
  <dcterms:modified xsi:type="dcterms:W3CDTF">2019-09-11T12:30:02Z</dcterms:modified>
</cp:coreProperties>
</file>