
<file path=[Content_Types].xml><?xml version="1.0" encoding="utf-8"?>
<Types xmlns="http://schemas.openxmlformats.org/package/2006/content-types">
  <Default Extension="bin" ContentType="audio/unknown"/>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2.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3.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73.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7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1"/>
  </p:notesMasterIdLst>
  <p:handoutMasterIdLst>
    <p:handoutMasterId r:id="rId122"/>
  </p:handoutMasterIdLst>
  <p:sldIdLst>
    <p:sldId id="778" r:id="rId2"/>
    <p:sldId id="1135" r:id="rId3"/>
    <p:sldId id="1136" r:id="rId4"/>
    <p:sldId id="1137" r:id="rId5"/>
    <p:sldId id="1162" r:id="rId6"/>
    <p:sldId id="842" r:id="rId7"/>
    <p:sldId id="1161" r:id="rId8"/>
    <p:sldId id="1138" r:id="rId9"/>
    <p:sldId id="1164" r:id="rId10"/>
    <p:sldId id="1165" r:id="rId11"/>
    <p:sldId id="1166" r:id="rId12"/>
    <p:sldId id="1169" r:id="rId13"/>
    <p:sldId id="1946" r:id="rId14"/>
    <p:sldId id="1961" r:id="rId15"/>
    <p:sldId id="1960" r:id="rId16"/>
    <p:sldId id="1139" r:id="rId17"/>
    <p:sldId id="1140" r:id="rId18"/>
    <p:sldId id="1144" r:id="rId19"/>
    <p:sldId id="1146" r:id="rId20"/>
    <p:sldId id="533" r:id="rId21"/>
    <p:sldId id="534" r:id="rId22"/>
    <p:sldId id="742" r:id="rId23"/>
    <p:sldId id="745" r:id="rId24"/>
    <p:sldId id="746" r:id="rId25"/>
    <p:sldId id="747" r:id="rId26"/>
    <p:sldId id="748" r:id="rId27"/>
    <p:sldId id="749" r:id="rId28"/>
    <p:sldId id="750" r:id="rId29"/>
    <p:sldId id="751" r:id="rId30"/>
    <p:sldId id="752" r:id="rId31"/>
    <p:sldId id="753" r:id="rId32"/>
    <p:sldId id="754" r:id="rId33"/>
    <p:sldId id="755" r:id="rId34"/>
    <p:sldId id="756" r:id="rId35"/>
    <p:sldId id="757" r:id="rId36"/>
    <p:sldId id="758" r:id="rId37"/>
    <p:sldId id="759" r:id="rId38"/>
    <p:sldId id="760" r:id="rId39"/>
    <p:sldId id="779" r:id="rId40"/>
    <p:sldId id="781" r:id="rId41"/>
    <p:sldId id="782" r:id="rId42"/>
    <p:sldId id="783" r:id="rId43"/>
    <p:sldId id="784" r:id="rId44"/>
    <p:sldId id="785" r:id="rId45"/>
    <p:sldId id="868" r:id="rId46"/>
    <p:sldId id="787" r:id="rId47"/>
    <p:sldId id="788" r:id="rId48"/>
    <p:sldId id="789" r:id="rId49"/>
    <p:sldId id="790" r:id="rId50"/>
    <p:sldId id="791" r:id="rId51"/>
    <p:sldId id="792" r:id="rId52"/>
    <p:sldId id="793" r:id="rId53"/>
    <p:sldId id="794" r:id="rId54"/>
    <p:sldId id="869" r:id="rId55"/>
    <p:sldId id="804" r:id="rId56"/>
    <p:sldId id="805" r:id="rId57"/>
    <p:sldId id="806" r:id="rId58"/>
    <p:sldId id="807" r:id="rId59"/>
    <p:sldId id="808" r:id="rId60"/>
    <p:sldId id="809" r:id="rId61"/>
    <p:sldId id="810" r:id="rId62"/>
    <p:sldId id="811" r:id="rId63"/>
    <p:sldId id="812" r:id="rId64"/>
    <p:sldId id="813" r:id="rId65"/>
    <p:sldId id="814" r:id="rId66"/>
    <p:sldId id="815" r:id="rId67"/>
    <p:sldId id="816" r:id="rId68"/>
    <p:sldId id="817" r:id="rId69"/>
    <p:sldId id="818" r:id="rId70"/>
    <p:sldId id="870" r:id="rId71"/>
    <p:sldId id="820" r:id="rId72"/>
    <p:sldId id="821" r:id="rId73"/>
    <p:sldId id="822" r:id="rId74"/>
    <p:sldId id="823" r:id="rId75"/>
    <p:sldId id="1962" r:id="rId76"/>
    <p:sldId id="824" r:id="rId77"/>
    <p:sldId id="825" r:id="rId78"/>
    <p:sldId id="1963" r:id="rId79"/>
    <p:sldId id="826" r:id="rId80"/>
    <p:sldId id="827" r:id="rId81"/>
    <p:sldId id="828" r:id="rId82"/>
    <p:sldId id="1964" r:id="rId83"/>
    <p:sldId id="819" r:id="rId84"/>
    <p:sldId id="829" r:id="rId85"/>
    <p:sldId id="830" r:id="rId86"/>
    <p:sldId id="831" r:id="rId87"/>
    <p:sldId id="832" r:id="rId88"/>
    <p:sldId id="833" r:id="rId89"/>
    <p:sldId id="834" r:id="rId90"/>
    <p:sldId id="835" r:id="rId91"/>
    <p:sldId id="836" r:id="rId92"/>
    <p:sldId id="837" r:id="rId93"/>
    <p:sldId id="838" r:id="rId94"/>
    <p:sldId id="839" r:id="rId95"/>
    <p:sldId id="840" r:id="rId96"/>
    <p:sldId id="841" r:id="rId97"/>
    <p:sldId id="871" r:id="rId98"/>
    <p:sldId id="843" r:id="rId99"/>
    <p:sldId id="844" r:id="rId100"/>
    <p:sldId id="845" r:id="rId101"/>
    <p:sldId id="846" r:id="rId102"/>
    <p:sldId id="847" r:id="rId103"/>
    <p:sldId id="848" r:id="rId104"/>
    <p:sldId id="849" r:id="rId105"/>
    <p:sldId id="850" r:id="rId106"/>
    <p:sldId id="854" r:id="rId107"/>
    <p:sldId id="855" r:id="rId108"/>
    <p:sldId id="856" r:id="rId109"/>
    <p:sldId id="857" r:id="rId110"/>
    <p:sldId id="858" r:id="rId111"/>
    <p:sldId id="859" r:id="rId112"/>
    <p:sldId id="860" r:id="rId113"/>
    <p:sldId id="861" r:id="rId114"/>
    <p:sldId id="862" r:id="rId115"/>
    <p:sldId id="863" r:id="rId116"/>
    <p:sldId id="864" r:id="rId117"/>
    <p:sldId id="1604" r:id="rId118"/>
    <p:sldId id="865" r:id="rId119"/>
    <p:sldId id="867" r:id="rId12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00"/>
    <a:srgbClr val="DDDDDD"/>
    <a:srgbClr val="FFCCFF"/>
    <a:srgbClr val="000099"/>
    <a:srgbClr val="FF0000"/>
    <a:srgbClr val="66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4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3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6225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dirty="0"/>
          </a:p>
        </p:txBody>
      </p:sp>
      <p:sp>
        <p:nvSpPr>
          <p:cNvPr id="6225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6225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91292653-6D28-1A4E-9097-8CD0CA4FA95B}" type="slidenum">
              <a:rPr lang="en-US"/>
              <a:pPr>
                <a:defRPr/>
              </a:pPr>
              <a:t>‹#›</a:t>
            </a:fld>
            <a:endParaRPr lang="en-US" dirty="0"/>
          </a:p>
        </p:txBody>
      </p:sp>
    </p:spTree>
    <p:extLst>
      <p:ext uri="{BB962C8B-B14F-4D97-AF65-F5344CB8AC3E}">
        <p14:creationId xmlns:p14="http://schemas.microsoft.com/office/powerpoint/2010/main" val="896416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dirty="0"/>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ACCD5E27-021E-054B-84DE-C100B224ED65}" type="slidenum">
              <a:rPr lang="en-US"/>
              <a:pPr>
                <a:defRPr/>
              </a:pPr>
              <a:t>‹#›</a:t>
            </a:fld>
            <a:endParaRPr lang="en-US" dirty="0"/>
          </a:p>
        </p:txBody>
      </p:sp>
    </p:spTree>
    <p:extLst>
      <p:ext uri="{BB962C8B-B14F-4D97-AF65-F5344CB8AC3E}">
        <p14:creationId xmlns:p14="http://schemas.microsoft.com/office/powerpoint/2010/main" val="3527411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093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11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21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63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a:extLst>
              <a:ext uri="{FF2B5EF4-FFF2-40B4-BE49-F238E27FC236}">
                <a16:creationId xmlns:a16="http://schemas.microsoft.com/office/drawing/2014/main" id="{F97C318A-17ED-1542-9AD9-7A2248F12DFC}"/>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58888FC7-8584-A54F-A1F0-E9C044658D3E}"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12994" name="Rectangle 2">
            <a:extLst>
              <a:ext uri="{FF2B5EF4-FFF2-40B4-BE49-F238E27FC236}">
                <a16:creationId xmlns:a16="http://schemas.microsoft.com/office/drawing/2014/main" id="{927CF829-8DED-9448-A937-FB315CAB3C7B}"/>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8C1486BF-9C4F-0F43-9A4E-0E1429CFEC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Akamai: 100,000+ servers in 1000+ clusters in 1000+ networks in 70+ countries serving trillions of requests a day.</a:t>
            </a:r>
          </a:p>
          <a:p>
            <a:endParaRPr lang="en-US" altLang="en-US">
              <a:ea typeface="ＭＳ Ｐゴシック" panose="020B0600070205080204" pitchFamily="34" charset="-128"/>
            </a:endParaRPr>
          </a:p>
          <a:p>
            <a:r>
              <a:rPr lang="en-US" altLang="en-US">
                <a:ea typeface="ＭＳ Ｐゴシック" panose="020B0600070205080204" pitchFamily="34" charset="-128"/>
              </a:rPr>
              <a:t>How many people use Netflix?</a:t>
            </a:r>
          </a:p>
        </p:txBody>
      </p:sp>
    </p:spTree>
    <p:extLst>
      <p:ext uri="{BB962C8B-B14F-4D97-AF65-F5344CB8AC3E}">
        <p14:creationId xmlns:p14="http://schemas.microsoft.com/office/powerpoint/2010/main" val="169486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a:extLst>
              <a:ext uri="{FF2B5EF4-FFF2-40B4-BE49-F238E27FC236}">
                <a16:creationId xmlns:a16="http://schemas.microsoft.com/office/drawing/2014/main" id="{9FA4490D-D4A4-034B-9842-2AED96A6F67A}"/>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9" tIns="48325" rIns="96649" bIns="48325" anchor="b"/>
          <a:lstStyle>
            <a:lvl1pPr defTabSz="966788">
              <a:defRPr sz="2000">
                <a:solidFill>
                  <a:schemeClr val="tx1"/>
                </a:solidFill>
                <a:latin typeface="Arial" panose="020B0604020202020204" pitchFamily="34" charset="0"/>
                <a:ea typeface="ＭＳ Ｐゴシック" panose="020B0600070205080204" pitchFamily="34" charset="-128"/>
              </a:defRPr>
            </a:lvl1pPr>
            <a:lvl2pPr marL="742950" indent="-285750" defTabSz="966788">
              <a:defRPr sz="2000">
                <a:solidFill>
                  <a:schemeClr val="tx1"/>
                </a:solidFill>
                <a:latin typeface="Arial" panose="020B0604020202020204" pitchFamily="34" charset="0"/>
                <a:ea typeface="ＭＳ Ｐゴシック" panose="020B0600070205080204" pitchFamily="34" charset="-128"/>
              </a:defRPr>
            </a:lvl2pPr>
            <a:lvl3pPr marL="1143000" indent="-228600" defTabSz="966788">
              <a:defRPr sz="2000">
                <a:solidFill>
                  <a:schemeClr val="tx1"/>
                </a:solidFill>
                <a:latin typeface="Arial" panose="020B0604020202020204" pitchFamily="34" charset="0"/>
                <a:ea typeface="ＭＳ Ｐゴシック" panose="020B0600070205080204" pitchFamily="34" charset="-128"/>
              </a:defRPr>
            </a:lvl3pPr>
            <a:lvl4pPr marL="1600200" indent="-228600" defTabSz="966788">
              <a:defRPr sz="2000">
                <a:solidFill>
                  <a:schemeClr val="tx1"/>
                </a:solidFill>
                <a:latin typeface="Arial" panose="020B0604020202020204" pitchFamily="34" charset="0"/>
                <a:ea typeface="ＭＳ Ｐゴシック" panose="020B0600070205080204" pitchFamily="34" charset="-128"/>
              </a:defRPr>
            </a:lvl4pPr>
            <a:lvl5pPr marL="2057400" indent="-228600" defTabSz="966788">
              <a:defRPr sz="20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CE157223-41AB-CB48-9D29-70289FC738BB}"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1" fontAlgn="auto" latinLnBrk="0" hangingPunct="1">
                <a:lnSpc>
                  <a:spcPct val="100000"/>
                </a:lnSpc>
                <a:spcBef>
                  <a:spcPct val="0"/>
                </a:spcBef>
                <a:spcAft>
                  <a:spcPts val="0"/>
                </a:spcAft>
                <a:buClrTx/>
                <a:buSzTx/>
                <a:buFontTx/>
                <a:buNone/>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15042" name="Rectangle 2">
            <a:extLst>
              <a:ext uri="{FF2B5EF4-FFF2-40B4-BE49-F238E27FC236}">
                <a16:creationId xmlns:a16="http://schemas.microsoft.com/office/drawing/2014/main" id="{740F7F93-FBC6-4742-87DD-5B7FB7D2E71C}"/>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E9D157F1-6907-8241-A7D1-F5F4F28FEB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peak load: 7million viewers, 2 Tbytes via </a:t>
            </a:r>
          </a:p>
        </p:txBody>
      </p:sp>
    </p:spTree>
    <p:extLst>
      <p:ext uri="{BB962C8B-B14F-4D97-AF65-F5344CB8AC3E}">
        <p14:creationId xmlns:p14="http://schemas.microsoft.com/office/powerpoint/2010/main" val="339244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39</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18419889-A0E6-614C-8257-F8C6A6B00434}" type="slidenum">
              <a:rPr lang="en-US" i="0" smtClean="0">
                <a:latin typeface="Times New Roman" charset="0"/>
              </a:rPr>
              <a:pPr>
                <a:defRPr/>
              </a:pPr>
              <a:t>40</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CB730813-E359-894C-BEE3-DBB31D2D9DAA}" type="slidenum">
              <a:rPr lang="en-US" i="0" smtClean="0">
                <a:latin typeface="Times New Roman" charset="0"/>
              </a:rPr>
              <a:pPr>
                <a:defRPr/>
              </a:pPr>
              <a:t>41</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1C7581-2794-CB42-ADEF-46B2BC49F6CE}" type="slidenum">
              <a:rPr lang="en-US"/>
              <a:pPr>
                <a:defRPr/>
              </a:pPr>
              <a:t>42</a:t>
            </a:fld>
            <a:endParaRPr lang="en-US" dirty="0"/>
          </a:p>
        </p:txBody>
      </p:sp>
      <p:sp>
        <p:nvSpPr>
          <p:cNvPr id="48128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09583C-989B-4E47-8E71-D8EEB6EF5E74}" type="slidenum">
              <a:rPr lang="en-US"/>
              <a:pPr>
                <a:defRPr/>
              </a:pPr>
              <a:t>43</a:t>
            </a:fld>
            <a:endParaRPr lang="en-US" dirty="0"/>
          </a:p>
        </p:txBody>
      </p:sp>
      <p:sp>
        <p:nvSpPr>
          <p:cNvPr id="481282"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27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3D93550-72F2-6941-92F8-0E87818ED0CE}" type="slidenum">
              <a:rPr lang="en-US" i="0" smtClean="0">
                <a:latin typeface="Times New Roman" charset="0"/>
              </a:rPr>
              <a:pPr>
                <a:defRPr/>
              </a:pPr>
              <a:t>44</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45</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1F4B70-DBE3-3741-B576-87AFDE574221}" type="slidenum">
              <a:rPr lang="en-US"/>
              <a:pPr>
                <a:defRPr/>
              </a:pPr>
              <a:t>46</a:t>
            </a:fld>
            <a:endParaRPr lang="en-US" dirty="0"/>
          </a:p>
        </p:txBody>
      </p:sp>
      <p:sp>
        <p:nvSpPr>
          <p:cNvPr id="475138"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25AACE-28E7-1B40-8C80-6111AC9D6EE2}" type="slidenum">
              <a:rPr lang="en-US"/>
              <a:pPr>
                <a:defRPr/>
              </a:pPr>
              <a:t>47</a:t>
            </a:fld>
            <a:endParaRPr lang="en-US" dirty="0"/>
          </a:p>
        </p:txBody>
      </p:sp>
      <p:sp>
        <p:nvSpPr>
          <p:cNvPr id="474114"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207908-A65C-F64C-A60A-480C7E37656F}" type="slidenum">
              <a:rPr lang="en-US"/>
              <a:pPr>
                <a:defRPr/>
              </a:pPr>
              <a:t>48</a:t>
            </a:fld>
            <a:endParaRPr lang="en-US" dirty="0"/>
          </a:p>
        </p:txBody>
      </p:sp>
      <p:sp>
        <p:nvSpPr>
          <p:cNvPr id="487426"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055C75-516E-F048-AC12-D7BD8EDDF1D7}" type="slidenum">
              <a:rPr lang="en-US"/>
              <a:pPr>
                <a:defRPr/>
              </a:pPr>
              <a:t>52</a:t>
            </a:fld>
            <a:endParaRPr lang="en-US" dirty="0"/>
          </a:p>
        </p:txBody>
      </p:sp>
      <p:sp>
        <p:nvSpPr>
          <p:cNvPr id="489474"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367D95-D362-D649-B882-5B02885D069F}" type="slidenum">
              <a:rPr lang="en-US"/>
              <a:pPr>
                <a:defRPr/>
              </a:pPr>
              <a:t>53</a:t>
            </a:fld>
            <a:endParaRPr lang="en-US" dirty="0"/>
          </a:p>
        </p:txBody>
      </p:sp>
      <p:sp>
        <p:nvSpPr>
          <p:cNvPr id="489474"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54</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10E54B-4C26-C848-A80A-DC8DD9F68F4F}" type="slidenum">
              <a:rPr lang="en-US"/>
              <a:pPr>
                <a:defRPr/>
              </a:pPr>
              <a:t>55</a:t>
            </a:fld>
            <a:endParaRPr lang="en-US" dirty="0"/>
          </a:p>
        </p:txBody>
      </p:sp>
      <p:sp>
        <p:nvSpPr>
          <p:cNvPr id="499714"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C205B4-11FD-5245-ABC6-9C46FD8C837E}" type="slidenum">
              <a:rPr lang="en-US"/>
              <a:pPr>
                <a:defRPr/>
              </a:pPr>
              <a:t>56</a:t>
            </a:fld>
            <a:endParaRPr lang="en-US" dirty="0"/>
          </a:p>
        </p:txBody>
      </p:sp>
      <p:sp>
        <p:nvSpPr>
          <p:cNvPr id="499714"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226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0A8E33-5754-2749-845F-5AFE7D870EB5}" type="slidenum">
              <a:rPr lang="en-US"/>
              <a:pPr>
                <a:defRPr/>
              </a:pPr>
              <a:t>57</a:t>
            </a:fld>
            <a:endParaRPr lang="en-US" dirty="0"/>
          </a:p>
        </p:txBody>
      </p:sp>
      <p:sp>
        <p:nvSpPr>
          <p:cNvPr id="500738"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D9E7C2-ED8C-324D-960F-9A87871E27F3}" type="slidenum">
              <a:rPr lang="en-US"/>
              <a:pPr>
                <a:defRPr/>
              </a:pPr>
              <a:t>58</a:t>
            </a:fld>
            <a:endParaRPr lang="en-US" dirty="0"/>
          </a:p>
        </p:txBody>
      </p:sp>
      <p:sp>
        <p:nvSpPr>
          <p:cNvPr id="50176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A1F6A-E422-EB4D-86FE-3FB0D2EAFEF7}" type="slidenum">
              <a:rPr lang="en-US"/>
              <a:pPr>
                <a:defRPr/>
              </a:pPr>
              <a:t>59</a:t>
            </a:fld>
            <a:endParaRPr lang="en-US" dirty="0"/>
          </a:p>
        </p:txBody>
      </p:sp>
      <p:sp>
        <p:nvSpPr>
          <p:cNvPr id="502786"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828E0F-D9E3-A644-B505-ACE506F3E442}" type="slidenum">
              <a:rPr lang="en-US"/>
              <a:pPr>
                <a:defRPr/>
              </a:pPr>
              <a:t>60</a:t>
            </a:fld>
            <a:endParaRPr lang="en-US" dirty="0"/>
          </a:p>
        </p:txBody>
      </p:sp>
      <p:sp>
        <p:nvSpPr>
          <p:cNvPr id="503810"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69BF91-069B-794F-B1A1-4DA14FF6BE44}" type="slidenum">
              <a:rPr lang="en-US"/>
              <a:pPr>
                <a:defRPr/>
              </a:pPr>
              <a:t>61</a:t>
            </a:fld>
            <a:endParaRPr lang="en-US" dirty="0"/>
          </a:p>
        </p:txBody>
      </p:sp>
      <p:sp>
        <p:nvSpPr>
          <p:cNvPr id="504834"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F3CDC0-604F-934E-BB95-963BBCD3FBB0}" type="slidenum">
              <a:rPr lang="en-US"/>
              <a:pPr>
                <a:defRPr/>
              </a:pPr>
              <a:t>62</a:t>
            </a:fld>
            <a:endParaRPr lang="en-US" dirty="0"/>
          </a:p>
        </p:txBody>
      </p:sp>
      <p:sp>
        <p:nvSpPr>
          <p:cNvPr id="505858"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2B6D67-6530-1847-9614-1555B208A320}" type="slidenum">
              <a:rPr lang="en-US"/>
              <a:pPr>
                <a:defRPr/>
              </a:pPr>
              <a:t>63</a:t>
            </a:fld>
            <a:endParaRPr lang="en-US" dirty="0"/>
          </a:p>
        </p:txBody>
      </p:sp>
      <p:sp>
        <p:nvSpPr>
          <p:cNvPr id="50688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4B108C-6B1B-AF41-8D65-F1C28D5081D7}" type="slidenum">
              <a:rPr lang="en-US"/>
              <a:pPr>
                <a:defRPr/>
              </a:pPr>
              <a:t>64</a:t>
            </a:fld>
            <a:endParaRPr lang="en-US" dirty="0"/>
          </a:p>
        </p:txBody>
      </p:sp>
      <p:sp>
        <p:nvSpPr>
          <p:cNvPr id="507906"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93BA95-160F-E649-99F0-83A4464555FC}" type="slidenum">
              <a:rPr lang="en-US"/>
              <a:pPr>
                <a:defRPr/>
              </a:pPr>
              <a:t>65</a:t>
            </a:fld>
            <a:endParaRPr lang="en-US" dirty="0"/>
          </a:p>
        </p:txBody>
      </p:sp>
      <p:sp>
        <p:nvSpPr>
          <p:cNvPr id="508930"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6BA8C2-0451-DB4C-8F9F-88D61358D7BF}" type="slidenum">
              <a:rPr lang="en-US"/>
              <a:pPr>
                <a:defRPr/>
              </a:pPr>
              <a:t>66</a:t>
            </a:fld>
            <a:endParaRPr lang="en-US" dirty="0"/>
          </a:p>
        </p:txBody>
      </p:sp>
      <p:sp>
        <p:nvSpPr>
          <p:cNvPr id="509954"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3D93550-72F2-6941-92F8-0E87818ED0CE}" type="slidenum">
              <a:rPr lang="en-US" i="0" smtClean="0">
                <a:latin typeface="Times New Roman" charset="0"/>
              </a:rPr>
              <a:pPr>
                <a:defRPr/>
              </a:pPr>
              <a:t>5</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174741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17613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0"/>
              </a:defRPr>
            </a:lvl1pPr>
            <a:lvl2pPr marL="742950" indent="-285750" defTabSz="966788">
              <a:defRPr sz="2000">
                <a:solidFill>
                  <a:schemeClr val="tx1"/>
                </a:solidFill>
                <a:latin typeface="Arial" charset="0"/>
                <a:ea typeface="ＭＳ Ｐゴシック" charset="0"/>
              </a:defRPr>
            </a:lvl2pPr>
            <a:lvl3pPr marL="1143000" indent="-228600" defTabSz="966788">
              <a:defRPr sz="2000">
                <a:solidFill>
                  <a:schemeClr val="tx1"/>
                </a:solidFill>
                <a:latin typeface="Arial" charset="0"/>
                <a:ea typeface="ＭＳ Ｐゴシック" charset="0"/>
              </a:defRPr>
            </a:lvl3pPr>
            <a:lvl4pPr marL="1600200" indent="-228600" defTabSz="966788">
              <a:defRPr sz="2000">
                <a:solidFill>
                  <a:schemeClr val="tx1"/>
                </a:solidFill>
                <a:latin typeface="Arial" charset="0"/>
                <a:ea typeface="ＭＳ Ｐゴシック" charset="0"/>
              </a:defRPr>
            </a:lvl4pPr>
            <a:lvl5pPr marL="2057400" indent="-228600" defTabSz="966788">
              <a:defRPr sz="2000">
                <a:solidFill>
                  <a:schemeClr val="tx1"/>
                </a:solidFill>
                <a:latin typeface="Arial" charset="0"/>
                <a:ea typeface="ＭＳ Ｐゴシック" charset="0"/>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defRPr/>
            </a:pPr>
            <a:fld id="{E39D77A4-5B67-A846-AE64-32A0E222894D}" type="slidenum">
              <a:rPr lang="en-US" sz="1300">
                <a:latin typeface="Times New Roman" charset="0"/>
              </a:rPr>
              <a:pPr>
                <a:defRPr/>
              </a:pPr>
              <a:t>67</a:t>
            </a:fld>
            <a:endParaRPr lang="en-US" sz="1300" dirty="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1771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0"/>
              </a:defRPr>
            </a:lvl1pPr>
            <a:lvl2pPr marL="742950" indent="-285750" defTabSz="966788">
              <a:defRPr sz="2000">
                <a:solidFill>
                  <a:schemeClr val="tx1"/>
                </a:solidFill>
                <a:latin typeface="Arial" charset="0"/>
                <a:ea typeface="ＭＳ Ｐゴシック" charset="0"/>
              </a:defRPr>
            </a:lvl2pPr>
            <a:lvl3pPr marL="1143000" indent="-228600" defTabSz="966788">
              <a:defRPr sz="2000">
                <a:solidFill>
                  <a:schemeClr val="tx1"/>
                </a:solidFill>
                <a:latin typeface="Arial" charset="0"/>
                <a:ea typeface="ＭＳ Ｐゴシック" charset="0"/>
              </a:defRPr>
            </a:lvl3pPr>
            <a:lvl4pPr marL="1600200" indent="-228600" defTabSz="966788">
              <a:defRPr sz="2000">
                <a:solidFill>
                  <a:schemeClr val="tx1"/>
                </a:solidFill>
                <a:latin typeface="Arial" charset="0"/>
                <a:ea typeface="ＭＳ Ｐゴシック" charset="0"/>
              </a:defRPr>
            </a:lvl4pPr>
            <a:lvl5pPr marL="2057400" indent="-228600" defTabSz="966788">
              <a:defRPr sz="2000">
                <a:solidFill>
                  <a:schemeClr val="tx1"/>
                </a:solidFill>
                <a:latin typeface="Arial" charset="0"/>
                <a:ea typeface="ＭＳ Ｐゴシック" charset="0"/>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defRPr/>
            </a:pPr>
            <a:fld id="{3F448EB4-3C79-B94C-9D48-9A7F79DAB29C}" type="slidenum">
              <a:rPr lang="en-US" sz="1300">
                <a:latin typeface="Times New Roman" charset="0"/>
              </a:rPr>
              <a:pPr>
                <a:defRPr/>
              </a:pPr>
              <a:t>68</a:t>
            </a:fld>
            <a:endParaRPr lang="en-US" sz="1300" dirty="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178180"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defRPr sz="2000">
                <a:solidFill>
                  <a:schemeClr val="tx1"/>
                </a:solidFill>
                <a:latin typeface="Arial" charset="0"/>
                <a:ea typeface="ＭＳ Ｐゴシック" charset="0"/>
              </a:defRPr>
            </a:lvl1pPr>
            <a:lvl2pPr marL="742950" indent="-285750" defTabSz="966788">
              <a:defRPr sz="2000">
                <a:solidFill>
                  <a:schemeClr val="tx1"/>
                </a:solidFill>
                <a:latin typeface="Arial" charset="0"/>
                <a:ea typeface="ＭＳ Ｐゴシック" charset="0"/>
              </a:defRPr>
            </a:lvl2pPr>
            <a:lvl3pPr marL="1143000" indent="-228600" defTabSz="966788">
              <a:defRPr sz="2000">
                <a:solidFill>
                  <a:schemeClr val="tx1"/>
                </a:solidFill>
                <a:latin typeface="Arial" charset="0"/>
                <a:ea typeface="ＭＳ Ｐゴシック" charset="0"/>
              </a:defRPr>
            </a:lvl3pPr>
            <a:lvl4pPr marL="1600200" indent="-228600" defTabSz="966788">
              <a:defRPr sz="2000">
                <a:solidFill>
                  <a:schemeClr val="tx1"/>
                </a:solidFill>
                <a:latin typeface="Arial" charset="0"/>
                <a:ea typeface="ＭＳ Ｐゴシック" charset="0"/>
              </a:defRPr>
            </a:lvl4pPr>
            <a:lvl5pPr marL="2057400" indent="-228600" defTabSz="966788">
              <a:defRPr sz="2000">
                <a:solidFill>
                  <a:schemeClr val="tx1"/>
                </a:solidFill>
                <a:latin typeface="Arial" charset="0"/>
                <a:ea typeface="ＭＳ Ｐゴシック" charset="0"/>
              </a:defRPr>
            </a:lvl5pPr>
            <a:lvl6pPr marL="25146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defTabSz="966788"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defRPr/>
            </a:pPr>
            <a:fld id="{C94A52EF-3ADC-3C41-AF0A-03333FEC2F81}" type="slidenum">
              <a:rPr lang="en-US" sz="1300">
                <a:latin typeface="Times New Roman" charset="0"/>
              </a:rPr>
              <a:pPr>
                <a:defRPr/>
              </a:pPr>
              <a:t>69</a:t>
            </a:fld>
            <a:endParaRPr lang="en-US" sz="1300" dirty="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70</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880C6B-3549-9143-AA21-921A1B2E8309}" type="slidenum">
              <a:rPr lang="en-US"/>
              <a:pPr>
                <a:defRPr/>
              </a:pPr>
              <a:t>71</a:t>
            </a:fld>
            <a:endParaRPr lang="en-US" dirty="0"/>
          </a:p>
        </p:txBody>
      </p:sp>
      <p:sp>
        <p:nvSpPr>
          <p:cNvPr id="51302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32D246-0A3E-0942-A66E-EDEEF190E1F7}" type="slidenum">
              <a:rPr lang="en-US"/>
              <a:pPr>
                <a:defRPr/>
              </a:pPr>
              <a:t>72</a:t>
            </a:fld>
            <a:endParaRPr lang="en-US" dirty="0"/>
          </a:p>
        </p:txBody>
      </p:sp>
      <p:sp>
        <p:nvSpPr>
          <p:cNvPr id="514050"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8588A5-EA74-0C48-B297-8EBBBF00682B}" type="slidenum">
              <a:rPr lang="en-US"/>
              <a:pPr>
                <a:defRPr/>
              </a:pPr>
              <a:t>73</a:t>
            </a:fld>
            <a:endParaRPr lang="en-US" dirty="0"/>
          </a:p>
        </p:txBody>
      </p:sp>
      <p:sp>
        <p:nvSpPr>
          <p:cNvPr id="515074"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4156B4-9E24-1344-A631-05AF972A0143}" type="slidenum">
              <a:rPr lang="en-US"/>
              <a:pPr>
                <a:defRPr/>
              </a:pPr>
              <a:t>74</a:t>
            </a:fld>
            <a:endParaRPr lang="en-US" dirty="0"/>
          </a:p>
        </p:txBody>
      </p:sp>
      <p:sp>
        <p:nvSpPr>
          <p:cNvPr id="516098"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726D9D-4696-CF46-B5DD-DCFABDE76080}" type="slidenum">
              <a:rPr lang="en-US"/>
              <a:pPr>
                <a:defRPr/>
              </a:pPr>
              <a:t>75</a:t>
            </a:fld>
            <a:endParaRPr lang="en-US" dirty="0"/>
          </a:p>
        </p:txBody>
      </p:sp>
      <p:sp>
        <p:nvSpPr>
          <p:cNvPr id="517122"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extLst>
      <p:ext uri="{BB962C8B-B14F-4D97-AF65-F5344CB8AC3E}">
        <p14:creationId xmlns:p14="http://schemas.microsoft.com/office/powerpoint/2010/main" val="1110467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726D9D-4696-CF46-B5DD-DCFABDE76080}" type="slidenum">
              <a:rPr lang="en-US"/>
              <a:pPr>
                <a:defRPr/>
              </a:pPr>
              <a:t>76</a:t>
            </a:fld>
            <a:endParaRPr lang="en-US" dirty="0"/>
          </a:p>
        </p:txBody>
      </p:sp>
      <p:sp>
        <p:nvSpPr>
          <p:cNvPr id="517122"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659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898BED-EC88-B149-8BB6-D2868E47B680}" type="slidenum">
              <a:rPr lang="en-US"/>
              <a:pPr>
                <a:defRPr/>
              </a:pPr>
              <a:t>77</a:t>
            </a:fld>
            <a:endParaRPr lang="en-US" dirty="0"/>
          </a:p>
        </p:txBody>
      </p:sp>
      <p:sp>
        <p:nvSpPr>
          <p:cNvPr id="5181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1483BCE6-0975-4CB0-B9E6-78E82384C7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a:solidFill>
                  <a:schemeClr val="tx1"/>
                </a:solidFill>
                <a:latin typeface="Comic Sans MS" panose="030F0702030302020204" pitchFamily="66" charset="0"/>
              </a:defRPr>
            </a:lvl1pPr>
            <a:lvl2pPr marL="742950" indent="-285750" defTabSz="949325">
              <a:defRPr>
                <a:solidFill>
                  <a:schemeClr val="tx1"/>
                </a:solidFill>
                <a:latin typeface="Comic Sans MS" panose="030F0702030302020204" pitchFamily="66" charset="0"/>
              </a:defRPr>
            </a:lvl2pPr>
            <a:lvl3pPr marL="1143000" indent="-228600" defTabSz="949325">
              <a:defRPr>
                <a:solidFill>
                  <a:schemeClr val="tx1"/>
                </a:solidFill>
                <a:latin typeface="Comic Sans MS" panose="030F0702030302020204" pitchFamily="66" charset="0"/>
              </a:defRPr>
            </a:lvl3pPr>
            <a:lvl4pPr marL="1600200" indent="-228600" defTabSz="949325">
              <a:defRPr>
                <a:solidFill>
                  <a:schemeClr val="tx1"/>
                </a:solidFill>
                <a:latin typeface="Comic Sans MS" panose="030F0702030302020204" pitchFamily="66" charset="0"/>
              </a:defRPr>
            </a:lvl4pPr>
            <a:lvl5pPr marL="2057400" indent="-228600" defTabSz="949325">
              <a:defRPr>
                <a:solidFill>
                  <a:schemeClr val="tx1"/>
                </a:solidFill>
                <a:latin typeface="Comic Sans MS" panose="030F0702030302020204" pitchFamily="66" charset="0"/>
              </a:defRPr>
            </a:lvl5pPr>
            <a:lvl6pPr marL="2514600" indent="-228600" defTabSz="949325" eaLnBrk="0" fontAlgn="base" hangingPunct="0">
              <a:spcBef>
                <a:spcPct val="0"/>
              </a:spcBef>
              <a:spcAft>
                <a:spcPct val="0"/>
              </a:spcAft>
              <a:defRPr>
                <a:solidFill>
                  <a:schemeClr val="tx1"/>
                </a:solidFill>
                <a:latin typeface="Comic Sans MS" panose="030F0702030302020204" pitchFamily="66" charset="0"/>
              </a:defRPr>
            </a:lvl6pPr>
            <a:lvl7pPr marL="2971800" indent="-228600" defTabSz="949325" eaLnBrk="0" fontAlgn="base" hangingPunct="0">
              <a:spcBef>
                <a:spcPct val="0"/>
              </a:spcBef>
              <a:spcAft>
                <a:spcPct val="0"/>
              </a:spcAft>
              <a:defRPr>
                <a:solidFill>
                  <a:schemeClr val="tx1"/>
                </a:solidFill>
                <a:latin typeface="Comic Sans MS" panose="030F0702030302020204" pitchFamily="66" charset="0"/>
              </a:defRPr>
            </a:lvl7pPr>
            <a:lvl8pPr marL="3429000" indent="-228600" defTabSz="949325" eaLnBrk="0" fontAlgn="base" hangingPunct="0">
              <a:spcBef>
                <a:spcPct val="0"/>
              </a:spcBef>
              <a:spcAft>
                <a:spcPct val="0"/>
              </a:spcAft>
              <a:defRPr>
                <a:solidFill>
                  <a:schemeClr val="tx1"/>
                </a:solidFill>
                <a:latin typeface="Comic Sans MS" panose="030F0702030302020204" pitchFamily="66" charset="0"/>
              </a:defRPr>
            </a:lvl8pPr>
            <a:lvl9pPr marL="3886200" indent="-228600" defTabSz="949325" eaLnBrk="0" fontAlgn="base" hangingPunct="0">
              <a:spcBef>
                <a:spcPct val="0"/>
              </a:spcBef>
              <a:spcAft>
                <a:spcPct val="0"/>
              </a:spcAft>
              <a:defRPr>
                <a:solidFill>
                  <a:schemeClr val="tx1"/>
                </a:solidFill>
                <a:latin typeface="Comic Sans MS" panose="030F0702030302020204" pitchFamily="66" charset="0"/>
              </a:defRPr>
            </a:lvl9pPr>
          </a:lstStyle>
          <a:p>
            <a:fld id="{0D0AD49C-D079-438E-9F75-BBD4848866F9}" type="slidenum">
              <a:rPr lang="en-US" altLang="sv-SE">
                <a:latin typeface="Times New Roman" panose="02020603050405020304" pitchFamily="18" charset="0"/>
              </a:rPr>
              <a:pPr/>
              <a:t>78</a:t>
            </a:fld>
            <a:endParaRPr lang="en-US" altLang="sv-SE">
              <a:latin typeface="Times New Roman" panose="02020603050405020304" pitchFamily="18" charset="0"/>
            </a:endParaRPr>
          </a:p>
        </p:txBody>
      </p:sp>
      <p:sp>
        <p:nvSpPr>
          <p:cNvPr id="124931" name="Rectangle 2">
            <a:extLst>
              <a:ext uri="{FF2B5EF4-FFF2-40B4-BE49-F238E27FC236}">
                <a16:creationId xmlns:a16="http://schemas.microsoft.com/office/drawing/2014/main" id="{BC01C984-A8CB-4816-9DBE-5B33039C5077}"/>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128829CB-E601-4A3E-B062-97DF6CCC0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E51E4E-2249-194A-B1C3-AD619F9D65AE}" type="slidenum">
              <a:rPr lang="en-US"/>
              <a:pPr>
                <a:defRPr/>
              </a:pPr>
              <a:t>79</a:t>
            </a:fld>
            <a:endParaRPr lang="en-US" dirty="0"/>
          </a:p>
        </p:txBody>
      </p:sp>
      <p:sp>
        <p:nvSpPr>
          <p:cNvPr id="519170"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420AA9-40A1-8B45-9204-AFACF60E6626}" type="slidenum">
              <a:rPr lang="en-US"/>
              <a:pPr>
                <a:defRPr/>
              </a:pPr>
              <a:t>80</a:t>
            </a:fld>
            <a:endParaRPr lang="en-US" dirty="0"/>
          </a:p>
        </p:txBody>
      </p:sp>
      <p:sp>
        <p:nvSpPr>
          <p:cNvPr id="520194"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5501558-AF9E-5D47-BF5A-A49C378F67FC}" type="slidenum">
              <a:rPr lang="en-US"/>
              <a:pPr>
                <a:defRPr/>
              </a:pPr>
              <a:t>81</a:t>
            </a:fld>
            <a:endParaRPr lang="en-US" dirty="0"/>
          </a:p>
        </p:txBody>
      </p:sp>
      <p:sp>
        <p:nvSpPr>
          <p:cNvPr id="521218"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B0C333-111B-F047-A293-12CDE8029F38}" type="slidenum">
              <a:rPr lang="en-US"/>
              <a:pPr>
                <a:defRPr/>
              </a:pPr>
              <a:t>84</a:t>
            </a:fld>
            <a:endParaRPr lang="en-US" dirty="0"/>
          </a:p>
        </p:txBody>
      </p:sp>
      <p:sp>
        <p:nvSpPr>
          <p:cNvPr id="522242"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F4029A-5103-BA4C-9134-A1AD00989200}" type="slidenum">
              <a:rPr lang="en-US"/>
              <a:pPr>
                <a:defRPr/>
              </a:pPr>
              <a:t>85</a:t>
            </a:fld>
            <a:endParaRPr lang="en-US" dirty="0"/>
          </a:p>
        </p:txBody>
      </p:sp>
      <p:sp>
        <p:nvSpPr>
          <p:cNvPr id="52326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D6B6C8-2FD3-1B4B-B83E-91C6650C02A5}" type="slidenum">
              <a:rPr lang="en-US"/>
              <a:pPr>
                <a:defRPr/>
              </a:pPr>
              <a:t>86</a:t>
            </a:fld>
            <a:endParaRPr lang="en-US" dirty="0"/>
          </a:p>
        </p:txBody>
      </p:sp>
      <p:sp>
        <p:nvSpPr>
          <p:cNvPr id="524290"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092EF8-B157-FB4A-A2F4-A9F3F0854297}" type="slidenum">
              <a:rPr lang="en-US"/>
              <a:pPr>
                <a:defRPr/>
              </a:pPr>
              <a:t>87</a:t>
            </a:fld>
            <a:endParaRPr lang="en-US" dirty="0"/>
          </a:p>
        </p:txBody>
      </p:sp>
      <p:sp>
        <p:nvSpPr>
          <p:cNvPr id="525314"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62D13E-70A6-0645-9276-A63A0F553A84}" type="slidenum">
              <a:rPr lang="en-US"/>
              <a:pPr>
                <a:defRPr/>
              </a:pPr>
              <a:t>88</a:t>
            </a:fld>
            <a:endParaRPr lang="en-US" dirty="0"/>
          </a:p>
        </p:txBody>
      </p:sp>
      <p:sp>
        <p:nvSpPr>
          <p:cNvPr id="526338"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096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C40E9C-E805-8344-9B18-EBECDBC8FBB4}" type="slidenum">
              <a:rPr lang="en-US"/>
              <a:pPr>
                <a:defRPr/>
              </a:pPr>
              <a:t>89</a:t>
            </a:fld>
            <a:endParaRPr lang="en-US" dirty="0"/>
          </a:p>
        </p:txBody>
      </p:sp>
      <p:sp>
        <p:nvSpPr>
          <p:cNvPr id="527362"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F6FCC8-AEB5-5D45-8AA9-3E97E28CA55F}" type="slidenum">
              <a:rPr lang="en-US"/>
              <a:pPr>
                <a:defRPr/>
              </a:pPr>
              <a:t>90</a:t>
            </a:fld>
            <a:endParaRPr lang="en-US" dirty="0"/>
          </a:p>
        </p:txBody>
      </p:sp>
      <p:sp>
        <p:nvSpPr>
          <p:cNvPr id="52838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8D8A87-5521-8A4A-844C-FA7F40FDEAFA}" type="slidenum">
              <a:rPr lang="en-US"/>
              <a:pPr>
                <a:defRPr/>
              </a:pPr>
              <a:t>91</a:t>
            </a:fld>
            <a:endParaRPr lang="en-US" dirty="0"/>
          </a:p>
        </p:txBody>
      </p:sp>
      <p:sp>
        <p:nvSpPr>
          <p:cNvPr id="529410"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29B5B6-4B24-C048-B479-237B82AFA155}" type="slidenum">
              <a:rPr lang="en-US"/>
              <a:pPr>
                <a:defRPr/>
              </a:pPr>
              <a:t>92</a:t>
            </a:fld>
            <a:endParaRPr lang="en-US" dirty="0"/>
          </a:p>
        </p:txBody>
      </p:sp>
      <p:sp>
        <p:nvSpPr>
          <p:cNvPr id="530434"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BA3352-C8EC-2A47-B992-7CD6489C84B8}" type="slidenum">
              <a:rPr lang="en-US"/>
              <a:pPr>
                <a:defRPr/>
              </a:pPr>
              <a:t>93</a:t>
            </a:fld>
            <a:endParaRPr lang="en-US" dirty="0"/>
          </a:p>
        </p:txBody>
      </p:sp>
      <p:sp>
        <p:nvSpPr>
          <p:cNvPr id="531458"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423C51-D0E2-DD4F-8B93-F2B073FF11DF}" type="slidenum">
              <a:rPr lang="en-US"/>
              <a:pPr>
                <a:defRPr/>
              </a:pPr>
              <a:t>94</a:t>
            </a:fld>
            <a:endParaRPr lang="en-US" dirty="0"/>
          </a:p>
        </p:txBody>
      </p:sp>
      <p:sp>
        <p:nvSpPr>
          <p:cNvPr id="532482"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A94D54-0CEB-3C4F-AA2A-6B37587DF09E}" type="slidenum">
              <a:rPr lang="en-US"/>
              <a:pPr>
                <a:defRPr/>
              </a:pPr>
              <a:t>95</a:t>
            </a:fld>
            <a:endParaRPr lang="en-US" dirty="0"/>
          </a:p>
        </p:txBody>
      </p:sp>
      <p:sp>
        <p:nvSpPr>
          <p:cNvPr id="489474"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9326BF-D5CB-2C44-AB0A-AAC7EB7EF88E}" type="slidenum">
              <a:rPr lang="en-US"/>
              <a:pPr>
                <a:defRPr/>
              </a:pPr>
              <a:t>96</a:t>
            </a:fld>
            <a:endParaRPr lang="en-US" dirty="0"/>
          </a:p>
        </p:txBody>
      </p:sp>
      <p:sp>
        <p:nvSpPr>
          <p:cNvPr id="534530"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97</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0C3C7AE2-30E2-EA44-892E-77E14755A56D}" type="slidenum">
              <a:rPr lang="en-US" i="0" smtClean="0">
                <a:latin typeface="Times New Roman" charset="0"/>
              </a:rPr>
              <a:pPr>
                <a:defRPr/>
              </a:pPr>
              <a:t>98</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207908-A65C-F64C-A60A-480C7E37656F}" type="slidenum">
              <a:rPr lang="en-US"/>
              <a:pPr>
                <a:defRPr/>
              </a:pPr>
              <a:t>9</a:t>
            </a:fld>
            <a:endParaRPr lang="en-US" dirty="0"/>
          </a:p>
        </p:txBody>
      </p:sp>
      <p:sp>
        <p:nvSpPr>
          <p:cNvPr id="487426"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extLst>
      <p:ext uri="{BB962C8B-B14F-4D97-AF65-F5344CB8AC3E}">
        <p14:creationId xmlns:p14="http://schemas.microsoft.com/office/powerpoint/2010/main" val="10589830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2B0DA1E1-42DE-F844-A09D-1CEC5A50F78F}" type="slidenum">
              <a:rPr lang="en-US" i="0" smtClean="0">
                <a:latin typeface="Times New Roman" charset="0"/>
              </a:rPr>
              <a:pPr>
                <a:defRPr/>
              </a:pPr>
              <a:t>99</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8967A0-5C22-4E47-ABE4-026C12F3FDB8}" type="slidenum">
              <a:rPr lang="en-US"/>
              <a:pPr>
                <a:defRPr/>
              </a:pPr>
              <a:t>101</a:t>
            </a:fld>
            <a:endParaRPr lang="en-US" dirty="0"/>
          </a:p>
        </p:txBody>
      </p:sp>
      <p:sp>
        <p:nvSpPr>
          <p:cNvPr id="541698"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B3E58B-510E-AD4A-8D29-EECD75C2764C}" type="slidenum">
              <a:rPr lang="en-US"/>
              <a:pPr>
                <a:defRPr/>
              </a:pPr>
              <a:t>102</a:t>
            </a:fld>
            <a:endParaRPr lang="en-US" dirty="0"/>
          </a:p>
        </p:txBody>
      </p:sp>
      <p:sp>
        <p:nvSpPr>
          <p:cNvPr id="542722"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553647-26E4-FF49-A8BD-88FD2174704B}" type="slidenum">
              <a:rPr lang="en-US"/>
              <a:pPr>
                <a:defRPr/>
              </a:pPr>
              <a:t>103</a:t>
            </a:fld>
            <a:endParaRPr lang="en-US" dirty="0"/>
          </a:p>
        </p:txBody>
      </p:sp>
      <p:sp>
        <p:nvSpPr>
          <p:cNvPr id="54374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C2117D-0489-8645-B023-63BCF655757E}" type="slidenum">
              <a:rPr lang="en-US"/>
              <a:pPr>
                <a:defRPr/>
              </a:pPr>
              <a:t>104</a:t>
            </a:fld>
            <a:endParaRPr lang="en-US" dirty="0"/>
          </a:p>
        </p:txBody>
      </p:sp>
      <p:sp>
        <p:nvSpPr>
          <p:cNvPr id="544770"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525E64-AC36-9C4B-B35A-E52368D2946F}" type="slidenum">
              <a:rPr lang="en-US"/>
              <a:pPr>
                <a:defRPr/>
              </a:pPr>
              <a:t>105</a:t>
            </a:fld>
            <a:endParaRPr lang="en-US" dirty="0"/>
          </a:p>
        </p:txBody>
      </p:sp>
      <p:sp>
        <p:nvSpPr>
          <p:cNvPr id="548866"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AB464D-6E4A-F246-912F-CB6DB1B35241}" type="slidenum">
              <a:rPr lang="en-US"/>
              <a:pPr>
                <a:defRPr/>
              </a:pPr>
              <a:t>106</a:t>
            </a:fld>
            <a:endParaRPr lang="en-US" dirty="0"/>
          </a:p>
        </p:txBody>
      </p:sp>
      <p:sp>
        <p:nvSpPr>
          <p:cNvPr id="552962"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3173F2-A9E7-EA43-B6FA-07184E300AD1}" type="slidenum">
              <a:rPr lang="en-US"/>
              <a:pPr>
                <a:defRPr/>
              </a:pPr>
              <a:t>107</a:t>
            </a:fld>
            <a:endParaRPr lang="en-US" dirty="0"/>
          </a:p>
        </p:txBody>
      </p:sp>
      <p:sp>
        <p:nvSpPr>
          <p:cNvPr id="553986"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5ECF47-E402-4743-90F9-546024ED1BE8}" type="slidenum">
              <a:rPr lang="en-US"/>
              <a:pPr>
                <a:defRPr/>
              </a:pPr>
              <a:t>108</a:t>
            </a:fld>
            <a:endParaRPr lang="en-US" dirty="0"/>
          </a:p>
        </p:txBody>
      </p:sp>
      <p:sp>
        <p:nvSpPr>
          <p:cNvPr id="555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14E3A9-999A-F24F-A8E2-9008CDD15980}" type="slidenum">
              <a:rPr lang="en-US"/>
              <a:pPr>
                <a:defRPr/>
              </a:pPr>
              <a:t>109</a:t>
            </a:fld>
            <a:endParaRPr lang="en-US" dirty="0"/>
          </a:p>
        </p:txBody>
      </p:sp>
      <p:sp>
        <p:nvSpPr>
          <p:cNvPr id="611330"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367D95-D362-D649-B882-5B02885D069F}" type="slidenum">
              <a:rPr lang="en-US"/>
              <a:pPr>
                <a:defRPr/>
              </a:pPr>
              <a:t>12</a:t>
            </a:fld>
            <a:endParaRPr lang="en-US" dirty="0"/>
          </a:p>
        </p:txBody>
      </p:sp>
      <p:sp>
        <p:nvSpPr>
          <p:cNvPr id="489474"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extLst>
      <p:ext uri="{BB962C8B-B14F-4D97-AF65-F5344CB8AC3E}">
        <p14:creationId xmlns:p14="http://schemas.microsoft.com/office/powerpoint/2010/main" val="6352990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A0F0CB-055A-9743-9E6A-1A019A4BF056}" type="slidenum">
              <a:rPr lang="en-US"/>
              <a:pPr>
                <a:defRPr/>
              </a:pPr>
              <a:t>110</a:t>
            </a:fld>
            <a:endParaRPr lang="en-US" dirty="0"/>
          </a:p>
        </p:txBody>
      </p:sp>
      <p:sp>
        <p:nvSpPr>
          <p:cNvPr id="613378"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xfrm>
            <a:off x="974725" y="4562475"/>
            <a:ext cx="5365750" cy="4319588"/>
          </a:xfrm>
          <a:noFill/>
          <a:extLst>
            <a:ext uri="{FAA26D3D-D897-4be2-8F04-BA451C77F1D7}">
              <ma14:placeholderFlag xmlns:ma14="http://schemas.microsoft.com/office/mac/drawingml/2011/main" xmlns="" val="1"/>
            </a:ext>
          </a:extLst>
        </p:spPr>
        <p:txBody>
          <a:bodyPr lIns="94602" tIns="47301" rIns="94602" bIns="47301"/>
          <a:lstStyle/>
          <a:p>
            <a:endParaRPr lang="fr-FR" dirty="0">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35E9F3-629D-684F-9E74-2DF66E23302A}" type="slidenum">
              <a:rPr lang="en-US"/>
              <a:pPr>
                <a:defRPr/>
              </a:pPr>
              <a:t>111</a:t>
            </a:fld>
            <a:endParaRPr lang="en-US" dirty="0"/>
          </a:p>
        </p:txBody>
      </p:sp>
      <p:sp>
        <p:nvSpPr>
          <p:cNvPr id="615426"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02C03-E11A-EE41-BCAA-244C50849CE6}" type="slidenum">
              <a:rPr lang="en-US"/>
              <a:pPr>
                <a:defRPr/>
              </a:pPr>
              <a:t>112</a:t>
            </a:fld>
            <a:endParaRPr lang="en-US" dirty="0"/>
          </a:p>
        </p:txBody>
      </p:sp>
      <p:sp>
        <p:nvSpPr>
          <p:cNvPr id="617474"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9C5C5D-864C-B14F-8DAD-F83F6E30F472}" type="slidenum">
              <a:rPr lang="en-US"/>
              <a:pPr>
                <a:defRPr/>
              </a:pPr>
              <a:t>113</a:t>
            </a:fld>
            <a:endParaRPr lang="en-US" dirty="0"/>
          </a:p>
        </p:txBody>
      </p:sp>
      <p:sp>
        <p:nvSpPr>
          <p:cNvPr id="619522"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233C4A-7E68-404C-9F7F-BE47559EA476}" type="slidenum">
              <a:rPr lang="en-US"/>
              <a:pPr>
                <a:defRPr/>
              </a:pPr>
              <a:t>114</a:t>
            </a:fld>
            <a:endParaRPr lang="en-US" dirty="0"/>
          </a:p>
        </p:txBody>
      </p:sp>
      <p:sp>
        <p:nvSpPr>
          <p:cNvPr id="621570"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DD8275-5D06-1342-8CD7-384686DE4005}" type="slidenum">
              <a:rPr lang="en-US"/>
              <a:pPr>
                <a:defRPr/>
              </a:pPr>
              <a:t>115</a:t>
            </a:fld>
            <a:endParaRPr lang="en-US" dirty="0"/>
          </a:p>
        </p:txBody>
      </p:sp>
      <p:sp>
        <p:nvSpPr>
          <p:cNvPr id="623618"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40E95B-2E09-8D45-88AB-42D9F43E62DF}" type="slidenum">
              <a:rPr lang="en-US"/>
              <a:pPr>
                <a:defRPr/>
              </a:pPr>
              <a:t>116</a:t>
            </a:fld>
            <a:endParaRPr lang="en-US" dirty="0"/>
          </a:p>
        </p:txBody>
      </p:sp>
      <p:sp>
        <p:nvSpPr>
          <p:cNvPr id="629762"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869CD4-1D35-7347-A674-3A85BA7C6ED9}" type="slidenum">
              <a:rPr lang="en-US"/>
              <a:pPr>
                <a:defRPr/>
              </a:pPr>
              <a:t>118</a:t>
            </a:fld>
            <a:endParaRPr lang="en-US" dirty="0"/>
          </a:p>
        </p:txBody>
      </p:sp>
      <p:sp>
        <p:nvSpPr>
          <p:cNvPr id="55808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endParaRPr lang="en-US" dirty="0">
              <a:latin typeface="Times New Roman"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66788">
              <a:defRPr i="1">
                <a:solidFill>
                  <a:schemeClr val="tx1"/>
                </a:solidFill>
                <a:latin typeface="Comic Sans MS" charset="0"/>
                <a:ea typeface="ＭＳ Ｐゴシック" charset="0"/>
              </a:defRPr>
            </a:lvl1pPr>
            <a:lvl2pPr marL="742950" indent="-285750" defTabSz="966788">
              <a:defRPr i="1">
                <a:solidFill>
                  <a:schemeClr val="tx1"/>
                </a:solidFill>
                <a:latin typeface="Comic Sans MS" charset="0"/>
                <a:ea typeface="ＭＳ Ｐゴシック" charset="0"/>
              </a:defRPr>
            </a:lvl2pPr>
            <a:lvl3pPr marL="1143000" indent="-228600" defTabSz="966788">
              <a:defRPr i="1">
                <a:solidFill>
                  <a:schemeClr val="tx1"/>
                </a:solidFill>
                <a:latin typeface="Comic Sans MS" charset="0"/>
                <a:ea typeface="ＭＳ Ｐゴシック" charset="0"/>
              </a:defRPr>
            </a:lvl3pPr>
            <a:lvl4pPr marL="1600200" indent="-228600" defTabSz="966788">
              <a:defRPr i="1">
                <a:solidFill>
                  <a:schemeClr val="tx1"/>
                </a:solidFill>
                <a:latin typeface="Comic Sans MS" charset="0"/>
                <a:ea typeface="ＭＳ Ｐゴシック" charset="0"/>
              </a:defRPr>
            </a:lvl4pPr>
            <a:lvl5pPr marL="2057400" indent="-228600" defTabSz="966788">
              <a:defRPr i="1">
                <a:solidFill>
                  <a:schemeClr val="tx1"/>
                </a:solidFill>
                <a:latin typeface="Comic Sans MS" charset="0"/>
                <a:ea typeface="ＭＳ Ｐゴシック" charset="0"/>
              </a:defRPr>
            </a:lvl5pPr>
            <a:lvl6pPr marL="2514600" indent="-228600" defTabSz="966788" eaLnBrk="0" fontAlgn="base" hangingPunct="0">
              <a:spcBef>
                <a:spcPct val="0"/>
              </a:spcBef>
              <a:spcAft>
                <a:spcPct val="0"/>
              </a:spcAft>
              <a:defRPr i="1">
                <a:solidFill>
                  <a:schemeClr val="tx1"/>
                </a:solidFill>
                <a:latin typeface="Comic Sans MS" charset="0"/>
                <a:ea typeface="ＭＳ Ｐゴシック" charset="0"/>
              </a:defRPr>
            </a:lvl6pPr>
            <a:lvl7pPr marL="2971800" indent="-228600" defTabSz="966788" eaLnBrk="0" fontAlgn="base" hangingPunct="0">
              <a:spcBef>
                <a:spcPct val="0"/>
              </a:spcBef>
              <a:spcAft>
                <a:spcPct val="0"/>
              </a:spcAft>
              <a:defRPr i="1">
                <a:solidFill>
                  <a:schemeClr val="tx1"/>
                </a:solidFill>
                <a:latin typeface="Comic Sans MS" charset="0"/>
                <a:ea typeface="ＭＳ Ｐゴシック" charset="0"/>
              </a:defRPr>
            </a:lvl7pPr>
            <a:lvl8pPr marL="3429000" indent="-228600" defTabSz="966788" eaLnBrk="0" fontAlgn="base" hangingPunct="0">
              <a:spcBef>
                <a:spcPct val="0"/>
              </a:spcBef>
              <a:spcAft>
                <a:spcPct val="0"/>
              </a:spcAft>
              <a:defRPr i="1">
                <a:solidFill>
                  <a:schemeClr val="tx1"/>
                </a:solidFill>
                <a:latin typeface="Comic Sans MS" charset="0"/>
                <a:ea typeface="ＭＳ Ｐゴシック" charset="0"/>
              </a:defRPr>
            </a:lvl8pPr>
            <a:lvl9pPr marL="3886200" indent="-228600" defTabSz="966788" eaLnBrk="0" fontAlgn="base" hangingPunct="0">
              <a:spcBef>
                <a:spcPct val="0"/>
              </a:spcBef>
              <a:spcAft>
                <a:spcPct val="0"/>
              </a:spcAft>
              <a:defRPr i="1">
                <a:solidFill>
                  <a:schemeClr val="tx1"/>
                </a:solidFill>
                <a:latin typeface="Comic Sans MS" charset="0"/>
                <a:ea typeface="ＭＳ Ｐゴシック" charset="0"/>
              </a:defRPr>
            </a:lvl9pPr>
          </a:lstStyle>
          <a:p>
            <a:pPr>
              <a:defRPr/>
            </a:pPr>
            <a:fld id="{37992356-70AF-3D49-9693-77C53662C588}" type="slidenum">
              <a:rPr lang="en-US" i="0" smtClean="0">
                <a:latin typeface="Times New Roman" charset="0"/>
              </a:rPr>
              <a:pPr>
                <a:defRPr/>
              </a:pPr>
              <a:t>119</a:t>
            </a:fld>
            <a:endParaRPr lang="en-US" i="0" dirty="0">
              <a:latin typeface="Times New Roman"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477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7"/>
          <p:cNvSpPr>
            <a:spLocks noGrp="1" noChangeArrowheads="1"/>
          </p:cNvSpPr>
          <p:nvPr>
            <p:ph type="ftr" sz="quarter" idx="11"/>
          </p:nvPr>
        </p:nvSpPr>
        <p:spPr>
          <a:xfrm>
            <a:off x="5532438" y="6467475"/>
            <a:ext cx="2895600" cy="287338"/>
          </a:xfrm>
          <a:prstGeom prst="rect">
            <a:avLst/>
          </a:prstGeom>
          <a:ln/>
        </p:spPr>
        <p:txBody>
          <a:bodyPr/>
          <a:lstStyle>
            <a:lvl1pPr>
              <a:defRPr/>
            </a:lvl1pPr>
          </a:lstStyle>
          <a:p>
            <a:pPr>
              <a:defRPr/>
            </a:pPr>
            <a:r>
              <a:rPr lang="en-US" dirty="0"/>
              <a:t>Network Layer</a:t>
            </a:r>
          </a:p>
        </p:txBody>
      </p:sp>
      <p:sp>
        <p:nvSpPr>
          <p:cNvPr id="4" name="Rectangle 8"/>
          <p:cNvSpPr>
            <a:spLocks noGrp="1" noChangeArrowheads="1"/>
          </p:cNvSpPr>
          <p:nvPr>
            <p:ph type="sldNum" sz="quarter" idx="12"/>
          </p:nvPr>
        </p:nvSpPr>
        <p:spPr>
          <a:xfrm>
            <a:off x="8324850" y="6462713"/>
            <a:ext cx="676275" cy="276225"/>
          </a:xfrm>
          <a:prstGeom prst="rect">
            <a:avLst/>
          </a:prstGeom>
          <a:ln/>
        </p:spPr>
        <p:txBody>
          <a:bodyPr/>
          <a:lstStyle>
            <a:lvl1pPr>
              <a:defRPr/>
            </a:lvl1pPr>
          </a:lstStyle>
          <a:p>
            <a:pPr>
              <a:defRPr/>
            </a:pPr>
            <a:r>
              <a:rPr lang="en-US" dirty="0"/>
              <a:t>4-</a:t>
            </a:r>
            <a:fld id="{7EFC9773-7379-5049-A6C9-0C8EEEC5C544}" type="slidenum">
              <a:rPr lang="en-US"/>
              <a:pPr>
                <a:defRPr/>
              </a:pPr>
              <a:t>‹#›</a:t>
            </a:fld>
            <a:endParaRPr lang="en-US" dirty="0"/>
          </a:p>
        </p:txBody>
      </p:sp>
    </p:spTree>
    <p:extLst>
      <p:ext uri="{BB962C8B-B14F-4D97-AF65-F5344CB8AC3E}">
        <p14:creationId xmlns:p14="http://schemas.microsoft.com/office/powerpoint/2010/main" val="263213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Multimedia Networking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7-</a:t>
            </a:r>
            <a:fld id="{34071DBD-FA82-A848-AAD0-7B1A9D6DDC3B}" type="slidenum">
              <a:rPr lang="en-US"/>
              <a:pPr>
                <a:defRPr/>
              </a:pPr>
              <a:t>‹#›</a:t>
            </a:fld>
            <a:endParaRPr lang="en-US" dirty="0"/>
          </a:p>
        </p:txBody>
      </p:sp>
    </p:spTree>
    <p:extLst>
      <p:ext uri="{BB962C8B-B14F-4D97-AF65-F5344CB8AC3E}">
        <p14:creationId xmlns:p14="http://schemas.microsoft.com/office/powerpoint/2010/main" val="99357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8175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122867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8498645-60D7-459F-9E03-88051CB9451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56EF5F-F794-4384-BAC8-A19FE1806D05}"/>
              </a:ext>
            </a:extLst>
          </p:cNvPr>
          <p:cNvSpPr>
            <a:spLocks noGrp="1"/>
          </p:cNvSpPr>
          <p:nvPr>
            <p:ph type="sldNum" sz="quarter" idx="12"/>
          </p:nvPr>
        </p:nvSpPr>
        <p:spPr/>
        <p:txBody>
          <a:bodyPr/>
          <a:lstStyle>
            <a:lvl1pPr>
              <a:defRPr sz="900"/>
            </a:lvl1pPr>
          </a:lstStyle>
          <a:p>
            <a:fld id="{D63C5DCC-C83D-4E0C-BD7A-71A8A52A6B0C}" type="slidenum">
              <a:rPr lang="en-US" smtClean="0"/>
              <a:pPr/>
              <a:t>‹#›</a:t>
            </a:fld>
            <a:endParaRPr lang="en-US" dirty="0"/>
          </a:p>
        </p:txBody>
      </p:sp>
      <p:sp>
        <p:nvSpPr>
          <p:cNvPr id="5" name="Title Placeholder 1">
            <a:extLst>
              <a:ext uri="{FF2B5EF4-FFF2-40B4-BE49-F238E27FC236}">
                <a16:creationId xmlns:a16="http://schemas.microsoft.com/office/drawing/2014/main" id="{3DF5EB12-93C1-4F09-9106-61A9AF949D11}"/>
              </a:ext>
            </a:extLst>
          </p:cNvPr>
          <p:cNvSpPr>
            <a:spLocks noGrp="1"/>
          </p:cNvSpPr>
          <p:nvPr>
            <p:ph type="title"/>
          </p:nvPr>
        </p:nvSpPr>
        <p:spPr>
          <a:xfrm>
            <a:off x="628650" y="365125"/>
            <a:ext cx="7886700" cy="975643"/>
          </a:xfrm>
          <a:prstGeom prst="rect">
            <a:avLst/>
          </a:prstGeom>
        </p:spPr>
        <p:txBody>
          <a:bodyPr vert="horz" lIns="91440" tIns="45720" rIns="91440" bIns="45720" rtlCol="0" anchor="ctr">
            <a:normAutofit/>
          </a:bodyPr>
          <a:lstStyle>
            <a:lvl1pPr>
              <a:defRPr b="1">
                <a:solidFill>
                  <a:srgbClr val="0070C0"/>
                </a:solidFill>
              </a:defRPr>
            </a:lvl1pPr>
          </a:lstStyle>
          <a:p>
            <a:r>
              <a:rPr lang="en-US"/>
              <a:t>Click to edit Master title style</a:t>
            </a:r>
          </a:p>
        </p:txBody>
      </p:sp>
      <p:sp>
        <p:nvSpPr>
          <p:cNvPr id="6" name="Text Placeholder 2">
            <a:extLst>
              <a:ext uri="{FF2B5EF4-FFF2-40B4-BE49-F238E27FC236}">
                <a16:creationId xmlns:a16="http://schemas.microsoft.com/office/drawing/2014/main" id="{F619C6BF-D4E2-4D8A-B40B-C12347180415}"/>
              </a:ext>
            </a:extLst>
          </p:cNvPr>
          <p:cNvSpPr>
            <a:spLocks noGrp="1"/>
          </p:cNvSpPr>
          <p:nvPr>
            <p:ph idx="1"/>
          </p:nvPr>
        </p:nvSpPr>
        <p:spPr>
          <a:xfrm>
            <a:off x="628650" y="1628800"/>
            <a:ext cx="7886700" cy="45481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35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lIns="0" tIns="0" rIns="0" bIns="0" anchor="ctr"/>
          <a:lstStyle/>
          <a:p>
            <a:endParaRPr/>
          </a:p>
        </p:txBody>
      </p:sp>
      <p:sp>
        <p:nvSpPr>
          <p:cNvPr id="6" name="PlaceHolder 2"/>
          <p:cNvSpPr>
            <a:spLocks noGrp="1"/>
          </p:cNvSpPr>
          <p:nvPr>
            <p:ph type="subTitle"/>
          </p:nvPr>
        </p:nvSpPr>
        <p:spPr>
          <a:xfrm>
            <a:off x="457200" y="1600200"/>
            <a:ext cx="8229240" cy="452592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4100143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dirty="0"/>
          </a:p>
        </p:txBody>
      </p:sp>
      <p:sp>
        <p:nvSpPr>
          <p:cNvPr id="5" name="Slide Number Placeholder 5"/>
          <p:cNvSpPr>
            <a:spLocks noGrp="1"/>
          </p:cNvSpPr>
          <p:nvPr>
            <p:ph type="sldNum" sz="quarter" idx="4"/>
          </p:nvPr>
        </p:nvSpPr>
        <p:spPr>
          <a:xfrm>
            <a:off x="8456154" y="6512521"/>
            <a:ext cx="687846" cy="27231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8-</a:t>
            </a:r>
            <a:fld id="{8E8C6E93-DF5B-BC4B-80F9-500DED1EEDCC}" type="slidenum">
              <a:rPr lang="en-US" sz="1200">
                <a:latin typeface="Tahoma" charset="0"/>
              </a:rPr>
              <a:pPr/>
              <a:t>‹#›</a:t>
            </a:fld>
            <a:endParaRPr lang="en-US" sz="1200" dirty="0">
              <a:latin typeface="Tahoma" charset="0"/>
            </a:endParaRPr>
          </a:p>
        </p:txBody>
      </p:sp>
      <p:sp>
        <p:nvSpPr>
          <p:cNvPr id="6" name="Footer Placeholder 2"/>
          <p:cNvSpPr>
            <a:spLocks noGrp="1"/>
          </p:cNvSpPr>
          <p:nvPr>
            <p:ph type="ftr" sz="quarter" idx="3"/>
          </p:nvPr>
        </p:nvSpPr>
        <p:spPr>
          <a:xfrm>
            <a:off x="7831561" y="6508279"/>
            <a:ext cx="721408" cy="25481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Security</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Lst>
  <p:hf hdr="0" dt="0"/>
  <p:txStyles>
    <p:titleStyle>
      <a:lvl1pPr algn="l" rtl="0" eaLnBrk="0" fontAlgn="base" hangingPunct="0">
        <a:spcBef>
          <a:spcPct val="0"/>
        </a:spcBef>
        <a:spcAft>
          <a:spcPct val="0"/>
        </a:spcAft>
        <a:defRPr sz="4400">
          <a:solidFill>
            <a:srgbClr val="000099"/>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400">
          <a:solidFill>
            <a:srgbClr val="000099"/>
          </a:solidFill>
          <a:latin typeface="Gill Sans MT" pitchFamily="34" charset="0"/>
        </a:defRPr>
      </a:lvl6pPr>
      <a:lvl7pPr marL="914400" algn="l" rtl="0" eaLnBrk="0" fontAlgn="base" hangingPunct="0">
        <a:spcBef>
          <a:spcPct val="0"/>
        </a:spcBef>
        <a:spcAft>
          <a:spcPct val="0"/>
        </a:spcAft>
        <a:defRPr sz="4400">
          <a:solidFill>
            <a:srgbClr val="000099"/>
          </a:solidFill>
          <a:latin typeface="Gill Sans MT" pitchFamily="34" charset="0"/>
        </a:defRPr>
      </a:lvl7pPr>
      <a:lvl8pPr marL="1371600" algn="l" rtl="0" eaLnBrk="0" fontAlgn="base" hangingPunct="0">
        <a:spcBef>
          <a:spcPct val="0"/>
        </a:spcBef>
        <a:spcAft>
          <a:spcPct val="0"/>
        </a:spcAft>
        <a:defRPr sz="4400">
          <a:solidFill>
            <a:srgbClr val="000099"/>
          </a:solidFill>
          <a:latin typeface="Gill Sans MT" pitchFamily="34" charset="0"/>
        </a:defRPr>
      </a:lvl8pPr>
      <a:lvl9pPr marL="1828800" algn="l" rtl="0" eaLnBrk="0" fontAlgn="base" hangingPunct="0">
        <a:spcBef>
          <a:spcPct val="0"/>
        </a:spcBef>
        <a:spcAft>
          <a:spcPct val="0"/>
        </a:spcAft>
        <a:defRPr sz="4400">
          <a:solidFill>
            <a:srgbClr val="000099"/>
          </a:solidFill>
          <a:latin typeface="Gill Sans MT" pitchFamily="34" charset="0"/>
        </a:defRPr>
      </a:lvl9pPr>
    </p:titleStyle>
    <p:body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69.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oleObject" Target="../embeddings/oleObject5.bin"/><Relationship Id="rId4" Type="http://schemas.openxmlformats.org/officeDocument/2006/relationships/image" Target="../media/image71.w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oleObject" Target="../embeddings/oleObject7.bin"/><Relationship Id="rId4" Type="http://schemas.openxmlformats.org/officeDocument/2006/relationships/image" Target="../media/image71.wmf"/></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oleObject" Target="../embeddings/oleObject9.bin"/><Relationship Id="rId4" Type="http://schemas.openxmlformats.org/officeDocument/2006/relationships/image" Target="../media/image71.wmf"/></Relationships>
</file>

<file path=ppt/slides/_rels/slide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0.png"/><Relationship Id="rId7" Type="http://schemas.openxmlformats.org/officeDocument/2006/relationships/oleObject" Target="../embeddings/oleObject12.bin"/><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oleObject" Target="../embeddings/oleObject11.bin"/><Relationship Id="rId5" Type="http://schemas.openxmlformats.org/officeDocument/2006/relationships/image" Target="../media/image71.wmf"/><Relationship Id="rId4" Type="http://schemas.openxmlformats.org/officeDocument/2006/relationships/oleObject" Target="../embeddings/oleObject10.bin"/></Relationships>
</file>

<file path=ppt/slides/_rels/slide1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81.jpeg"/><Relationship Id="rId4" Type="http://schemas.openxmlformats.org/officeDocument/2006/relationships/image" Target="../media/image80.jpeg"/></Relationships>
</file>

<file path=ppt/slides/_rels/slide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bin"/><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42.emf"/></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43.emf"/></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9.png"/><Relationship Id="rId7"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9.png"/><Relationship Id="rId4" Type="http://schemas.openxmlformats.org/officeDocument/2006/relationships/image" Target="../media/image51.png"/><Relationship Id="rId9" Type="http://schemas.openxmlformats.org/officeDocument/2006/relationships/image" Target="../media/image50.png"/></Relationships>
</file>

<file path=ppt/slides/_rels/slide6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37.png"/><Relationship Id="rId4" Type="http://schemas.openxmlformats.org/officeDocument/2006/relationships/image" Target="../media/image47.png"/><Relationship Id="rId9"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59.png"/><Relationship Id="rId4" Type="http://schemas.openxmlformats.org/officeDocument/2006/relationships/image" Target="../media/image5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63.png"/><Relationship Id="rId4" Type="http://schemas.openxmlformats.org/officeDocument/2006/relationships/image" Target="../media/image62.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390525" y="233918"/>
            <a:ext cx="8162444" cy="523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lnSpc>
                <a:spcPts val="3063"/>
              </a:lnSpc>
            </a:pPr>
            <a:r>
              <a:rPr lang="en-US" sz="2800" i="1" dirty="0">
                <a:solidFill>
                  <a:srgbClr val="008000"/>
                </a:solidFill>
                <a:cs typeface="Arial" charset="0"/>
              </a:rPr>
              <a:t>Computer Networking: A Top Down Approach </a:t>
            </a:r>
            <a:br>
              <a:rPr lang="en-US" sz="2800" dirty="0">
                <a:solidFill>
                  <a:srgbClr val="008000"/>
                </a:solidFill>
                <a:cs typeface="Arial" charset="0"/>
              </a:rPr>
            </a:br>
            <a:endParaRPr lang="en-US" sz="2000" dirty="0">
              <a:solidFill>
                <a:srgbClr val="008000"/>
              </a:solidFill>
              <a:cs typeface="Arial" charset="0"/>
            </a:endParaRPr>
          </a:p>
        </p:txBody>
      </p:sp>
      <p:sp>
        <p:nvSpPr>
          <p:cNvPr id="40962" name="Text Box 6"/>
          <p:cNvSpPr txBox="1">
            <a:spLocks noChangeArrowheads="1"/>
          </p:cNvSpPr>
          <p:nvPr/>
        </p:nvSpPr>
        <p:spPr bwMode="auto">
          <a:xfrm>
            <a:off x="541337" y="4280769"/>
            <a:ext cx="8478837" cy="1106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A note on the use of these Powerpoint slides:</a:t>
            </a:r>
          </a:p>
          <a:p>
            <a:r>
              <a:rPr lang="en-US" sz="1200" dirty="0"/>
              <a:t>We</a:t>
            </a:r>
            <a:r>
              <a:rPr lang="ja-JP" altLang="en-US" sz="1200" dirty="0"/>
              <a:t>’</a:t>
            </a:r>
            <a:r>
              <a:rPr lang="en-US" altLang="ja-JP" sz="1200" dirty="0"/>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200" i="1" dirty="0"/>
              <a:t>lot</a:t>
            </a:r>
            <a:r>
              <a:rPr lang="en-US" altLang="ja-JP" sz="1200" dirty="0"/>
              <a:t> of work on our part. In return for use, we only ask the following:</a:t>
            </a:r>
          </a:p>
          <a:p>
            <a:pPr>
              <a:lnSpc>
                <a:spcPct val="85000"/>
              </a:lnSpc>
            </a:pPr>
            <a:endParaRPr lang="en-US" sz="1400" dirty="0"/>
          </a:p>
        </p:txBody>
      </p:sp>
      <p:sp>
        <p:nvSpPr>
          <p:cNvPr id="29702" name="Text Box 7"/>
          <p:cNvSpPr txBox="1">
            <a:spLocks noChangeArrowheads="1"/>
          </p:cNvSpPr>
          <p:nvPr/>
        </p:nvSpPr>
        <p:spPr bwMode="auto">
          <a:xfrm>
            <a:off x="390525" y="5171900"/>
            <a:ext cx="8478838" cy="1729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1400" dirty="0">
              <a:latin typeface="Gill Sans MT" charset="0"/>
            </a:endParaRPr>
          </a:p>
          <a:p>
            <a:pPr marL="231775" indent="-177800">
              <a:buClr>
                <a:srgbClr val="000099"/>
              </a:buClr>
              <a:buSzPct val="100000"/>
              <a:buFont typeface="Wingdings" charset="2"/>
              <a:buChar char="§"/>
              <a:defRPr/>
            </a:pPr>
            <a:r>
              <a:rPr lang="en-US" sz="1200" dirty="0"/>
              <a:t>If you use these slides (e.g., in a class) that you mention their source (after all, we</a:t>
            </a:r>
            <a:r>
              <a:rPr lang="ja-JP" altLang="en-US" sz="1200" dirty="0"/>
              <a:t>’</a:t>
            </a:r>
            <a:r>
              <a:rPr lang="en-US" altLang="ja-JP" sz="1200" dirty="0"/>
              <a:t>d like people to use our book!)</a:t>
            </a:r>
          </a:p>
          <a:p>
            <a:pPr marL="231775" indent="-177800">
              <a:buClr>
                <a:srgbClr val="000099"/>
              </a:buClr>
              <a:buSzPct val="100000"/>
              <a:buFont typeface="Wingdings" charset="2"/>
              <a:buChar char="§"/>
              <a:defRPr/>
            </a:pPr>
            <a:r>
              <a:rPr lang="en-US" sz="1200" dirty="0"/>
              <a:t>If you post any slides on a www site, that you note that they are adapted from (or perhaps identical to) our </a:t>
            </a:r>
            <a:r>
              <a:rPr lang="en-US" sz="1200" dirty="0" err="1"/>
              <a:t>slides,and</a:t>
            </a:r>
            <a:r>
              <a:rPr lang="en-US" sz="1200" dirty="0"/>
              <a:t> note our copyright of this material.</a:t>
            </a:r>
          </a:p>
          <a:p>
            <a:pPr>
              <a:buClr>
                <a:schemeClr val="accent2"/>
              </a:buClr>
              <a:buFont typeface="Wingdings" charset="0"/>
              <a:buChar char="q"/>
              <a:defRPr/>
            </a:pPr>
            <a:endParaRPr lang="en-US" sz="1200" dirty="0"/>
          </a:p>
          <a:p>
            <a:pPr>
              <a:lnSpc>
                <a:spcPct val="85000"/>
              </a:lnSpc>
              <a:buClr>
                <a:schemeClr val="accent2"/>
              </a:buClr>
              <a:buFont typeface="Wingdings" charset="0"/>
              <a:buNone/>
              <a:defRPr/>
            </a:pPr>
            <a:r>
              <a:rPr lang="en-US" sz="1200" dirty="0"/>
              <a:t>Thanks and enjoy!  JFK/KWR</a:t>
            </a:r>
          </a:p>
          <a:p>
            <a:pPr>
              <a:lnSpc>
                <a:spcPct val="85000"/>
              </a:lnSpc>
              <a:defRPr/>
            </a:pPr>
            <a:endParaRPr lang="en-US" sz="1200" dirty="0"/>
          </a:p>
          <a:p>
            <a:pPr>
              <a:defRPr/>
            </a:pPr>
            <a:r>
              <a:rPr lang="en-US" sz="1200" dirty="0"/>
              <a:t>     All material copyright 1996-2016</a:t>
            </a:r>
          </a:p>
          <a:p>
            <a:pPr>
              <a:defRPr/>
            </a:pPr>
            <a:r>
              <a:rPr lang="en-US" sz="1200" dirty="0"/>
              <a:t>     J.F Kurose and K.W. Ross, All Rights Reserved</a:t>
            </a:r>
          </a:p>
        </p:txBody>
      </p:sp>
      <p:pic>
        <p:nvPicPr>
          <p:cNvPr id="40964"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1963" y="6146800"/>
            <a:ext cx="187325" cy="18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1" descr="kurose7e_cover_small.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453" y="1470774"/>
            <a:ext cx="2215197" cy="274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Rectangle 4"/>
          <p:cNvSpPr>
            <a:spLocks noChangeArrowheads="1"/>
          </p:cNvSpPr>
          <p:nvPr/>
        </p:nvSpPr>
        <p:spPr bwMode="auto">
          <a:xfrm>
            <a:off x="2435339" y="2224781"/>
            <a:ext cx="2377055" cy="286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1400" dirty="0">
                <a:solidFill>
                  <a:srgbClr val="008000"/>
                </a:solidFill>
                <a:cs typeface="Arial" charset="0"/>
              </a:rPr>
              <a:t>7</a:t>
            </a:r>
            <a:r>
              <a:rPr lang="en-US" sz="1400" baseline="30000" dirty="0">
                <a:solidFill>
                  <a:srgbClr val="008000"/>
                </a:solidFill>
                <a:cs typeface="Arial" charset="0"/>
              </a:rPr>
              <a:t>th</a:t>
            </a:r>
            <a:r>
              <a:rPr lang="en-US" sz="1400" dirty="0">
                <a:solidFill>
                  <a:srgbClr val="008000"/>
                </a:solidFill>
                <a:cs typeface="Arial" charset="0"/>
              </a:rPr>
              <a:t> edition </a:t>
            </a:r>
            <a:br>
              <a:rPr lang="en-US" sz="1400" dirty="0">
                <a:solidFill>
                  <a:srgbClr val="008000"/>
                </a:solidFill>
                <a:cs typeface="Arial" charset="0"/>
              </a:rPr>
            </a:br>
            <a:r>
              <a:rPr lang="en-US" sz="1400" dirty="0">
                <a:solidFill>
                  <a:srgbClr val="008000"/>
                </a:solidFill>
                <a:cs typeface="Arial" charset="0"/>
              </a:rPr>
              <a:t>Jim Kurose, Keith Ross</a:t>
            </a:r>
            <a:br>
              <a:rPr lang="en-US" sz="1400" dirty="0">
                <a:solidFill>
                  <a:srgbClr val="008000"/>
                </a:solidFill>
                <a:cs typeface="Arial" charset="0"/>
              </a:rPr>
            </a:br>
            <a:r>
              <a:rPr lang="en-US" sz="1400" dirty="0">
                <a:solidFill>
                  <a:srgbClr val="008000"/>
                </a:solidFill>
                <a:cs typeface="Arial" charset="0"/>
              </a:rPr>
              <a:t>Pearson/Addison Wesley</a:t>
            </a:r>
            <a:br>
              <a:rPr lang="en-US" sz="1400" dirty="0">
                <a:solidFill>
                  <a:srgbClr val="008000"/>
                </a:solidFill>
                <a:cs typeface="Arial" charset="0"/>
              </a:rPr>
            </a:br>
            <a:r>
              <a:rPr lang="en-US" sz="1400" dirty="0">
                <a:solidFill>
                  <a:srgbClr val="008000"/>
                </a:solidFill>
                <a:cs typeface="Arial" charset="0"/>
              </a:rPr>
              <a:t>April 2016</a:t>
            </a:r>
          </a:p>
        </p:txBody>
      </p:sp>
      <p:sp>
        <p:nvSpPr>
          <p:cNvPr id="40967" name="Rectangle 3"/>
          <p:cNvSpPr>
            <a:spLocks noChangeArrowheads="1"/>
          </p:cNvSpPr>
          <p:nvPr/>
        </p:nvSpPr>
        <p:spPr bwMode="auto">
          <a:xfrm>
            <a:off x="2441353" y="2460465"/>
            <a:ext cx="2205423" cy="504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lnSpc>
                <a:spcPct val="85000"/>
              </a:lnSpc>
            </a:pPr>
            <a:r>
              <a:rPr lang="en-US" sz="2400" dirty="0">
                <a:solidFill>
                  <a:srgbClr val="000099"/>
                </a:solidFill>
                <a:latin typeface="Gill Sans MT" charset="0"/>
                <a:cs typeface="Arial" charset="0"/>
              </a:rPr>
              <a:t>Chapter 9</a:t>
            </a:r>
            <a:br>
              <a:rPr lang="en-US" sz="2400" dirty="0">
                <a:solidFill>
                  <a:srgbClr val="000099"/>
                </a:solidFill>
                <a:latin typeface="Gill Sans MT" charset="0"/>
                <a:cs typeface="Arial" charset="0"/>
              </a:rPr>
            </a:br>
            <a:r>
              <a:rPr lang="en-US" sz="2400" dirty="0">
                <a:solidFill>
                  <a:srgbClr val="000099"/>
                </a:solidFill>
                <a:latin typeface="Gill Sans MT" charset="0"/>
                <a:cs typeface="Arial" charset="0"/>
              </a:rPr>
              <a:t>Multimedia Networking</a:t>
            </a:r>
          </a:p>
        </p:txBody>
      </p:sp>
      <p:pic>
        <p:nvPicPr>
          <p:cNvPr id="40968" name="Picture 9" descr="underline_base"/>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V="1">
            <a:off x="390524" y="537717"/>
            <a:ext cx="7353653" cy="115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a:t>
            </a:fld>
            <a:endParaRPr lang="en-US" sz="1200" dirty="0">
              <a:latin typeface="Tahoma" charset="0"/>
            </a:endParaRPr>
          </a:p>
        </p:txBody>
      </p:sp>
      <p:sp>
        <p:nvSpPr>
          <p:cNvPr id="13"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
        <p:nvSpPr>
          <p:cNvPr id="14" name="Rectangle 13">
            <a:extLst>
              <a:ext uri="{FF2B5EF4-FFF2-40B4-BE49-F238E27FC236}">
                <a16:creationId xmlns:a16="http://schemas.microsoft.com/office/drawing/2014/main" id="{9A9F684E-5DD1-6543-95D2-8EB5E7619BE2}"/>
              </a:ext>
            </a:extLst>
          </p:cNvPr>
          <p:cNvSpPr>
            <a:spLocks noChangeArrowheads="1"/>
          </p:cNvSpPr>
          <p:nvPr/>
        </p:nvSpPr>
        <p:spPr bwMode="auto">
          <a:xfrm>
            <a:off x="6929430" y="2252291"/>
            <a:ext cx="2179390" cy="100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85000"/>
              </a:lnSpc>
            </a:pPr>
            <a:r>
              <a:rPr lang="en-US" altLang="en-US" sz="2400" dirty="0">
                <a:solidFill>
                  <a:srgbClr val="000099"/>
                </a:solidFill>
                <a:latin typeface="+mj-lt"/>
              </a:rPr>
              <a:t>Chapter 2</a:t>
            </a:r>
            <a:br>
              <a:rPr lang="en-US" altLang="en-US" sz="2400" dirty="0">
                <a:solidFill>
                  <a:srgbClr val="000099"/>
                </a:solidFill>
                <a:latin typeface="+mj-lt"/>
              </a:rPr>
            </a:br>
            <a:r>
              <a:rPr lang="en-US" altLang="en-US" sz="2400" dirty="0">
                <a:solidFill>
                  <a:srgbClr val="000099"/>
                </a:solidFill>
                <a:latin typeface="+mj-lt"/>
              </a:rPr>
              <a:t>Application Layer</a:t>
            </a:r>
          </a:p>
        </p:txBody>
      </p:sp>
      <p:sp>
        <p:nvSpPr>
          <p:cNvPr id="15" name="Rectangle 14">
            <a:extLst>
              <a:ext uri="{FF2B5EF4-FFF2-40B4-BE49-F238E27FC236}">
                <a16:creationId xmlns:a16="http://schemas.microsoft.com/office/drawing/2014/main" id="{AD67D27E-258D-C546-967D-65B4E6ACE4BA}"/>
              </a:ext>
            </a:extLst>
          </p:cNvPr>
          <p:cNvSpPr>
            <a:spLocks noChangeArrowheads="1"/>
          </p:cNvSpPr>
          <p:nvPr/>
        </p:nvSpPr>
        <p:spPr bwMode="auto">
          <a:xfrm>
            <a:off x="6996728" y="3040784"/>
            <a:ext cx="3112481" cy="140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85000"/>
              </a:lnSpc>
            </a:pPr>
            <a:r>
              <a:rPr lang="en-US" altLang="en-US" sz="1400" dirty="0">
                <a:solidFill>
                  <a:srgbClr val="008000"/>
                </a:solidFill>
                <a:latin typeface="Arial" panose="020B0604020202020204" pitchFamily="34" charset="0"/>
                <a:cs typeface="Arial" panose="020B0604020202020204" pitchFamily="34" charset="0"/>
              </a:rPr>
              <a:t>8</a:t>
            </a:r>
            <a:r>
              <a:rPr lang="en-US" altLang="en-US" sz="1400" baseline="30000" dirty="0">
                <a:solidFill>
                  <a:srgbClr val="008000"/>
                </a:solidFill>
                <a:latin typeface="Arial" panose="020B0604020202020204" pitchFamily="34" charset="0"/>
                <a:cs typeface="Arial" panose="020B0604020202020204" pitchFamily="34" charset="0"/>
              </a:rPr>
              <a:t>th</a:t>
            </a:r>
            <a:r>
              <a:rPr lang="en-US" altLang="en-US" sz="1400" dirty="0">
                <a:solidFill>
                  <a:srgbClr val="008000"/>
                </a:solidFill>
                <a:latin typeface="Arial" panose="020B0604020202020204" pitchFamily="34" charset="0"/>
                <a:cs typeface="Arial" panose="020B0604020202020204" pitchFamily="34" charset="0"/>
              </a:rPr>
              <a:t> edition </a:t>
            </a:r>
            <a:br>
              <a:rPr lang="en-US" altLang="en-US" sz="1400" dirty="0">
                <a:solidFill>
                  <a:srgbClr val="008000"/>
                </a:solidFill>
                <a:latin typeface="Arial" panose="020B0604020202020204" pitchFamily="34" charset="0"/>
                <a:cs typeface="Arial" panose="020B0604020202020204" pitchFamily="34" charset="0"/>
              </a:rPr>
            </a:br>
            <a:r>
              <a:rPr lang="en-US" altLang="en-US" sz="1400" dirty="0">
                <a:solidFill>
                  <a:srgbClr val="008000"/>
                </a:solidFill>
                <a:latin typeface="Arial" panose="020B0604020202020204" pitchFamily="34" charset="0"/>
                <a:cs typeface="Arial" panose="020B0604020202020204" pitchFamily="34" charset="0"/>
              </a:rPr>
              <a:t>Jim Kurose, Keith Ross</a:t>
            </a:r>
            <a:br>
              <a:rPr lang="en-US" altLang="en-US" sz="1400" dirty="0">
                <a:solidFill>
                  <a:srgbClr val="008000"/>
                </a:solidFill>
                <a:latin typeface="Arial" panose="020B0604020202020204" pitchFamily="34" charset="0"/>
                <a:cs typeface="Arial" panose="020B0604020202020204" pitchFamily="34" charset="0"/>
              </a:rPr>
            </a:br>
            <a:r>
              <a:rPr lang="en-US" altLang="en-US" sz="1400" dirty="0">
                <a:solidFill>
                  <a:srgbClr val="008000"/>
                </a:solidFill>
                <a:latin typeface="Arial" panose="020B0604020202020204" pitchFamily="34" charset="0"/>
                <a:cs typeface="Arial" panose="020B0604020202020204" pitchFamily="34" charset="0"/>
              </a:rPr>
              <a:t>Pearson, </a:t>
            </a:r>
          </a:p>
          <a:p>
            <a:pPr eaLnBrk="1" hangingPunct="1">
              <a:lnSpc>
                <a:spcPct val="85000"/>
              </a:lnSpc>
            </a:pPr>
            <a:r>
              <a:rPr lang="en-US" altLang="en-US" sz="1400" dirty="0">
                <a:solidFill>
                  <a:srgbClr val="008000"/>
                </a:solidFill>
                <a:latin typeface="Arial" panose="020B0604020202020204" pitchFamily="34" charset="0"/>
                <a:cs typeface="Arial" panose="020B0604020202020204" pitchFamily="34" charset="0"/>
              </a:rPr>
              <a:t>2020</a:t>
            </a:r>
          </a:p>
        </p:txBody>
      </p:sp>
      <p:pic>
        <p:nvPicPr>
          <p:cNvPr id="16" name="Picture 15" descr="A picture containing outdoor, water, bridge, building&#10;&#10;Description automatically generated">
            <a:extLst>
              <a:ext uri="{FF2B5EF4-FFF2-40B4-BE49-F238E27FC236}">
                <a16:creationId xmlns:a16="http://schemas.microsoft.com/office/drawing/2014/main" id="{3BE6A818-0DC7-1C43-B5D9-6718F2878FB3}"/>
              </a:ext>
            </a:extLst>
          </p:cNvPr>
          <p:cNvPicPr>
            <a:picLocks noChangeAspect="1"/>
          </p:cNvPicPr>
          <p:nvPr/>
        </p:nvPicPr>
        <p:blipFill>
          <a:blip r:embed="rId5"/>
          <a:stretch>
            <a:fillRect/>
          </a:stretch>
        </p:blipFill>
        <p:spPr>
          <a:xfrm>
            <a:off x="4635945" y="1359444"/>
            <a:ext cx="2288540" cy="2860675"/>
          </a:xfrm>
          <a:prstGeom prst="rect">
            <a:avLst/>
          </a:prstGeom>
        </p:spPr>
      </p:pic>
    </p:spTree>
    <p:extLst>
      <p:ext uri="{BB962C8B-B14F-4D97-AF65-F5344CB8AC3E}">
        <p14:creationId xmlns:p14="http://schemas.microsoft.com/office/powerpoint/2010/main" val="125401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114300"/>
            <a:ext cx="7772400" cy="1143000"/>
          </a:xfrm>
        </p:spPr>
        <p:txBody>
          <a:bodyPr/>
          <a:lstStyle/>
          <a:p>
            <a:pPr>
              <a:defRPr/>
            </a:pPr>
            <a:r>
              <a:rPr lang="en-US" dirty="0"/>
              <a:t>Client-side buffering, playout</a:t>
            </a:r>
          </a:p>
        </p:txBody>
      </p:sp>
      <p:grpSp>
        <p:nvGrpSpPr>
          <p:cNvPr id="38916" name="Group 249"/>
          <p:cNvGrpSpPr>
            <a:grpSpLocks/>
          </p:cNvGrpSpPr>
          <p:nvPr/>
        </p:nvGrpSpPr>
        <p:grpSpPr bwMode="auto">
          <a:xfrm>
            <a:off x="703263" y="2027238"/>
            <a:ext cx="561975" cy="1038225"/>
            <a:chOff x="4140" y="429"/>
            <a:chExt cx="1425" cy="2396"/>
          </a:xfrm>
        </p:grpSpPr>
        <p:sp>
          <p:nvSpPr>
            <p:cNvPr id="38937"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39"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940"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2"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4"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7"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8948"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8949"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51"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952"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54"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8917"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8918" name="Group 542"/>
          <p:cNvGrpSpPr>
            <a:grpSpLocks/>
          </p:cNvGrpSpPr>
          <p:nvPr/>
        </p:nvGrpSpPr>
        <p:grpSpPr bwMode="auto">
          <a:xfrm>
            <a:off x="4138613" y="3424238"/>
            <a:ext cx="1227137" cy="1069975"/>
            <a:chOff x="-44" y="1473"/>
            <a:chExt cx="981" cy="1105"/>
          </a:xfrm>
        </p:grpSpPr>
        <p:pic>
          <p:nvPicPr>
            <p:cNvPr id="38935" name="Picture 529" descr="desktop_computer_stylized_mediu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38919"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38920"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1"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22"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38923"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38924"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5"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6" name="Straight Connector 55"/>
          <p:cNvCxnSpPr>
            <a:cxnSpLocks noChangeShapeType="1"/>
          </p:cNvCxnSpPr>
          <p:nvPr/>
        </p:nvCxnSpPr>
        <p:spPr bwMode="auto">
          <a:xfrm>
            <a:off x="6673850" y="2541588"/>
            <a:ext cx="652463"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27" name="TextBox 57"/>
          <p:cNvSpPr txBox="1">
            <a:spLocks noChangeArrowheads="1"/>
          </p:cNvSpPr>
          <p:nvPr/>
        </p:nvSpPr>
        <p:spPr bwMode="auto">
          <a:xfrm>
            <a:off x="6832600" y="1882775"/>
            <a:ext cx="1455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sp>
        <p:nvSpPr>
          <p:cNvPr id="38928"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38929"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38930"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31"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32"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pic>
        <p:nvPicPr>
          <p:cNvPr id="38933"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4" name="TextBox 65"/>
          <p:cNvSpPr txBox="1">
            <a:spLocks noChangeArrowheads="1"/>
          </p:cNvSpPr>
          <p:nvPr/>
        </p:nvSpPr>
        <p:spPr bwMode="auto">
          <a:xfrm>
            <a:off x="5295900" y="3760788"/>
            <a:ext cx="766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client</a:t>
            </a:r>
            <a:endParaRPr lang="en-US" sz="1800" dirty="0">
              <a:solidFill>
                <a:srgbClr val="CC0000"/>
              </a:solidFill>
              <a:latin typeface="Arial" charset="0"/>
              <a:cs typeface="Arial" charset="0"/>
            </a:endParaRPr>
          </a:p>
        </p:txBody>
      </p:sp>
      <p:sp>
        <p:nvSpPr>
          <p:cNvPr id="5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a:t>
            </a:fld>
            <a:endParaRPr lang="en-US" sz="1200" dirty="0">
              <a:latin typeface="Tahoma" charset="0"/>
            </a:endParaRPr>
          </a:p>
        </p:txBody>
      </p:sp>
      <p:sp>
        <p:nvSpPr>
          <p:cNvPr id="5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2831612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533400" y="0"/>
            <a:ext cx="7772400" cy="1143000"/>
          </a:xfrm>
        </p:spPr>
        <p:txBody>
          <a:bodyPr/>
          <a:lstStyle/>
          <a:p>
            <a:pPr>
              <a:defRPr/>
            </a:pPr>
            <a:r>
              <a:rPr lang="en-US" sz="4000" dirty="0"/>
              <a:t>Providing multiple classes of service</a:t>
            </a:r>
          </a:p>
        </p:txBody>
      </p:sp>
      <p:sp>
        <p:nvSpPr>
          <p:cNvPr id="607235" name="Rectangle 3"/>
          <p:cNvSpPr>
            <a:spLocks noGrp="1" noChangeArrowheads="1"/>
          </p:cNvSpPr>
          <p:nvPr>
            <p:ph type="body" idx="1"/>
          </p:nvPr>
        </p:nvSpPr>
        <p:spPr>
          <a:xfrm>
            <a:off x="533400" y="1168400"/>
            <a:ext cx="8432800" cy="3444875"/>
          </a:xfrm>
        </p:spPr>
        <p:txBody>
          <a:bodyPr/>
          <a:lstStyle/>
          <a:p>
            <a:pPr marL="282575" indent="-282575">
              <a:defRPr/>
            </a:pPr>
            <a:r>
              <a:rPr lang="en-US" dirty="0"/>
              <a:t>thus far: making the best of best effort service</a:t>
            </a:r>
          </a:p>
          <a:p>
            <a:pPr lvl="1">
              <a:defRPr/>
            </a:pPr>
            <a:r>
              <a:rPr lang="en-US" dirty="0"/>
              <a:t>one-size fits all service model</a:t>
            </a:r>
          </a:p>
          <a:p>
            <a:pPr marL="282575" indent="-282575">
              <a:defRPr/>
            </a:pPr>
            <a:r>
              <a:rPr lang="en-US" dirty="0"/>
              <a:t>alternative: multiple classes of service</a:t>
            </a:r>
          </a:p>
          <a:p>
            <a:pPr lvl="1">
              <a:defRPr/>
            </a:pPr>
            <a:r>
              <a:rPr lang="en-US" dirty="0"/>
              <a:t>partition traffic into classes</a:t>
            </a:r>
          </a:p>
          <a:p>
            <a:pPr lvl="1">
              <a:defRPr/>
            </a:pPr>
            <a:r>
              <a:rPr lang="en-US" dirty="0"/>
              <a:t>network treats different classes of traffic differently (analogy: VIP service versus regular service)</a:t>
            </a:r>
          </a:p>
        </p:txBody>
      </p:sp>
      <p:pic>
        <p:nvPicPr>
          <p:cNvPr id="607236"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5800" y="4797425"/>
            <a:ext cx="873125" cy="1047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07238" name="Freeform 6"/>
          <p:cNvSpPr>
            <a:spLocks/>
          </p:cNvSpPr>
          <p:nvPr/>
        </p:nvSpPr>
        <p:spPr bwMode="auto">
          <a:xfrm>
            <a:off x="5934075" y="4192588"/>
            <a:ext cx="2847975" cy="1481137"/>
          </a:xfrm>
          <a:custGeom>
            <a:avLst/>
            <a:gdLst>
              <a:gd name="T0" fmla="*/ 6 w 1794"/>
              <a:gd name="T1" fmla="*/ 483 h 933"/>
              <a:gd name="T2" fmla="*/ 108 w 1794"/>
              <a:gd name="T3" fmla="*/ 125 h 933"/>
              <a:gd name="T4" fmla="*/ 559 w 1794"/>
              <a:gd name="T5" fmla="*/ 100 h 933"/>
              <a:gd name="T6" fmla="*/ 1128 w 1794"/>
              <a:gd name="T7" fmla="*/ 29 h 933"/>
              <a:gd name="T8" fmla="*/ 1716 w 1794"/>
              <a:gd name="T9" fmla="*/ 275 h 933"/>
              <a:gd name="T10" fmla="*/ 1596 w 1794"/>
              <a:gd name="T11" fmla="*/ 827 h 933"/>
              <a:gd name="T12" fmla="*/ 1380 w 1794"/>
              <a:gd name="T13" fmla="*/ 911 h 933"/>
              <a:gd name="T14" fmla="*/ 840 w 1794"/>
              <a:gd name="T15" fmla="*/ 929 h 933"/>
              <a:gd name="T16" fmla="*/ 414 w 1794"/>
              <a:gd name="T17" fmla="*/ 911 h 933"/>
              <a:gd name="T18" fmla="*/ 143 w 1794"/>
              <a:gd name="T19" fmla="*/ 832 h 933"/>
              <a:gd name="T20" fmla="*/ 6 w 1794"/>
              <a:gd name="T21" fmla="*/ 48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2" name="Freeform 10"/>
          <p:cNvSpPr>
            <a:spLocks/>
          </p:cNvSpPr>
          <p:nvPr/>
        </p:nvSpPr>
        <p:spPr bwMode="auto">
          <a:xfrm>
            <a:off x="6572250" y="4495800"/>
            <a:ext cx="542925" cy="295275"/>
          </a:xfrm>
          <a:custGeom>
            <a:avLst/>
            <a:gdLst>
              <a:gd name="T0" fmla="*/ 0 w 342"/>
              <a:gd name="T1" fmla="*/ 186 h 186"/>
              <a:gd name="T2" fmla="*/ 342 w 342"/>
              <a:gd name="T3" fmla="*/ 0 h 186"/>
            </a:gdLst>
            <a:ahLst/>
            <a:cxnLst>
              <a:cxn ang="0">
                <a:pos x="T0" y="T1"/>
              </a:cxn>
              <a:cxn ang="0">
                <a:pos x="T2" y="T3"/>
              </a:cxn>
            </a:cxnLst>
            <a:rect l="0" t="0" r="r" b="b"/>
            <a:pathLst>
              <a:path w="342" h="186">
                <a:moveTo>
                  <a:pt x="0" y="186"/>
                </a:moveTo>
                <a:lnTo>
                  <a:pt x="342"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7" name="Freeform 95"/>
          <p:cNvSpPr>
            <a:spLocks/>
          </p:cNvSpPr>
          <p:nvPr/>
        </p:nvSpPr>
        <p:spPr bwMode="auto">
          <a:xfrm>
            <a:off x="7613650" y="4489450"/>
            <a:ext cx="504825" cy="307975"/>
          </a:xfrm>
          <a:custGeom>
            <a:avLst/>
            <a:gdLst>
              <a:gd name="T0" fmla="*/ 0 w 318"/>
              <a:gd name="T1" fmla="*/ 0 h 194"/>
              <a:gd name="T2" fmla="*/ 318 w 318"/>
              <a:gd name="T3" fmla="*/ 194 h 194"/>
            </a:gdLst>
            <a:ahLst/>
            <a:cxnLst>
              <a:cxn ang="0">
                <a:pos x="T0" y="T1"/>
              </a:cxn>
              <a:cxn ang="0">
                <a:pos x="T2" y="T3"/>
              </a:cxn>
            </a:cxnLst>
            <a:rect l="0" t="0" r="r" b="b"/>
            <a:pathLst>
              <a:path w="318" h="194">
                <a:moveTo>
                  <a:pt x="0" y="0"/>
                </a:moveTo>
                <a:lnTo>
                  <a:pt x="318" y="194"/>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8" name="Freeform 96"/>
          <p:cNvSpPr>
            <a:spLocks/>
          </p:cNvSpPr>
          <p:nvPr/>
        </p:nvSpPr>
        <p:spPr bwMode="auto">
          <a:xfrm>
            <a:off x="6548438" y="4881563"/>
            <a:ext cx="481012" cy="238125"/>
          </a:xfrm>
          <a:custGeom>
            <a:avLst/>
            <a:gdLst>
              <a:gd name="T0" fmla="*/ 0 w 294"/>
              <a:gd name="T1" fmla="*/ 0 h 174"/>
              <a:gd name="T2" fmla="*/ 294 w 294"/>
              <a:gd name="T3" fmla="*/ 174 h 174"/>
            </a:gdLst>
            <a:ahLst/>
            <a:cxnLst>
              <a:cxn ang="0">
                <a:pos x="T0" y="T1"/>
              </a:cxn>
              <a:cxn ang="0">
                <a:pos x="T2" y="T3"/>
              </a:cxn>
            </a:cxnLst>
            <a:rect l="0" t="0" r="r" b="b"/>
            <a:pathLst>
              <a:path w="294" h="174">
                <a:moveTo>
                  <a:pt x="0" y="0"/>
                </a:moveTo>
                <a:lnTo>
                  <a:pt x="294" y="174"/>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9" name="Freeform 97"/>
          <p:cNvSpPr>
            <a:spLocks/>
          </p:cNvSpPr>
          <p:nvPr/>
        </p:nvSpPr>
        <p:spPr bwMode="auto">
          <a:xfrm>
            <a:off x="7496175" y="4857750"/>
            <a:ext cx="628650" cy="247650"/>
          </a:xfrm>
          <a:custGeom>
            <a:avLst/>
            <a:gdLst>
              <a:gd name="T0" fmla="*/ 0 w 378"/>
              <a:gd name="T1" fmla="*/ 174 h 174"/>
              <a:gd name="T2" fmla="*/ 378 w 378"/>
              <a:gd name="T3" fmla="*/ 0 h 174"/>
            </a:gdLst>
            <a:ahLst/>
            <a:cxnLst>
              <a:cxn ang="0">
                <a:pos x="T0" y="T1"/>
              </a:cxn>
              <a:cxn ang="0">
                <a:pos x="T2" y="T3"/>
              </a:cxn>
            </a:cxnLst>
            <a:rect l="0" t="0" r="r" b="b"/>
            <a:pathLst>
              <a:path w="378" h="174">
                <a:moveTo>
                  <a:pt x="0" y="174"/>
                </a:moveTo>
                <a:lnTo>
                  <a:pt x="378"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0" name="Freeform 98"/>
          <p:cNvSpPr>
            <a:spLocks/>
          </p:cNvSpPr>
          <p:nvPr/>
        </p:nvSpPr>
        <p:spPr bwMode="auto">
          <a:xfrm>
            <a:off x="8162925" y="4911725"/>
            <a:ext cx="206375" cy="508000"/>
          </a:xfrm>
          <a:custGeom>
            <a:avLst/>
            <a:gdLst>
              <a:gd name="T0" fmla="*/ 0 w 118"/>
              <a:gd name="T1" fmla="*/ 500 h 500"/>
              <a:gd name="T2" fmla="*/ 118 w 118"/>
              <a:gd name="T3" fmla="*/ 0 h 500"/>
            </a:gdLst>
            <a:ahLst/>
            <a:cxnLst>
              <a:cxn ang="0">
                <a:pos x="T0" y="T1"/>
              </a:cxn>
              <a:cxn ang="0">
                <a:pos x="T2" y="T3"/>
              </a:cxn>
            </a:cxnLst>
            <a:rect l="0" t="0" r="r" b="b"/>
            <a:pathLst>
              <a:path w="118" h="500">
                <a:moveTo>
                  <a:pt x="0" y="500"/>
                </a:moveTo>
                <a:lnTo>
                  <a:pt x="118"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1" name="Freeform 99"/>
          <p:cNvSpPr>
            <a:spLocks/>
          </p:cNvSpPr>
          <p:nvPr/>
        </p:nvSpPr>
        <p:spPr bwMode="auto">
          <a:xfrm>
            <a:off x="6927850" y="5445125"/>
            <a:ext cx="736600" cy="74613"/>
          </a:xfrm>
          <a:custGeom>
            <a:avLst/>
            <a:gdLst>
              <a:gd name="T0" fmla="*/ 370 w 370"/>
              <a:gd name="T1" fmla="*/ 32 h 32"/>
              <a:gd name="T2" fmla="*/ 0 w 370"/>
              <a:gd name="T3" fmla="*/ 0 h 32"/>
            </a:gdLst>
            <a:ahLst/>
            <a:cxnLst>
              <a:cxn ang="0">
                <a:pos x="T0" y="T1"/>
              </a:cxn>
              <a:cxn ang="0">
                <a:pos x="T2" y="T3"/>
              </a:cxn>
            </a:cxnLst>
            <a:rect l="0" t="0" r="r" b="b"/>
            <a:pathLst>
              <a:path w="370" h="32">
                <a:moveTo>
                  <a:pt x="370" y="32"/>
                </a:moveTo>
                <a:lnTo>
                  <a:pt x="0"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2" name="Freeform 100"/>
          <p:cNvSpPr>
            <a:spLocks/>
          </p:cNvSpPr>
          <p:nvPr/>
        </p:nvSpPr>
        <p:spPr bwMode="auto">
          <a:xfrm>
            <a:off x="6391275" y="4905375"/>
            <a:ext cx="193675" cy="425450"/>
          </a:xfrm>
          <a:custGeom>
            <a:avLst/>
            <a:gdLst>
              <a:gd name="T0" fmla="*/ 162 w 176"/>
              <a:gd name="T1" fmla="*/ 408 h 412"/>
              <a:gd name="T2" fmla="*/ 176 w 176"/>
              <a:gd name="T3" fmla="*/ 412 h 412"/>
              <a:gd name="T4" fmla="*/ 0 w 176"/>
              <a:gd name="T5" fmla="*/ 0 h 412"/>
            </a:gdLst>
            <a:ahLst/>
            <a:cxnLst>
              <a:cxn ang="0">
                <a:pos x="T0" y="T1"/>
              </a:cxn>
              <a:cxn ang="0">
                <a:pos x="T2" y="T3"/>
              </a:cxn>
              <a:cxn ang="0">
                <a:pos x="T4" y="T5"/>
              </a:cxn>
            </a:cxnLst>
            <a:rect l="0" t="0" r="r" b="b"/>
            <a:pathLst>
              <a:path w="176" h="412">
                <a:moveTo>
                  <a:pt x="162" y="408"/>
                </a:moveTo>
                <a:lnTo>
                  <a:pt x="176" y="412"/>
                </a:lnTo>
                <a:lnTo>
                  <a:pt x="0" y="0"/>
                </a:lnTo>
              </a:path>
            </a:pathLst>
          </a:custGeom>
          <a:noFill/>
          <a:ln w="12700">
            <a:solidFill>
              <a:schemeClr val="tx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3" name="Rectangle 101"/>
          <p:cNvSpPr>
            <a:spLocks noChangeArrowheads="1"/>
          </p:cNvSpPr>
          <p:nvPr/>
        </p:nvSpPr>
        <p:spPr bwMode="auto">
          <a:xfrm>
            <a:off x="4500563" y="4519613"/>
            <a:ext cx="1155700" cy="238125"/>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4" name="Rectangle 102"/>
          <p:cNvSpPr>
            <a:spLocks noChangeArrowheads="1"/>
          </p:cNvSpPr>
          <p:nvPr/>
        </p:nvSpPr>
        <p:spPr bwMode="auto">
          <a:xfrm>
            <a:off x="4476750" y="4543425"/>
            <a:ext cx="1147763" cy="2381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5" name="Line 103"/>
          <p:cNvSpPr>
            <a:spLocks noChangeShapeType="1"/>
          </p:cNvSpPr>
          <p:nvPr/>
        </p:nvSpPr>
        <p:spPr bwMode="auto">
          <a:xfrm>
            <a:off x="5502275" y="4675188"/>
            <a:ext cx="422275"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39" name="Rectangle 107"/>
          <p:cNvSpPr>
            <a:spLocks noChangeArrowheads="1"/>
          </p:cNvSpPr>
          <p:nvPr/>
        </p:nvSpPr>
        <p:spPr bwMode="auto">
          <a:xfrm>
            <a:off x="5105400" y="4546600"/>
            <a:ext cx="427038" cy="23971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40" name="Text Box 108"/>
          <p:cNvSpPr txBox="1">
            <a:spLocks noChangeArrowheads="1"/>
          </p:cNvSpPr>
          <p:nvPr/>
        </p:nvSpPr>
        <p:spPr bwMode="auto">
          <a:xfrm>
            <a:off x="5057775" y="4519613"/>
            <a:ext cx="5207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200" dirty="0">
                <a:latin typeface="Arial" charset="0"/>
              </a:rPr>
              <a:t>0111</a:t>
            </a:r>
          </a:p>
        </p:txBody>
      </p:sp>
      <p:sp>
        <p:nvSpPr>
          <p:cNvPr id="607342" name="Line 110"/>
          <p:cNvSpPr>
            <a:spLocks noChangeShapeType="1"/>
          </p:cNvSpPr>
          <p:nvPr/>
        </p:nvSpPr>
        <p:spPr bwMode="auto">
          <a:xfrm flipH="1">
            <a:off x="4724400" y="4805363"/>
            <a:ext cx="13493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07401" name="Rectangle 169"/>
          <p:cNvSpPr>
            <a:spLocks noChangeArrowheads="1"/>
          </p:cNvSpPr>
          <p:nvPr/>
        </p:nvSpPr>
        <p:spPr bwMode="auto">
          <a:xfrm>
            <a:off x="508000" y="3641725"/>
            <a:ext cx="3536950" cy="2938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82575" indent="-282575">
              <a:spcBef>
                <a:spcPct val="20000"/>
              </a:spcBef>
              <a:buClr>
                <a:srgbClr val="000099"/>
              </a:buClr>
              <a:buSzPct val="100000"/>
              <a:buFont typeface="Wingdings" charset="2"/>
              <a:buChar char="§"/>
              <a:defRPr/>
            </a:pPr>
            <a:r>
              <a:rPr lang="en-US" sz="2400" i="0" dirty="0">
                <a:latin typeface="+mn-lt"/>
              </a:rPr>
              <a:t>granularity: differential service among multiple classes</a:t>
            </a:r>
            <a:r>
              <a:rPr lang="en-US" sz="2400" dirty="0">
                <a:solidFill>
                  <a:srgbClr val="000099"/>
                </a:solidFill>
                <a:latin typeface="+mn-lt"/>
              </a:rPr>
              <a:t>, not among individual connections</a:t>
            </a:r>
          </a:p>
          <a:p>
            <a:pPr marL="282575" indent="-282575">
              <a:spcBef>
                <a:spcPct val="20000"/>
              </a:spcBef>
              <a:buClr>
                <a:srgbClr val="000099"/>
              </a:buClr>
              <a:buSzPct val="100000"/>
              <a:buFont typeface="Wingdings" charset="2"/>
              <a:buChar char="§"/>
              <a:defRPr/>
            </a:pPr>
            <a:r>
              <a:rPr lang="en-US" sz="2400" i="0" dirty="0">
                <a:latin typeface="+mn-lt"/>
              </a:rPr>
              <a:t>history: ToS bits</a:t>
            </a:r>
          </a:p>
        </p:txBody>
      </p:sp>
      <p:grpSp>
        <p:nvGrpSpPr>
          <p:cNvPr id="148501" name="Group 332"/>
          <p:cNvGrpSpPr>
            <a:grpSpLocks/>
          </p:cNvGrpSpPr>
          <p:nvPr/>
        </p:nvGrpSpPr>
        <p:grpSpPr bwMode="auto">
          <a:xfrm>
            <a:off x="6992938" y="4394200"/>
            <a:ext cx="636587" cy="230188"/>
            <a:chOff x="2356" y="1300"/>
            <a:chExt cx="555" cy="194"/>
          </a:xfrm>
        </p:grpSpPr>
        <p:sp>
          <p:nvSpPr>
            <p:cNvPr id="148573"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sp>
          <p:nvSpPr>
            <p:cNvPr id="148574"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dirty="0">
                <a:latin typeface="Times New Roman" charset="0"/>
              </a:endParaRPr>
            </a:p>
          </p:txBody>
        </p:sp>
        <p:sp>
          <p:nvSpPr>
            <p:cNvPr id="148575"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grpSp>
          <p:nvGrpSpPr>
            <p:cNvPr id="148576" name="Group 329"/>
            <p:cNvGrpSpPr>
              <a:grpSpLocks/>
            </p:cNvGrpSpPr>
            <p:nvPr/>
          </p:nvGrpSpPr>
          <p:grpSpPr bwMode="auto">
            <a:xfrm>
              <a:off x="2468" y="1332"/>
              <a:ext cx="310" cy="60"/>
              <a:chOff x="2468" y="1332"/>
              <a:chExt cx="310" cy="60"/>
            </a:xfrm>
          </p:grpSpPr>
          <p:sp>
            <p:nvSpPr>
              <p:cNvPr id="148579"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48580"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111" name="Line 330"/>
            <p:cNvSpPr>
              <a:spLocks noChangeShapeType="1"/>
            </p:cNvSpPr>
            <p:nvPr/>
          </p:nvSpPr>
          <p:spPr bwMode="auto">
            <a:xfrm>
              <a:off x="2357" y="1362"/>
              <a:ext cx="0" cy="8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112" name="Line 331"/>
            <p:cNvSpPr>
              <a:spLocks noChangeShapeType="1"/>
            </p:cNvSpPr>
            <p:nvPr/>
          </p:nvSpPr>
          <p:spPr bwMode="auto">
            <a:xfrm>
              <a:off x="2907" y="1363"/>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grpSp>
      <p:grpSp>
        <p:nvGrpSpPr>
          <p:cNvPr id="148502" name="Group 11"/>
          <p:cNvGrpSpPr>
            <a:grpSpLocks/>
          </p:cNvGrpSpPr>
          <p:nvPr/>
        </p:nvGrpSpPr>
        <p:grpSpPr bwMode="auto">
          <a:xfrm>
            <a:off x="6078538" y="4670425"/>
            <a:ext cx="501650" cy="233363"/>
            <a:chOff x="3600" y="219"/>
            <a:chExt cx="360" cy="175"/>
          </a:xfrm>
        </p:grpSpPr>
        <p:sp>
          <p:nvSpPr>
            <p:cNvPr id="607244" name="Oval 12"/>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5" name="Line 1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6" name="Line 1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47" name="Rectangle 15"/>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248" name="Oval 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65" name="Group 17"/>
            <p:cNvGrpSpPr>
              <a:grpSpLocks/>
            </p:cNvGrpSpPr>
            <p:nvPr/>
          </p:nvGrpSpPr>
          <p:grpSpPr bwMode="auto">
            <a:xfrm>
              <a:off x="3686" y="244"/>
              <a:ext cx="177" cy="66"/>
              <a:chOff x="2848" y="848"/>
              <a:chExt cx="140" cy="98"/>
            </a:xfrm>
          </p:grpSpPr>
          <p:sp>
            <p:nvSpPr>
              <p:cNvPr id="607250" name="Line 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1" name="Line 19"/>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2" name="Line 20"/>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66" name="Group 21"/>
            <p:cNvGrpSpPr>
              <a:grpSpLocks/>
            </p:cNvGrpSpPr>
            <p:nvPr/>
          </p:nvGrpSpPr>
          <p:grpSpPr bwMode="auto">
            <a:xfrm flipV="1">
              <a:off x="3686" y="243"/>
              <a:ext cx="177" cy="66"/>
              <a:chOff x="2848" y="848"/>
              <a:chExt cx="140" cy="98"/>
            </a:xfrm>
          </p:grpSpPr>
          <p:sp>
            <p:nvSpPr>
              <p:cNvPr id="607254" name="Line 22"/>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5" name="Line 2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6" name="Line 24"/>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3" name="Group 25"/>
          <p:cNvGrpSpPr>
            <a:grpSpLocks/>
          </p:cNvGrpSpPr>
          <p:nvPr/>
        </p:nvGrpSpPr>
        <p:grpSpPr bwMode="auto">
          <a:xfrm>
            <a:off x="6430963" y="5308600"/>
            <a:ext cx="501650" cy="233363"/>
            <a:chOff x="3600" y="219"/>
            <a:chExt cx="360" cy="175"/>
          </a:xfrm>
        </p:grpSpPr>
        <p:sp>
          <p:nvSpPr>
            <p:cNvPr id="607258" name="Oval 26"/>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59" name="Line 27"/>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0" name="Line 28"/>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1" name="Rectangle 29"/>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262" name="Oval 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52" name="Group 31"/>
            <p:cNvGrpSpPr>
              <a:grpSpLocks/>
            </p:cNvGrpSpPr>
            <p:nvPr/>
          </p:nvGrpSpPr>
          <p:grpSpPr bwMode="auto">
            <a:xfrm>
              <a:off x="3686" y="244"/>
              <a:ext cx="177" cy="66"/>
              <a:chOff x="2848" y="848"/>
              <a:chExt cx="140" cy="98"/>
            </a:xfrm>
          </p:grpSpPr>
          <p:sp>
            <p:nvSpPr>
              <p:cNvPr id="607264" name="Line 3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5" name="Line 33"/>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6" name="Line 34"/>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53" name="Group 35"/>
            <p:cNvGrpSpPr>
              <a:grpSpLocks/>
            </p:cNvGrpSpPr>
            <p:nvPr/>
          </p:nvGrpSpPr>
          <p:grpSpPr bwMode="auto">
            <a:xfrm flipV="1">
              <a:off x="3686" y="243"/>
              <a:ext cx="177" cy="66"/>
              <a:chOff x="2848" y="848"/>
              <a:chExt cx="140" cy="98"/>
            </a:xfrm>
          </p:grpSpPr>
          <p:sp>
            <p:nvSpPr>
              <p:cNvPr id="607268" name="Line 36"/>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69" name="Line 3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70" name="Line 38"/>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4" name="Group 53"/>
          <p:cNvGrpSpPr>
            <a:grpSpLocks/>
          </p:cNvGrpSpPr>
          <p:nvPr/>
        </p:nvGrpSpPr>
        <p:grpSpPr bwMode="auto">
          <a:xfrm>
            <a:off x="7027863" y="5030788"/>
            <a:ext cx="500062" cy="233362"/>
            <a:chOff x="3600" y="219"/>
            <a:chExt cx="360" cy="175"/>
          </a:xfrm>
        </p:grpSpPr>
        <p:sp>
          <p:nvSpPr>
            <p:cNvPr id="607286" name="Oval 54"/>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87" name="Line 55"/>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88" name="Line 56"/>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89" name="Rectangle 57"/>
            <p:cNvSpPr>
              <a:spLocks noChangeArrowheads="1"/>
            </p:cNvSpPr>
            <p:nvPr/>
          </p:nvSpPr>
          <p:spPr bwMode="auto">
            <a:xfrm>
              <a:off x="3603" y="289"/>
              <a:ext cx="353"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290" name="Oval 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39" name="Group 59"/>
            <p:cNvGrpSpPr>
              <a:grpSpLocks/>
            </p:cNvGrpSpPr>
            <p:nvPr/>
          </p:nvGrpSpPr>
          <p:grpSpPr bwMode="auto">
            <a:xfrm>
              <a:off x="3686" y="244"/>
              <a:ext cx="177" cy="66"/>
              <a:chOff x="2848" y="848"/>
              <a:chExt cx="140" cy="98"/>
            </a:xfrm>
          </p:grpSpPr>
          <p:sp>
            <p:nvSpPr>
              <p:cNvPr id="607292" name="Line 6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3" name="Line 61"/>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4" name="Line 62"/>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40" name="Group 63"/>
            <p:cNvGrpSpPr>
              <a:grpSpLocks/>
            </p:cNvGrpSpPr>
            <p:nvPr/>
          </p:nvGrpSpPr>
          <p:grpSpPr bwMode="auto">
            <a:xfrm flipV="1">
              <a:off x="3686" y="243"/>
              <a:ext cx="177" cy="66"/>
              <a:chOff x="2848" y="848"/>
              <a:chExt cx="140" cy="98"/>
            </a:xfrm>
          </p:grpSpPr>
          <p:sp>
            <p:nvSpPr>
              <p:cNvPr id="607296" name="Line 64"/>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7" name="Line 6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298" name="Line 66"/>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5" name="Group 67"/>
          <p:cNvGrpSpPr>
            <a:grpSpLocks/>
          </p:cNvGrpSpPr>
          <p:nvPr/>
        </p:nvGrpSpPr>
        <p:grpSpPr bwMode="auto">
          <a:xfrm>
            <a:off x="7662863" y="5327650"/>
            <a:ext cx="501650" cy="233363"/>
            <a:chOff x="3600" y="219"/>
            <a:chExt cx="360" cy="175"/>
          </a:xfrm>
        </p:grpSpPr>
        <p:sp>
          <p:nvSpPr>
            <p:cNvPr id="607300" name="Oval 68"/>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1" name="Line 6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2" name="Line 7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3" name="Rectangle 71"/>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304" name="Oval 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26" name="Group 73"/>
            <p:cNvGrpSpPr>
              <a:grpSpLocks/>
            </p:cNvGrpSpPr>
            <p:nvPr/>
          </p:nvGrpSpPr>
          <p:grpSpPr bwMode="auto">
            <a:xfrm>
              <a:off x="3686" y="244"/>
              <a:ext cx="177" cy="66"/>
              <a:chOff x="2848" y="848"/>
              <a:chExt cx="140" cy="98"/>
            </a:xfrm>
          </p:grpSpPr>
          <p:sp>
            <p:nvSpPr>
              <p:cNvPr id="607306" name="Line 74"/>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7" name="Line 75"/>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08" name="Line 76"/>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27" name="Group 77"/>
            <p:cNvGrpSpPr>
              <a:grpSpLocks/>
            </p:cNvGrpSpPr>
            <p:nvPr/>
          </p:nvGrpSpPr>
          <p:grpSpPr bwMode="auto">
            <a:xfrm flipV="1">
              <a:off x="3686" y="243"/>
              <a:ext cx="177" cy="66"/>
              <a:chOff x="2848" y="848"/>
              <a:chExt cx="140" cy="98"/>
            </a:xfrm>
          </p:grpSpPr>
          <p:sp>
            <p:nvSpPr>
              <p:cNvPr id="607310" name="Line 78"/>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1" name="Line 7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2" name="Line 80"/>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48506" name="Group 81"/>
          <p:cNvGrpSpPr>
            <a:grpSpLocks/>
          </p:cNvGrpSpPr>
          <p:nvPr/>
        </p:nvGrpSpPr>
        <p:grpSpPr bwMode="auto">
          <a:xfrm>
            <a:off x="8107363" y="4672013"/>
            <a:ext cx="501650" cy="233362"/>
            <a:chOff x="3600" y="219"/>
            <a:chExt cx="360" cy="175"/>
          </a:xfrm>
        </p:grpSpPr>
        <p:sp>
          <p:nvSpPr>
            <p:cNvPr id="607314" name="Oval 82"/>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5" name="Line 83"/>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6" name="Line 84"/>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17" name="Rectangle 85"/>
            <p:cNvSpPr>
              <a:spLocks noChangeArrowheads="1"/>
            </p:cNvSpPr>
            <p:nvPr/>
          </p:nvSpPr>
          <p:spPr bwMode="auto">
            <a:xfrm>
              <a:off x="3603" y="289"/>
              <a:ext cx="352" cy="58"/>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607318" name="Oval 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48513" name="Group 87"/>
            <p:cNvGrpSpPr>
              <a:grpSpLocks/>
            </p:cNvGrpSpPr>
            <p:nvPr/>
          </p:nvGrpSpPr>
          <p:grpSpPr bwMode="auto">
            <a:xfrm>
              <a:off x="3686" y="244"/>
              <a:ext cx="177" cy="66"/>
              <a:chOff x="2848" y="848"/>
              <a:chExt cx="140" cy="98"/>
            </a:xfrm>
          </p:grpSpPr>
          <p:sp>
            <p:nvSpPr>
              <p:cNvPr id="607320" name="Line 8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1" name="Line 89"/>
              <p:cNvSpPr>
                <a:spLocks noChangeShapeType="1"/>
              </p:cNvSpPr>
              <p:nvPr/>
            </p:nvSpPr>
            <p:spPr bwMode="auto">
              <a:xfrm>
                <a:off x="2944" y="943"/>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2" name="Line 90"/>
              <p:cNvSpPr>
                <a:spLocks noChangeShapeType="1"/>
              </p:cNvSpPr>
              <p:nvPr/>
            </p:nvSpPr>
            <p:spPr bwMode="auto">
              <a:xfrm>
                <a:off x="2894" y="850"/>
                <a:ext cx="52" cy="9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48514" name="Group 91"/>
            <p:cNvGrpSpPr>
              <a:grpSpLocks/>
            </p:cNvGrpSpPr>
            <p:nvPr/>
          </p:nvGrpSpPr>
          <p:grpSpPr bwMode="auto">
            <a:xfrm flipV="1">
              <a:off x="3686" y="243"/>
              <a:ext cx="177" cy="66"/>
              <a:chOff x="2848" y="848"/>
              <a:chExt cx="140" cy="98"/>
            </a:xfrm>
          </p:grpSpPr>
          <p:sp>
            <p:nvSpPr>
              <p:cNvPr id="607324" name="Line 92"/>
              <p:cNvSpPr>
                <a:spLocks noChangeShapeType="1"/>
              </p:cNvSpPr>
              <p:nvPr/>
            </p:nvSpPr>
            <p:spPr bwMode="auto">
              <a:xfrm flipV="1">
                <a:off x="2848" y="846"/>
                <a:ext cx="50" cy="4"/>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5" name="Line 9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07326" name="Line 94"/>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pic>
        <p:nvPicPr>
          <p:cNvPr id="148507"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825500"/>
            <a:ext cx="7313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100</a:t>
            </a:fld>
            <a:endParaRPr lang="en-US" sz="1200" dirty="0">
              <a:latin typeface="Tahoma" charset="0"/>
            </a:endParaRPr>
          </a:p>
        </p:txBody>
      </p:sp>
      <p:sp>
        <p:nvSpPr>
          <p:cNvPr id="103"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0541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2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723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72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740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74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81121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2674" name="Line 226"/>
          <p:cNvSpPr>
            <a:spLocks noChangeShapeType="1"/>
          </p:cNvSpPr>
          <p:nvPr/>
        </p:nvSpPr>
        <p:spPr bwMode="auto">
          <a:xfrm>
            <a:off x="2109788" y="3122613"/>
            <a:ext cx="46275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450" name="Rectangle 2"/>
          <p:cNvSpPr>
            <a:spLocks noGrp="1" noChangeArrowheads="1"/>
          </p:cNvSpPr>
          <p:nvPr>
            <p:ph type="title"/>
          </p:nvPr>
        </p:nvSpPr>
        <p:spPr>
          <a:xfrm>
            <a:off x="533400" y="0"/>
            <a:ext cx="7772400" cy="1143000"/>
          </a:xfrm>
        </p:spPr>
        <p:txBody>
          <a:bodyPr/>
          <a:lstStyle/>
          <a:p>
            <a:pPr>
              <a:defRPr/>
            </a:pPr>
            <a:r>
              <a:rPr lang="en-US" sz="4000" dirty="0"/>
              <a:t>Multiple classes of service: scenario</a:t>
            </a:r>
          </a:p>
        </p:txBody>
      </p:sp>
      <p:grpSp>
        <p:nvGrpSpPr>
          <p:cNvPr id="149508" name="Group 221"/>
          <p:cNvGrpSpPr>
            <a:grpSpLocks/>
          </p:cNvGrpSpPr>
          <p:nvPr/>
        </p:nvGrpSpPr>
        <p:grpSpPr bwMode="auto">
          <a:xfrm>
            <a:off x="2547938" y="2643188"/>
            <a:ext cx="1319212" cy="795337"/>
            <a:chOff x="1605" y="1665"/>
            <a:chExt cx="556" cy="501"/>
          </a:xfrm>
        </p:grpSpPr>
        <p:sp>
          <p:nvSpPr>
            <p:cNvPr id="232661" name="Freeform 213"/>
            <p:cNvSpPr>
              <a:spLocks/>
            </p:cNvSpPr>
            <p:nvPr/>
          </p:nvSpPr>
          <p:spPr bwMode="auto">
            <a:xfrm>
              <a:off x="1605" y="1739"/>
              <a:ext cx="556" cy="241"/>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2531" name="Oval 83"/>
            <p:cNvSpPr>
              <a:spLocks noChangeArrowheads="1"/>
            </p:cNvSpPr>
            <p:nvPr/>
          </p:nvSpPr>
          <p:spPr bwMode="auto">
            <a:xfrm>
              <a:off x="1610" y="1784"/>
              <a:ext cx="549"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2" name="Line 84"/>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3" name="Line 85"/>
            <p:cNvSpPr>
              <a:spLocks noChangeShapeType="1"/>
            </p:cNvSpPr>
            <p:nvPr/>
          </p:nvSpPr>
          <p:spPr bwMode="auto">
            <a:xfrm>
              <a:off x="2160" y="1739"/>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5" name="Oval 87"/>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49565" name="Group 88"/>
            <p:cNvGrpSpPr>
              <a:grpSpLocks/>
            </p:cNvGrpSpPr>
            <p:nvPr/>
          </p:nvGrpSpPr>
          <p:grpSpPr bwMode="auto">
            <a:xfrm>
              <a:off x="1740" y="1700"/>
              <a:ext cx="272" cy="92"/>
              <a:chOff x="2848" y="848"/>
              <a:chExt cx="140" cy="98"/>
            </a:xfrm>
          </p:grpSpPr>
          <p:sp>
            <p:nvSpPr>
              <p:cNvPr id="232537" name="Line 8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8" name="Line 9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39" name="Line 9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49566" name="Group 92"/>
            <p:cNvGrpSpPr>
              <a:grpSpLocks/>
            </p:cNvGrpSpPr>
            <p:nvPr/>
          </p:nvGrpSpPr>
          <p:grpSpPr bwMode="auto">
            <a:xfrm flipV="1">
              <a:off x="1740" y="1699"/>
              <a:ext cx="272" cy="92"/>
              <a:chOff x="2848" y="848"/>
              <a:chExt cx="140" cy="98"/>
            </a:xfrm>
          </p:grpSpPr>
          <p:sp>
            <p:nvSpPr>
              <p:cNvPr id="232541" name="Line 9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42" name="Line 9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543" name="Line 9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2662" name="Oval 214"/>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49509" name="Group 220"/>
          <p:cNvGrpSpPr>
            <a:grpSpLocks/>
          </p:cNvGrpSpPr>
          <p:nvPr/>
        </p:nvGrpSpPr>
        <p:grpSpPr bwMode="auto">
          <a:xfrm>
            <a:off x="2860675" y="3040063"/>
            <a:ext cx="965200" cy="196850"/>
            <a:chOff x="3150" y="1799"/>
            <a:chExt cx="643" cy="204"/>
          </a:xfrm>
        </p:grpSpPr>
        <p:sp>
          <p:nvSpPr>
            <p:cNvPr id="232664" name="Rectangle 216"/>
            <p:cNvSpPr>
              <a:spLocks noChangeArrowheads="1"/>
            </p:cNvSpPr>
            <p:nvPr/>
          </p:nvSpPr>
          <p:spPr bwMode="auto">
            <a:xfrm>
              <a:off x="3633"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65" name="Rectangle 217"/>
            <p:cNvSpPr>
              <a:spLocks noChangeArrowheads="1"/>
            </p:cNvSpPr>
            <p:nvPr/>
          </p:nvSpPr>
          <p:spPr bwMode="auto">
            <a:xfrm>
              <a:off x="3472" y="1799"/>
              <a:ext cx="162"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66" name="Rectangle 218"/>
            <p:cNvSpPr>
              <a:spLocks noChangeArrowheads="1"/>
            </p:cNvSpPr>
            <p:nvPr/>
          </p:nvSpPr>
          <p:spPr bwMode="auto">
            <a:xfrm>
              <a:off x="3311" y="1799"/>
              <a:ext cx="161"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67" name="Rectangle 219"/>
            <p:cNvSpPr>
              <a:spLocks noChangeArrowheads="1"/>
            </p:cNvSpPr>
            <p:nvPr/>
          </p:nvSpPr>
          <p:spPr bwMode="auto">
            <a:xfrm>
              <a:off x="3150" y="1799"/>
              <a:ext cx="160"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2671" name="Line 223"/>
          <p:cNvSpPr>
            <a:spLocks noChangeShapeType="1"/>
          </p:cNvSpPr>
          <p:nvPr/>
        </p:nvSpPr>
        <p:spPr bwMode="auto">
          <a:xfrm flipH="1">
            <a:off x="1814513" y="2320925"/>
            <a:ext cx="604837" cy="1576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2" name="Line 224"/>
          <p:cNvSpPr>
            <a:spLocks noChangeShapeType="1"/>
          </p:cNvSpPr>
          <p:nvPr/>
        </p:nvSpPr>
        <p:spPr bwMode="auto">
          <a:xfrm flipH="1" flipV="1">
            <a:off x="1519238" y="3883025"/>
            <a:ext cx="309562" cy="14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3" name="Line 225"/>
          <p:cNvSpPr>
            <a:spLocks noChangeShapeType="1"/>
          </p:cNvSpPr>
          <p:nvPr/>
        </p:nvSpPr>
        <p:spPr bwMode="auto">
          <a:xfrm flipH="1">
            <a:off x="1970088" y="2306638"/>
            <a:ext cx="463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5" name="Line 227"/>
          <p:cNvSpPr>
            <a:spLocks noChangeShapeType="1"/>
          </p:cNvSpPr>
          <p:nvPr/>
        </p:nvSpPr>
        <p:spPr bwMode="auto">
          <a:xfrm flipH="1">
            <a:off x="6469063" y="2235200"/>
            <a:ext cx="604837" cy="15763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6" name="Line 228"/>
          <p:cNvSpPr>
            <a:spLocks noChangeShapeType="1"/>
          </p:cNvSpPr>
          <p:nvPr/>
        </p:nvSpPr>
        <p:spPr bwMode="auto">
          <a:xfrm flipH="1">
            <a:off x="6484938" y="3808413"/>
            <a:ext cx="4635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677" name="Line 229"/>
          <p:cNvSpPr>
            <a:spLocks noChangeShapeType="1"/>
          </p:cNvSpPr>
          <p:nvPr/>
        </p:nvSpPr>
        <p:spPr bwMode="auto">
          <a:xfrm flipH="1" flipV="1">
            <a:off x="7073900" y="2235200"/>
            <a:ext cx="3238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49516" name="Group 232"/>
          <p:cNvGrpSpPr>
            <a:grpSpLocks/>
          </p:cNvGrpSpPr>
          <p:nvPr/>
        </p:nvGrpSpPr>
        <p:grpSpPr bwMode="auto">
          <a:xfrm>
            <a:off x="4992688" y="2865438"/>
            <a:ext cx="1247775" cy="417512"/>
            <a:chOff x="3600" y="219"/>
            <a:chExt cx="360" cy="175"/>
          </a:xfrm>
        </p:grpSpPr>
        <p:sp>
          <p:nvSpPr>
            <p:cNvPr id="232681" name="Oval 23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2" name="Line 234"/>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3" name="Line 235"/>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4" name="Rectangle 236"/>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2685" name="Oval 23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49548" name="Group 238"/>
            <p:cNvGrpSpPr>
              <a:grpSpLocks/>
            </p:cNvGrpSpPr>
            <p:nvPr/>
          </p:nvGrpSpPr>
          <p:grpSpPr bwMode="auto">
            <a:xfrm>
              <a:off x="3686" y="244"/>
              <a:ext cx="177" cy="66"/>
              <a:chOff x="2848" y="848"/>
              <a:chExt cx="140" cy="98"/>
            </a:xfrm>
          </p:grpSpPr>
          <p:sp>
            <p:nvSpPr>
              <p:cNvPr id="232687" name="Line 23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8" name="Line 24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89" name="Line 24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49549" name="Group 242"/>
            <p:cNvGrpSpPr>
              <a:grpSpLocks/>
            </p:cNvGrpSpPr>
            <p:nvPr/>
          </p:nvGrpSpPr>
          <p:grpSpPr bwMode="auto">
            <a:xfrm flipV="1">
              <a:off x="3686" y="243"/>
              <a:ext cx="177" cy="66"/>
              <a:chOff x="2848" y="848"/>
              <a:chExt cx="140" cy="98"/>
            </a:xfrm>
          </p:grpSpPr>
          <p:sp>
            <p:nvSpPr>
              <p:cNvPr id="232691" name="Line 24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92" name="Line 24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2693" name="Line 24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2694" name="Text Box 246"/>
          <p:cNvSpPr txBox="1">
            <a:spLocks noChangeArrowheads="1"/>
          </p:cNvSpPr>
          <p:nvPr/>
        </p:nvSpPr>
        <p:spPr bwMode="auto">
          <a:xfrm>
            <a:off x="2932113" y="2174875"/>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2695" name="Text Box 247"/>
          <p:cNvSpPr txBox="1">
            <a:spLocks noChangeArrowheads="1"/>
          </p:cNvSpPr>
          <p:nvPr/>
        </p:nvSpPr>
        <p:spPr bwMode="auto">
          <a:xfrm>
            <a:off x="5419725" y="2298700"/>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2696" name="Text Box 248"/>
          <p:cNvSpPr txBox="1">
            <a:spLocks noChangeArrowheads="1"/>
          </p:cNvSpPr>
          <p:nvPr/>
        </p:nvSpPr>
        <p:spPr bwMode="auto">
          <a:xfrm>
            <a:off x="876300" y="2046288"/>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H1</a:t>
            </a:r>
          </a:p>
        </p:txBody>
      </p:sp>
      <p:sp>
        <p:nvSpPr>
          <p:cNvPr id="232697" name="Text Box 249"/>
          <p:cNvSpPr txBox="1">
            <a:spLocks noChangeArrowheads="1"/>
          </p:cNvSpPr>
          <p:nvPr/>
        </p:nvSpPr>
        <p:spPr bwMode="auto">
          <a:xfrm>
            <a:off x="493713" y="3746500"/>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H2</a:t>
            </a:r>
          </a:p>
        </p:txBody>
      </p:sp>
      <p:sp>
        <p:nvSpPr>
          <p:cNvPr id="232698" name="Text Box 250"/>
          <p:cNvSpPr txBox="1">
            <a:spLocks noChangeArrowheads="1"/>
          </p:cNvSpPr>
          <p:nvPr/>
        </p:nvSpPr>
        <p:spPr bwMode="auto">
          <a:xfrm>
            <a:off x="8061325" y="1916113"/>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H3</a:t>
            </a:r>
          </a:p>
        </p:txBody>
      </p:sp>
      <p:sp>
        <p:nvSpPr>
          <p:cNvPr id="232699" name="Text Box 251"/>
          <p:cNvSpPr txBox="1">
            <a:spLocks noChangeArrowheads="1"/>
          </p:cNvSpPr>
          <p:nvPr/>
        </p:nvSpPr>
        <p:spPr bwMode="auto">
          <a:xfrm>
            <a:off x="7553325" y="3475038"/>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H4</a:t>
            </a:r>
          </a:p>
        </p:txBody>
      </p:sp>
      <p:sp>
        <p:nvSpPr>
          <p:cNvPr id="232700" name="Text Box 252"/>
          <p:cNvSpPr txBox="1">
            <a:spLocks noChangeArrowheads="1"/>
          </p:cNvSpPr>
          <p:nvPr/>
        </p:nvSpPr>
        <p:spPr bwMode="auto">
          <a:xfrm>
            <a:off x="3986213" y="3690938"/>
            <a:ext cx="175895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1.5 Mbps link</a:t>
            </a:r>
          </a:p>
        </p:txBody>
      </p:sp>
      <p:sp>
        <p:nvSpPr>
          <p:cNvPr id="232701" name="Line 253"/>
          <p:cNvSpPr>
            <a:spLocks noChangeShapeType="1"/>
          </p:cNvSpPr>
          <p:nvPr/>
        </p:nvSpPr>
        <p:spPr bwMode="auto">
          <a:xfrm>
            <a:off x="4094163" y="3263900"/>
            <a:ext cx="309562" cy="393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702" name="Line 254"/>
          <p:cNvSpPr>
            <a:spLocks noChangeShapeType="1"/>
          </p:cNvSpPr>
          <p:nvPr/>
        </p:nvSpPr>
        <p:spPr bwMode="auto">
          <a:xfrm flipH="1">
            <a:off x="3305175" y="3190875"/>
            <a:ext cx="393700" cy="50641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2703" name="Text Box 255"/>
          <p:cNvSpPr txBox="1">
            <a:spLocks noChangeArrowheads="1"/>
          </p:cNvSpPr>
          <p:nvPr/>
        </p:nvSpPr>
        <p:spPr bwMode="auto">
          <a:xfrm>
            <a:off x="2465388" y="3700463"/>
            <a:ext cx="1296987"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 output </a:t>
            </a:r>
          </a:p>
          <a:p>
            <a:pPr>
              <a:defRPr/>
            </a:pPr>
            <a:r>
              <a:rPr lang="en-US" sz="2000" i="0" dirty="0">
                <a:latin typeface="Arial"/>
                <a:cs typeface="Arial"/>
              </a:rPr>
              <a:t>interface </a:t>
            </a:r>
          </a:p>
          <a:p>
            <a:pPr>
              <a:defRPr/>
            </a:pPr>
            <a:r>
              <a:rPr lang="en-US" sz="2000" i="0" dirty="0">
                <a:latin typeface="Arial"/>
                <a:cs typeface="Arial"/>
              </a:rPr>
              <a:t>queue</a:t>
            </a:r>
          </a:p>
        </p:txBody>
      </p:sp>
      <p:sp>
        <p:nvSpPr>
          <p:cNvPr id="232704" name="Freeform 256"/>
          <p:cNvSpPr>
            <a:spLocks/>
          </p:cNvSpPr>
          <p:nvPr/>
        </p:nvSpPr>
        <p:spPr bwMode="auto">
          <a:xfrm>
            <a:off x="2039938" y="2068513"/>
            <a:ext cx="5275262" cy="928687"/>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2705" name="Freeform 257"/>
          <p:cNvSpPr>
            <a:spLocks/>
          </p:cNvSpPr>
          <p:nvPr/>
        </p:nvSpPr>
        <p:spPr bwMode="auto">
          <a:xfrm>
            <a:off x="1730375" y="3179763"/>
            <a:ext cx="5078413" cy="801687"/>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pSp>
        <p:nvGrpSpPr>
          <p:cNvPr id="149531" name="Group 542"/>
          <p:cNvGrpSpPr>
            <a:grpSpLocks/>
          </p:cNvGrpSpPr>
          <p:nvPr/>
        </p:nvGrpSpPr>
        <p:grpSpPr bwMode="auto">
          <a:xfrm>
            <a:off x="812800" y="3467100"/>
            <a:ext cx="944563" cy="968375"/>
            <a:chOff x="-44" y="1473"/>
            <a:chExt cx="981" cy="1105"/>
          </a:xfrm>
        </p:grpSpPr>
        <p:pic>
          <p:nvPicPr>
            <p:cNvPr id="149541" name="Picture 52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42"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49532" name="Group 542"/>
          <p:cNvGrpSpPr>
            <a:grpSpLocks/>
          </p:cNvGrpSpPr>
          <p:nvPr/>
        </p:nvGrpSpPr>
        <p:grpSpPr bwMode="auto">
          <a:xfrm>
            <a:off x="1150938" y="1879600"/>
            <a:ext cx="944562" cy="966788"/>
            <a:chOff x="-44" y="1473"/>
            <a:chExt cx="981" cy="1105"/>
          </a:xfrm>
        </p:grpSpPr>
        <p:pic>
          <p:nvPicPr>
            <p:cNvPr id="149539" name="Picture 529"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40"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49533" name="Group 542"/>
          <p:cNvGrpSpPr>
            <a:grpSpLocks/>
          </p:cNvGrpSpPr>
          <p:nvPr/>
        </p:nvGrpSpPr>
        <p:grpSpPr bwMode="auto">
          <a:xfrm flipH="1">
            <a:off x="7231063" y="1736725"/>
            <a:ext cx="942975" cy="966788"/>
            <a:chOff x="-44" y="1473"/>
            <a:chExt cx="981" cy="1105"/>
          </a:xfrm>
        </p:grpSpPr>
        <p:pic>
          <p:nvPicPr>
            <p:cNvPr id="149537" name="Picture 529"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38"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49534" name="Group 542"/>
          <p:cNvGrpSpPr>
            <a:grpSpLocks/>
          </p:cNvGrpSpPr>
          <p:nvPr/>
        </p:nvGrpSpPr>
        <p:grpSpPr bwMode="auto">
          <a:xfrm flipH="1">
            <a:off x="6783388" y="3386138"/>
            <a:ext cx="944562" cy="968375"/>
            <a:chOff x="-44" y="1473"/>
            <a:chExt cx="981" cy="1105"/>
          </a:xfrm>
        </p:grpSpPr>
        <p:pic>
          <p:nvPicPr>
            <p:cNvPr id="149535" name="Picture 52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53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7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101</a:t>
            </a:fld>
            <a:endParaRPr lang="en-US" sz="1200" dirty="0">
              <a:latin typeface="Tahoma" charset="0"/>
            </a:endParaRPr>
          </a:p>
        </p:txBody>
      </p:sp>
      <p:sp>
        <p:nvSpPr>
          <p:cNvPr id="7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40239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2704"/>
                                        </p:tgtEl>
                                        <p:attrNameLst>
                                          <p:attrName>style.visibility</p:attrName>
                                        </p:attrNameLst>
                                      </p:cBhvr>
                                      <p:to>
                                        <p:strVal val="visible"/>
                                      </p:to>
                                    </p:set>
                                    <p:animEffect transition="in" filter="wipe(left)">
                                      <p:cBhvr>
                                        <p:cTn id="7" dur="1000"/>
                                        <p:tgtEl>
                                          <p:spTgt spid="232704"/>
                                        </p:tgtEl>
                                      </p:cBhvr>
                                    </p:animEffect>
                                  </p:childTnLst>
                                </p:cTn>
                              </p:par>
                              <p:par>
                                <p:cTn id="8" presetID="22" presetClass="entr" presetSubtype="8" fill="hold" nodeType="withEffect">
                                  <p:stCondLst>
                                    <p:cond delay="0"/>
                                  </p:stCondLst>
                                  <p:childTnLst>
                                    <p:set>
                                      <p:cBhvr>
                                        <p:cTn id="9" dur="1" fill="hold">
                                          <p:stCondLst>
                                            <p:cond delay="0"/>
                                          </p:stCondLst>
                                        </p:cTn>
                                        <p:tgtEl>
                                          <p:spTgt spid="232705"/>
                                        </p:tgtEl>
                                        <p:attrNameLst>
                                          <p:attrName>style.visibility</p:attrName>
                                        </p:attrNameLst>
                                      </p:cBhvr>
                                      <p:to>
                                        <p:strVal val="visible"/>
                                      </p:to>
                                    </p:set>
                                    <p:animEffect transition="in" filter="wipe(left)">
                                      <p:cBhvr>
                                        <p:cTn id="10" dur="1000"/>
                                        <p:tgtEl>
                                          <p:spTgt spid="23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533400" y="0"/>
            <a:ext cx="7772400" cy="1143000"/>
          </a:xfrm>
        </p:spPr>
        <p:txBody>
          <a:bodyPr/>
          <a:lstStyle/>
          <a:p>
            <a:pPr>
              <a:defRPr/>
            </a:pPr>
            <a:r>
              <a:rPr lang="en-US" sz="4000" dirty="0"/>
              <a:t>Scenario 1: mixed HTTP and VoIP</a:t>
            </a:r>
          </a:p>
        </p:txBody>
      </p:sp>
      <p:sp>
        <p:nvSpPr>
          <p:cNvPr id="233475" name="Rectangle 3"/>
          <p:cNvSpPr>
            <a:spLocks noGrp="1" noChangeArrowheads="1"/>
          </p:cNvSpPr>
          <p:nvPr>
            <p:ph type="body" idx="1"/>
          </p:nvPr>
        </p:nvSpPr>
        <p:spPr>
          <a:xfrm>
            <a:off x="533400" y="1139825"/>
            <a:ext cx="8191500" cy="1963738"/>
          </a:xfrm>
        </p:spPr>
        <p:txBody>
          <a:bodyPr/>
          <a:lstStyle/>
          <a:p>
            <a:pPr>
              <a:defRPr/>
            </a:pPr>
            <a:r>
              <a:rPr lang="en-US" dirty="0"/>
              <a:t>example:  1Mbps VoIP, HTTP share 1.5 Mbps link. </a:t>
            </a:r>
          </a:p>
          <a:p>
            <a:pPr lvl="1">
              <a:defRPr/>
            </a:pPr>
            <a:r>
              <a:rPr lang="en-US" dirty="0"/>
              <a:t>HTTP bursts can congest router, cause audio loss</a:t>
            </a:r>
          </a:p>
          <a:p>
            <a:pPr lvl="1">
              <a:defRPr/>
            </a:pPr>
            <a:r>
              <a:rPr lang="en-US" dirty="0"/>
              <a:t>want to give priority to audio over HTTP</a:t>
            </a:r>
          </a:p>
        </p:txBody>
      </p:sp>
      <p:sp>
        <p:nvSpPr>
          <p:cNvPr id="233477" name="Text Box 5"/>
          <p:cNvSpPr txBox="1">
            <a:spLocks noChangeArrowheads="1"/>
          </p:cNvSpPr>
          <p:nvPr/>
        </p:nvSpPr>
        <p:spPr bwMode="auto">
          <a:xfrm>
            <a:off x="1177925" y="5165725"/>
            <a:ext cx="7299325" cy="1200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i="0" dirty="0">
                <a:solidFill>
                  <a:srgbClr val="000099"/>
                </a:solidFill>
                <a:latin typeface="Arial"/>
                <a:cs typeface="Arial"/>
              </a:rPr>
              <a:t>packet marking needed for router to distinguish between different classes; and new router policy to treat packets accordingly</a:t>
            </a:r>
          </a:p>
        </p:txBody>
      </p:sp>
      <p:sp>
        <p:nvSpPr>
          <p:cNvPr id="233478" name="Rectangle 6"/>
          <p:cNvSpPr>
            <a:spLocks noChangeArrowheads="1"/>
          </p:cNvSpPr>
          <p:nvPr/>
        </p:nvSpPr>
        <p:spPr bwMode="auto">
          <a:xfrm>
            <a:off x="1035050" y="4992688"/>
            <a:ext cx="7242175" cy="1444625"/>
          </a:xfrm>
          <a:prstGeom prst="rect">
            <a:avLst/>
          </a:prstGeom>
          <a:noFill/>
          <a:ln w="19050">
            <a:solidFill>
              <a:srgbClr val="FF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79" name="Text Box 7"/>
          <p:cNvSpPr txBox="1">
            <a:spLocks noChangeArrowheads="1"/>
          </p:cNvSpPr>
          <p:nvPr/>
        </p:nvSpPr>
        <p:spPr bwMode="auto">
          <a:xfrm>
            <a:off x="1204913" y="4719638"/>
            <a:ext cx="1652587"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cs typeface="Arial"/>
              </a:rPr>
              <a:t>Principle 1</a:t>
            </a:r>
          </a:p>
        </p:txBody>
      </p:sp>
      <p:sp>
        <p:nvSpPr>
          <p:cNvPr id="233481" name="Line 9"/>
          <p:cNvSpPr>
            <a:spLocks noChangeShapeType="1"/>
          </p:cNvSpPr>
          <p:nvPr/>
        </p:nvSpPr>
        <p:spPr bwMode="auto">
          <a:xfrm>
            <a:off x="2773363" y="3462338"/>
            <a:ext cx="37163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1559" name="Group 12"/>
          <p:cNvGrpSpPr>
            <a:grpSpLocks/>
          </p:cNvGrpSpPr>
          <p:nvPr/>
        </p:nvGrpSpPr>
        <p:grpSpPr bwMode="auto">
          <a:xfrm>
            <a:off x="3125788" y="3128963"/>
            <a:ext cx="1058862" cy="552450"/>
            <a:chOff x="1605" y="1665"/>
            <a:chExt cx="556" cy="501"/>
          </a:xfrm>
        </p:grpSpPr>
        <p:sp>
          <p:nvSpPr>
            <p:cNvPr id="233485" name="Freeform 13"/>
            <p:cNvSpPr>
              <a:spLocks/>
            </p:cNvSpPr>
            <p:nvPr/>
          </p:nvSpPr>
          <p:spPr bwMode="auto">
            <a:xfrm>
              <a:off x="1605" y="1738"/>
              <a:ext cx="556" cy="242"/>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3486" name="Oval 14"/>
            <p:cNvSpPr>
              <a:spLocks noChangeArrowheads="1"/>
            </p:cNvSpPr>
            <p:nvPr/>
          </p:nvSpPr>
          <p:spPr bwMode="auto">
            <a:xfrm>
              <a:off x="1610" y="1784"/>
              <a:ext cx="548"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87" name="Line 15"/>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88" name="Line 16"/>
            <p:cNvSpPr>
              <a:spLocks noChangeShapeType="1"/>
            </p:cNvSpPr>
            <p:nvPr/>
          </p:nvSpPr>
          <p:spPr bwMode="auto">
            <a:xfrm>
              <a:off x="2160" y="1738"/>
              <a:ext cx="0" cy="8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89" name="Oval 17"/>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635" name="Group 18"/>
            <p:cNvGrpSpPr>
              <a:grpSpLocks/>
            </p:cNvGrpSpPr>
            <p:nvPr/>
          </p:nvGrpSpPr>
          <p:grpSpPr bwMode="auto">
            <a:xfrm>
              <a:off x="1740" y="1700"/>
              <a:ext cx="272" cy="92"/>
              <a:chOff x="2848" y="848"/>
              <a:chExt cx="140" cy="98"/>
            </a:xfrm>
          </p:grpSpPr>
          <p:sp>
            <p:nvSpPr>
              <p:cNvPr id="233491" name="Line 1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2" name="Line 2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3" name="Line 2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1636" name="Group 22"/>
            <p:cNvGrpSpPr>
              <a:grpSpLocks/>
            </p:cNvGrpSpPr>
            <p:nvPr/>
          </p:nvGrpSpPr>
          <p:grpSpPr bwMode="auto">
            <a:xfrm flipV="1">
              <a:off x="1740" y="1699"/>
              <a:ext cx="272" cy="92"/>
              <a:chOff x="2848" y="848"/>
              <a:chExt cx="140" cy="98"/>
            </a:xfrm>
          </p:grpSpPr>
          <p:sp>
            <p:nvSpPr>
              <p:cNvPr id="233495" name="Line 23"/>
              <p:cNvSpPr>
                <a:spLocks noChangeShapeType="1"/>
              </p:cNvSpPr>
              <p:nvPr/>
            </p:nvSpPr>
            <p:spPr bwMode="auto">
              <a:xfrm flipV="1">
                <a:off x="2848" y="846"/>
                <a:ext cx="50" cy="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6" name="Line 24"/>
              <p:cNvSpPr>
                <a:spLocks noChangeShapeType="1"/>
              </p:cNvSpPr>
              <p:nvPr/>
            </p:nvSpPr>
            <p:spPr bwMode="auto">
              <a:xfrm>
                <a:off x="2944" y="944"/>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497" name="Line 25"/>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3498" name="Oval 26"/>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1560" name="Group 27"/>
          <p:cNvGrpSpPr>
            <a:grpSpLocks/>
          </p:cNvGrpSpPr>
          <p:nvPr/>
        </p:nvGrpSpPr>
        <p:grpSpPr bwMode="auto">
          <a:xfrm>
            <a:off x="3376613" y="3405188"/>
            <a:ext cx="774700" cy="136525"/>
            <a:chOff x="3150" y="1799"/>
            <a:chExt cx="643" cy="204"/>
          </a:xfrm>
        </p:grpSpPr>
        <p:sp>
          <p:nvSpPr>
            <p:cNvPr id="233500" name="Rectangle 28"/>
            <p:cNvSpPr>
              <a:spLocks noChangeArrowheads="1"/>
            </p:cNvSpPr>
            <p:nvPr/>
          </p:nvSpPr>
          <p:spPr bwMode="auto">
            <a:xfrm>
              <a:off x="3634"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01" name="Rectangle 29"/>
            <p:cNvSpPr>
              <a:spLocks noChangeArrowheads="1"/>
            </p:cNvSpPr>
            <p:nvPr/>
          </p:nvSpPr>
          <p:spPr bwMode="auto">
            <a:xfrm>
              <a:off x="3472" y="1799"/>
              <a:ext cx="162"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02" name="Rectangle 30"/>
            <p:cNvSpPr>
              <a:spLocks noChangeArrowheads="1"/>
            </p:cNvSpPr>
            <p:nvPr/>
          </p:nvSpPr>
          <p:spPr bwMode="auto">
            <a:xfrm>
              <a:off x="3311" y="1799"/>
              <a:ext cx="161"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03" name="Rectangle 31"/>
            <p:cNvSpPr>
              <a:spLocks noChangeArrowheads="1"/>
            </p:cNvSpPr>
            <p:nvPr/>
          </p:nvSpPr>
          <p:spPr bwMode="auto">
            <a:xfrm>
              <a:off x="3150"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3504" name="Line 32"/>
          <p:cNvSpPr>
            <a:spLocks noChangeShapeType="1"/>
          </p:cNvSpPr>
          <p:nvPr/>
        </p:nvSpPr>
        <p:spPr bwMode="auto">
          <a:xfrm flipH="1">
            <a:off x="2536825" y="29035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5" name="Line 33"/>
          <p:cNvSpPr>
            <a:spLocks noChangeShapeType="1"/>
          </p:cNvSpPr>
          <p:nvPr/>
        </p:nvSpPr>
        <p:spPr bwMode="auto">
          <a:xfrm flipH="1" flipV="1">
            <a:off x="2300288" y="39909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6" name="Line 34"/>
          <p:cNvSpPr>
            <a:spLocks noChangeShapeType="1"/>
          </p:cNvSpPr>
          <p:nvPr/>
        </p:nvSpPr>
        <p:spPr bwMode="auto">
          <a:xfrm flipH="1">
            <a:off x="2662238" y="289401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7" name="Line 35"/>
          <p:cNvSpPr>
            <a:spLocks noChangeShapeType="1"/>
          </p:cNvSpPr>
          <p:nvPr/>
        </p:nvSpPr>
        <p:spPr bwMode="auto">
          <a:xfrm flipH="1">
            <a:off x="6273800" y="28448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8" name="Line 36"/>
          <p:cNvSpPr>
            <a:spLocks noChangeShapeType="1"/>
          </p:cNvSpPr>
          <p:nvPr/>
        </p:nvSpPr>
        <p:spPr bwMode="auto">
          <a:xfrm flipH="1">
            <a:off x="6286500" y="3938588"/>
            <a:ext cx="3730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3509" name="Line 37"/>
          <p:cNvSpPr>
            <a:spLocks noChangeShapeType="1"/>
          </p:cNvSpPr>
          <p:nvPr/>
        </p:nvSpPr>
        <p:spPr bwMode="auto">
          <a:xfrm flipH="1" flipV="1">
            <a:off x="6759575" y="284480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1567" name="Group 40"/>
          <p:cNvGrpSpPr>
            <a:grpSpLocks/>
          </p:cNvGrpSpPr>
          <p:nvPr/>
        </p:nvGrpSpPr>
        <p:grpSpPr bwMode="auto">
          <a:xfrm>
            <a:off x="5089525" y="3282950"/>
            <a:ext cx="1001713" cy="290513"/>
            <a:chOff x="3600" y="219"/>
            <a:chExt cx="360" cy="175"/>
          </a:xfrm>
        </p:grpSpPr>
        <p:sp>
          <p:nvSpPr>
            <p:cNvPr id="233513" name="Oval 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14" name="Line 4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15" name="Line 4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16" name="Rectangle 4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3517" name="Oval 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618" name="Group 46"/>
            <p:cNvGrpSpPr>
              <a:grpSpLocks/>
            </p:cNvGrpSpPr>
            <p:nvPr/>
          </p:nvGrpSpPr>
          <p:grpSpPr bwMode="auto">
            <a:xfrm>
              <a:off x="3686" y="244"/>
              <a:ext cx="177" cy="66"/>
              <a:chOff x="2848" y="848"/>
              <a:chExt cx="140" cy="98"/>
            </a:xfrm>
          </p:grpSpPr>
          <p:sp>
            <p:nvSpPr>
              <p:cNvPr id="233519" name="Line 4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0" name="Line 4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1" name="Line 4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1619" name="Group 50"/>
            <p:cNvGrpSpPr>
              <a:grpSpLocks/>
            </p:cNvGrpSpPr>
            <p:nvPr/>
          </p:nvGrpSpPr>
          <p:grpSpPr bwMode="auto">
            <a:xfrm flipV="1">
              <a:off x="3686" y="243"/>
              <a:ext cx="177" cy="66"/>
              <a:chOff x="2848" y="848"/>
              <a:chExt cx="140" cy="98"/>
            </a:xfrm>
          </p:grpSpPr>
          <p:sp>
            <p:nvSpPr>
              <p:cNvPr id="233523" name="Line 5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4" name="Line 5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3525" name="Line 53"/>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3526" name="Text Box 54"/>
          <p:cNvSpPr txBox="1">
            <a:spLocks noChangeArrowheads="1"/>
          </p:cNvSpPr>
          <p:nvPr/>
        </p:nvSpPr>
        <p:spPr bwMode="auto">
          <a:xfrm>
            <a:off x="3433763" y="2744788"/>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3527" name="Text Box 55"/>
          <p:cNvSpPr txBox="1">
            <a:spLocks noChangeArrowheads="1"/>
          </p:cNvSpPr>
          <p:nvPr/>
        </p:nvSpPr>
        <p:spPr bwMode="auto">
          <a:xfrm>
            <a:off x="5430838" y="2889250"/>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3536" name="Freeform 64"/>
          <p:cNvSpPr>
            <a:spLocks/>
          </p:cNvSpPr>
          <p:nvPr/>
        </p:nvSpPr>
        <p:spPr bwMode="auto">
          <a:xfrm>
            <a:off x="2717800" y="27289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3537" name="Freeform 65"/>
          <p:cNvSpPr>
            <a:spLocks/>
          </p:cNvSpPr>
          <p:nvPr/>
        </p:nvSpPr>
        <p:spPr bwMode="auto">
          <a:xfrm>
            <a:off x="2468563" y="3502025"/>
            <a:ext cx="4078287"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51572" name="Object 67"/>
          <p:cNvGraphicFramePr>
            <a:graphicFrameLocks noChangeAspect="1"/>
          </p:cNvGraphicFramePr>
          <p:nvPr/>
        </p:nvGraphicFramePr>
        <p:xfrm>
          <a:off x="2071688" y="2587625"/>
          <a:ext cx="681037" cy="449263"/>
        </p:xfrm>
        <a:graphic>
          <a:graphicData uri="http://schemas.openxmlformats.org/presentationml/2006/ole">
            <mc:AlternateContent xmlns:mc="http://schemas.openxmlformats.org/markup-compatibility/2006">
              <mc:Choice xmlns:v="urn:schemas-microsoft-com:vml" Requires="v">
                <p:oleObj name="Clip" r:id="rId3" imgW="682368" imgH="480541" progId="MS_ClipArt_Gallery.2">
                  <p:embed/>
                </p:oleObj>
              </mc:Choice>
              <mc:Fallback>
                <p:oleObj name="Clip" r:id="rId3"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2587625"/>
                        <a:ext cx="681037"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1573" name="Object 68"/>
          <p:cNvGraphicFramePr>
            <a:graphicFrameLocks noChangeAspect="1"/>
          </p:cNvGraphicFramePr>
          <p:nvPr/>
        </p:nvGraphicFramePr>
        <p:xfrm>
          <a:off x="6921500" y="2557463"/>
          <a:ext cx="681038" cy="449262"/>
        </p:xfrm>
        <a:graphic>
          <a:graphicData uri="http://schemas.openxmlformats.org/presentationml/2006/ole">
            <mc:AlternateContent xmlns:mc="http://schemas.openxmlformats.org/markup-compatibility/2006">
              <mc:Choice xmlns:v="urn:schemas-microsoft-com:vml" Requires="v">
                <p:oleObj name="Clip" r:id="rId5" imgW="682368" imgH="480541" progId="MS_ClipArt_Gallery.2">
                  <p:embed/>
                </p:oleObj>
              </mc:Choice>
              <mc:Fallback>
                <p:oleObj name="Clip" r:id="rId5"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1500" y="2557463"/>
                        <a:ext cx="6810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151576" name="Picture 15" descr="underline_bas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25" y="798513"/>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1577" name="Group 542"/>
          <p:cNvGrpSpPr>
            <a:grpSpLocks/>
          </p:cNvGrpSpPr>
          <p:nvPr/>
        </p:nvGrpSpPr>
        <p:grpSpPr bwMode="auto">
          <a:xfrm>
            <a:off x="1527175" y="3452813"/>
            <a:ext cx="942975" cy="968375"/>
            <a:chOff x="-44" y="1473"/>
            <a:chExt cx="981" cy="1105"/>
          </a:xfrm>
        </p:grpSpPr>
        <p:pic>
          <p:nvPicPr>
            <p:cNvPr id="151611" name="Picture 529"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612"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51578" name="Group 249"/>
          <p:cNvGrpSpPr>
            <a:grpSpLocks/>
          </p:cNvGrpSpPr>
          <p:nvPr/>
        </p:nvGrpSpPr>
        <p:grpSpPr bwMode="auto">
          <a:xfrm>
            <a:off x="6602413" y="3619500"/>
            <a:ext cx="363537" cy="688975"/>
            <a:chOff x="4140" y="429"/>
            <a:chExt cx="1425" cy="2396"/>
          </a:xfrm>
        </p:grpSpPr>
        <p:sp>
          <p:nvSpPr>
            <p:cNvPr id="151579"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66" name="Rectangle 251"/>
            <p:cNvSpPr>
              <a:spLocks noChangeArrowheads="1"/>
            </p:cNvSpPr>
            <p:nvPr/>
          </p:nvSpPr>
          <p:spPr bwMode="auto">
            <a:xfrm>
              <a:off x="4202" y="429"/>
              <a:ext cx="1052"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1581"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1582"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69" name="Rectangle 254"/>
            <p:cNvSpPr>
              <a:spLocks noChangeArrowheads="1"/>
            </p:cNvSpPr>
            <p:nvPr/>
          </p:nvSpPr>
          <p:spPr bwMode="auto">
            <a:xfrm>
              <a:off x="4215" y="694"/>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584" name="Group 255"/>
            <p:cNvGrpSpPr>
              <a:grpSpLocks/>
            </p:cNvGrpSpPr>
            <p:nvPr/>
          </p:nvGrpSpPr>
          <p:grpSpPr bwMode="auto">
            <a:xfrm>
              <a:off x="4749" y="668"/>
              <a:ext cx="581" cy="145"/>
              <a:chOff x="614" y="2568"/>
              <a:chExt cx="725" cy="139"/>
            </a:xfrm>
          </p:grpSpPr>
          <p:sp>
            <p:nvSpPr>
              <p:cNvPr id="95" name="AutoShape 256"/>
              <p:cNvSpPr>
                <a:spLocks noChangeArrowheads="1"/>
              </p:cNvSpPr>
              <p:nvPr/>
            </p:nvSpPr>
            <p:spPr bwMode="auto">
              <a:xfrm>
                <a:off x="615" y="2566"/>
                <a:ext cx="722"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6" name="AutoShape 257"/>
              <p:cNvSpPr>
                <a:spLocks noChangeArrowheads="1"/>
              </p:cNvSpPr>
              <p:nvPr/>
            </p:nvSpPr>
            <p:spPr bwMode="auto">
              <a:xfrm>
                <a:off x="631" y="2582"/>
                <a:ext cx="691"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1" name="Rectangle 258"/>
            <p:cNvSpPr>
              <a:spLocks noChangeArrowheads="1"/>
            </p:cNvSpPr>
            <p:nvPr/>
          </p:nvSpPr>
          <p:spPr bwMode="auto">
            <a:xfrm>
              <a:off x="4227" y="1020"/>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586" name="Group 259"/>
            <p:cNvGrpSpPr>
              <a:grpSpLocks/>
            </p:cNvGrpSpPr>
            <p:nvPr/>
          </p:nvGrpSpPr>
          <p:grpSpPr bwMode="auto">
            <a:xfrm>
              <a:off x="4747" y="994"/>
              <a:ext cx="581" cy="134"/>
              <a:chOff x="614" y="2568"/>
              <a:chExt cx="725" cy="139"/>
            </a:xfrm>
          </p:grpSpPr>
          <p:sp>
            <p:nvSpPr>
              <p:cNvPr id="93" name="AutoShape 260"/>
              <p:cNvSpPr>
                <a:spLocks noChangeArrowheads="1"/>
              </p:cNvSpPr>
              <p:nvPr/>
            </p:nvSpPr>
            <p:spPr bwMode="auto">
              <a:xfrm>
                <a:off x="618" y="2566"/>
                <a:ext cx="722"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4" name="AutoShape 261"/>
              <p:cNvSpPr>
                <a:spLocks noChangeArrowheads="1"/>
              </p:cNvSpPr>
              <p:nvPr/>
            </p:nvSpPr>
            <p:spPr bwMode="auto">
              <a:xfrm>
                <a:off x="633" y="2583"/>
                <a:ext cx="691"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3" name="Rectangle 262"/>
            <p:cNvSpPr>
              <a:spLocks noChangeArrowheads="1"/>
            </p:cNvSpPr>
            <p:nvPr/>
          </p:nvSpPr>
          <p:spPr bwMode="auto">
            <a:xfrm>
              <a:off x="4215" y="1356"/>
              <a:ext cx="597"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74" name="Rectangle 263"/>
            <p:cNvSpPr>
              <a:spLocks noChangeArrowheads="1"/>
            </p:cNvSpPr>
            <p:nvPr/>
          </p:nvSpPr>
          <p:spPr bwMode="auto">
            <a:xfrm>
              <a:off x="4227" y="1655"/>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1589" name="Group 264"/>
            <p:cNvGrpSpPr>
              <a:grpSpLocks/>
            </p:cNvGrpSpPr>
            <p:nvPr/>
          </p:nvGrpSpPr>
          <p:grpSpPr bwMode="auto">
            <a:xfrm>
              <a:off x="4735" y="1627"/>
              <a:ext cx="582" cy="151"/>
              <a:chOff x="614" y="2568"/>
              <a:chExt cx="725" cy="139"/>
            </a:xfrm>
          </p:grpSpPr>
          <p:sp>
            <p:nvSpPr>
              <p:cNvPr id="91" name="AutoShape 265"/>
              <p:cNvSpPr>
                <a:spLocks noChangeArrowheads="1"/>
              </p:cNvSpPr>
              <p:nvPr/>
            </p:nvSpPr>
            <p:spPr bwMode="auto">
              <a:xfrm>
                <a:off x="617" y="2568"/>
                <a:ext cx="713"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2" name="AutoShape 266"/>
              <p:cNvSpPr>
                <a:spLocks noChangeArrowheads="1"/>
              </p:cNvSpPr>
              <p:nvPr/>
            </p:nvSpPr>
            <p:spPr bwMode="auto">
              <a:xfrm>
                <a:off x="632" y="2583"/>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51590"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51591" name="Group 268"/>
            <p:cNvGrpSpPr>
              <a:grpSpLocks/>
            </p:cNvGrpSpPr>
            <p:nvPr/>
          </p:nvGrpSpPr>
          <p:grpSpPr bwMode="auto">
            <a:xfrm>
              <a:off x="4739" y="1327"/>
              <a:ext cx="582" cy="139"/>
              <a:chOff x="614" y="2568"/>
              <a:chExt cx="725" cy="139"/>
            </a:xfrm>
          </p:grpSpPr>
          <p:sp>
            <p:nvSpPr>
              <p:cNvPr id="89" name="AutoShape 269"/>
              <p:cNvSpPr>
                <a:spLocks noChangeArrowheads="1"/>
              </p:cNvSpPr>
              <p:nvPr/>
            </p:nvSpPr>
            <p:spPr bwMode="auto">
              <a:xfrm>
                <a:off x="612" y="2570"/>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0" name="AutoShape 270"/>
              <p:cNvSpPr>
                <a:spLocks noChangeArrowheads="1"/>
              </p:cNvSpPr>
              <p:nvPr/>
            </p:nvSpPr>
            <p:spPr bwMode="auto">
              <a:xfrm>
                <a:off x="627" y="2586"/>
                <a:ext cx="698" cy="11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8"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1593"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1594"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1" name="Oval 274"/>
            <p:cNvSpPr>
              <a:spLocks noChangeArrowheads="1"/>
            </p:cNvSpPr>
            <p:nvPr/>
          </p:nvSpPr>
          <p:spPr bwMode="auto">
            <a:xfrm>
              <a:off x="5515" y="2610"/>
              <a:ext cx="50" cy="99"/>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1596"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3"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4"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5" name="Oval 278"/>
            <p:cNvSpPr>
              <a:spLocks noChangeArrowheads="1"/>
            </p:cNvSpPr>
            <p:nvPr/>
          </p:nvSpPr>
          <p:spPr bwMode="auto">
            <a:xfrm>
              <a:off x="4308" y="2383"/>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6" name="Oval 279"/>
            <p:cNvSpPr>
              <a:spLocks noChangeArrowheads="1"/>
            </p:cNvSpPr>
            <p:nvPr/>
          </p:nvSpPr>
          <p:spPr bwMode="auto">
            <a:xfrm>
              <a:off x="4488" y="2383"/>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i="0" dirty="0">
                <a:solidFill>
                  <a:srgbClr val="FF0000"/>
                </a:solidFill>
                <a:latin typeface="Arial"/>
                <a:cs typeface="Arial"/>
              </a:endParaRPr>
            </a:p>
          </p:txBody>
        </p:sp>
        <p:sp>
          <p:nvSpPr>
            <p:cNvPr id="87" name="Oval 280"/>
            <p:cNvSpPr>
              <a:spLocks noChangeArrowheads="1"/>
            </p:cNvSpPr>
            <p:nvPr/>
          </p:nvSpPr>
          <p:spPr bwMode="auto">
            <a:xfrm>
              <a:off x="4663" y="2378"/>
              <a:ext cx="156"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8" name="Rectangle 281"/>
            <p:cNvSpPr>
              <a:spLocks noChangeArrowheads="1"/>
            </p:cNvSpPr>
            <p:nvPr/>
          </p:nvSpPr>
          <p:spPr bwMode="auto">
            <a:xfrm>
              <a:off x="5061" y="1837"/>
              <a:ext cx="87" cy="76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9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102</a:t>
            </a:fld>
            <a:endParaRPr lang="en-US" sz="1200" dirty="0">
              <a:latin typeface="Tahoma" charset="0"/>
            </a:endParaRPr>
          </a:p>
        </p:txBody>
      </p:sp>
      <p:sp>
        <p:nvSpPr>
          <p:cNvPr id="9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089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4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4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4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P spid="233478" grpId="0" animBg="1"/>
      <p:bldP spid="23347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33400" y="-14288"/>
            <a:ext cx="8428038" cy="1143001"/>
          </a:xfrm>
        </p:spPr>
        <p:txBody>
          <a:bodyPr/>
          <a:lstStyle/>
          <a:p>
            <a:pPr>
              <a:defRPr/>
            </a:pPr>
            <a:r>
              <a:rPr lang="en-US" sz="4000" dirty="0"/>
              <a:t>Principles for QOS guarantees (more)</a:t>
            </a:r>
          </a:p>
        </p:txBody>
      </p:sp>
      <p:sp>
        <p:nvSpPr>
          <p:cNvPr id="234499" name="Rectangle 3"/>
          <p:cNvSpPr>
            <a:spLocks noGrp="1" noChangeArrowheads="1"/>
          </p:cNvSpPr>
          <p:nvPr>
            <p:ph type="body" idx="1"/>
          </p:nvPr>
        </p:nvSpPr>
        <p:spPr>
          <a:xfrm>
            <a:off x="574675" y="1193800"/>
            <a:ext cx="8159750" cy="1812925"/>
          </a:xfrm>
        </p:spPr>
        <p:txBody>
          <a:bodyPr/>
          <a:lstStyle/>
          <a:p>
            <a:pPr>
              <a:defRPr/>
            </a:pPr>
            <a:r>
              <a:rPr lang="en-US" dirty="0"/>
              <a:t>what if applications misbehave (VoIP sends higher than declared rate)</a:t>
            </a:r>
          </a:p>
          <a:p>
            <a:pPr lvl="1">
              <a:defRPr/>
            </a:pPr>
            <a:r>
              <a:rPr lang="en-US" dirty="0"/>
              <a:t>policing: force source adherence to bandwidth allocations</a:t>
            </a:r>
          </a:p>
          <a:p>
            <a:pPr>
              <a:defRPr/>
            </a:pPr>
            <a:r>
              <a:rPr lang="en-US" i="1" dirty="0">
                <a:solidFill>
                  <a:srgbClr val="000099"/>
                </a:solidFill>
              </a:rPr>
              <a:t>marking</a:t>
            </a:r>
            <a:r>
              <a:rPr lang="en-US" dirty="0"/>
              <a:t>, </a:t>
            </a:r>
            <a:r>
              <a:rPr lang="en-US" i="1" dirty="0">
                <a:solidFill>
                  <a:srgbClr val="000099"/>
                </a:solidFill>
              </a:rPr>
              <a:t>policing</a:t>
            </a:r>
            <a:r>
              <a:rPr lang="en-US" dirty="0"/>
              <a:t> at network edge</a:t>
            </a:r>
            <a:endParaRPr lang="en-US" sz="2000" dirty="0"/>
          </a:p>
        </p:txBody>
      </p:sp>
      <p:sp>
        <p:nvSpPr>
          <p:cNvPr id="234501" name="Text Box 5"/>
          <p:cNvSpPr txBox="1">
            <a:spLocks noChangeArrowheads="1"/>
          </p:cNvSpPr>
          <p:nvPr/>
        </p:nvSpPr>
        <p:spPr bwMode="auto">
          <a:xfrm>
            <a:off x="955675" y="5794375"/>
            <a:ext cx="7650163"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i="0" dirty="0">
                <a:solidFill>
                  <a:srgbClr val="000099"/>
                </a:solidFill>
                <a:latin typeface="+mn-lt"/>
              </a:rPr>
              <a:t>provide protection (isolation) for one class from others</a:t>
            </a:r>
            <a:endParaRPr lang="en-US" sz="2000" b="1" i="0" dirty="0">
              <a:solidFill>
                <a:srgbClr val="000099"/>
              </a:solidFill>
              <a:latin typeface="+mn-lt"/>
            </a:endParaRPr>
          </a:p>
        </p:txBody>
      </p:sp>
      <p:sp>
        <p:nvSpPr>
          <p:cNvPr id="234502" name="Rectangle 6"/>
          <p:cNvSpPr>
            <a:spLocks noChangeArrowheads="1"/>
          </p:cNvSpPr>
          <p:nvPr/>
        </p:nvSpPr>
        <p:spPr bwMode="auto">
          <a:xfrm>
            <a:off x="677863" y="5646738"/>
            <a:ext cx="7670800" cy="763587"/>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34503" name="Text Box 7"/>
          <p:cNvSpPr txBox="1">
            <a:spLocks noChangeArrowheads="1"/>
          </p:cNvSpPr>
          <p:nvPr/>
        </p:nvSpPr>
        <p:spPr bwMode="auto">
          <a:xfrm>
            <a:off x="887413" y="5384800"/>
            <a:ext cx="1651000"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Principle 2</a:t>
            </a:r>
          </a:p>
        </p:txBody>
      </p:sp>
      <p:sp>
        <p:nvSpPr>
          <p:cNvPr id="234505" name="Line 9"/>
          <p:cNvSpPr>
            <a:spLocks noChangeShapeType="1"/>
          </p:cNvSpPr>
          <p:nvPr/>
        </p:nvSpPr>
        <p:spPr bwMode="auto">
          <a:xfrm>
            <a:off x="2951163" y="4078288"/>
            <a:ext cx="371633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3607" name="Group 11"/>
          <p:cNvGrpSpPr>
            <a:grpSpLocks/>
          </p:cNvGrpSpPr>
          <p:nvPr/>
        </p:nvGrpSpPr>
        <p:grpSpPr bwMode="auto">
          <a:xfrm>
            <a:off x="3303588" y="3744913"/>
            <a:ext cx="1058862" cy="552450"/>
            <a:chOff x="1605" y="1665"/>
            <a:chExt cx="556" cy="501"/>
          </a:xfrm>
        </p:grpSpPr>
        <p:sp>
          <p:nvSpPr>
            <p:cNvPr id="234508" name="Freeform 12"/>
            <p:cNvSpPr>
              <a:spLocks/>
            </p:cNvSpPr>
            <p:nvPr/>
          </p:nvSpPr>
          <p:spPr bwMode="auto">
            <a:xfrm>
              <a:off x="1605" y="1738"/>
              <a:ext cx="556" cy="242"/>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4509" name="Oval 13"/>
            <p:cNvSpPr>
              <a:spLocks noChangeArrowheads="1"/>
            </p:cNvSpPr>
            <p:nvPr/>
          </p:nvSpPr>
          <p:spPr bwMode="auto">
            <a:xfrm>
              <a:off x="1610" y="1784"/>
              <a:ext cx="548" cy="137"/>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0" name="Line 14"/>
            <p:cNvSpPr>
              <a:spLocks noChangeShapeType="1"/>
            </p:cNvSpPr>
            <p:nvPr/>
          </p:nvSpPr>
          <p:spPr bwMode="auto">
            <a:xfrm>
              <a:off x="1612" y="1763"/>
              <a:ext cx="0" cy="84"/>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1" name="Line 15"/>
            <p:cNvSpPr>
              <a:spLocks noChangeShapeType="1"/>
            </p:cNvSpPr>
            <p:nvPr/>
          </p:nvSpPr>
          <p:spPr bwMode="auto">
            <a:xfrm>
              <a:off x="2160" y="1738"/>
              <a:ext cx="0" cy="8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2" name="Oval 16"/>
            <p:cNvSpPr>
              <a:spLocks noChangeArrowheads="1"/>
            </p:cNvSpPr>
            <p:nvPr/>
          </p:nvSpPr>
          <p:spPr bwMode="auto">
            <a:xfrm>
              <a:off x="1607" y="1665"/>
              <a:ext cx="550" cy="158"/>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90" name="Group 17"/>
            <p:cNvGrpSpPr>
              <a:grpSpLocks/>
            </p:cNvGrpSpPr>
            <p:nvPr/>
          </p:nvGrpSpPr>
          <p:grpSpPr bwMode="auto">
            <a:xfrm>
              <a:off x="1740" y="1700"/>
              <a:ext cx="272" cy="92"/>
              <a:chOff x="2848" y="848"/>
              <a:chExt cx="140" cy="98"/>
            </a:xfrm>
          </p:grpSpPr>
          <p:sp>
            <p:nvSpPr>
              <p:cNvPr id="234514" name="Line 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5" name="Line 1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6" name="Line 20"/>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3691" name="Group 21"/>
            <p:cNvGrpSpPr>
              <a:grpSpLocks/>
            </p:cNvGrpSpPr>
            <p:nvPr/>
          </p:nvGrpSpPr>
          <p:grpSpPr bwMode="auto">
            <a:xfrm flipV="1">
              <a:off x="1740" y="1699"/>
              <a:ext cx="272" cy="92"/>
              <a:chOff x="2848" y="848"/>
              <a:chExt cx="140" cy="98"/>
            </a:xfrm>
          </p:grpSpPr>
          <p:sp>
            <p:nvSpPr>
              <p:cNvPr id="234518" name="Line 22"/>
              <p:cNvSpPr>
                <a:spLocks noChangeShapeType="1"/>
              </p:cNvSpPr>
              <p:nvPr/>
            </p:nvSpPr>
            <p:spPr bwMode="auto">
              <a:xfrm flipV="1">
                <a:off x="2848" y="846"/>
                <a:ext cx="50" cy="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19" name="Line 23"/>
              <p:cNvSpPr>
                <a:spLocks noChangeShapeType="1"/>
              </p:cNvSpPr>
              <p:nvPr/>
            </p:nvSpPr>
            <p:spPr bwMode="auto">
              <a:xfrm>
                <a:off x="2944" y="944"/>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0" name="Line 24"/>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4521" name="Oval 25"/>
            <p:cNvSpPr>
              <a:spLocks noChangeArrowheads="1"/>
            </p:cNvSpPr>
            <p:nvPr/>
          </p:nvSpPr>
          <p:spPr bwMode="auto">
            <a:xfrm>
              <a:off x="1609" y="2008"/>
              <a:ext cx="550" cy="158"/>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3608" name="Group 26"/>
          <p:cNvGrpSpPr>
            <a:grpSpLocks/>
          </p:cNvGrpSpPr>
          <p:nvPr/>
        </p:nvGrpSpPr>
        <p:grpSpPr bwMode="auto">
          <a:xfrm>
            <a:off x="3554413" y="4021138"/>
            <a:ext cx="774700" cy="136525"/>
            <a:chOff x="3150" y="1799"/>
            <a:chExt cx="643" cy="204"/>
          </a:xfrm>
        </p:grpSpPr>
        <p:sp>
          <p:nvSpPr>
            <p:cNvPr id="234523" name="Rectangle 27"/>
            <p:cNvSpPr>
              <a:spLocks noChangeArrowheads="1"/>
            </p:cNvSpPr>
            <p:nvPr/>
          </p:nvSpPr>
          <p:spPr bwMode="auto">
            <a:xfrm>
              <a:off x="3634"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4" name="Rectangle 28"/>
            <p:cNvSpPr>
              <a:spLocks noChangeArrowheads="1"/>
            </p:cNvSpPr>
            <p:nvPr/>
          </p:nvSpPr>
          <p:spPr bwMode="auto">
            <a:xfrm>
              <a:off x="3472" y="1799"/>
              <a:ext cx="162"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5" name="Rectangle 29"/>
            <p:cNvSpPr>
              <a:spLocks noChangeArrowheads="1"/>
            </p:cNvSpPr>
            <p:nvPr/>
          </p:nvSpPr>
          <p:spPr bwMode="auto">
            <a:xfrm>
              <a:off x="3311" y="1799"/>
              <a:ext cx="161" cy="20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26" name="Rectangle 30"/>
            <p:cNvSpPr>
              <a:spLocks noChangeArrowheads="1"/>
            </p:cNvSpPr>
            <p:nvPr/>
          </p:nvSpPr>
          <p:spPr bwMode="auto">
            <a:xfrm>
              <a:off x="3150" y="1799"/>
              <a:ext cx="159" cy="20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4527" name="Line 31"/>
          <p:cNvSpPr>
            <a:spLocks noChangeShapeType="1"/>
          </p:cNvSpPr>
          <p:nvPr/>
        </p:nvSpPr>
        <p:spPr bwMode="auto">
          <a:xfrm flipH="1">
            <a:off x="2714625" y="351948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28" name="Line 32"/>
          <p:cNvSpPr>
            <a:spLocks noChangeShapeType="1"/>
          </p:cNvSpPr>
          <p:nvPr/>
        </p:nvSpPr>
        <p:spPr bwMode="auto">
          <a:xfrm flipH="1" flipV="1">
            <a:off x="2478088" y="460692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29" name="Line 33"/>
          <p:cNvSpPr>
            <a:spLocks noChangeShapeType="1"/>
          </p:cNvSpPr>
          <p:nvPr/>
        </p:nvSpPr>
        <p:spPr bwMode="auto">
          <a:xfrm flipH="1">
            <a:off x="2840038" y="350996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30" name="Line 34"/>
          <p:cNvSpPr>
            <a:spLocks noChangeShapeType="1"/>
          </p:cNvSpPr>
          <p:nvPr/>
        </p:nvSpPr>
        <p:spPr bwMode="auto">
          <a:xfrm flipH="1">
            <a:off x="6451600" y="346075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31" name="Line 35"/>
          <p:cNvSpPr>
            <a:spLocks noChangeShapeType="1"/>
          </p:cNvSpPr>
          <p:nvPr/>
        </p:nvSpPr>
        <p:spPr bwMode="auto">
          <a:xfrm flipH="1">
            <a:off x="6464300" y="4554538"/>
            <a:ext cx="3730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32" name="Line 36"/>
          <p:cNvSpPr>
            <a:spLocks noChangeShapeType="1"/>
          </p:cNvSpPr>
          <p:nvPr/>
        </p:nvSpPr>
        <p:spPr bwMode="auto">
          <a:xfrm flipH="1" flipV="1">
            <a:off x="6937375" y="346075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3615" name="Group 37"/>
          <p:cNvGrpSpPr>
            <a:grpSpLocks/>
          </p:cNvGrpSpPr>
          <p:nvPr/>
        </p:nvGrpSpPr>
        <p:grpSpPr bwMode="auto">
          <a:xfrm>
            <a:off x="5267325" y="3898900"/>
            <a:ext cx="1001713" cy="290513"/>
            <a:chOff x="3600" y="219"/>
            <a:chExt cx="360" cy="175"/>
          </a:xfrm>
        </p:grpSpPr>
        <p:sp>
          <p:nvSpPr>
            <p:cNvPr id="234534"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35" name="Line 3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36" name="Line 4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37" name="Rectangle 4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4538"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73" name="Group 43"/>
            <p:cNvGrpSpPr>
              <a:grpSpLocks/>
            </p:cNvGrpSpPr>
            <p:nvPr/>
          </p:nvGrpSpPr>
          <p:grpSpPr bwMode="auto">
            <a:xfrm>
              <a:off x="3686" y="244"/>
              <a:ext cx="177" cy="66"/>
              <a:chOff x="2848" y="848"/>
              <a:chExt cx="140" cy="98"/>
            </a:xfrm>
          </p:grpSpPr>
          <p:sp>
            <p:nvSpPr>
              <p:cNvPr id="234540" name="Line 44"/>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1" name="Line 4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2" name="Line 46"/>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3674" name="Group 47"/>
            <p:cNvGrpSpPr>
              <a:grpSpLocks/>
            </p:cNvGrpSpPr>
            <p:nvPr/>
          </p:nvGrpSpPr>
          <p:grpSpPr bwMode="auto">
            <a:xfrm flipV="1">
              <a:off x="3686" y="243"/>
              <a:ext cx="177" cy="66"/>
              <a:chOff x="2848" y="848"/>
              <a:chExt cx="140" cy="98"/>
            </a:xfrm>
          </p:grpSpPr>
          <p:sp>
            <p:nvSpPr>
              <p:cNvPr id="234544" name="Line 48"/>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5" name="Line 4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46" name="Line 50"/>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4547" name="Text Box 51"/>
          <p:cNvSpPr txBox="1">
            <a:spLocks noChangeArrowheads="1"/>
          </p:cNvSpPr>
          <p:nvPr/>
        </p:nvSpPr>
        <p:spPr bwMode="auto">
          <a:xfrm>
            <a:off x="3611563" y="3417888"/>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4548" name="Text Box 52"/>
          <p:cNvSpPr txBox="1">
            <a:spLocks noChangeArrowheads="1"/>
          </p:cNvSpPr>
          <p:nvPr/>
        </p:nvSpPr>
        <p:spPr bwMode="auto">
          <a:xfrm>
            <a:off x="5608638" y="3505200"/>
            <a:ext cx="512762"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4549" name="Freeform 53"/>
          <p:cNvSpPr>
            <a:spLocks/>
          </p:cNvSpPr>
          <p:nvPr/>
        </p:nvSpPr>
        <p:spPr bwMode="auto">
          <a:xfrm>
            <a:off x="2895600" y="334486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4550" name="Freeform 54"/>
          <p:cNvSpPr>
            <a:spLocks/>
          </p:cNvSpPr>
          <p:nvPr/>
        </p:nvSpPr>
        <p:spPr bwMode="auto">
          <a:xfrm>
            <a:off x="2646363" y="4117975"/>
            <a:ext cx="4078287"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53620" name="Object 56"/>
          <p:cNvGraphicFramePr>
            <a:graphicFrameLocks noChangeAspect="1"/>
          </p:cNvGraphicFramePr>
          <p:nvPr/>
        </p:nvGraphicFramePr>
        <p:xfrm>
          <a:off x="2249488" y="3203575"/>
          <a:ext cx="681037" cy="449263"/>
        </p:xfrm>
        <a:graphic>
          <a:graphicData uri="http://schemas.openxmlformats.org/presentationml/2006/ole">
            <mc:AlternateContent xmlns:mc="http://schemas.openxmlformats.org/markup-compatibility/2006">
              <mc:Choice xmlns:v="urn:schemas-microsoft-com:vml" Requires="v">
                <p:oleObj name="Clip" r:id="rId3" imgW="682368" imgH="480541" progId="MS_ClipArt_Gallery.2">
                  <p:embed/>
                </p:oleObj>
              </mc:Choice>
              <mc:Fallback>
                <p:oleObj name="Clip" r:id="rId3"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488" y="3203575"/>
                        <a:ext cx="681037"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3621" name="Object 57"/>
          <p:cNvGraphicFramePr>
            <a:graphicFrameLocks noChangeAspect="1"/>
          </p:cNvGraphicFramePr>
          <p:nvPr/>
        </p:nvGraphicFramePr>
        <p:xfrm>
          <a:off x="7099300" y="3173413"/>
          <a:ext cx="681038" cy="449262"/>
        </p:xfrm>
        <a:graphic>
          <a:graphicData uri="http://schemas.openxmlformats.org/presentationml/2006/ole">
            <mc:AlternateContent xmlns:mc="http://schemas.openxmlformats.org/markup-compatibility/2006">
              <mc:Choice xmlns:v="urn:schemas-microsoft-com:vml" Requires="v">
                <p:oleObj name="Clip" r:id="rId5" imgW="682368" imgH="480541" progId="MS_ClipArt_Gallery.2">
                  <p:embed/>
                </p:oleObj>
              </mc:Choice>
              <mc:Fallback>
                <p:oleObj name="Clip" r:id="rId5"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300" y="3173413"/>
                        <a:ext cx="681038"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4554" name="Oval 58"/>
          <p:cNvSpPr>
            <a:spLocks noChangeArrowheads="1"/>
          </p:cNvSpPr>
          <p:nvPr/>
        </p:nvSpPr>
        <p:spPr bwMode="auto">
          <a:xfrm>
            <a:off x="2990850" y="3432175"/>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55" name="Oval 59"/>
          <p:cNvSpPr>
            <a:spLocks noChangeArrowheads="1"/>
          </p:cNvSpPr>
          <p:nvPr/>
        </p:nvSpPr>
        <p:spPr bwMode="auto">
          <a:xfrm>
            <a:off x="2678113" y="4160838"/>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4556" name="Text Box 60"/>
          <p:cNvSpPr txBox="1">
            <a:spLocks noChangeArrowheads="1"/>
          </p:cNvSpPr>
          <p:nvPr/>
        </p:nvSpPr>
        <p:spPr bwMode="auto">
          <a:xfrm>
            <a:off x="4010025" y="4222750"/>
            <a:ext cx="1600200"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1.5 Mbps link</a:t>
            </a:r>
          </a:p>
        </p:txBody>
      </p:sp>
      <p:sp>
        <p:nvSpPr>
          <p:cNvPr id="234557" name="Text Box 61"/>
          <p:cNvSpPr txBox="1">
            <a:spLocks noChangeArrowheads="1"/>
          </p:cNvSpPr>
          <p:nvPr/>
        </p:nvSpPr>
        <p:spPr bwMode="auto">
          <a:xfrm>
            <a:off x="1362075" y="3052763"/>
            <a:ext cx="942975"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234558" name="Text Box 62"/>
          <p:cNvSpPr txBox="1">
            <a:spLocks noChangeArrowheads="1"/>
          </p:cNvSpPr>
          <p:nvPr/>
        </p:nvSpPr>
        <p:spPr bwMode="auto">
          <a:xfrm>
            <a:off x="2514600" y="4876800"/>
            <a:ext cx="33655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packet marking and policing</a:t>
            </a:r>
          </a:p>
        </p:txBody>
      </p:sp>
      <p:sp>
        <p:nvSpPr>
          <p:cNvPr id="234559" name="Line 63"/>
          <p:cNvSpPr>
            <a:spLocks noChangeShapeType="1"/>
          </p:cNvSpPr>
          <p:nvPr/>
        </p:nvSpPr>
        <p:spPr bwMode="auto">
          <a:xfrm>
            <a:off x="3216275" y="3614738"/>
            <a:ext cx="422275" cy="13493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4560" name="Line 64"/>
          <p:cNvSpPr>
            <a:spLocks noChangeShapeType="1"/>
          </p:cNvSpPr>
          <p:nvPr/>
        </p:nvSpPr>
        <p:spPr bwMode="auto">
          <a:xfrm flipH="1" flipV="1">
            <a:off x="2879725" y="4344988"/>
            <a:ext cx="758825" cy="6334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3631" name="Group 542"/>
          <p:cNvGrpSpPr>
            <a:grpSpLocks/>
          </p:cNvGrpSpPr>
          <p:nvPr/>
        </p:nvGrpSpPr>
        <p:grpSpPr bwMode="auto">
          <a:xfrm>
            <a:off x="1641475" y="4181475"/>
            <a:ext cx="985838" cy="895350"/>
            <a:chOff x="-44" y="1473"/>
            <a:chExt cx="981" cy="1105"/>
          </a:xfrm>
        </p:grpSpPr>
        <p:pic>
          <p:nvPicPr>
            <p:cNvPr id="153666" name="Picture 529"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67"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53632" name="Group 249"/>
          <p:cNvGrpSpPr>
            <a:grpSpLocks/>
          </p:cNvGrpSpPr>
          <p:nvPr/>
        </p:nvGrpSpPr>
        <p:grpSpPr bwMode="auto">
          <a:xfrm>
            <a:off x="6759575" y="4276725"/>
            <a:ext cx="363538" cy="687388"/>
            <a:chOff x="4140" y="429"/>
            <a:chExt cx="1425" cy="2396"/>
          </a:xfrm>
        </p:grpSpPr>
        <p:sp>
          <p:nvSpPr>
            <p:cNvPr id="153634"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1"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3636"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3637"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4"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39" name="Group 255"/>
            <p:cNvGrpSpPr>
              <a:grpSpLocks/>
            </p:cNvGrpSpPr>
            <p:nvPr/>
          </p:nvGrpSpPr>
          <p:grpSpPr bwMode="auto">
            <a:xfrm>
              <a:off x="4749" y="668"/>
              <a:ext cx="581" cy="145"/>
              <a:chOff x="614" y="2568"/>
              <a:chExt cx="725" cy="139"/>
            </a:xfrm>
          </p:grpSpPr>
          <p:sp>
            <p:nvSpPr>
              <p:cNvPr id="100"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01"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6"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41" name="Group 259"/>
            <p:cNvGrpSpPr>
              <a:grpSpLocks/>
            </p:cNvGrpSpPr>
            <p:nvPr/>
          </p:nvGrpSpPr>
          <p:grpSpPr bwMode="auto">
            <a:xfrm>
              <a:off x="4747" y="994"/>
              <a:ext cx="581" cy="134"/>
              <a:chOff x="614" y="2568"/>
              <a:chExt cx="725" cy="139"/>
            </a:xfrm>
          </p:grpSpPr>
          <p:sp>
            <p:nvSpPr>
              <p:cNvPr id="98"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9"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8"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79"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3644" name="Group 264"/>
            <p:cNvGrpSpPr>
              <a:grpSpLocks/>
            </p:cNvGrpSpPr>
            <p:nvPr/>
          </p:nvGrpSpPr>
          <p:grpSpPr bwMode="auto">
            <a:xfrm>
              <a:off x="4735" y="1627"/>
              <a:ext cx="582" cy="151"/>
              <a:chOff x="614" y="2568"/>
              <a:chExt cx="725" cy="139"/>
            </a:xfrm>
          </p:grpSpPr>
          <p:sp>
            <p:nvSpPr>
              <p:cNvPr id="96"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7"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53645"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53646" name="Group 268"/>
            <p:cNvGrpSpPr>
              <a:grpSpLocks/>
            </p:cNvGrpSpPr>
            <p:nvPr/>
          </p:nvGrpSpPr>
          <p:grpSpPr bwMode="auto">
            <a:xfrm>
              <a:off x="4739" y="1327"/>
              <a:ext cx="582" cy="139"/>
              <a:chOff x="614" y="2568"/>
              <a:chExt cx="725" cy="139"/>
            </a:xfrm>
          </p:grpSpPr>
          <p:sp>
            <p:nvSpPr>
              <p:cNvPr id="94"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5"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83"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3648"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3649"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6"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3651"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9"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0"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1"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i="0" dirty="0">
                <a:solidFill>
                  <a:srgbClr val="FF0000"/>
                </a:solidFill>
                <a:latin typeface="Arial"/>
                <a:cs typeface="Arial"/>
              </a:endParaRPr>
            </a:p>
          </p:txBody>
        </p:sp>
        <p:sp>
          <p:nvSpPr>
            <p:cNvPr id="92"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3"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pic>
        <p:nvPicPr>
          <p:cNvPr id="153633" name="Picture 6" descr="underline_ba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13" y="806450"/>
            <a:ext cx="82280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103</a:t>
            </a:fld>
            <a:endParaRPr lang="en-US" sz="1200" dirty="0">
              <a:latin typeface="Tahoma" charset="0"/>
            </a:endParaRPr>
          </a:p>
        </p:txBody>
      </p:sp>
      <p:sp>
        <p:nvSpPr>
          <p:cNvPr id="103"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651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4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5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45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45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45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45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45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450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P spid="234502" grpId="0" animBg="1"/>
      <p:bldP spid="234503" grpId="0" animBg="1"/>
      <p:bldP spid="234554" grpId="0" animBg="1"/>
      <p:bldP spid="234555" grpId="0" animBg="1"/>
      <p:bldP spid="234558" grpId="0"/>
      <p:bldP spid="234559" grpId="0" animBg="1"/>
      <p:bldP spid="234560"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a:xfrm>
            <a:off x="533400" y="1339850"/>
            <a:ext cx="7772400" cy="1214438"/>
          </a:xfrm>
        </p:spPr>
        <p:txBody>
          <a:bodyPr/>
          <a:lstStyle/>
          <a:p>
            <a:pPr>
              <a:defRPr/>
            </a:pPr>
            <a:r>
              <a:rPr lang="en-US" dirty="0"/>
              <a:t>allocating </a:t>
            </a:r>
            <a:r>
              <a:rPr lang="en-US" i="1" dirty="0"/>
              <a:t>fixed </a:t>
            </a:r>
            <a:r>
              <a:rPr lang="en-US" dirty="0"/>
              <a:t>(non-sharable) bandwidth to flow: </a:t>
            </a:r>
            <a:r>
              <a:rPr lang="en-US" i="1" dirty="0"/>
              <a:t>inefficient</a:t>
            </a:r>
            <a:r>
              <a:rPr lang="en-US" dirty="0"/>
              <a:t> use of bandwidth if flows doesn</a:t>
            </a:r>
            <a:r>
              <a:rPr lang="en-US" dirty="0">
                <a:latin typeface="Arial"/>
              </a:rPr>
              <a:t>’</a:t>
            </a:r>
            <a:r>
              <a:rPr lang="en-US" dirty="0"/>
              <a:t>t use its allocation</a:t>
            </a:r>
            <a:endParaRPr lang="en-US" b="1" dirty="0"/>
          </a:p>
        </p:txBody>
      </p:sp>
      <p:sp>
        <p:nvSpPr>
          <p:cNvPr id="235525" name="Text Box 5"/>
          <p:cNvSpPr txBox="1">
            <a:spLocks noChangeArrowheads="1"/>
          </p:cNvSpPr>
          <p:nvPr/>
        </p:nvSpPr>
        <p:spPr bwMode="auto">
          <a:xfrm>
            <a:off x="926270" y="5379227"/>
            <a:ext cx="6773862" cy="9540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i="0" dirty="0">
                <a:solidFill>
                  <a:srgbClr val="000099"/>
                </a:solidFill>
                <a:latin typeface="+mn-lt"/>
              </a:rPr>
              <a:t>while providing isolation, it is desirable to use </a:t>
            </a:r>
          </a:p>
          <a:p>
            <a:pPr>
              <a:defRPr/>
            </a:pPr>
            <a:r>
              <a:rPr lang="en-US" sz="2800" i="0" dirty="0">
                <a:solidFill>
                  <a:srgbClr val="000099"/>
                </a:solidFill>
                <a:latin typeface="+mn-lt"/>
              </a:rPr>
              <a:t>resources as efficiently as possible</a:t>
            </a:r>
            <a:endParaRPr lang="en-US" sz="2800" b="1" i="0" dirty="0">
              <a:solidFill>
                <a:srgbClr val="000099"/>
              </a:solidFill>
              <a:latin typeface="+mn-lt"/>
            </a:endParaRPr>
          </a:p>
        </p:txBody>
      </p:sp>
      <p:sp>
        <p:nvSpPr>
          <p:cNvPr id="235526" name="Rectangle 6"/>
          <p:cNvSpPr>
            <a:spLocks noChangeArrowheads="1"/>
          </p:cNvSpPr>
          <p:nvPr/>
        </p:nvSpPr>
        <p:spPr bwMode="auto">
          <a:xfrm>
            <a:off x="861182" y="5234764"/>
            <a:ext cx="6959600" cy="115093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35527" name="Text Box 7"/>
          <p:cNvSpPr txBox="1">
            <a:spLocks noChangeArrowheads="1"/>
          </p:cNvSpPr>
          <p:nvPr/>
        </p:nvSpPr>
        <p:spPr bwMode="auto">
          <a:xfrm>
            <a:off x="1092957" y="4972827"/>
            <a:ext cx="1652588"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Principle 3</a:t>
            </a:r>
          </a:p>
        </p:txBody>
      </p:sp>
      <p:sp>
        <p:nvSpPr>
          <p:cNvPr id="235529" name="Line 9"/>
          <p:cNvSpPr>
            <a:spLocks noChangeShapeType="1"/>
          </p:cNvSpPr>
          <p:nvPr/>
        </p:nvSpPr>
        <p:spPr bwMode="auto">
          <a:xfrm>
            <a:off x="3016250" y="3817938"/>
            <a:ext cx="37163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32" name="Freeform 12"/>
          <p:cNvSpPr>
            <a:spLocks/>
          </p:cNvSpPr>
          <p:nvPr/>
        </p:nvSpPr>
        <p:spPr bwMode="auto">
          <a:xfrm>
            <a:off x="3368675" y="3451225"/>
            <a:ext cx="1058863" cy="266700"/>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5533" name="Oval 13"/>
          <p:cNvSpPr>
            <a:spLocks noChangeArrowheads="1"/>
          </p:cNvSpPr>
          <p:nvPr/>
        </p:nvSpPr>
        <p:spPr bwMode="auto">
          <a:xfrm>
            <a:off x="3378200" y="3502025"/>
            <a:ext cx="1042988" cy="150813"/>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4" name="Line 14"/>
          <p:cNvSpPr>
            <a:spLocks noChangeShapeType="1"/>
          </p:cNvSpPr>
          <p:nvPr/>
        </p:nvSpPr>
        <p:spPr bwMode="auto">
          <a:xfrm>
            <a:off x="3381375" y="3478213"/>
            <a:ext cx="0" cy="920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5" name="Line 15"/>
          <p:cNvSpPr>
            <a:spLocks noChangeShapeType="1"/>
          </p:cNvSpPr>
          <p:nvPr/>
        </p:nvSpPr>
        <p:spPr bwMode="auto">
          <a:xfrm>
            <a:off x="4425950" y="3451225"/>
            <a:ext cx="0" cy="9366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6" name="Oval 16"/>
          <p:cNvSpPr>
            <a:spLocks noChangeArrowheads="1"/>
          </p:cNvSpPr>
          <p:nvPr/>
        </p:nvSpPr>
        <p:spPr bwMode="auto">
          <a:xfrm>
            <a:off x="3359150" y="3370263"/>
            <a:ext cx="1047750" cy="1746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659" name="Group 17"/>
          <p:cNvGrpSpPr>
            <a:grpSpLocks/>
          </p:cNvGrpSpPr>
          <p:nvPr/>
        </p:nvGrpSpPr>
        <p:grpSpPr bwMode="auto">
          <a:xfrm>
            <a:off x="3625850" y="3408363"/>
            <a:ext cx="517525" cy="101600"/>
            <a:chOff x="2848" y="848"/>
            <a:chExt cx="140" cy="98"/>
          </a:xfrm>
        </p:grpSpPr>
        <p:sp>
          <p:nvSpPr>
            <p:cNvPr id="235538" name="Line 18"/>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39" name="Line 1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0" name="Line 20"/>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5660" name="Group 21"/>
          <p:cNvGrpSpPr>
            <a:grpSpLocks/>
          </p:cNvGrpSpPr>
          <p:nvPr/>
        </p:nvGrpSpPr>
        <p:grpSpPr bwMode="auto">
          <a:xfrm flipV="1">
            <a:off x="3625850" y="3408363"/>
            <a:ext cx="517525" cy="101600"/>
            <a:chOff x="2848" y="848"/>
            <a:chExt cx="140" cy="98"/>
          </a:xfrm>
        </p:grpSpPr>
        <p:sp>
          <p:nvSpPr>
            <p:cNvPr id="235542" name="Line 22"/>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3" name="Line 23"/>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4" name="Line 24"/>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35545" name="Oval 25"/>
          <p:cNvSpPr>
            <a:spLocks noChangeArrowheads="1"/>
          </p:cNvSpPr>
          <p:nvPr/>
        </p:nvSpPr>
        <p:spPr bwMode="auto">
          <a:xfrm>
            <a:off x="3376613" y="3843338"/>
            <a:ext cx="1047750" cy="174625"/>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51" name="Line 31"/>
          <p:cNvSpPr>
            <a:spLocks noChangeShapeType="1"/>
          </p:cNvSpPr>
          <p:nvPr/>
        </p:nvSpPr>
        <p:spPr bwMode="auto">
          <a:xfrm flipH="1">
            <a:off x="2779713" y="32591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2" name="Line 32"/>
          <p:cNvSpPr>
            <a:spLocks noChangeShapeType="1"/>
          </p:cNvSpPr>
          <p:nvPr/>
        </p:nvSpPr>
        <p:spPr bwMode="auto">
          <a:xfrm flipH="1" flipV="1">
            <a:off x="2543175" y="43465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3" name="Line 33"/>
          <p:cNvSpPr>
            <a:spLocks noChangeShapeType="1"/>
          </p:cNvSpPr>
          <p:nvPr/>
        </p:nvSpPr>
        <p:spPr bwMode="auto">
          <a:xfrm flipH="1">
            <a:off x="2905125" y="324961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4" name="Line 34"/>
          <p:cNvSpPr>
            <a:spLocks noChangeShapeType="1"/>
          </p:cNvSpPr>
          <p:nvPr/>
        </p:nvSpPr>
        <p:spPr bwMode="auto">
          <a:xfrm flipH="1">
            <a:off x="6516688" y="32004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5" name="Line 35"/>
          <p:cNvSpPr>
            <a:spLocks noChangeShapeType="1"/>
          </p:cNvSpPr>
          <p:nvPr/>
        </p:nvSpPr>
        <p:spPr bwMode="auto">
          <a:xfrm flipH="1">
            <a:off x="6529388" y="4294188"/>
            <a:ext cx="3730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56" name="Line 36"/>
          <p:cNvSpPr>
            <a:spLocks noChangeShapeType="1"/>
          </p:cNvSpPr>
          <p:nvPr/>
        </p:nvSpPr>
        <p:spPr bwMode="auto">
          <a:xfrm flipH="1" flipV="1">
            <a:off x="7002463" y="320040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55668" name="Group 37"/>
          <p:cNvGrpSpPr>
            <a:grpSpLocks/>
          </p:cNvGrpSpPr>
          <p:nvPr/>
        </p:nvGrpSpPr>
        <p:grpSpPr bwMode="auto">
          <a:xfrm>
            <a:off x="5332413" y="3638550"/>
            <a:ext cx="1001712" cy="290513"/>
            <a:chOff x="3600" y="219"/>
            <a:chExt cx="360" cy="175"/>
          </a:xfrm>
        </p:grpSpPr>
        <p:sp>
          <p:nvSpPr>
            <p:cNvPr id="235558" name="Oval 3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59" name="Line 39"/>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0" name="Line 40"/>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1" name="Rectangle 41"/>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235562" name="Oval 4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732" name="Group 43"/>
            <p:cNvGrpSpPr>
              <a:grpSpLocks/>
            </p:cNvGrpSpPr>
            <p:nvPr/>
          </p:nvGrpSpPr>
          <p:grpSpPr bwMode="auto">
            <a:xfrm>
              <a:off x="3686" y="244"/>
              <a:ext cx="177" cy="66"/>
              <a:chOff x="2848" y="848"/>
              <a:chExt cx="140" cy="98"/>
            </a:xfrm>
          </p:grpSpPr>
          <p:sp>
            <p:nvSpPr>
              <p:cNvPr id="235564" name="Line 44"/>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5" name="Line 45"/>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6" name="Line 46"/>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55733" name="Group 47"/>
            <p:cNvGrpSpPr>
              <a:grpSpLocks/>
            </p:cNvGrpSpPr>
            <p:nvPr/>
          </p:nvGrpSpPr>
          <p:grpSpPr bwMode="auto">
            <a:xfrm flipV="1">
              <a:off x="3686" y="243"/>
              <a:ext cx="177" cy="66"/>
              <a:chOff x="2848" y="848"/>
              <a:chExt cx="140" cy="98"/>
            </a:xfrm>
          </p:grpSpPr>
          <p:sp>
            <p:nvSpPr>
              <p:cNvPr id="235568" name="Line 48"/>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69" name="Line 49"/>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70" name="Line 50"/>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235571" name="Text Box 51"/>
          <p:cNvSpPr txBox="1">
            <a:spLocks noChangeArrowheads="1"/>
          </p:cNvSpPr>
          <p:nvPr/>
        </p:nvSpPr>
        <p:spPr bwMode="auto">
          <a:xfrm>
            <a:off x="3676650" y="3043238"/>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235572" name="Text Box 52"/>
          <p:cNvSpPr txBox="1">
            <a:spLocks noChangeArrowheads="1"/>
          </p:cNvSpPr>
          <p:nvPr/>
        </p:nvSpPr>
        <p:spPr bwMode="auto">
          <a:xfrm>
            <a:off x="5673725" y="3244850"/>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235573" name="Freeform 53"/>
          <p:cNvSpPr>
            <a:spLocks/>
          </p:cNvSpPr>
          <p:nvPr/>
        </p:nvSpPr>
        <p:spPr bwMode="auto">
          <a:xfrm>
            <a:off x="2960688" y="30845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235574" name="Freeform 54"/>
          <p:cNvSpPr>
            <a:spLocks/>
          </p:cNvSpPr>
          <p:nvPr/>
        </p:nvSpPr>
        <p:spPr bwMode="auto">
          <a:xfrm>
            <a:off x="2711450" y="3857625"/>
            <a:ext cx="4078288"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55673" name="Object 56"/>
          <p:cNvGraphicFramePr>
            <a:graphicFrameLocks noChangeAspect="1"/>
          </p:cNvGraphicFramePr>
          <p:nvPr/>
        </p:nvGraphicFramePr>
        <p:xfrm>
          <a:off x="2314575" y="2943225"/>
          <a:ext cx="681038" cy="449263"/>
        </p:xfrm>
        <a:graphic>
          <a:graphicData uri="http://schemas.openxmlformats.org/presentationml/2006/ole">
            <mc:AlternateContent xmlns:mc="http://schemas.openxmlformats.org/markup-compatibility/2006">
              <mc:Choice xmlns:v="urn:schemas-microsoft-com:vml" Requires="v">
                <p:oleObj name="Clip" r:id="rId3" imgW="682368" imgH="480541" progId="MS_ClipArt_Gallery.2">
                  <p:embed/>
                </p:oleObj>
              </mc:Choice>
              <mc:Fallback>
                <p:oleObj name="Clip" r:id="rId3"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4575" y="2943225"/>
                        <a:ext cx="681038"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5674" name="Object 57"/>
          <p:cNvGraphicFramePr>
            <a:graphicFrameLocks noChangeAspect="1"/>
          </p:cNvGraphicFramePr>
          <p:nvPr/>
        </p:nvGraphicFramePr>
        <p:xfrm>
          <a:off x="7164388" y="2913063"/>
          <a:ext cx="681037" cy="449262"/>
        </p:xfrm>
        <a:graphic>
          <a:graphicData uri="http://schemas.openxmlformats.org/presentationml/2006/ole">
            <mc:AlternateContent xmlns:mc="http://schemas.openxmlformats.org/markup-compatibility/2006">
              <mc:Choice xmlns:v="urn:schemas-microsoft-com:vml" Requires="v">
                <p:oleObj name="Clip" r:id="rId5" imgW="682368" imgH="480541" progId="MS_ClipArt_Gallery.2">
                  <p:embed/>
                </p:oleObj>
              </mc:Choice>
              <mc:Fallback>
                <p:oleObj name="Clip" r:id="rId5" imgW="682368" imgH="480541"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913063"/>
                        <a:ext cx="681037"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5578" name="Oval 58"/>
          <p:cNvSpPr>
            <a:spLocks noChangeArrowheads="1"/>
          </p:cNvSpPr>
          <p:nvPr/>
        </p:nvSpPr>
        <p:spPr bwMode="auto">
          <a:xfrm>
            <a:off x="3055938" y="3171825"/>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79" name="Oval 59"/>
          <p:cNvSpPr>
            <a:spLocks noChangeArrowheads="1"/>
          </p:cNvSpPr>
          <p:nvPr/>
        </p:nvSpPr>
        <p:spPr bwMode="auto">
          <a:xfrm>
            <a:off x="2743200" y="3900488"/>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80" name="Text Box 60"/>
          <p:cNvSpPr txBox="1">
            <a:spLocks noChangeArrowheads="1"/>
          </p:cNvSpPr>
          <p:nvPr/>
        </p:nvSpPr>
        <p:spPr bwMode="auto">
          <a:xfrm>
            <a:off x="4075113" y="3962400"/>
            <a:ext cx="1574800"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1.5 Mbps link</a:t>
            </a:r>
          </a:p>
        </p:txBody>
      </p:sp>
      <p:sp>
        <p:nvSpPr>
          <p:cNvPr id="235581" name="Text Box 61"/>
          <p:cNvSpPr txBox="1">
            <a:spLocks noChangeArrowheads="1"/>
          </p:cNvSpPr>
          <p:nvPr/>
        </p:nvSpPr>
        <p:spPr bwMode="auto">
          <a:xfrm>
            <a:off x="1427163" y="2792413"/>
            <a:ext cx="93345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235548" name="Rectangle 28"/>
          <p:cNvSpPr>
            <a:spLocks noChangeArrowheads="1"/>
          </p:cNvSpPr>
          <p:nvPr/>
        </p:nvSpPr>
        <p:spPr bwMode="auto">
          <a:xfrm>
            <a:off x="4006850" y="37893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49" name="Rectangle 29"/>
          <p:cNvSpPr>
            <a:spLocks noChangeArrowheads="1"/>
          </p:cNvSpPr>
          <p:nvPr/>
        </p:nvSpPr>
        <p:spPr bwMode="auto">
          <a:xfrm>
            <a:off x="3813175" y="37893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90" name="Rectangle 70"/>
          <p:cNvSpPr>
            <a:spLocks noChangeArrowheads="1"/>
          </p:cNvSpPr>
          <p:nvPr/>
        </p:nvSpPr>
        <p:spPr bwMode="auto">
          <a:xfrm>
            <a:off x="4006850" y="36353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91" name="Rectangle 71"/>
          <p:cNvSpPr>
            <a:spLocks noChangeArrowheads="1"/>
          </p:cNvSpPr>
          <p:nvPr/>
        </p:nvSpPr>
        <p:spPr bwMode="auto">
          <a:xfrm>
            <a:off x="3813175" y="36353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35592" name="Text Box 72"/>
          <p:cNvSpPr txBox="1">
            <a:spLocks noChangeArrowheads="1"/>
          </p:cNvSpPr>
          <p:nvPr/>
        </p:nvSpPr>
        <p:spPr bwMode="auto">
          <a:xfrm>
            <a:off x="4386263" y="2746375"/>
            <a:ext cx="211772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000099"/>
                </a:solidFill>
                <a:latin typeface="Arial"/>
                <a:cs typeface="Arial"/>
              </a:rPr>
              <a:t>1 Mbps logical link</a:t>
            </a:r>
          </a:p>
        </p:txBody>
      </p:sp>
      <p:sp>
        <p:nvSpPr>
          <p:cNvPr id="235593" name="Line 73"/>
          <p:cNvSpPr>
            <a:spLocks noChangeShapeType="1"/>
          </p:cNvSpPr>
          <p:nvPr/>
        </p:nvSpPr>
        <p:spPr bwMode="auto">
          <a:xfrm flipH="1">
            <a:off x="4116388" y="2973388"/>
            <a:ext cx="330200" cy="7016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235594" name="Text Box 74"/>
          <p:cNvSpPr txBox="1">
            <a:spLocks noChangeArrowheads="1"/>
          </p:cNvSpPr>
          <p:nvPr/>
        </p:nvSpPr>
        <p:spPr bwMode="auto">
          <a:xfrm>
            <a:off x="3127375" y="4587875"/>
            <a:ext cx="235267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FF0000"/>
                </a:solidFill>
                <a:latin typeface="Arial"/>
                <a:cs typeface="Arial"/>
              </a:rPr>
              <a:t>0.5 Mbps logical link</a:t>
            </a:r>
          </a:p>
        </p:txBody>
      </p:sp>
      <p:sp>
        <p:nvSpPr>
          <p:cNvPr id="235595" name="Line 75"/>
          <p:cNvSpPr>
            <a:spLocks noChangeShapeType="1"/>
          </p:cNvSpPr>
          <p:nvPr/>
        </p:nvSpPr>
        <p:spPr bwMode="auto">
          <a:xfrm flipH="1">
            <a:off x="3849688" y="3940175"/>
            <a:ext cx="266700" cy="66357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5" name="Rectangle 2"/>
          <p:cNvSpPr>
            <a:spLocks noGrp="1" noChangeArrowheads="1"/>
          </p:cNvSpPr>
          <p:nvPr>
            <p:ph type="title"/>
          </p:nvPr>
        </p:nvSpPr>
        <p:spPr>
          <a:xfrm>
            <a:off x="533400" y="-14288"/>
            <a:ext cx="8428038" cy="1143001"/>
          </a:xfrm>
        </p:spPr>
        <p:txBody>
          <a:bodyPr/>
          <a:lstStyle/>
          <a:p>
            <a:pPr>
              <a:defRPr/>
            </a:pPr>
            <a:r>
              <a:rPr lang="en-US" sz="4000" dirty="0"/>
              <a:t>Principles for QOS guarantees (more)</a:t>
            </a:r>
          </a:p>
        </p:txBody>
      </p:sp>
      <p:pic>
        <p:nvPicPr>
          <p:cNvPr id="155690" name="Picture 6" descr="underline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3" y="806450"/>
            <a:ext cx="82280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5691" name="Group 542"/>
          <p:cNvGrpSpPr>
            <a:grpSpLocks/>
          </p:cNvGrpSpPr>
          <p:nvPr/>
        </p:nvGrpSpPr>
        <p:grpSpPr bwMode="auto">
          <a:xfrm>
            <a:off x="1641475" y="3938588"/>
            <a:ext cx="985838" cy="895350"/>
            <a:chOff x="-44" y="1473"/>
            <a:chExt cx="981" cy="1105"/>
          </a:xfrm>
        </p:grpSpPr>
        <p:pic>
          <p:nvPicPr>
            <p:cNvPr id="155725" name="Picture 529"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72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55692" name="Group 249"/>
          <p:cNvGrpSpPr>
            <a:grpSpLocks/>
          </p:cNvGrpSpPr>
          <p:nvPr/>
        </p:nvGrpSpPr>
        <p:grpSpPr bwMode="auto">
          <a:xfrm>
            <a:off x="6759575" y="4033838"/>
            <a:ext cx="363538" cy="687387"/>
            <a:chOff x="4140" y="429"/>
            <a:chExt cx="1425" cy="2396"/>
          </a:xfrm>
        </p:grpSpPr>
        <p:sp>
          <p:nvSpPr>
            <p:cNvPr id="155693"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2"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5695"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5696"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5"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698" name="Group 255"/>
            <p:cNvGrpSpPr>
              <a:grpSpLocks/>
            </p:cNvGrpSpPr>
            <p:nvPr/>
          </p:nvGrpSpPr>
          <p:grpSpPr bwMode="auto">
            <a:xfrm>
              <a:off x="4749" y="668"/>
              <a:ext cx="581" cy="145"/>
              <a:chOff x="614" y="2568"/>
              <a:chExt cx="725" cy="139"/>
            </a:xfrm>
          </p:grpSpPr>
          <p:sp>
            <p:nvSpPr>
              <p:cNvPr id="101"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02"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7"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700" name="Group 259"/>
            <p:cNvGrpSpPr>
              <a:grpSpLocks/>
            </p:cNvGrpSpPr>
            <p:nvPr/>
          </p:nvGrpSpPr>
          <p:grpSpPr bwMode="auto">
            <a:xfrm>
              <a:off x="4747" y="994"/>
              <a:ext cx="581" cy="134"/>
              <a:chOff x="614" y="2568"/>
              <a:chExt cx="725" cy="139"/>
            </a:xfrm>
          </p:grpSpPr>
          <p:sp>
            <p:nvSpPr>
              <p:cNvPr id="99"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00"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79"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80"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55703" name="Group 264"/>
            <p:cNvGrpSpPr>
              <a:grpSpLocks/>
            </p:cNvGrpSpPr>
            <p:nvPr/>
          </p:nvGrpSpPr>
          <p:grpSpPr bwMode="auto">
            <a:xfrm>
              <a:off x="4735" y="1627"/>
              <a:ext cx="582" cy="151"/>
              <a:chOff x="614" y="2568"/>
              <a:chExt cx="725" cy="139"/>
            </a:xfrm>
          </p:grpSpPr>
          <p:sp>
            <p:nvSpPr>
              <p:cNvPr id="97"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8"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55704"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55705" name="Group 268"/>
            <p:cNvGrpSpPr>
              <a:grpSpLocks/>
            </p:cNvGrpSpPr>
            <p:nvPr/>
          </p:nvGrpSpPr>
          <p:grpSpPr bwMode="auto">
            <a:xfrm>
              <a:off x="4739" y="1327"/>
              <a:ext cx="582" cy="139"/>
              <a:chOff x="614" y="2568"/>
              <a:chExt cx="725" cy="139"/>
            </a:xfrm>
          </p:grpSpPr>
          <p:sp>
            <p:nvSpPr>
              <p:cNvPr id="95"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6"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84"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5707"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5708"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55710"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9"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0"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1"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2"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i="0" dirty="0">
                <a:solidFill>
                  <a:srgbClr val="FF0000"/>
                </a:solidFill>
                <a:latin typeface="Arial"/>
                <a:cs typeface="Arial"/>
              </a:endParaRPr>
            </a:p>
          </p:txBody>
        </p:sp>
        <p:sp>
          <p:nvSpPr>
            <p:cNvPr id="93"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94"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103"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104</a:t>
            </a:fld>
            <a:endParaRPr lang="en-US" sz="1200" dirty="0">
              <a:latin typeface="Tahoma" charset="0"/>
            </a:endParaRPr>
          </a:p>
        </p:txBody>
      </p:sp>
      <p:sp>
        <p:nvSpPr>
          <p:cNvPr id="104"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1885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p:bldP spid="235526" grpId="0" animBg="1"/>
      <p:bldP spid="235527"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533400" y="-14288"/>
            <a:ext cx="7772400" cy="1143001"/>
          </a:xfrm>
        </p:spPr>
        <p:txBody>
          <a:bodyPr/>
          <a:lstStyle/>
          <a:p>
            <a:pPr>
              <a:defRPr/>
            </a:pPr>
            <a:r>
              <a:rPr lang="en-US" sz="4000" dirty="0"/>
              <a:t>Scheduling and policing mechanisms</a:t>
            </a:r>
          </a:p>
        </p:txBody>
      </p:sp>
      <p:sp>
        <p:nvSpPr>
          <p:cNvPr id="238595" name="Rectangle 3"/>
          <p:cNvSpPr>
            <a:spLocks noGrp="1" noChangeArrowheads="1"/>
          </p:cNvSpPr>
          <p:nvPr>
            <p:ph type="body" idx="1"/>
          </p:nvPr>
        </p:nvSpPr>
        <p:spPr>
          <a:xfrm>
            <a:off x="533400" y="1339850"/>
            <a:ext cx="8262938" cy="3582988"/>
          </a:xfrm>
        </p:spPr>
        <p:txBody>
          <a:bodyPr/>
          <a:lstStyle/>
          <a:p>
            <a:pPr>
              <a:defRPr/>
            </a:pPr>
            <a:r>
              <a:rPr lang="en-US" i="1" dirty="0">
                <a:solidFill>
                  <a:srgbClr val="CC0000"/>
                </a:solidFill>
              </a:rPr>
              <a:t>packet scheduling: </a:t>
            </a:r>
            <a:r>
              <a:rPr lang="en-US" dirty="0"/>
              <a:t>choose next queued packet to send on outgoing link</a:t>
            </a:r>
          </a:p>
          <a:p>
            <a:pPr>
              <a:defRPr/>
            </a:pPr>
            <a:endParaRPr lang="en-US" dirty="0"/>
          </a:p>
          <a:p>
            <a:pPr>
              <a:defRPr/>
            </a:pPr>
            <a:endParaRPr lang="en-US" dirty="0"/>
          </a:p>
          <a:p>
            <a:pPr>
              <a:defRPr/>
            </a:pPr>
            <a:endParaRPr lang="en-US" dirty="0"/>
          </a:p>
          <a:p>
            <a:pPr>
              <a:defRPr/>
            </a:pPr>
            <a:r>
              <a:rPr lang="en-US" dirty="0"/>
              <a:t>previously covered in Chapter 4:</a:t>
            </a:r>
          </a:p>
          <a:p>
            <a:pPr lvl="1">
              <a:defRPr/>
            </a:pPr>
            <a:r>
              <a:rPr lang="en-US" sz="2800" dirty="0"/>
              <a:t>FCFS: first come first served</a:t>
            </a:r>
          </a:p>
          <a:p>
            <a:pPr lvl="1">
              <a:defRPr/>
            </a:pPr>
            <a:r>
              <a:rPr lang="en-US" sz="2800" dirty="0"/>
              <a:t>simply multi-class priority</a:t>
            </a:r>
          </a:p>
          <a:p>
            <a:pPr lvl="1">
              <a:defRPr/>
            </a:pPr>
            <a:r>
              <a:rPr lang="en-US" sz="2800" dirty="0"/>
              <a:t>round robin</a:t>
            </a:r>
          </a:p>
          <a:p>
            <a:pPr lvl="1">
              <a:defRPr/>
            </a:pPr>
            <a:r>
              <a:rPr lang="en-US" sz="2800" dirty="0"/>
              <a:t>weighted fair queueing (WFQ)</a:t>
            </a:r>
          </a:p>
        </p:txBody>
      </p:sp>
      <p:pic>
        <p:nvPicPr>
          <p:cNvPr id="157701"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782638"/>
            <a:ext cx="7313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p:cNvGrpSpPr/>
          <p:nvPr/>
        </p:nvGrpSpPr>
        <p:grpSpPr>
          <a:xfrm>
            <a:off x="3120102" y="2046667"/>
            <a:ext cx="4235450" cy="1123950"/>
            <a:chOff x="2532063" y="5103813"/>
            <a:chExt cx="4235450" cy="1123950"/>
          </a:xfrm>
        </p:grpSpPr>
        <p:grpSp>
          <p:nvGrpSpPr>
            <p:cNvPr id="157702" name="Group 25"/>
            <p:cNvGrpSpPr>
              <a:grpSpLocks/>
            </p:cNvGrpSpPr>
            <p:nvPr/>
          </p:nvGrpSpPr>
          <p:grpSpPr bwMode="auto">
            <a:xfrm>
              <a:off x="3771900" y="5132388"/>
              <a:ext cx="939800" cy="565150"/>
              <a:chOff x="1670312" y="2562997"/>
              <a:chExt cx="940317" cy="565219"/>
            </a:xfrm>
          </p:grpSpPr>
          <p:grpSp>
            <p:nvGrpSpPr>
              <p:cNvPr id="157711" name="Group 28"/>
              <p:cNvGrpSpPr>
                <a:grpSpLocks/>
              </p:cNvGrpSpPr>
              <p:nvPr/>
            </p:nvGrpSpPr>
            <p:grpSpPr bwMode="auto">
              <a:xfrm>
                <a:off x="1670312" y="2562997"/>
                <a:ext cx="929822" cy="565219"/>
                <a:chOff x="1670312" y="2562997"/>
                <a:chExt cx="929822" cy="565219"/>
              </a:xfrm>
            </p:grpSpPr>
            <p:sp>
              <p:nvSpPr>
                <p:cNvPr id="157713" name="Rectangle 30"/>
                <p:cNvSpPr>
                  <a:spLocks noChangeArrowheads="1"/>
                </p:cNvSpPr>
                <p:nvPr/>
              </p:nvSpPr>
              <p:spPr bwMode="auto">
                <a:xfrm>
                  <a:off x="1670312" y="2562997"/>
                  <a:ext cx="929822" cy="563157"/>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157714" name="Straight Connector 31"/>
                <p:cNvCxnSpPr>
                  <a:cxnSpLocks noChangeShapeType="1"/>
                </p:cNvCxnSpPr>
                <p:nvPr/>
              </p:nvCxnSpPr>
              <p:spPr bwMode="auto">
                <a:xfrm flipH="1">
                  <a:off x="1786358" y="2567533"/>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5" name="Straight Connector 32"/>
                <p:cNvCxnSpPr>
                  <a:cxnSpLocks noChangeShapeType="1"/>
                </p:cNvCxnSpPr>
                <p:nvPr/>
              </p:nvCxnSpPr>
              <p:spPr bwMode="auto">
                <a:xfrm flipH="1">
                  <a:off x="1911544" y="2566974"/>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6" name="Straight Connector 33"/>
                <p:cNvCxnSpPr>
                  <a:cxnSpLocks noChangeShapeType="1"/>
                </p:cNvCxnSpPr>
                <p:nvPr/>
              </p:nvCxnSpPr>
              <p:spPr bwMode="auto">
                <a:xfrm flipH="1">
                  <a:off x="2027659" y="2570323"/>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7" name="Straight Connector 34"/>
                <p:cNvCxnSpPr>
                  <a:cxnSpLocks noChangeShapeType="1"/>
                </p:cNvCxnSpPr>
                <p:nvPr/>
              </p:nvCxnSpPr>
              <p:spPr bwMode="auto">
                <a:xfrm flipH="1">
                  <a:off x="2134843" y="2564600"/>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8" name="Straight Connector 35"/>
                <p:cNvCxnSpPr>
                  <a:cxnSpLocks noChangeShapeType="1"/>
                </p:cNvCxnSpPr>
                <p:nvPr/>
              </p:nvCxnSpPr>
              <p:spPr bwMode="auto">
                <a:xfrm flipH="1">
                  <a:off x="2244397" y="2566693"/>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19" name="Straight Connector 36"/>
                <p:cNvCxnSpPr>
                  <a:cxnSpLocks noChangeShapeType="1"/>
                </p:cNvCxnSpPr>
                <p:nvPr/>
              </p:nvCxnSpPr>
              <p:spPr bwMode="auto">
                <a:xfrm flipH="1">
                  <a:off x="2365675" y="2568786"/>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7720" name="Straight Connector 37"/>
                <p:cNvCxnSpPr>
                  <a:cxnSpLocks noChangeShapeType="1"/>
                </p:cNvCxnSpPr>
                <p:nvPr/>
              </p:nvCxnSpPr>
              <p:spPr bwMode="auto">
                <a:xfrm flipH="1">
                  <a:off x="2483045" y="2566971"/>
                  <a:ext cx="4536" cy="557893"/>
                </a:xfrm>
                <a:prstGeom prst="line">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57712" name="Rectangle 29"/>
              <p:cNvSpPr>
                <a:spLocks noChangeArrowheads="1"/>
              </p:cNvSpPr>
              <p:nvPr/>
            </p:nvSpPr>
            <p:spPr bwMode="auto">
              <a:xfrm>
                <a:off x="1916862" y="2571262"/>
                <a:ext cx="693767" cy="547076"/>
              </a:xfrm>
              <a:prstGeom prst="rect">
                <a:avLst/>
              </a:prstGeom>
              <a:solidFill>
                <a:srgbClr val="000099">
                  <a:alpha val="70979"/>
                </a:srgbClr>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sp>
          <p:nvSpPr>
            <p:cNvPr id="157703" name="Oval 27"/>
            <p:cNvSpPr>
              <a:spLocks noChangeArrowheads="1"/>
            </p:cNvSpPr>
            <p:nvPr/>
          </p:nvSpPr>
          <p:spPr bwMode="auto">
            <a:xfrm>
              <a:off x="4799013" y="5103813"/>
              <a:ext cx="631825" cy="62865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157704" name="Straight Arrow Connector 11"/>
            <p:cNvCxnSpPr>
              <a:cxnSpLocks noChangeShapeType="1"/>
            </p:cNvCxnSpPr>
            <p:nvPr/>
          </p:nvCxnSpPr>
          <p:spPr bwMode="auto">
            <a:xfrm>
              <a:off x="2532063" y="5414963"/>
              <a:ext cx="1054100" cy="0"/>
            </a:xfrm>
            <a:prstGeom prst="straightConnector1">
              <a:avLst/>
            </a:prstGeom>
            <a:noFill/>
            <a:ln w="19050">
              <a:solidFill>
                <a:srgbClr val="000099"/>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7705" name="TextBox 17"/>
            <p:cNvSpPr txBox="1">
              <a:spLocks noChangeArrowheads="1"/>
            </p:cNvSpPr>
            <p:nvPr/>
          </p:nvSpPr>
          <p:spPr bwMode="auto">
            <a:xfrm>
              <a:off x="3514725" y="5699125"/>
              <a:ext cx="12731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queue</a:t>
              </a:r>
            </a:p>
            <a:p>
              <a:pPr algn="ctr"/>
              <a:r>
                <a:rPr lang="en-US" sz="1400" i="0" dirty="0">
                  <a:latin typeface="Arial" charset="0"/>
                  <a:cs typeface="Arial" charset="0"/>
                </a:rPr>
                <a:t>(waiting area)</a:t>
              </a:r>
            </a:p>
          </p:txBody>
        </p:sp>
        <p:sp>
          <p:nvSpPr>
            <p:cNvPr id="157706" name="TextBox 18"/>
            <p:cNvSpPr txBox="1">
              <a:spLocks noChangeArrowheads="1"/>
            </p:cNvSpPr>
            <p:nvPr/>
          </p:nvSpPr>
          <p:spPr bwMode="auto">
            <a:xfrm>
              <a:off x="2673350" y="5459413"/>
              <a:ext cx="76358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packet</a:t>
              </a:r>
            </a:p>
            <a:p>
              <a:pPr algn="ctr"/>
              <a:r>
                <a:rPr lang="en-US" sz="1400" i="0" dirty="0">
                  <a:latin typeface="Arial" charset="0"/>
                  <a:cs typeface="Arial" charset="0"/>
                </a:rPr>
                <a:t>arrivals</a:t>
              </a:r>
            </a:p>
          </p:txBody>
        </p:sp>
        <p:cxnSp>
          <p:nvCxnSpPr>
            <p:cNvPr id="157707" name="Straight Arrow Connector 20"/>
            <p:cNvCxnSpPr>
              <a:cxnSpLocks noChangeShapeType="1"/>
            </p:cNvCxnSpPr>
            <p:nvPr/>
          </p:nvCxnSpPr>
          <p:spPr bwMode="auto">
            <a:xfrm>
              <a:off x="5632450" y="5400675"/>
              <a:ext cx="906463" cy="4763"/>
            </a:xfrm>
            <a:prstGeom prst="straightConnector1">
              <a:avLst/>
            </a:prstGeom>
            <a:noFill/>
            <a:ln w="19050">
              <a:solidFill>
                <a:srgbClr val="000099"/>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7708" name="TextBox 22"/>
            <p:cNvSpPr txBox="1">
              <a:spLocks noChangeArrowheads="1"/>
            </p:cNvSpPr>
            <p:nvPr/>
          </p:nvSpPr>
          <p:spPr bwMode="auto">
            <a:xfrm>
              <a:off x="5724525" y="5508625"/>
              <a:ext cx="1042988"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packet</a:t>
              </a:r>
            </a:p>
            <a:p>
              <a:pPr algn="ctr"/>
              <a:r>
                <a:rPr lang="en-US" sz="1400" i="0" dirty="0">
                  <a:latin typeface="Arial" charset="0"/>
                  <a:cs typeface="Arial" charset="0"/>
                </a:rPr>
                <a:t>departures</a:t>
              </a:r>
            </a:p>
          </p:txBody>
        </p:sp>
        <p:sp>
          <p:nvSpPr>
            <p:cNvPr id="157709" name="TextBox 23"/>
            <p:cNvSpPr txBox="1">
              <a:spLocks noChangeArrowheads="1"/>
            </p:cNvSpPr>
            <p:nvPr/>
          </p:nvSpPr>
          <p:spPr bwMode="auto">
            <a:xfrm>
              <a:off x="4714875" y="5703888"/>
              <a:ext cx="852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link</a:t>
              </a:r>
            </a:p>
            <a:p>
              <a:pPr algn="ctr"/>
              <a:r>
                <a:rPr lang="en-US" sz="1400" i="0" dirty="0">
                  <a:latin typeface="Arial" charset="0"/>
                  <a:cs typeface="Arial" charset="0"/>
                </a:rPr>
                <a:t> (server)</a:t>
              </a:r>
            </a:p>
          </p:txBody>
        </p:sp>
        <p:cxnSp>
          <p:nvCxnSpPr>
            <p:cNvPr id="157710" name="Straight Arrow Connector 52"/>
            <p:cNvCxnSpPr>
              <a:cxnSpLocks noChangeShapeType="1"/>
              <a:stCxn id="157712" idx="3"/>
              <a:endCxn id="157703" idx="2"/>
            </p:cNvCxnSpPr>
            <p:nvPr/>
          </p:nvCxnSpPr>
          <p:spPr bwMode="auto">
            <a:xfrm>
              <a:off x="4711700" y="5414963"/>
              <a:ext cx="87313" cy="3175"/>
            </a:xfrm>
            <a:prstGeom prst="straightConnector1">
              <a:avLst/>
            </a:prstGeom>
            <a:noFill/>
            <a:ln w="1905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105</a:t>
            </a:fld>
            <a:endParaRPr lang="en-US" sz="1200" dirty="0">
              <a:latin typeface="Tahoma" charset="0"/>
            </a:endParaRPr>
          </a:p>
        </p:txBody>
      </p:sp>
      <p:sp>
        <p:nvSpPr>
          <p:cNvPr id="2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158364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533400" y="0"/>
            <a:ext cx="7772400" cy="1143000"/>
          </a:xfrm>
        </p:spPr>
        <p:txBody>
          <a:bodyPr/>
          <a:lstStyle/>
          <a:p>
            <a:pPr>
              <a:defRPr/>
            </a:pPr>
            <a:r>
              <a:rPr lang="en-US" dirty="0"/>
              <a:t>Policing mechanisms</a:t>
            </a:r>
          </a:p>
        </p:txBody>
      </p:sp>
      <p:sp>
        <p:nvSpPr>
          <p:cNvPr id="242691" name="Rectangle 3"/>
          <p:cNvSpPr>
            <a:spLocks noGrp="1" noChangeArrowheads="1"/>
          </p:cNvSpPr>
          <p:nvPr>
            <p:ph type="body" idx="1"/>
          </p:nvPr>
        </p:nvSpPr>
        <p:spPr>
          <a:xfrm>
            <a:off x="439738" y="1339850"/>
            <a:ext cx="8253412" cy="2794000"/>
          </a:xfrm>
        </p:spPr>
        <p:txBody>
          <a:bodyPr/>
          <a:lstStyle/>
          <a:p>
            <a:pPr>
              <a:buFont typeface="Wingdings" charset="0"/>
              <a:buNone/>
              <a:defRPr/>
            </a:pPr>
            <a:r>
              <a:rPr lang="en-US" i="1" dirty="0">
                <a:solidFill>
                  <a:srgbClr val="CC0000"/>
                </a:solidFill>
              </a:rPr>
              <a:t>goal: </a:t>
            </a:r>
            <a:r>
              <a:rPr lang="en-US" dirty="0"/>
              <a:t>limit traffic to not exceed declared parameters</a:t>
            </a:r>
          </a:p>
          <a:p>
            <a:pPr>
              <a:buFont typeface="Wingdings" charset="0"/>
              <a:buNone/>
              <a:defRPr/>
            </a:pPr>
            <a:r>
              <a:rPr lang="en-US" dirty="0"/>
              <a:t>Three common-used criteria: </a:t>
            </a:r>
          </a:p>
          <a:p>
            <a:pPr>
              <a:defRPr/>
            </a:pPr>
            <a:r>
              <a:rPr lang="en-US" i="1" dirty="0">
                <a:solidFill>
                  <a:srgbClr val="000099"/>
                </a:solidFill>
              </a:rPr>
              <a:t>(long term) average rate:</a:t>
            </a:r>
            <a:r>
              <a:rPr lang="en-US" b="1" dirty="0"/>
              <a:t> </a:t>
            </a:r>
            <a:r>
              <a:rPr lang="en-US" dirty="0"/>
              <a:t>how many pkts can be sent per unit time (in the long run)</a:t>
            </a:r>
          </a:p>
          <a:p>
            <a:pPr lvl="1">
              <a:defRPr/>
            </a:pPr>
            <a:r>
              <a:rPr lang="en-US" dirty="0"/>
              <a:t>crucial question: what is the interval length: 100 packets per sec or 6000 packets per min have same average!</a:t>
            </a:r>
          </a:p>
          <a:p>
            <a:pPr>
              <a:defRPr/>
            </a:pPr>
            <a:r>
              <a:rPr lang="en-US" i="1" dirty="0">
                <a:solidFill>
                  <a:srgbClr val="000099"/>
                </a:solidFill>
              </a:rPr>
              <a:t>peak rate:</a:t>
            </a:r>
            <a:r>
              <a:rPr lang="en-US" dirty="0"/>
              <a:t> e.g., 6000 pkts per min (ppm) avg.; 1500 ppm peak rate</a:t>
            </a:r>
          </a:p>
          <a:p>
            <a:pPr>
              <a:defRPr/>
            </a:pPr>
            <a:r>
              <a:rPr lang="en-US" i="1" dirty="0">
                <a:solidFill>
                  <a:srgbClr val="000099"/>
                </a:solidFill>
              </a:rPr>
              <a:t>(max.) burst size:</a:t>
            </a:r>
            <a:r>
              <a:rPr lang="en-US" dirty="0"/>
              <a:t> max number of pkts sent consecutively (with no intervening idle)</a:t>
            </a:r>
          </a:p>
        </p:txBody>
      </p:sp>
      <p:pic>
        <p:nvPicPr>
          <p:cNvPr id="165893" name="Picture 21"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 y="854075"/>
            <a:ext cx="5027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106</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8872625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533400" y="7938"/>
            <a:ext cx="7915275" cy="1143000"/>
          </a:xfrm>
        </p:spPr>
        <p:txBody>
          <a:bodyPr/>
          <a:lstStyle/>
          <a:p>
            <a:pPr>
              <a:defRPr/>
            </a:pPr>
            <a:r>
              <a:rPr lang="en-US" sz="4000" dirty="0"/>
              <a:t>Policing mechanisms: implementation</a:t>
            </a:r>
          </a:p>
        </p:txBody>
      </p:sp>
      <p:sp>
        <p:nvSpPr>
          <p:cNvPr id="243715" name="Rectangle 3"/>
          <p:cNvSpPr>
            <a:spLocks noGrp="1" noChangeArrowheads="1"/>
          </p:cNvSpPr>
          <p:nvPr>
            <p:ph type="body" idx="1"/>
          </p:nvPr>
        </p:nvSpPr>
        <p:spPr>
          <a:xfrm>
            <a:off x="533400" y="1339850"/>
            <a:ext cx="8043863" cy="5245100"/>
          </a:xfrm>
        </p:spPr>
        <p:txBody>
          <a:bodyPr/>
          <a:lstStyle/>
          <a:p>
            <a:pPr>
              <a:buFont typeface="Wingdings" charset="0"/>
              <a:buNone/>
              <a:defRPr/>
            </a:pPr>
            <a:r>
              <a:rPr lang="en-US" i="1" dirty="0">
                <a:solidFill>
                  <a:srgbClr val="CC0000"/>
                </a:solidFill>
              </a:rPr>
              <a:t>token bucket: </a:t>
            </a:r>
            <a:r>
              <a:rPr lang="en-US" dirty="0"/>
              <a:t>limit input to specified </a:t>
            </a:r>
            <a:r>
              <a:rPr lang="en-US" i="1" dirty="0">
                <a:solidFill>
                  <a:srgbClr val="000099"/>
                </a:solidFill>
              </a:rPr>
              <a:t>burst size </a:t>
            </a:r>
            <a:r>
              <a:rPr lang="en-US" dirty="0"/>
              <a:t>and </a:t>
            </a:r>
            <a:r>
              <a:rPr lang="en-US" i="1" dirty="0">
                <a:solidFill>
                  <a:srgbClr val="000099"/>
                </a:solidFill>
              </a:rPr>
              <a:t>average rate </a:t>
            </a:r>
          </a:p>
          <a:p>
            <a:pPr>
              <a:buFont typeface="Wingdings" charset="0"/>
              <a:buNone/>
              <a:defRPr/>
            </a:pPr>
            <a:endParaRPr lang="en-US" dirty="0"/>
          </a:p>
          <a:p>
            <a:pPr>
              <a:buFont typeface="Wingdings" charset="0"/>
              <a:buNone/>
              <a:defRPr/>
            </a:pPr>
            <a:endParaRPr lang="en-US" dirty="0"/>
          </a:p>
          <a:p>
            <a:pPr>
              <a:buFont typeface="Wingdings" charset="0"/>
              <a:buNone/>
              <a:defRPr/>
            </a:pPr>
            <a:endParaRPr lang="en-US" dirty="0"/>
          </a:p>
          <a:p>
            <a:pPr>
              <a:buFont typeface="Wingdings" charset="0"/>
              <a:buNone/>
              <a:defRPr/>
            </a:pPr>
            <a:endParaRPr lang="en-US" dirty="0"/>
          </a:p>
          <a:p>
            <a:pPr>
              <a:buFont typeface="Wingdings" charset="0"/>
              <a:buNone/>
              <a:defRPr/>
            </a:pPr>
            <a:endParaRPr lang="en-US" dirty="0"/>
          </a:p>
          <a:p>
            <a:pPr>
              <a:defRPr/>
            </a:pPr>
            <a:r>
              <a:rPr lang="en-US" dirty="0"/>
              <a:t>bucket can hold b tokens</a:t>
            </a:r>
          </a:p>
          <a:p>
            <a:pPr>
              <a:defRPr/>
            </a:pPr>
            <a:r>
              <a:rPr lang="en-US" dirty="0"/>
              <a:t>tokens generated at rate </a:t>
            </a:r>
            <a:r>
              <a:rPr lang="en-US" i="1" dirty="0"/>
              <a:t>r token/sec</a:t>
            </a:r>
            <a:r>
              <a:rPr lang="en-US" dirty="0"/>
              <a:t> unless bucket full</a:t>
            </a:r>
          </a:p>
          <a:p>
            <a:pPr>
              <a:defRPr/>
            </a:pPr>
            <a:r>
              <a:rPr lang="en-US" i="1" dirty="0">
                <a:solidFill>
                  <a:srgbClr val="CC0000"/>
                </a:solidFill>
              </a:rPr>
              <a:t>over interval of length t: number of packets admitted less than or equal to  (r t + b)</a:t>
            </a:r>
            <a:endParaRPr lang="en-US" dirty="0"/>
          </a:p>
          <a:p>
            <a:pPr>
              <a:defRPr/>
            </a:pPr>
            <a:endParaRPr lang="en-US" dirty="0"/>
          </a:p>
          <a:p>
            <a:pPr>
              <a:defRPr/>
            </a:pPr>
            <a:endParaRPr lang="en-US" dirty="0"/>
          </a:p>
        </p:txBody>
      </p:sp>
      <p:pic>
        <p:nvPicPr>
          <p:cNvPr id="167939" name="Picture 4" descr="667 Token bucke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2738" y="1965325"/>
            <a:ext cx="4746625" cy="235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2" name="Picture 15"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63" y="830263"/>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107</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2335683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4745" name="Line 9"/>
          <p:cNvSpPr>
            <a:spLocks noChangeShapeType="1"/>
          </p:cNvSpPr>
          <p:nvPr/>
        </p:nvSpPr>
        <p:spPr bwMode="auto">
          <a:xfrm>
            <a:off x="2211388" y="4568825"/>
            <a:ext cx="1538287" cy="95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69986" name="Rectangle 14"/>
          <p:cNvSpPr>
            <a:spLocks noChangeArrowheads="1"/>
          </p:cNvSpPr>
          <p:nvPr/>
        </p:nvSpPr>
        <p:spPr bwMode="auto">
          <a:xfrm rot="-5401360">
            <a:off x="3261519" y="4423569"/>
            <a:ext cx="157162" cy="292100"/>
          </a:xfrm>
          <a:prstGeom prst="rect">
            <a:avLst/>
          </a:prstGeom>
          <a:solidFill>
            <a:srgbClr val="0000FF"/>
          </a:solidFill>
          <a:ln w="19050">
            <a:solidFill>
              <a:schemeClr val="bg1"/>
            </a:solidFill>
            <a:miter lim="800000"/>
            <a:headEnd/>
            <a:tailEnd/>
          </a:ln>
        </p:spPr>
        <p:txBody>
          <a:bodyPr wrap="none" anchor="ctr"/>
          <a:lstStyle/>
          <a:p>
            <a:endParaRPr lang="en-US" i="0" dirty="0">
              <a:latin typeface="Arial" charset="0"/>
              <a:cs typeface="Arial" charset="0"/>
            </a:endParaRPr>
          </a:p>
        </p:txBody>
      </p:sp>
      <p:sp>
        <p:nvSpPr>
          <p:cNvPr id="244738" name="Rectangle 2"/>
          <p:cNvSpPr>
            <a:spLocks noGrp="1" noChangeArrowheads="1"/>
          </p:cNvSpPr>
          <p:nvPr>
            <p:ph type="title"/>
          </p:nvPr>
        </p:nvSpPr>
        <p:spPr>
          <a:xfrm>
            <a:off x="533400" y="0"/>
            <a:ext cx="7772400" cy="1143000"/>
          </a:xfrm>
        </p:spPr>
        <p:txBody>
          <a:bodyPr/>
          <a:lstStyle/>
          <a:p>
            <a:pPr>
              <a:defRPr/>
            </a:pPr>
            <a:r>
              <a:rPr lang="en-US" dirty="0"/>
              <a:t>Policing and QoS guarantees</a:t>
            </a:r>
          </a:p>
        </p:txBody>
      </p:sp>
      <p:sp>
        <p:nvSpPr>
          <p:cNvPr id="244739" name="Rectangle 3"/>
          <p:cNvSpPr>
            <a:spLocks noGrp="1" noChangeArrowheads="1"/>
          </p:cNvSpPr>
          <p:nvPr>
            <p:ph type="body" idx="1"/>
          </p:nvPr>
        </p:nvSpPr>
        <p:spPr>
          <a:xfrm>
            <a:off x="506413" y="1447800"/>
            <a:ext cx="8021637" cy="1981200"/>
          </a:xfrm>
        </p:spPr>
        <p:txBody>
          <a:bodyPr/>
          <a:lstStyle/>
          <a:p>
            <a:pPr>
              <a:defRPr/>
            </a:pPr>
            <a:r>
              <a:rPr lang="en-US" dirty="0"/>
              <a:t>token bucket, WFQ combine to provide guaranteed upper bound on delay, i.e., </a:t>
            </a:r>
            <a:r>
              <a:rPr lang="en-US" i="1" dirty="0">
                <a:solidFill>
                  <a:srgbClr val="CC0000"/>
                </a:solidFill>
              </a:rPr>
              <a:t>QoS guarantee!</a:t>
            </a:r>
          </a:p>
        </p:txBody>
      </p:sp>
      <p:pic>
        <p:nvPicPr>
          <p:cNvPr id="169989" name="Picture 4" descr="668 WFQ_and_toke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67300" y="2862263"/>
            <a:ext cx="3744913"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4743" name="Line 7"/>
          <p:cNvSpPr>
            <a:spLocks noChangeShapeType="1"/>
          </p:cNvSpPr>
          <p:nvPr/>
        </p:nvSpPr>
        <p:spPr bwMode="auto">
          <a:xfrm>
            <a:off x="1597025" y="3770313"/>
            <a:ext cx="619125" cy="6413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44" name="Line 8"/>
          <p:cNvSpPr>
            <a:spLocks noChangeShapeType="1"/>
          </p:cNvSpPr>
          <p:nvPr/>
        </p:nvSpPr>
        <p:spPr bwMode="auto">
          <a:xfrm>
            <a:off x="2216150" y="4411663"/>
            <a:ext cx="1538288" cy="95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46" name="Line 10"/>
          <p:cNvSpPr>
            <a:spLocks noChangeShapeType="1"/>
          </p:cNvSpPr>
          <p:nvPr/>
        </p:nvSpPr>
        <p:spPr bwMode="auto">
          <a:xfrm flipV="1">
            <a:off x="1717675" y="4556125"/>
            <a:ext cx="498475" cy="895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47" name="Text Box 11"/>
          <p:cNvSpPr txBox="1">
            <a:spLocks noChangeArrowheads="1"/>
          </p:cNvSpPr>
          <p:nvPr/>
        </p:nvSpPr>
        <p:spPr bwMode="auto">
          <a:xfrm>
            <a:off x="3021013" y="4718050"/>
            <a:ext cx="782637"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i="0" dirty="0">
                <a:latin typeface="Arial"/>
                <a:cs typeface="Arial"/>
              </a:rPr>
              <a:t>WFQ </a:t>
            </a:r>
          </a:p>
        </p:txBody>
      </p:sp>
      <p:sp>
        <p:nvSpPr>
          <p:cNvPr id="244748" name="Line 12"/>
          <p:cNvSpPr>
            <a:spLocks noChangeShapeType="1"/>
          </p:cNvSpPr>
          <p:nvPr/>
        </p:nvSpPr>
        <p:spPr bwMode="auto">
          <a:xfrm>
            <a:off x="3394075" y="4475163"/>
            <a:ext cx="1116013"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0" name="Rectangle 14"/>
          <p:cNvSpPr>
            <a:spLocks noChangeArrowheads="1"/>
          </p:cNvSpPr>
          <p:nvPr/>
        </p:nvSpPr>
        <p:spPr bwMode="auto">
          <a:xfrm rot="16198640">
            <a:off x="3252787" y="4246563"/>
            <a:ext cx="155575" cy="292100"/>
          </a:xfrm>
          <a:prstGeom prst="rect">
            <a:avLst/>
          </a:prstGeom>
          <a:solidFill>
            <a:srgbClr val="FF0000"/>
          </a:solidFill>
          <a:ln w="190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1" name="Line 15"/>
          <p:cNvSpPr>
            <a:spLocks noChangeShapeType="1"/>
          </p:cNvSpPr>
          <p:nvPr/>
        </p:nvSpPr>
        <p:spPr bwMode="auto">
          <a:xfrm rot="16198640">
            <a:off x="3078957" y="4490244"/>
            <a:ext cx="341312"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2" name="Line 16"/>
          <p:cNvSpPr>
            <a:spLocks noChangeShapeType="1"/>
          </p:cNvSpPr>
          <p:nvPr/>
        </p:nvSpPr>
        <p:spPr bwMode="auto">
          <a:xfrm rot="16198640">
            <a:off x="3130550" y="4481513"/>
            <a:ext cx="3429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3" name="Line 17"/>
          <p:cNvSpPr>
            <a:spLocks noChangeShapeType="1"/>
          </p:cNvSpPr>
          <p:nvPr/>
        </p:nvSpPr>
        <p:spPr bwMode="auto">
          <a:xfrm rot="16198640">
            <a:off x="3187700" y="4478338"/>
            <a:ext cx="3429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54" name="Line 18"/>
          <p:cNvSpPr>
            <a:spLocks noChangeShapeType="1"/>
          </p:cNvSpPr>
          <p:nvPr/>
        </p:nvSpPr>
        <p:spPr bwMode="auto">
          <a:xfrm rot="16198640">
            <a:off x="3241675" y="4478338"/>
            <a:ext cx="3429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69" name="Text Box 33"/>
          <p:cNvSpPr txBox="1">
            <a:spLocks noChangeArrowheads="1"/>
          </p:cNvSpPr>
          <p:nvPr/>
        </p:nvSpPr>
        <p:spPr bwMode="auto">
          <a:xfrm>
            <a:off x="2000250" y="3049588"/>
            <a:ext cx="147002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token rate, r</a:t>
            </a:r>
            <a:endParaRPr lang="en-US" sz="2400" i="0" dirty="0">
              <a:latin typeface="Arial"/>
              <a:cs typeface="Arial"/>
            </a:endParaRPr>
          </a:p>
        </p:txBody>
      </p:sp>
      <p:sp>
        <p:nvSpPr>
          <p:cNvPr id="244770" name="Rectangle 34"/>
          <p:cNvSpPr>
            <a:spLocks noChangeArrowheads="1"/>
          </p:cNvSpPr>
          <p:nvPr/>
        </p:nvSpPr>
        <p:spPr bwMode="auto">
          <a:xfrm>
            <a:off x="3178175" y="4303713"/>
            <a:ext cx="319088" cy="36195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71" name="Line 35"/>
          <p:cNvSpPr>
            <a:spLocks noChangeShapeType="1"/>
          </p:cNvSpPr>
          <p:nvPr/>
        </p:nvSpPr>
        <p:spPr bwMode="auto">
          <a:xfrm>
            <a:off x="3167063" y="4473575"/>
            <a:ext cx="30956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70003" name="Group 36"/>
          <p:cNvGrpSpPr>
            <a:grpSpLocks/>
          </p:cNvGrpSpPr>
          <p:nvPr/>
        </p:nvGrpSpPr>
        <p:grpSpPr bwMode="auto">
          <a:xfrm>
            <a:off x="1803400" y="3244850"/>
            <a:ext cx="258763" cy="333375"/>
            <a:chOff x="3438" y="1764"/>
            <a:chExt cx="180" cy="221"/>
          </a:xfrm>
        </p:grpSpPr>
        <p:sp>
          <p:nvSpPr>
            <p:cNvPr id="244773" name="Oval 37"/>
            <p:cNvSpPr>
              <a:spLocks noChangeArrowheads="1"/>
            </p:cNvSpPr>
            <p:nvPr/>
          </p:nvSpPr>
          <p:spPr bwMode="auto">
            <a:xfrm>
              <a:off x="3438" y="1938"/>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74" name="Oval 38"/>
            <p:cNvSpPr>
              <a:spLocks noChangeArrowheads="1"/>
            </p:cNvSpPr>
            <p:nvPr/>
          </p:nvSpPr>
          <p:spPr bwMode="auto">
            <a:xfrm>
              <a:off x="3492" y="1764"/>
              <a:ext cx="60" cy="4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75" name="Freeform 39"/>
            <p:cNvSpPr>
              <a:spLocks/>
            </p:cNvSpPr>
            <p:nvPr/>
          </p:nvSpPr>
          <p:spPr bwMode="auto">
            <a:xfrm>
              <a:off x="3504" y="1776"/>
              <a:ext cx="114" cy="180"/>
            </a:xfrm>
            <a:custGeom>
              <a:avLst/>
              <a:gdLst>
                <a:gd name="T0" fmla="*/ 114 w 114"/>
                <a:gd name="T1" fmla="*/ 0 h 180"/>
                <a:gd name="T2" fmla="*/ 24 w 114"/>
                <a:gd name="T3" fmla="*/ 96 h 180"/>
                <a:gd name="T4" fmla="*/ 0 w 114"/>
                <a:gd name="T5" fmla="*/ 180 h 180"/>
              </a:gdLst>
              <a:ahLst/>
              <a:cxnLst>
                <a:cxn ang="0">
                  <a:pos x="T0" y="T1"/>
                </a:cxn>
                <a:cxn ang="0">
                  <a:pos x="T2" y="T3"/>
                </a:cxn>
                <a:cxn ang="0">
                  <a:pos x="T4" y="T5"/>
                </a:cxn>
              </a:cxnLst>
              <a:rect l="0" t="0" r="r" b="b"/>
              <a:pathLst>
                <a:path w="114" h="180">
                  <a:moveTo>
                    <a:pt x="114" y="0"/>
                  </a:moveTo>
                  <a:lnTo>
                    <a:pt x="24" y="96"/>
                  </a:lnTo>
                  <a:lnTo>
                    <a:pt x="0" y="180"/>
                  </a:lnTo>
                </a:path>
              </a:pathLst>
            </a:custGeom>
            <a:noFill/>
            <a:ln w="19050" cmpd="sng">
              <a:solidFill>
                <a:schemeClr val="accent2"/>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44776" name="Text Box 40"/>
          <p:cNvSpPr txBox="1">
            <a:spLocks noChangeArrowheads="1"/>
          </p:cNvSpPr>
          <p:nvPr/>
        </p:nvSpPr>
        <p:spPr bwMode="auto">
          <a:xfrm>
            <a:off x="1957388" y="3800475"/>
            <a:ext cx="15954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bucket size, b</a:t>
            </a:r>
            <a:endParaRPr lang="en-US" sz="2000" i="0" dirty="0">
              <a:latin typeface="Arial"/>
              <a:cs typeface="Arial"/>
            </a:endParaRPr>
          </a:p>
        </p:txBody>
      </p:sp>
      <p:sp>
        <p:nvSpPr>
          <p:cNvPr id="244777" name="Text Box 41"/>
          <p:cNvSpPr txBox="1">
            <a:spLocks noChangeArrowheads="1"/>
          </p:cNvSpPr>
          <p:nvPr/>
        </p:nvSpPr>
        <p:spPr bwMode="auto">
          <a:xfrm>
            <a:off x="3684588" y="4121150"/>
            <a:ext cx="112077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per-flow</a:t>
            </a:r>
          </a:p>
          <a:p>
            <a:pPr>
              <a:defRPr/>
            </a:pPr>
            <a:r>
              <a:rPr lang="en-US" sz="2000" i="0" dirty="0">
                <a:latin typeface="Arial"/>
                <a:cs typeface="Arial"/>
              </a:rPr>
              <a:t>rate, R</a:t>
            </a:r>
            <a:endParaRPr lang="en-US" sz="2400" i="0" dirty="0">
              <a:latin typeface="Arial"/>
              <a:cs typeface="Arial"/>
            </a:endParaRPr>
          </a:p>
        </p:txBody>
      </p:sp>
      <p:grpSp>
        <p:nvGrpSpPr>
          <p:cNvPr id="170006" name="Group 42"/>
          <p:cNvGrpSpPr>
            <a:grpSpLocks/>
          </p:cNvGrpSpPr>
          <p:nvPr/>
        </p:nvGrpSpPr>
        <p:grpSpPr bwMode="auto">
          <a:xfrm>
            <a:off x="2632075" y="5397500"/>
            <a:ext cx="1395413" cy="542925"/>
            <a:chOff x="3374" y="3569"/>
            <a:chExt cx="975" cy="360"/>
          </a:xfrm>
        </p:grpSpPr>
        <p:sp>
          <p:nvSpPr>
            <p:cNvPr id="244779" name="Text Box 43"/>
            <p:cNvSpPr txBox="1">
              <a:spLocks noChangeArrowheads="1"/>
            </p:cNvSpPr>
            <p:nvPr/>
          </p:nvSpPr>
          <p:spPr bwMode="auto">
            <a:xfrm>
              <a:off x="3374" y="3569"/>
              <a:ext cx="975" cy="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i="0" dirty="0">
                  <a:latin typeface="Arial"/>
                  <a:cs typeface="Arial"/>
                </a:rPr>
                <a:t>D     = b/R</a:t>
              </a:r>
              <a:endParaRPr lang="en-US" sz="2400" i="0" dirty="0">
                <a:latin typeface="Arial"/>
                <a:cs typeface="Arial"/>
              </a:endParaRPr>
            </a:p>
          </p:txBody>
        </p:sp>
        <p:sp>
          <p:nvSpPr>
            <p:cNvPr id="244780" name="Text Box 44"/>
            <p:cNvSpPr txBox="1">
              <a:spLocks noChangeArrowheads="1"/>
            </p:cNvSpPr>
            <p:nvPr/>
          </p:nvSpPr>
          <p:spPr bwMode="auto">
            <a:xfrm>
              <a:off x="3459" y="3664"/>
              <a:ext cx="469" cy="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i="0" dirty="0">
                  <a:latin typeface="Arial"/>
                  <a:cs typeface="Arial"/>
                </a:rPr>
                <a:t>max</a:t>
              </a:r>
              <a:endParaRPr lang="en-US" sz="2400" i="0" dirty="0">
                <a:latin typeface="Arial"/>
                <a:cs typeface="Arial"/>
              </a:endParaRPr>
            </a:p>
          </p:txBody>
        </p:sp>
      </p:grpSp>
      <p:grpSp>
        <p:nvGrpSpPr>
          <p:cNvPr id="170007" name="Group 45"/>
          <p:cNvGrpSpPr>
            <a:grpSpLocks/>
          </p:cNvGrpSpPr>
          <p:nvPr/>
        </p:nvGrpSpPr>
        <p:grpSpPr bwMode="auto">
          <a:xfrm>
            <a:off x="1825625" y="4649788"/>
            <a:ext cx="120650" cy="515937"/>
            <a:chOff x="3390" y="2502"/>
            <a:chExt cx="84" cy="342"/>
          </a:xfrm>
        </p:grpSpPr>
        <p:sp>
          <p:nvSpPr>
            <p:cNvPr id="244782" name="Rectangle 46"/>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83" name="Rectangle 47"/>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0008" name="Group 48"/>
          <p:cNvGrpSpPr>
            <a:grpSpLocks/>
          </p:cNvGrpSpPr>
          <p:nvPr/>
        </p:nvGrpSpPr>
        <p:grpSpPr bwMode="auto">
          <a:xfrm>
            <a:off x="1795463" y="3606800"/>
            <a:ext cx="120650" cy="515938"/>
            <a:chOff x="3390" y="2502"/>
            <a:chExt cx="84" cy="342"/>
          </a:xfrm>
        </p:grpSpPr>
        <p:sp>
          <p:nvSpPr>
            <p:cNvPr id="244785" name="Rectangle 49"/>
            <p:cNvSpPr>
              <a:spLocks noChangeArrowheads="1"/>
            </p:cNvSpPr>
            <p:nvPr/>
          </p:nvSpPr>
          <p:spPr bwMode="auto">
            <a:xfrm rot="2575046">
              <a:off x="3396" y="2766"/>
              <a:ext cx="78" cy="7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86" name="Rectangle 50"/>
            <p:cNvSpPr>
              <a:spLocks noChangeArrowheads="1"/>
            </p:cNvSpPr>
            <p:nvPr/>
          </p:nvSpPr>
          <p:spPr bwMode="auto">
            <a:xfrm>
              <a:off x="3390" y="2502"/>
              <a:ext cx="78" cy="24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244787" name="Line 51"/>
          <p:cNvSpPr>
            <a:spLocks noChangeShapeType="1"/>
          </p:cNvSpPr>
          <p:nvPr/>
        </p:nvSpPr>
        <p:spPr bwMode="auto">
          <a:xfrm>
            <a:off x="1319213" y="3630613"/>
            <a:ext cx="407987" cy="407987"/>
          </a:xfrm>
          <a:prstGeom prst="line">
            <a:avLst/>
          </a:prstGeom>
          <a:noFill/>
          <a:ln w="19050">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44788" name="Text Box 52"/>
          <p:cNvSpPr txBox="1">
            <a:spLocks noChangeArrowheads="1"/>
          </p:cNvSpPr>
          <p:nvPr/>
        </p:nvSpPr>
        <p:spPr bwMode="auto">
          <a:xfrm>
            <a:off x="558800" y="3041650"/>
            <a:ext cx="941388" cy="6461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CC0000"/>
                </a:solidFill>
                <a:latin typeface="Arial"/>
                <a:cs typeface="Arial"/>
              </a:rPr>
              <a:t>arriving</a:t>
            </a:r>
          </a:p>
          <a:p>
            <a:pPr>
              <a:defRPr/>
            </a:pPr>
            <a:r>
              <a:rPr lang="en-US" i="0" dirty="0">
                <a:solidFill>
                  <a:srgbClr val="CC0000"/>
                </a:solidFill>
                <a:latin typeface="Arial"/>
                <a:cs typeface="Arial"/>
              </a:rPr>
              <a:t>traffic</a:t>
            </a:r>
            <a:endParaRPr lang="en-US" sz="2400" i="0" dirty="0">
              <a:solidFill>
                <a:srgbClr val="CC0000"/>
              </a:solidFill>
              <a:latin typeface="Arial"/>
              <a:cs typeface="Arial"/>
            </a:endParaRPr>
          </a:p>
        </p:txBody>
      </p:sp>
      <p:pic>
        <p:nvPicPr>
          <p:cNvPr id="170012" name="Picture 17"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833438"/>
            <a:ext cx="68564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Text Box 52"/>
          <p:cNvSpPr txBox="1">
            <a:spLocks noChangeArrowheads="1"/>
          </p:cNvSpPr>
          <p:nvPr/>
        </p:nvSpPr>
        <p:spPr bwMode="auto">
          <a:xfrm>
            <a:off x="904875" y="5540375"/>
            <a:ext cx="941388" cy="64611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0000FF"/>
                </a:solidFill>
                <a:latin typeface="Arial"/>
                <a:cs typeface="Arial"/>
              </a:rPr>
              <a:t>arriving</a:t>
            </a:r>
          </a:p>
          <a:p>
            <a:pPr>
              <a:defRPr/>
            </a:pPr>
            <a:r>
              <a:rPr lang="en-US" i="0" dirty="0">
                <a:solidFill>
                  <a:srgbClr val="0000FF"/>
                </a:solidFill>
                <a:latin typeface="Arial"/>
                <a:cs typeface="Arial"/>
              </a:rPr>
              <a:t>traffic</a:t>
            </a:r>
            <a:endParaRPr lang="en-US" sz="2400" i="0" dirty="0">
              <a:solidFill>
                <a:srgbClr val="0000FF"/>
              </a:solidFill>
              <a:latin typeface="Arial"/>
              <a:cs typeface="Arial"/>
            </a:endParaRPr>
          </a:p>
        </p:txBody>
      </p:sp>
      <p:sp>
        <p:nvSpPr>
          <p:cNvPr id="57" name="Line 51"/>
          <p:cNvSpPr>
            <a:spLocks noChangeShapeType="1"/>
          </p:cNvSpPr>
          <p:nvPr/>
        </p:nvSpPr>
        <p:spPr bwMode="auto">
          <a:xfrm flipV="1">
            <a:off x="1449388" y="5199063"/>
            <a:ext cx="292100" cy="373062"/>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70016" name="Group 332"/>
          <p:cNvGrpSpPr>
            <a:grpSpLocks/>
          </p:cNvGrpSpPr>
          <p:nvPr/>
        </p:nvGrpSpPr>
        <p:grpSpPr bwMode="auto">
          <a:xfrm>
            <a:off x="2425700" y="4322763"/>
            <a:ext cx="676275" cy="287337"/>
            <a:chOff x="2356" y="1300"/>
            <a:chExt cx="555" cy="194"/>
          </a:xfrm>
        </p:grpSpPr>
        <p:sp>
          <p:nvSpPr>
            <p:cNvPr id="170017" name="Oval 407"/>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sp>
          <p:nvSpPr>
            <p:cNvPr id="170018" name="Rectangle 410"/>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2400" dirty="0">
                <a:latin typeface="Times New Roman" charset="0"/>
              </a:endParaRPr>
            </a:p>
          </p:txBody>
        </p:sp>
        <p:sp>
          <p:nvSpPr>
            <p:cNvPr id="170019" name="Oval 411"/>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9525">
              <a:solidFill>
                <a:schemeClr val="tx1"/>
              </a:solidFill>
              <a:round/>
              <a:headEnd/>
              <a:tailEnd/>
            </a:ln>
          </p:spPr>
          <p:txBody>
            <a:bodyPr wrap="none" anchor="ctr"/>
            <a:lstStyle/>
            <a:p>
              <a:endParaRPr lang="en-US" sz="2400" dirty="0">
                <a:latin typeface="Times New Roman" charset="0"/>
              </a:endParaRPr>
            </a:p>
          </p:txBody>
        </p:sp>
        <p:grpSp>
          <p:nvGrpSpPr>
            <p:cNvPr id="170020" name="Group 329"/>
            <p:cNvGrpSpPr>
              <a:grpSpLocks/>
            </p:cNvGrpSpPr>
            <p:nvPr/>
          </p:nvGrpSpPr>
          <p:grpSpPr bwMode="auto">
            <a:xfrm>
              <a:off x="2468" y="1332"/>
              <a:ext cx="310" cy="60"/>
              <a:chOff x="2468" y="1332"/>
              <a:chExt cx="310" cy="60"/>
            </a:xfrm>
          </p:grpSpPr>
          <p:sp>
            <p:nvSpPr>
              <p:cNvPr id="170023" name="Freeform 326"/>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60">
                    <a:moveTo>
                      <a:pt x="0" y="60"/>
                    </a:moveTo>
                    <a:lnTo>
                      <a:pt x="96" y="60"/>
                    </a:lnTo>
                    <a:lnTo>
                      <a:pt x="192" y="0"/>
                    </a:lnTo>
                    <a:lnTo>
                      <a:pt x="310" y="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0024" name="Freeform 327"/>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2" h="60">
                    <a:moveTo>
                      <a:pt x="0" y="0"/>
                    </a:moveTo>
                    <a:lnTo>
                      <a:pt x="96" y="0"/>
                    </a:lnTo>
                    <a:lnTo>
                      <a:pt x="192" y="60"/>
                    </a:lnTo>
                    <a:lnTo>
                      <a:pt x="282" y="60"/>
                    </a:ln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sp>
          <p:nvSpPr>
            <p:cNvPr id="63" name="Line 330"/>
            <p:cNvSpPr>
              <a:spLocks noChangeShapeType="1"/>
            </p:cNvSpPr>
            <p:nvPr/>
          </p:nvSpPr>
          <p:spPr bwMode="auto">
            <a:xfrm>
              <a:off x="2357" y="1361"/>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sp>
          <p:nvSpPr>
            <p:cNvPr id="64" name="Line 331"/>
            <p:cNvSpPr>
              <a:spLocks noChangeShapeType="1"/>
            </p:cNvSpPr>
            <p:nvPr/>
          </p:nvSpPr>
          <p:spPr bwMode="auto">
            <a:xfrm>
              <a:off x="2907" y="1363"/>
              <a:ext cx="0" cy="8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Arial" charset="0"/>
              </a:endParaRPr>
            </a:p>
          </p:txBody>
        </p:sp>
      </p:grpSp>
      <p:sp>
        <p:nvSpPr>
          <p:cNvPr id="5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108</a:t>
            </a:fld>
            <a:endParaRPr lang="en-US" sz="1200" dirty="0">
              <a:latin typeface="Tahoma" charset="0"/>
            </a:endParaRPr>
          </a:p>
        </p:txBody>
      </p:sp>
      <p:sp>
        <p:nvSpPr>
          <p:cNvPr id="5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751946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a:xfrm>
            <a:off x="533400" y="0"/>
            <a:ext cx="7772400" cy="1143000"/>
          </a:xfrm>
        </p:spPr>
        <p:txBody>
          <a:bodyPr/>
          <a:lstStyle/>
          <a:p>
            <a:pPr>
              <a:defRPr/>
            </a:pPr>
            <a:r>
              <a:rPr lang="en-US" dirty="0"/>
              <a:t>Differentiated services</a:t>
            </a:r>
          </a:p>
        </p:txBody>
      </p:sp>
      <p:sp>
        <p:nvSpPr>
          <p:cNvPr id="610307" name="Rectangle 3"/>
          <p:cNvSpPr>
            <a:spLocks noGrp="1" noChangeArrowheads="1"/>
          </p:cNvSpPr>
          <p:nvPr>
            <p:ph type="body" idx="1"/>
          </p:nvPr>
        </p:nvSpPr>
        <p:spPr>
          <a:xfrm>
            <a:off x="509588" y="1244600"/>
            <a:ext cx="7772400" cy="3101975"/>
          </a:xfrm>
        </p:spPr>
        <p:txBody>
          <a:bodyPr/>
          <a:lstStyle/>
          <a:p>
            <a:pPr>
              <a:defRPr/>
            </a:pPr>
            <a:r>
              <a:rPr lang="en-US" dirty="0"/>
              <a:t>want </a:t>
            </a:r>
            <a:r>
              <a:rPr lang="ja-JP" altLang="en-US" dirty="0">
                <a:latin typeface="Arial"/>
              </a:rPr>
              <a:t>“</a:t>
            </a:r>
            <a:r>
              <a:rPr lang="en-US" dirty="0"/>
              <a:t>qualitative</a:t>
            </a:r>
            <a:r>
              <a:rPr lang="ja-JP" altLang="en-US" dirty="0">
                <a:latin typeface="Arial"/>
              </a:rPr>
              <a:t>”</a:t>
            </a:r>
            <a:r>
              <a:rPr lang="en-US" dirty="0"/>
              <a:t> service classes</a:t>
            </a:r>
          </a:p>
          <a:p>
            <a:pPr lvl="1">
              <a:defRPr/>
            </a:pPr>
            <a:r>
              <a:rPr lang="ja-JP" altLang="en-US" dirty="0">
                <a:latin typeface="Arial"/>
              </a:rPr>
              <a:t>“</a:t>
            </a:r>
            <a:r>
              <a:rPr lang="en-US" dirty="0"/>
              <a:t>behaves like a wire</a:t>
            </a:r>
            <a:r>
              <a:rPr lang="ja-JP" altLang="en-US" dirty="0">
                <a:latin typeface="Arial"/>
              </a:rPr>
              <a:t>”</a:t>
            </a:r>
            <a:endParaRPr lang="en-US" dirty="0"/>
          </a:p>
          <a:p>
            <a:pPr lvl="1">
              <a:defRPr/>
            </a:pPr>
            <a:r>
              <a:rPr lang="en-US" dirty="0"/>
              <a:t>relative service distinction: Platinum, Gold, Silver</a:t>
            </a:r>
          </a:p>
          <a:p>
            <a:pPr>
              <a:defRPr/>
            </a:pPr>
            <a:r>
              <a:rPr lang="en-US" i="1" dirty="0">
                <a:solidFill>
                  <a:srgbClr val="CC0000"/>
                </a:solidFill>
              </a:rPr>
              <a:t>scalability:</a:t>
            </a:r>
            <a:r>
              <a:rPr lang="en-US" dirty="0">
                <a:solidFill>
                  <a:srgbClr val="CC0000"/>
                </a:solidFill>
              </a:rPr>
              <a:t> </a:t>
            </a:r>
            <a:r>
              <a:rPr lang="en-US" dirty="0"/>
              <a:t>simple functions in network core, relatively complex functions at edge routers (or hosts)</a:t>
            </a:r>
          </a:p>
          <a:p>
            <a:pPr lvl="1">
              <a:defRPr/>
            </a:pPr>
            <a:r>
              <a:rPr lang="en-US" dirty="0"/>
              <a:t>signaling, maintaining per-flow router state  difficult with large number of flows </a:t>
            </a:r>
          </a:p>
          <a:p>
            <a:pPr>
              <a:defRPr/>
            </a:pPr>
            <a:r>
              <a:rPr lang="en-US" dirty="0"/>
              <a:t>don</a:t>
            </a:r>
            <a:r>
              <a:rPr lang="ja-JP" altLang="en-US" dirty="0">
                <a:latin typeface="Arial"/>
              </a:rPr>
              <a:t>’</a:t>
            </a:r>
            <a:r>
              <a:rPr lang="en-US" dirty="0"/>
              <a:t>t define define service classes, provide functional components to build service classes</a:t>
            </a:r>
          </a:p>
        </p:txBody>
      </p:sp>
      <p:pic>
        <p:nvPicPr>
          <p:cNvPr id="172037" name="Picture 20"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4200" y="876300"/>
            <a:ext cx="54848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109</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2251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114300"/>
            <a:ext cx="7772400" cy="1143000"/>
          </a:xfrm>
        </p:spPr>
        <p:txBody>
          <a:bodyPr/>
          <a:lstStyle/>
          <a:p>
            <a:pPr>
              <a:defRPr/>
            </a:pPr>
            <a:r>
              <a:rPr lang="en-US" dirty="0"/>
              <a:t>Client-side buffering, playout</a:t>
            </a:r>
          </a:p>
        </p:txBody>
      </p:sp>
      <p:grpSp>
        <p:nvGrpSpPr>
          <p:cNvPr id="39940" name="Group 249"/>
          <p:cNvGrpSpPr>
            <a:grpSpLocks/>
          </p:cNvGrpSpPr>
          <p:nvPr/>
        </p:nvGrpSpPr>
        <p:grpSpPr bwMode="auto">
          <a:xfrm>
            <a:off x="703263" y="2027238"/>
            <a:ext cx="561975" cy="1038225"/>
            <a:chOff x="4140" y="429"/>
            <a:chExt cx="1425" cy="2396"/>
          </a:xfrm>
        </p:grpSpPr>
        <p:sp>
          <p:nvSpPr>
            <p:cNvPr id="39967"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69"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9970"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2"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4"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7"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9978"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9979"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81"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9982"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84"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9941"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9942" name="Group 542"/>
          <p:cNvGrpSpPr>
            <a:grpSpLocks/>
          </p:cNvGrpSpPr>
          <p:nvPr/>
        </p:nvGrpSpPr>
        <p:grpSpPr bwMode="auto">
          <a:xfrm>
            <a:off x="4138613" y="3424238"/>
            <a:ext cx="1227137" cy="1069975"/>
            <a:chOff x="-44" y="1473"/>
            <a:chExt cx="981" cy="1105"/>
          </a:xfrm>
        </p:grpSpPr>
        <p:pic>
          <p:nvPicPr>
            <p:cNvPr id="39965" name="Picture 529" descr="desktop_computer_stylized_mediu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6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39943"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39944"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45"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46"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39947"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39948"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49"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9" name="Group 38"/>
          <p:cNvGrpSpPr>
            <a:grpSpLocks/>
          </p:cNvGrpSpPr>
          <p:nvPr/>
        </p:nvGrpSpPr>
        <p:grpSpPr bwMode="auto">
          <a:xfrm>
            <a:off x="6673850" y="1882775"/>
            <a:ext cx="1614488" cy="658813"/>
            <a:chOff x="6673448" y="1882401"/>
            <a:chExt cx="1614619" cy="659064"/>
          </a:xfrm>
        </p:grpSpPr>
        <p:cxnSp>
          <p:nvCxnSpPr>
            <p:cNvPr id="39963" name="Straight Connector 55"/>
            <p:cNvCxnSpPr>
              <a:cxnSpLocks noChangeShapeType="1"/>
            </p:cNvCxnSpPr>
            <p:nvPr/>
          </p:nvCxnSpPr>
          <p:spPr bwMode="auto">
            <a:xfrm>
              <a:off x="6673448" y="2541465"/>
              <a:ext cx="65298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64" name="TextBox 57"/>
            <p:cNvSpPr txBox="1">
              <a:spLocks noChangeArrowheads="1"/>
            </p:cNvSpPr>
            <p:nvPr/>
          </p:nvSpPr>
          <p:spPr bwMode="auto">
            <a:xfrm>
              <a:off x="6833034" y="1882401"/>
              <a:ext cx="14550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grpSp>
      <p:sp>
        <p:nvSpPr>
          <p:cNvPr id="59"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sp>
        <p:nvSpPr>
          <p:cNvPr id="39952"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39953"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54"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55"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pic>
        <p:nvPicPr>
          <p:cNvPr id="39956"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7" name="TextBox 65"/>
          <p:cNvSpPr txBox="1">
            <a:spLocks noChangeArrowheads="1"/>
          </p:cNvSpPr>
          <p:nvPr/>
        </p:nvSpPr>
        <p:spPr bwMode="auto">
          <a:xfrm>
            <a:off x="5295900" y="3760788"/>
            <a:ext cx="766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client</a:t>
            </a:r>
            <a:endParaRPr lang="en-US" sz="1800" dirty="0">
              <a:solidFill>
                <a:srgbClr val="CC0000"/>
              </a:solidFill>
              <a:latin typeface="Arial" charset="0"/>
              <a:cs typeface="Arial" charset="0"/>
            </a:endParaRPr>
          </a:p>
        </p:txBody>
      </p:sp>
      <p:sp>
        <p:nvSpPr>
          <p:cNvPr id="64" name="Rectangle 63"/>
          <p:cNvSpPr>
            <a:spLocks noChangeArrowheads="1"/>
          </p:cNvSpPr>
          <p:nvPr/>
        </p:nvSpPr>
        <p:spPr bwMode="auto">
          <a:xfrm>
            <a:off x="5922963" y="2095500"/>
            <a:ext cx="423862" cy="846138"/>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69" name="Rectangle 68"/>
          <p:cNvSpPr>
            <a:spLocks noChangeArrowheads="1"/>
          </p:cNvSpPr>
          <p:nvPr/>
        </p:nvSpPr>
        <p:spPr bwMode="auto">
          <a:xfrm>
            <a:off x="5929313" y="2100263"/>
            <a:ext cx="425450"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3" name="TextBox 2"/>
          <p:cNvSpPr txBox="1"/>
          <p:nvPr/>
        </p:nvSpPr>
        <p:spPr>
          <a:xfrm>
            <a:off x="827088" y="4608513"/>
            <a:ext cx="6700837" cy="523875"/>
          </a:xfrm>
          <a:prstGeom prst="rect">
            <a:avLst/>
          </a:prstGeom>
          <a:noFill/>
        </p:spPr>
        <p:txBody>
          <a:bodyPr wrap="none">
            <a:spAutoFit/>
          </a:bodyPr>
          <a:lstStyle/>
          <a:p>
            <a:pPr>
              <a:defRPr/>
            </a:pPr>
            <a:r>
              <a:rPr lang="en-US" sz="2800" dirty="0">
                <a:solidFill>
                  <a:srgbClr val="CC0000"/>
                </a:solidFill>
                <a:latin typeface="+mn-lt"/>
              </a:rPr>
              <a:t>1. </a:t>
            </a:r>
            <a:r>
              <a:rPr lang="en-US" sz="2800" i="0" dirty="0">
                <a:latin typeface="+mn-lt"/>
              </a:rPr>
              <a:t>Initial fill of buffer until playout begins at </a:t>
            </a:r>
            <a:r>
              <a:rPr lang="en-US" sz="2800" dirty="0">
                <a:latin typeface="+mn-lt"/>
              </a:rPr>
              <a:t>t</a:t>
            </a:r>
            <a:r>
              <a:rPr lang="en-US" sz="2800" baseline="-25000" dirty="0">
                <a:latin typeface="+mn-lt"/>
              </a:rPr>
              <a:t>p</a:t>
            </a:r>
          </a:p>
        </p:txBody>
      </p:sp>
      <p:sp>
        <p:nvSpPr>
          <p:cNvPr id="70" name="TextBox 69"/>
          <p:cNvSpPr txBox="1"/>
          <p:nvPr/>
        </p:nvSpPr>
        <p:spPr>
          <a:xfrm>
            <a:off x="850900" y="5089525"/>
            <a:ext cx="8024813" cy="1384300"/>
          </a:xfrm>
          <a:prstGeom prst="rect">
            <a:avLst/>
          </a:prstGeom>
          <a:noFill/>
        </p:spPr>
        <p:txBody>
          <a:bodyPr>
            <a:spAutoFit/>
          </a:bodyPr>
          <a:lstStyle/>
          <a:p>
            <a:pPr>
              <a:defRPr/>
            </a:pPr>
            <a:r>
              <a:rPr lang="en-US" sz="2800" i="0" dirty="0">
                <a:solidFill>
                  <a:srgbClr val="CC0000"/>
                </a:solidFill>
                <a:latin typeface="+mn-lt"/>
              </a:rPr>
              <a:t>2. </a:t>
            </a:r>
            <a:r>
              <a:rPr lang="en-US" sz="2800" i="0" dirty="0">
                <a:latin typeface="+mn-lt"/>
              </a:rPr>
              <a:t>playout begins at t</a:t>
            </a:r>
            <a:r>
              <a:rPr lang="en-US" sz="2800" i="0" baseline="-25000" dirty="0">
                <a:latin typeface="+mn-lt"/>
              </a:rPr>
              <a:t>p, </a:t>
            </a:r>
          </a:p>
          <a:p>
            <a:pPr marL="282575" indent="-282575">
              <a:defRPr/>
            </a:pPr>
            <a:r>
              <a:rPr lang="en-US" sz="2800" i="0" dirty="0">
                <a:solidFill>
                  <a:srgbClr val="CC0000"/>
                </a:solidFill>
                <a:latin typeface="+mn-lt"/>
              </a:rPr>
              <a:t>3. </a:t>
            </a:r>
            <a:r>
              <a:rPr lang="en-US" sz="2800" i="0" dirty="0">
                <a:latin typeface="+mn-lt"/>
              </a:rPr>
              <a:t>buffer fill level varies over time as fill rate</a:t>
            </a:r>
            <a:r>
              <a:rPr lang="en-US" sz="2800" i="0" dirty="0">
                <a:solidFill>
                  <a:srgbClr val="CC0000"/>
                </a:solidFill>
                <a:latin typeface="+mn-lt"/>
              </a:rPr>
              <a:t> </a:t>
            </a:r>
            <a:r>
              <a:rPr lang="en-US" sz="2800" dirty="0">
                <a:solidFill>
                  <a:srgbClr val="CC0000"/>
                </a:solidFill>
                <a:latin typeface="+mn-lt"/>
              </a:rPr>
              <a:t>x(t) </a:t>
            </a:r>
            <a:r>
              <a:rPr lang="en-US" sz="2800" i="0" dirty="0">
                <a:latin typeface="+mn-lt"/>
              </a:rPr>
              <a:t>varies and playout rate </a:t>
            </a:r>
            <a:r>
              <a:rPr lang="en-US" sz="2800" dirty="0">
                <a:solidFill>
                  <a:srgbClr val="CC0000"/>
                </a:solidFill>
                <a:latin typeface="+mn-lt"/>
              </a:rPr>
              <a:t>r</a:t>
            </a:r>
            <a:r>
              <a:rPr lang="en-US" sz="2800" i="0" dirty="0">
                <a:latin typeface="+mn-lt"/>
              </a:rPr>
              <a:t> is constant</a:t>
            </a:r>
          </a:p>
        </p:txBody>
      </p:sp>
      <p:sp>
        <p:nvSpPr>
          <p:cNvPr id="45" name="Rectangle 44"/>
          <p:cNvSpPr>
            <a:spLocks noChangeArrowheads="1"/>
          </p:cNvSpPr>
          <p:nvPr/>
        </p:nvSpPr>
        <p:spPr bwMode="auto">
          <a:xfrm>
            <a:off x="5905500" y="2095500"/>
            <a:ext cx="760413" cy="850900"/>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6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a:t>
            </a:fld>
            <a:endParaRPr lang="en-US" sz="1200" dirty="0">
              <a:latin typeface="Tahoma" charset="0"/>
            </a:endParaRPr>
          </a:p>
        </p:txBody>
      </p:sp>
      <p:sp>
        <p:nvSpPr>
          <p:cNvPr id="66"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809920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1100"/>
                                        <p:tgtEl>
                                          <p:spTgt spid="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dissolve">
                                      <p:cBhvr>
                                        <p:cTn id="19" dur="500"/>
                                        <p:tgtEl>
                                          <p:spTgt spid="70"/>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800"/>
                                        <p:tgtEl>
                                          <p:spTgt spid="64"/>
                                        </p:tgtEl>
                                      </p:cBhvr>
                                    </p:animEffect>
                                  </p:childTnLst>
                                </p:cTn>
                              </p:par>
                            </p:childTnLst>
                          </p:cTn>
                        </p:par>
                        <p:par>
                          <p:cTn id="24" fill="hold" nodeType="afterGroup">
                            <p:stCondLst>
                              <p:cond delay="1800"/>
                            </p:stCondLst>
                            <p:childTnLst>
                              <p:par>
                                <p:cTn id="25" presetID="22" presetClass="entr" presetSubtype="2"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right)">
                                      <p:cBhvr>
                                        <p:cTn id="27" dur="3000"/>
                                        <p:tgtEl>
                                          <p:spTgt spid="69"/>
                                        </p:tgtEl>
                                      </p:cBhvr>
                                    </p:animEffect>
                                  </p:childTnLst>
                                </p:cTn>
                              </p:par>
                            </p:childTnLst>
                          </p:cTn>
                        </p:par>
                        <p:par>
                          <p:cTn id="28" fill="hold" nodeType="afterGroup">
                            <p:stCondLst>
                              <p:cond delay="48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9" grpId="0" animBg="1"/>
      <p:bldP spid="3" grpId="0"/>
      <p:bldP spid="70" grpId="0"/>
      <p:bldP spid="45"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81" name="Picture 21"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150" y="882650"/>
            <a:ext cx="50276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2354" name="Text Box 2"/>
          <p:cNvSpPr txBox="1">
            <a:spLocks noChangeArrowheads="1"/>
          </p:cNvSpPr>
          <p:nvPr/>
        </p:nvSpPr>
        <p:spPr bwMode="auto">
          <a:xfrm>
            <a:off x="269585" y="1977689"/>
            <a:ext cx="4070350" cy="1822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280988" indent="-2809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90000"/>
              </a:lnSpc>
              <a:spcBef>
                <a:spcPct val="50000"/>
              </a:spcBef>
              <a:defRPr/>
            </a:pPr>
            <a:r>
              <a:rPr lang="en-US" i="0" dirty="0">
                <a:latin typeface="Arial"/>
                <a:cs typeface="Arial"/>
              </a:rPr>
              <a:t>edge router:</a:t>
            </a:r>
          </a:p>
          <a:p>
            <a:pPr marL="282575" indent="-282575">
              <a:lnSpc>
                <a:spcPct val="90000"/>
              </a:lnSpc>
              <a:spcBef>
                <a:spcPts val="0"/>
              </a:spcBef>
              <a:buClr>
                <a:srgbClr val="000099"/>
              </a:buClr>
              <a:buSzPct val="100000"/>
              <a:buFont typeface="Wingdings" charset="2"/>
              <a:buChar char="§"/>
              <a:defRPr/>
            </a:pPr>
            <a:r>
              <a:rPr lang="en-US" dirty="0">
                <a:solidFill>
                  <a:srgbClr val="000099"/>
                </a:solidFill>
                <a:latin typeface="Arial"/>
                <a:cs typeface="Arial"/>
              </a:rPr>
              <a:t>per-flow </a:t>
            </a:r>
            <a:r>
              <a:rPr lang="en-US" i="0" dirty="0">
                <a:solidFill>
                  <a:schemeClr val="tx2"/>
                </a:solidFill>
                <a:latin typeface="Arial"/>
                <a:cs typeface="Arial"/>
              </a:rPr>
              <a:t>traffic management</a:t>
            </a:r>
          </a:p>
          <a:p>
            <a:pPr marL="282575" indent="-282575">
              <a:lnSpc>
                <a:spcPct val="90000"/>
              </a:lnSpc>
              <a:spcBef>
                <a:spcPts val="0"/>
              </a:spcBef>
              <a:buClr>
                <a:srgbClr val="000099"/>
              </a:buClr>
              <a:buSzPct val="100000"/>
              <a:buFont typeface="Wingdings" charset="2"/>
              <a:buChar char="§"/>
              <a:defRPr/>
            </a:pPr>
            <a:r>
              <a:rPr lang="en-US" i="0" dirty="0">
                <a:solidFill>
                  <a:schemeClr val="tx2"/>
                </a:solidFill>
                <a:latin typeface="Arial"/>
                <a:cs typeface="Arial"/>
              </a:rPr>
              <a:t>marks packets as </a:t>
            </a:r>
            <a:r>
              <a:rPr lang="en-US" i="0" dirty="0">
                <a:solidFill>
                  <a:srgbClr val="00CC00"/>
                </a:solidFill>
                <a:latin typeface="Arial"/>
                <a:cs typeface="Arial"/>
              </a:rPr>
              <a:t>in-profile</a:t>
            </a:r>
            <a:r>
              <a:rPr lang="en-US" i="0" dirty="0">
                <a:solidFill>
                  <a:schemeClr val="tx2"/>
                </a:solidFill>
                <a:latin typeface="Arial"/>
                <a:cs typeface="Arial"/>
              </a:rPr>
              <a:t> and </a:t>
            </a:r>
            <a:r>
              <a:rPr lang="en-US" i="0" dirty="0">
                <a:solidFill>
                  <a:srgbClr val="CC0000"/>
                </a:solidFill>
                <a:latin typeface="Arial"/>
                <a:cs typeface="Arial"/>
              </a:rPr>
              <a:t>out-profile </a:t>
            </a:r>
          </a:p>
        </p:txBody>
      </p:sp>
      <p:sp>
        <p:nvSpPr>
          <p:cNvPr id="612355" name="Text Box 3"/>
          <p:cNvSpPr txBox="1">
            <a:spLocks noChangeArrowheads="1"/>
          </p:cNvSpPr>
          <p:nvPr/>
        </p:nvSpPr>
        <p:spPr bwMode="auto">
          <a:xfrm>
            <a:off x="379413" y="4165229"/>
            <a:ext cx="4724762" cy="2462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0988" indent="-280988">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i="0" dirty="0">
                <a:solidFill>
                  <a:srgbClr val="000000"/>
                </a:solidFill>
                <a:latin typeface="Arial"/>
                <a:cs typeface="Arial"/>
              </a:rPr>
              <a:t>core router:</a:t>
            </a:r>
          </a:p>
          <a:p>
            <a:pPr marL="282575" indent="-282575">
              <a:lnSpc>
                <a:spcPct val="90000"/>
              </a:lnSpc>
              <a:spcBef>
                <a:spcPts val="0"/>
              </a:spcBef>
              <a:buClr>
                <a:srgbClr val="000099"/>
              </a:buClr>
              <a:buSzPct val="100000"/>
              <a:buFont typeface="Wingdings" charset="2"/>
              <a:buChar char="§"/>
              <a:defRPr/>
            </a:pPr>
            <a:r>
              <a:rPr lang="en-US" dirty="0">
                <a:solidFill>
                  <a:srgbClr val="000099"/>
                </a:solidFill>
                <a:latin typeface="Arial"/>
                <a:cs typeface="Arial"/>
              </a:rPr>
              <a:t>per class </a:t>
            </a:r>
            <a:r>
              <a:rPr lang="en-US" i="0" dirty="0">
                <a:solidFill>
                  <a:schemeClr val="tx2"/>
                </a:solidFill>
                <a:latin typeface="Arial"/>
                <a:cs typeface="Arial"/>
              </a:rPr>
              <a:t>traffic management</a:t>
            </a:r>
          </a:p>
          <a:p>
            <a:pPr marL="282575" indent="-282575">
              <a:lnSpc>
                <a:spcPct val="90000"/>
              </a:lnSpc>
              <a:spcBef>
                <a:spcPts val="0"/>
              </a:spcBef>
              <a:buClr>
                <a:srgbClr val="000099"/>
              </a:buClr>
              <a:buSzPct val="100000"/>
              <a:buFont typeface="Wingdings" charset="2"/>
              <a:buChar char="§"/>
              <a:defRPr/>
            </a:pPr>
            <a:r>
              <a:rPr lang="en-US" i="0" dirty="0">
                <a:solidFill>
                  <a:schemeClr val="tx2"/>
                </a:solidFill>
                <a:latin typeface="Arial"/>
                <a:cs typeface="Arial"/>
              </a:rPr>
              <a:t>buffering and scheduling based on </a:t>
            </a:r>
            <a:r>
              <a:rPr lang="en-US" dirty="0">
                <a:solidFill>
                  <a:srgbClr val="000099"/>
                </a:solidFill>
                <a:latin typeface="Arial"/>
                <a:cs typeface="Arial"/>
              </a:rPr>
              <a:t>marking</a:t>
            </a:r>
            <a:r>
              <a:rPr lang="en-US" i="0" dirty="0">
                <a:solidFill>
                  <a:srgbClr val="FF0000"/>
                </a:solidFill>
                <a:latin typeface="Arial"/>
                <a:cs typeface="Arial"/>
              </a:rPr>
              <a:t> </a:t>
            </a:r>
            <a:r>
              <a:rPr lang="en-US" i="0" dirty="0">
                <a:latin typeface="Arial"/>
                <a:cs typeface="Arial"/>
              </a:rPr>
              <a:t>at edge</a:t>
            </a:r>
          </a:p>
          <a:p>
            <a:pPr marL="282575" indent="-282575">
              <a:lnSpc>
                <a:spcPct val="90000"/>
              </a:lnSpc>
              <a:spcBef>
                <a:spcPts val="0"/>
              </a:spcBef>
              <a:buClr>
                <a:srgbClr val="000099"/>
              </a:buClr>
              <a:buSzPct val="100000"/>
              <a:buFont typeface="Wingdings" charset="2"/>
              <a:buChar char="§"/>
              <a:defRPr/>
            </a:pPr>
            <a:r>
              <a:rPr lang="en-US" i="0" dirty="0">
                <a:latin typeface="Arial"/>
                <a:cs typeface="Arial"/>
              </a:rPr>
              <a:t>preference given to </a:t>
            </a:r>
            <a:r>
              <a:rPr lang="en-US" i="0" dirty="0">
                <a:solidFill>
                  <a:srgbClr val="00CC00"/>
                </a:solidFill>
                <a:latin typeface="Arial"/>
                <a:cs typeface="Arial"/>
              </a:rPr>
              <a:t>in-profile </a:t>
            </a:r>
            <a:r>
              <a:rPr lang="en-US" i="0" dirty="0">
                <a:latin typeface="Arial"/>
                <a:cs typeface="Arial"/>
              </a:rPr>
              <a:t>packets over </a:t>
            </a:r>
            <a:r>
              <a:rPr lang="en-US" i="0" dirty="0">
                <a:solidFill>
                  <a:srgbClr val="CC0000"/>
                </a:solidFill>
                <a:latin typeface="Arial"/>
                <a:cs typeface="Arial"/>
              </a:rPr>
              <a:t>out-of-profile </a:t>
            </a:r>
            <a:r>
              <a:rPr lang="en-US" i="0" dirty="0">
                <a:latin typeface="Arial"/>
                <a:cs typeface="Arial"/>
              </a:rPr>
              <a:t>packets</a:t>
            </a:r>
          </a:p>
        </p:txBody>
      </p:sp>
      <p:sp>
        <p:nvSpPr>
          <p:cNvPr id="612357" name="Line 5"/>
          <p:cNvSpPr>
            <a:spLocks noChangeShapeType="1"/>
          </p:cNvSpPr>
          <p:nvPr/>
        </p:nvSpPr>
        <p:spPr bwMode="auto">
          <a:xfrm flipV="1">
            <a:off x="8181975" y="5630863"/>
            <a:ext cx="473075" cy="55562"/>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174085" name="Freeform 7"/>
          <p:cNvSpPr>
            <a:spLocks/>
          </p:cNvSpPr>
          <p:nvPr/>
        </p:nvSpPr>
        <p:spPr bwMode="auto">
          <a:xfrm>
            <a:off x="6884988" y="4441825"/>
            <a:ext cx="1504950" cy="1341438"/>
          </a:xfrm>
          <a:custGeom>
            <a:avLst/>
            <a:gdLst>
              <a:gd name="T0" fmla="*/ 19032 w 2135"/>
              <a:gd name="T1" fmla="*/ 526244 h 1662"/>
              <a:gd name="T2" fmla="*/ 74014 w 2135"/>
              <a:gd name="T3" fmla="*/ 61341 h 1662"/>
              <a:gd name="T4" fmla="*/ 463116 w 2135"/>
              <a:gd name="T5" fmla="*/ 158196 h 1662"/>
              <a:gd name="T6" fmla="*/ 852218 w 2135"/>
              <a:gd name="T7" fmla="*/ 80712 h 1662"/>
              <a:gd name="T8" fmla="*/ 1410494 w 2135"/>
              <a:gd name="T9" fmla="*/ 327692 h 1662"/>
              <a:gd name="T10" fmla="*/ 1418953 w 2135"/>
              <a:gd name="T11" fmla="*/ 923348 h 1662"/>
              <a:gd name="T12" fmla="*/ 1114438 w 2135"/>
              <a:gd name="T13" fmla="*/ 1291396 h 1662"/>
              <a:gd name="T14" fmla="*/ 573079 w 2135"/>
              <a:gd name="T15" fmla="*/ 1223598 h 1662"/>
              <a:gd name="T16" fmla="*/ 353152 w 2135"/>
              <a:gd name="T17" fmla="*/ 1025046 h 1662"/>
              <a:gd name="T18" fmla="*/ 128996 w 2135"/>
              <a:gd name="T19" fmla="*/ 860393 h 1662"/>
              <a:gd name="T20" fmla="*/ 19032 w 2135"/>
              <a:gd name="T21" fmla="*/ 526244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sp>
        <p:nvSpPr>
          <p:cNvPr id="174086" name="Freeform 8"/>
          <p:cNvSpPr>
            <a:spLocks/>
          </p:cNvSpPr>
          <p:nvPr/>
        </p:nvSpPr>
        <p:spPr bwMode="auto">
          <a:xfrm>
            <a:off x="6934200" y="2819400"/>
            <a:ext cx="1165225" cy="1565275"/>
          </a:xfrm>
          <a:custGeom>
            <a:avLst/>
            <a:gdLst>
              <a:gd name="T0" fmla="*/ 215549 w 1292"/>
              <a:gd name="T1" fmla="*/ 8731 h 1255"/>
              <a:gd name="T2" fmla="*/ 31566 w 1292"/>
              <a:gd name="T3" fmla="*/ 195815 h 1255"/>
              <a:gd name="T4" fmla="*/ 26154 w 1292"/>
              <a:gd name="T5" fmla="*/ 652302 h 1255"/>
              <a:gd name="T6" fmla="*/ 47799 w 1292"/>
              <a:gd name="T7" fmla="*/ 1033955 h 1255"/>
              <a:gd name="T8" fmla="*/ 220960 w 1292"/>
              <a:gd name="T9" fmla="*/ 1086338 h 1255"/>
              <a:gd name="T10" fmla="*/ 583514 w 1292"/>
              <a:gd name="T11" fmla="*/ 1408124 h 1255"/>
              <a:gd name="T12" fmla="*/ 897368 w 1292"/>
              <a:gd name="T13" fmla="*/ 1542825 h 1255"/>
              <a:gd name="T14" fmla="*/ 1081350 w 1292"/>
              <a:gd name="T15" fmla="*/ 1273423 h 1255"/>
              <a:gd name="T16" fmla="*/ 1146286 w 1292"/>
              <a:gd name="T17" fmla="*/ 555018 h 1255"/>
              <a:gd name="T18" fmla="*/ 1086762 w 1292"/>
              <a:gd name="T19" fmla="*/ 263166 h 1255"/>
              <a:gd name="T20" fmla="*/ 675506 w 1292"/>
              <a:gd name="T21" fmla="*/ 143432 h 1255"/>
              <a:gd name="T22" fmla="*/ 215549 w 1292"/>
              <a:gd name="T23" fmla="*/ 8731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sp>
        <p:nvSpPr>
          <p:cNvPr id="174087" name="Freeform 9"/>
          <p:cNvSpPr>
            <a:spLocks/>
          </p:cNvSpPr>
          <p:nvPr/>
        </p:nvSpPr>
        <p:spPr bwMode="auto">
          <a:xfrm>
            <a:off x="5111750" y="2879725"/>
            <a:ext cx="1554163" cy="1790700"/>
          </a:xfrm>
          <a:custGeom>
            <a:avLst/>
            <a:gdLst>
              <a:gd name="T0" fmla="*/ 637902 w 1340"/>
              <a:gd name="T1" fmla="*/ 63148 h 1191"/>
              <a:gd name="T2" fmla="*/ 95105 w 1340"/>
              <a:gd name="T3" fmla="*/ 90212 h 1191"/>
              <a:gd name="T4" fmla="*/ 67270 w 1340"/>
              <a:gd name="T5" fmla="*/ 604418 h 1191"/>
              <a:gd name="T6" fmla="*/ 32475 w 1340"/>
              <a:gd name="T7" fmla="*/ 1082539 h 1191"/>
              <a:gd name="T8" fmla="*/ 129900 w 1340"/>
              <a:gd name="T9" fmla="*/ 1308068 h 1191"/>
              <a:gd name="T10" fmla="*/ 623984 w 1340"/>
              <a:gd name="T11" fmla="*/ 1317089 h 1191"/>
              <a:gd name="T12" fmla="*/ 742286 w 1340"/>
              <a:gd name="T13" fmla="*/ 1695978 h 1191"/>
              <a:gd name="T14" fmla="*/ 1431221 w 1340"/>
              <a:gd name="T15" fmla="*/ 1650872 h 1191"/>
              <a:gd name="T16" fmla="*/ 1479933 w 1340"/>
              <a:gd name="T17" fmla="*/ 857010 h 1191"/>
              <a:gd name="T18" fmla="*/ 1396426 w 1340"/>
              <a:gd name="T19" fmla="*/ 514206 h 1191"/>
              <a:gd name="T20" fmla="*/ 881465 w 1340"/>
              <a:gd name="T21" fmla="*/ 433016 h 1191"/>
              <a:gd name="T22" fmla="*/ 637902 w 1340"/>
              <a:gd name="T23" fmla="*/ 63148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sp>
        <p:nvSpPr>
          <p:cNvPr id="612363" name="Line 11"/>
          <p:cNvSpPr>
            <a:spLocks noChangeShapeType="1"/>
          </p:cNvSpPr>
          <p:nvPr/>
        </p:nvSpPr>
        <p:spPr bwMode="auto">
          <a:xfrm>
            <a:off x="7661275" y="4273550"/>
            <a:ext cx="0" cy="26828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78" name="Line 26"/>
          <p:cNvSpPr>
            <a:spLocks noChangeShapeType="1"/>
          </p:cNvSpPr>
          <p:nvPr/>
        </p:nvSpPr>
        <p:spPr bwMode="auto">
          <a:xfrm flipV="1">
            <a:off x="5311775" y="3779838"/>
            <a:ext cx="209550" cy="31908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79" name="Line 27"/>
          <p:cNvSpPr>
            <a:spLocks noChangeShapeType="1"/>
          </p:cNvSpPr>
          <p:nvPr/>
        </p:nvSpPr>
        <p:spPr bwMode="auto">
          <a:xfrm flipV="1">
            <a:off x="6308725" y="3459163"/>
            <a:ext cx="104775" cy="265112"/>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80" name="Line 28"/>
          <p:cNvSpPr>
            <a:spLocks noChangeShapeType="1"/>
          </p:cNvSpPr>
          <p:nvPr/>
        </p:nvSpPr>
        <p:spPr bwMode="auto">
          <a:xfrm>
            <a:off x="6308725" y="3832225"/>
            <a:ext cx="104775" cy="3206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381" name="Line 29"/>
          <p:cNvSpPr>
            <a:spLocks noChangeShapeType="1"/>
          </p:cNvSpPr>
          <p:nvPr/>
        </p:nvSpPr>
        <p:spPr bwMode="auto">
          <a:xfrm>
            <a:off x="5364163" y="3351213"/>
            <a:ext cx="157162" cy="373062"/>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425" name="Line 73"/>
          <p:cNvSpPr>
            <a:spLocks noChangeShapeType="1"/>
          </p:cNvSpPr>
          <p:nvPr/>
        </p:nvSpPr>
        <p:spPr bwMode="auto">
          <a:xfrm>
            <a:off x="6594475" y="3378200"/>
            <a:ext cx="419100"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496" name="Line 144"/>
          <p:cNvSpPr>
            <a:spLocks noChangeShapeType="1"/>
          </p:cNvSpPr>
          <p:nvPr/>
        </p:nvSpPr>
        <p:spPr bwMode="auto">
          <a:xfrm>
            <a:off x="5784850" y="3779838"/>
            <a:ext cx="2619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6" name="Line 174"/>
          <p:cNvSpPr>
            <a:spLocks noChangeShapeType="1"/>
          </p:cNvSpPr>
          <p:nvPr/>
        </p:nvSpPr>
        <p:spPr bwMode="auto">
          <a:xfrm flipH="1">
            <a:off x="4862513" y="3344863"/>
            <a:ext cx="249237"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7" name="Line 175"/>
          <p:cNvSpPr>
            <a:spLocks noChangeShapeType="1"/>
          </p:cNvSpPr>
          <p:nvPr/>
        </p:nvSpPr>
        <p:spPr bwMode="auto">
          <a:xfrm>
            <a:off x="4862513" y="2879725"/>
            <a:ext cx="0" cy="81280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8" name="Line 176"/>
          <p:cNvSpPr>
            <a:spLocks noChangeShapeType="1"/>
          </p:cNvSpPr>
          <p:nvPr/>
        </p:nvSpPr>
        <p:spPr bwMode="auto">
          <a:xfrm flipH="1">
            <a:off x="4613275" y="2879725"/>
            <a:ext cx="2492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29" name="Line 177"/>
          <p:cNvSpPr>
            <a:spLocks noChangeShapeType="1"/>
          </p:cNvSpPr>
          <p:nvPr/>
        </p:nvSpPr>
        <p:spPr bwMode="auto">
          <a:xfrm>
            <a:off x="4862513" y="3692525"/>
            <a:ext cx="0"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30" name="Line 178"/>
          <p:cNvSpPr>
            <a:spLocks noChangeShapeType="1"/>
          </p:cNvSpPr>
          <p:nvPr/>
        </p:nvSpPr>
        <p:spPr bwMode="auto">
          <a:xfrm flipH="1">
            <a:off x="4613275" y="3692525"/>
            <a:ext cx="2492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0" name="Line 238"/>
          <p:cNvSpPr>
            <a:spLocks noChangeShapeType="1"/>
          </p:cNvSpPr>
          <p:nvPr/>
        </p:nvSpPr>
        <p:spPr bwMode="auto">
          <a:xfrm flipV="1">
            <a:off x="7156450" y="2997200"/>
            <a:ext cx="298450" cy="347663"/>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1" name="Line 239"/>
          <p:cNvSpPr>
            <a:spLocks noChangeShapeType="1"/>
          </p:cNvSpPr>
          <p:nvPr/>
        </p:nvSpPr>
        <p:spPr bwMode="auto">
          <a:xfrm>
            <a:off x="7554913" y="2997200"/>
            <a:ext cx="0" cy="40640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2" name="Line 240"/>
          <p:cNvSpPr>
            <a:spLocks noChangeShapeType="1"/>
          </p:cNvSpPr>
          <p:nvPr/>
        </p:nvSpPr>
        <p:spPr bwMode="auto">
          <a:xfrm>
            <a:off x="7156450" y="3403600"/>
            <a:ext cx="198438" cy="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3" name="Line 241"/>
          <p:cNvSpPr>
            <a:spLocks noChangeShapeType="1"/>
          </p:cNvSpPr>
          <p:nvPr/>
        </p:nvSpPr>
        <p:spPr bwMode="auto">
          <a:xfrm>
            <a:off x="7704138" y="3403600"/>
            <a:ext cx="300037" cy="5715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4" name="Line 242"/>
          <p:cNvSpPr>
            <a:spLocks noChangeShapeType="1"/>
          </p:cNvSpPr>
          <p:nvPr/>
        </p:nvSpPr>
        <p:spPr bwMode="auto">
          <a:xfrm>
            <a:off x="7554913" y="3519488"/>
            <a:ext cx="100012" cy="6381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5" name="Line 243"/>
          <p:cNvSpPr>
            <a:spLocks noChangeShapeType="1"/>
          </p:cNvSpPr>
          <p:nvPr/>
        </p:nvSpPr>
        <p:spPr bwMode="auto">
          <a:xfrm>
            <a:off x="7704138" y="4622800"/>
            <a:ext cx="0" cy="52228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6" name="Line 244"/>
          <p:cNvSpPr>
            <a:spLocks noChangeShapeType="1"/>
          </p:cNvSpPr>
          <p:nvPr/>
        </p:nvSpPr>
        <p:spPr bwMode="auto">
          <a:xfrm flipH="1">
            <a:off x="7254875" y="5202238"/>
            <a:ext cx="300038" cy="5873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7" name="Line 245"/>
          <p:cNvSpPr>
            <a:spLocks noChangeShapeType="1"/>
          </p:cNvSpPr>
          <p:nvPr/>
        </p:nvSpPr>
        <p:spPr bwMode="auto">
          <a:xfrm>
            <a:off x="7704138" y="5202238"/>
            <a:ext cx="249237" cy="40640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8" name="Line 246"/>
          <p:cNvSpPr>
            <a:spLocks noChangeShapeType="1"/>
          </p:cNvSpPr>
          <p:nvPr/>
        </p:nvSpPr>
        <p:spPr bwMode="auto">
          <a:xfrm>
            <a:off x="7156450" y="3403600"/>
            <a:ext cx="447675" cy="81280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599" name="Line 247"/>
          <p:cNvSpPr>
            <a:spLocks noChangeShapeType="1"/>
          </p:cNvSpPr>
          <p:nvPr/>
        </p:nvSpPr>
        <p:spPr bwMode="auto">
          <a:xfrm flipH="1">
            <a:off x="6113463" y="4265613"/>
            <a:ext cx="300037" cy="52228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0" name="Line 248"/>
          <p:cNvSpPr>
            <a:spLocks noChangeShapeType="1"/>
          </p:cNvSpPr>
          <p:nvPr/>
        </p:nvSpPr>
        <p:spPr bwMode="auto">
          <a:xfrm>
            <a:off x="6529388" y="4256088"/>
            <a:ext cx="149225" cy="522287"/>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1" name="Line 249"/>
          <p:cNvSpPr>
            <a:spLocks noChangeShapeType="1"/>
          </p:cNvSpPr>
          <p:nvPr/>
        </p:nvSpPr>
        <p:spPr bwMode="auto">
          <a:xfrm flipV="1">
            <a:off x="8302625" y="2997200"/>
            <a:ext cx="149225" cy="463550"/>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2" name="Line 250"/>
          <p:cNvSpPr>
            <a:spLocks noChangeShapeType="1"/>
          </p:cNvSpPr>
          <p:nvPr/>
        </p:nvSpPr>
        <p:spPr bwMode="auto">
          <a:xfrm>
            <a:off x="8302625" y="3460750"/>
            <a:ext cx="149225" cy="46513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3" name="Line 251"/>
          <p:cNvSpPr>
            <a:spLocks noChangeShapeType="1"/>
          </p:cNvSpPr>
          <p:nvPr/>
        </p:nvSpPr>
        <p:spPr bwMode="auto">
          <a:xfrm flipH="1" flipV="1">
            <a:off x="7119938" y="2670175"/>
            <a:ext cx="349250" cy="2317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4" name="Line 252"/>
          <p:cNvSpPr>
            <a:spLocks noChangeShapeType="1"/>
          </p:cNvSpPr>
          <p:nvPr/>
        </p:nvSpPr>
        <p:spPr bwMode="auto">
          <a:xfrm flipV="1">
            <a:off x="7554913" y="2647950"/>
            <a:ext cx="349250" cy="2317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06" name="Rectangle 254"/>
          <p:cNvSpPr>
            <a:spLocks noGrp="1" noChangeArrowheads="1"/>
          </p:cNvSpPr>
          <p:nvPr>
            <p:ph type="title"/>
          </p:nvPr>
        </p:nvSpPr>
        <p:spPr>
          <a:xfrm>
            <a:off x="457200" y="304800"/>
            <a:ext cx="8229600" cy="685800"/>
          </a:xfrm>
        </p:spPr>
        <p:txBody>
          <a:bodyPr/>
          <a:lstStyle/>
          <a:p>
            <a:pPr>
              <a:defRPr/>
            </a:pPr>
            <a:r>
              <a:rPr lang="en-US" dirty="0"/>
              <a:t>Diffserv architecture</a:t>
            </a:r>
            <a:endParaRPr lang="en-US" sz="2400" dirty="0">
              <a:solidFill>
                <a:srgbClr val="3333FF"/>
              </a:solidFill>
            </a:endParaRPr>
          </a:p>
        </p:txBody>
      </p:sp>
      <p:grpSp>
        <p:nvGrpSpPr>
          <p:cNvPr id="174119" name="Group 4"/>
          <p:cNvGrpSpPr>
            <a:grpSpLocks/>
          </p:cNvGrpSpPr>
          <p:nvPr/>
        </p:nvGrpSpPr>
        <p:grpSpPr bwMode="auto">
          <a:xfrm>
            <a:off x="2259013" y="4033838"/>
            <a:ext cx="501650" cy="233362"/>
            <a:chOff x="2401888" y="4005263"/>
            <a:chExt cx="501650" cy="233362"/>
          </a:xfrm>
        </p:grpSpPr>
        <p:sp>
          <p:nvSpPr>
            <p:cNvPr id="174421" name="Oval 270"/>
            <p:cNvSpPr>
              <a:spLocks noChangeArrowheads="1"/>
            </p:cNvSpPr>
            <p:nvPr/>
          </p:nvSpPr>
          <p:spPr bwMode="auto">
            <a:xfrm>
              <a:off x="2406068" y="4110609"/>
              <a:ext cx="497470" cy="128016"/>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612623" name="Line 271"/>
            <p:cNvSpPr>
              <a:spLocks noChangeShapeType="1"/>
            </p:cNvSpPr>
            <p:nvPr/>
          </p:nvSpPr>
          <p:spPr bwMode="auto">
            <a:xfrm>
              <a:off x="2406650" y="409892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24" name="Line 272"/>
            <p:cNvSpPr>
              <a:spLocks noChangeShapeType="1"/>
            </p:cNvSpPr>
            <p:nvPr/>
          </p:nvSpPr>
          <p:spPr bwMode="auto">
            <a:xfrm>
              <a:off x="2894013" y="4070350"/>
              <a:ext cx="9525" cy="107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424" name="Rectangle 273"/>
            <p:cNvSpPr>
              <a:spLocks noChangeArrowheads="1"/>
            </p:cNvSpPr>
            <p:nvPr/>
          </p:nvSpPr>
          <p:spPr bwMode="auto">
            <a:xfrm>
              <a:off x="2406068" y="4098608"/>
              <a:ext cx="491896" cy="77343"/>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425" name="Oval 274"/>
            <p:cNvSpPr>
              <a:spLocks noChangeArrowheads="1"/>
            </p:cNvSpPr>
            <p:nvPr/>
          </p:nvSpPr>
          <p:spPr bwMode="auto">
            <a:xfrm>
              <a:off x="2401888" y="4005263"/>
              <a:ext cx="497470" cy="15068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426" name="Group 275"/>
            <p:cNvGrpSpPr>
              <a:grpSpLocks/>
            </p:cNvGrpSpPr>
            <p:nvPr/>
          </p:nvGrpSpPr>
          <p:grpSpPr bwMode="auto">
            <a:xfrm>
              <a:off x="2521727" y="4038600"/>
              <a:ext cx="246645" cy="88011"/>
              <a:chOff x="2848" y="848"/>
              <a:chExt cx="140" cy="98"/>
            </a:xfrm>
          </p:grpSpPr>
          <p:sp>
            <p:nvSpPr>
              <p:cNvPr id="612628" name="Line 276"/>
              <p:cNvSpPr>
                <a:spLocks noChangeShapeType="1"/>
              </p:cNvSpPr>
              <p:nvPr/>
            </p:nvSpPr>
            <p:spPr bwMode="auto">
              <a:xfrm flipV="1">
                <a:off x="2848" y="848"/>
                <a:ext cx="50" cy="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29" name="Line 277"/>
              <p:cNvSpPr>
                <a:spLocks noChangeShapeType="1"/>
              </p:cNvSpPr>
              <p:nvPr/>
            </p:nvSpPr>
            <p:spPr bwMode="auto">
              <a:xfrm>
                <a:off x="2944" y="943"/>
                <a:ext cx="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30" name="Line 278"/>
              <p:cNvSpPr>
                <a:spLocks noChangeShapeType="1"/>
              </p:cNvSpPr>
              <p:nvPr/>
            </p:nvSpPr>
            <p:spPr bwMode="auto">
              <a:xfrm>
                <a:off x="2894" y="850"/>
                <a:ext cx="52" cy="9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32" name="Line 280"/>
            <p:cNvSpPr>
              <a:spLocks noChangeShapeType="1"/>
            </p:cNvSpPr>
            <p:nvPr/>
          </p:nvSpPr>
          <p:spPr bwMode="auto">
            <a:xfrm>
              <a:off x="2520950" y="4124325"/>
              <a:ext cx="889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33" name="Line 281"/>
            <p:cNvSpPr>
              <a:spLocks noChangeShapeType="1"/>
            </p:cNvSpPr>
            <p:nvPr/>
          </p:nvSpPr>
          <p:spPr bwMode="auto">
            <a:xfrm flipV="1">
              <a:off x="2690813" y="4037013"/>
              <a:ext cx="777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34" name="Line 282"/>
            <p:cNvSpPr>
              <a:spLocks noChangeShapeType="1"/>
            </p:cNvSpPr>
            <p:nvPr/>
          </p:nvSpPr>
          <p:spPr bwMode="auto">
            <a:xfrm flipV="1">
              <a:off x="2603500" y="4037013"/>
              <a:ext cx="90488" cy="873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2" name="Group 2"/>
          <p:cNvGrpSpPr>
            <a:grpSpLocks/>
          </p:cNvGrpSpPr>
          <p:nvPr/>
        </p:nvGrpSpPr>
        <p:grpSpPr bwMode="auto">
          <a:xfrm>
            <a:off x="2079335" y="2095164"/>
            <a:ext cx="501650" cy="233362"/>
            <a:chOff x="2898014" y="3419534"/>
            <a:chExt cx="501650" cy="233362"/>
          </a:xfrm>
        </p:grpSpPr>
        <p:sp>
          <p:nvSpPr>
            <p:cNvPr id="174409" name="Oval 270"/>
            <p:cNvSpPr>
              <a:spLocks noChangeArrowheads="1"/>
            </p:cNvSpPr>
            <p:nvPr/>
          </p:nvSpPr>
          <p:spPr bwMode="auto">
            <a:xfrm>
              <a:off x="2902194" y="3524880"/>
              <a:ext cx="497470" cy="128016"/>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339" name="Line 271"/>
            <p:cNvSpPr>
              <a:spLocks noChangeShapeType="1"/>
            </p:cNvSpPr>
            <p:nvPr/>
          </p:nvSpPr>
          <p:spPr bwMode="auto">
            <a:xfrm>
              <a:off x="2902776" y="3513196"/>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0" name="Line 272"/>
            <p:cNvSpPr>
              <a:spLocks noChangeShapeType="1"/>
            </p:cNvSpPr>
            <p:nvPr/>
          </p:nvSpPr>
          <p:spPr bwMode="auto">
            <a:xfrm>
              <a:off x="3390139" y="3484621"/>
              <a:ext cx="9525" cy="107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412" name="Rectangle 273"/>
            <p:cNvSpPr>
              <a:spLocks noChangeArrowheads="1"/>
            </p:cNvSpPr>
            <p:nvPr/>
          </p:nvSpPr>
          <p:spPr bwMode="auto">
            <a:xfrm>
              <a:off x="2902194" y="3512879"/>
              <a:ext cx="491896" cy="77343"/>
            </a:xfrm>
            <a:prstGeom prst="rect">
              <a:avLst/>
            </a:prstGeom>
            <a:solidFill>
              <a:srgbClr val="33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413" name="Oval 274"/>
            <p:cNvSpPr>
              <a:spLocks noChangeArrowheads="1"/>
            </p:cNvSpPr>
            <p:nvPr/>
          </p:nvSpPr>
          <p:spPr bwMode="auto">
            <a:xfrm>
              <a:off x="2898014" y="3419534"/>
              <a:ext cx="497470" cy="15068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414" name="Group 275"/>
            <p:cNvGrpSpPr>
              <a:grpSpLocks/>
            </p:cNvGrpSpPr>
            <p:nvPr/>
          </p:nvGrpSpPr>
          <p:grpSpPr bwMode="auto">
            <a:xfrm>
              <a:off x="3017853" y="3452871"/>
              <a:ext cx="246645" cy="88011"/>
              <a:chOff x="2848" y="848"/>
              <a:chExt cx="140" cy="98"/>
            </a:xfrm>
          </p:grpSpPr>
          <p:sp>
            <p:nvSpPr>
              <p:cNvPr id="344" name="Line 276"/>
              <p:cNvSpPr>
                <a:spLocks noChangeShapeType="1"/>
              </p:cNvSpPr>
              <p:nvPr/>
            </p:nvSpPr>
            <p:spPr bwMode="auto">
              <a:xfrm flipV="1">
                <a:off x="2848" y="848"/>
                <a:ext cx="50" cy="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 name="Line 277"/>
              <p:cNvSpPr>
                <a:spLocks noChangeShapeType="1"/>
              </p:cNvSpPr>
              <p:nvPr/>
            </p:nvSpPr>
            <p:spPr bwMode="auto">
              <a:xfrm>
                <a:off x="2944" y="943"/>
                <a:ext cx="44"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6" name="Line 278"/>
              <p:cNvSpPr>
                <a:spLocks noChangeShapeType="1"/>
              </p:cNvSpPr>
              <p:nvPr/>
            </p:nvSpPr>
            <p:spPr bwMode="auto">
              <a:xfrm>
                <a:off x="2894" y="850"/>
                <a:ext cx="52" cy="9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347" name="Line 280"/>
            <p:cNvSpPr>
              <a:spLocks noChangeShapeType="1"/>
            </p:cNvSpPr>
            <p:nvPr/>
          </p:nvSpPr>
          <p:spPr bwMode="auto">
            <a:xfrm>
              <a:off x="3017076" y="3538596"/>
              <a:ext cx="88900" cy="1588"/>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8" name="Line 281"/>
            <p:cNvSpPr>
              <a:spLocks noChangeShapeType="1"/>
            </p:cNvSpPr>
            <p:nvPr/>
          </p:nvSpPr>
          <p:spPr bwMode="auto">
            <a:xfrm flipV="1">
              <a:off x="3186939" y="3451284"/>
              <a:ext cx="7778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9" name="Line 282"/>
            <p:cNvSpPr>
              <a:spLocks noChangeShapeType="1"/>
            </p:cNvSpPr>
            <p:nvPr/>
          </p:nvSpPr>
          <p:spPr bwMode="auto">
            <a:xfrm flipV="1">
              <a:off x="3099626" y="3451284"/>
              <a:ext cx="90488" cy="87312"/>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3" name="Group 542"/>
          <p:cNvGrpSpPr>
            <a:grpSpLocks/>
          </p:cNvGrpSpPr>
          <p:nvPr/>
        </p:nvGrpSpPr>
        <p:grpSpPr bwMode="auto">
          <a:xfrm>
            <a:off x="4184650" y="3502025"/>
            <a:ext cx="492125" cy="447675"/>
            <a:chOff x="-44" y="1473"/>
            <a:chExt cx="981" cy="1105"/>
          </a:xfrm>
        </p:grpSpPr>
        <p:pic>
          <p:nvPicPr>
            <p:cNvPr id="174407" name="Picture 52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408"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74125" name="Group 542"/>
          <p:cNvGrpSpPr>
            <a:grpSpLocks/>
          </p:cNvGrpSpPr>
          <p:nvPr/>
        </p:nvGrpSpPr>
        <p:grpSpPr bwMode="auto">
          <a:xfrm>
            <a:off x="4189413" y="2705100"/>
            <a:ext cx="492125" cy="447675"/>
            <a:chOff x="-44" y="1473"/>
            <a:chExt cx="981" cy="1105"/>
          </a:xfrm>
        </p:grpSpPr>
        <p:pic>
          <p:nvPicPr>
            <p:cNvPr id="174403" name="Picture 52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404"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74126" name="Group 249"/>
          <p:cNvGrpSpPr>
            <a:grpSpLocks/>
          </p:cNvGrpSpPr>
          <p:nvPr/>
        </p:nvGrpSpPr>
        <p:grpSpPr bwMode="auto">
          <a:xfrm>
            <a:off x="8562975" y="5380038"/>
            <a:ext cx="363538" cy="474662"/>
            <a:chOff x="4140" y="429"/>
            <a:chExt cx="1425" cy="2396"/>
          </a:xfrm>
        </p:grpSpPr>
        <p:sp>
          <p:nvSpPr>
            <p:cNvPr id="174371"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63" name="Rectangle 251"/>
            <p:cNvSpPr>
              <a:spLocks noChangeArrowheads="1"/>
            </p:cNvSpPr>
            <p:nvPr/>
          </p:nvSpPr>
          <p:spPr bwMode="auto">
            <a:xfrm>
              <a:off x="4202" y="429"/>
              <a:ext cx="1052"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373"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4374"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66" name="Rectangle 254"/>
            <p:cNvSpPr>
              <a:spLocks noChangeArrowheads="1"/>
            </p:cNvSpPr>
            <p:nvPr/>
          </p:nvSpPr>
          <p:spPr bwMode="auto">
            <a:xfrm>
              <a:off x="4215" y="693"/>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74376" name="Group 255"/>
            <p:cNvGrpSpPr>
              <a:grpSpLocks/>
            </p:cNvGrpSpPr>
            <p:nvPr/>
          </p:nvGrpSpPr>
          <p:grpSpPr bwMode="auto">
            <a:xfrm>
              <a:off x="4749" y="668"/>
              <a:ext cx="581" cy="145"/>
              <a:chOff x="614" y="2568"/>
              <a:chExt cx="725" cy="139"/>
            </a:xfrm>
          </p:grpSpPr>
          <p:sp>
            <p:nvSpPr>
              <p:cNvPr id="392" name="AutoShape 256"/>
              <p:cNvSpPr>
                <a:spLocks noChangeArrowheads="1"/>
              </p:cNvSpPr>
              <p:nvPr/>
            </p:nvSpPr>
            <p:spPr bwMode="auto">
              <a:xfrm>
                <a:off x="615" y="2569"/>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3" name="AutoShape 257"/>
              <p:cNvSpPr>
                <a:spLocks noChangeArrowheads="1"/>
              </p:cNvSpPr>
              <p:nvPr/>
            </p:nvSpPr>
            <p:spPr bwMode="auto">
              <a:xfrm>
                <a:off x="631" y="2585"/>
                <a:ext cx="691"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68" name="Rectangle 258"/>
            <p:cNvSpPr>
              <a:spLocks noChangeArrowheads="1"/>
            </p:cNvSpPr>
            <p:nvPr/>
          </p:nvSpPr>
          <p:spPr bwMode="auto">
            <a:xfrm>
              <a:off x="4227" y="1022"/>
              <a:ext cx="591" cy="4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74378" name="Group 259"/>
            <p:cNvGrpSpPr>
              <a:grpSpLocks/>
            </p:cNvGrpSpPr>
            <p:nvPr/>
          </p:nvGrpSpPr>
          <p:grpSpPr bwMode="auto">
            <a:xfrm>
              <a:off x="4747" y="994"/>
              <a:ext cx="581" cy="134"/>
              <a:chOff x="614" y="2568"/>
              <a:chExt cx="725" cy="139"/>
            </a:xfrm>
          </p:grpSpPr>
          <p:sp>
            <p:nvSpPr>
              <p:cNvPr id="390" name="AutoShape 260"/>
              <p:cNvSpPr>
                <a:spLocks noChangeArrowheads="1"/>
              </p:cNvSpPr>
              <p:nvPr/>
            </p:nvSpPr>
            <p:spPr bwMode="auto">
              <a:xfrm>
                <a:off x="618" y="2572"/>
                <a:ext cx="722"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1" name="AutoShape 261"/>
              <p:cNvSpPr>
                <a:spLocks noChangeArrowheads="1"/>
              </p:cNvSpPr>
              <p:nvPr/>
            </p:nvSpPr>
            <p:spPr bwMode="auto">
              <a:xfrm>
                <a:off x="633" y="2589"/>
                <a:ext cx="691"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70" name="Rectangle 262"/>
            <p:cNvSpPr>
              <a:spLocks noChangeArrowheads="1"/>
            </p:cNvSpPr>
            <p:nvPr/>
          </p:nvSpPr>
          <p:spPr bwMode="auto">
            <a:xfrm>
              <a:off x="4215" y="1359"/>
              <a:ext cx="597"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71" name="Rectangle 263"/>
            <p:cNvSpPr>
              <a:spLocks noChangeArrowheads="1"/>
            </p:cNvSpPr>
            <p:nvPr/>
          </p:nvSpPr>
          <p:spPr bwMode="auto">
            <a:xfrm>
              <a:off x="4227" y="1655"/>
              <a:ext cx="597"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74381" name="Group 264"/>
            <p:cNvGrpSpPr>
              <a:grpSpLocks/>
            </p:cNvGrpSpPr>
            <p:nvPr/>
          </p:nvGrpSpPr>
          <p:grpSpPr bwMode="auto">
            <a:xfrm>
              <a:off x="4735" y="1627"/>
              <a:ext cx="582" cy="151"/>
              <a:chOff x="614" y="2568"/>
              <a:chExt cx="725" cy="139"/>
            </a:xfrm>
          </p:grpSpPr>
          <p:sp>
            <p:nvSpPr>
              <p:cNvPr id="388" name="AutoShape 265"/>
              <p:cNvSpPr>
                <a:spLocks noChangeArrowheads="1"/>
              </p:cNvSpPr>
              <p:nvPr/>
            </p:nvSpPr>
            <p:spPr bwMode="auto">
              <a:xfrm>
                <a:off x="617" y="2572"/>
                <a:ext cx="713"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 name="AutoShape 266"/>
              <p:cNvSpPr>
                <a:spLocks noChangeArrowheads="1"/>
              </p:cNvSpPr>
              <p:nvPr/>
            </p:nvSpPr>
            <p:spPr bwMode="auto">
              <a:xfrm>
                <a:off x="632" y="2586"/>
                <a:ext cx="682"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74382"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74383" name="Group 268"/>
            <p:cNvGrpSpPr>
              <a:grpSpLocks/>
            </p:cNvGrpSpPr>
            <p:nvPr/>
          </p:nvGrpSpPr>
          <p:grpSpPr bwMode="auto">
            <a:xfrm>
              <a:off x="4739" y="1327"/>
              <a:ext cx="582" cy="139"/>
              <a:chOff x="614" y="2568"/>
              <a:chExt cx="725" cy="139"/>
            </a:xfrm>
          </p:grpSpPr>
          <p:sp>
            <p:nvSpPr>
              <p:cNvPr id="386" name="AutoShape 269"/>
              <p:cNvSpPr>
                <a:spLocks noChangeArrowheads="1"/>
              </p:cNvSpPr>
              <p:nvPr/>
            </p:nvSpPr>
            <p:spPr bwMode="auto">
              <a:xfrm>
                <a:off x="612" y="2568"/>
                <a:ext cx="729"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7" name="AutoShape 270"/>
              <p:cNvSpPr>
                <a:spLocks noChangeArrowheads="1"/>
              </p:cNvSpPr>
              <p:nvPr/>
            </p:nvSpPr>
            <p:spPr bwMode="auto">
              <a:xfrm>
                <a:off x="627" y="2584"/>
                <a:ext cx="698"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75" name="Rectangle 271"/>
            <p:cNvSpPr>
              <a:spLocks noChangeArrowheads="1"/>
            </p:cNvSpPr>
            <p:nvPr/>
          </p:nvSpPr>
          <p:spPr bwMode="auto">
            <a:xfrm>
              <a:off x="5248" y="429"/>
              <a:ext cx="68"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385"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4386"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78" name="Oval 274"/>
            <p:cNvSpPr>
              <a:spLocks noChangeArrowheads="1"/>
            </p:cNvSpPr>
            <p:nvPr/>
          </p:nvSpPr>
          <p:spPr bwMode="auto">
            <a:xfrm>
              <a:off x="5515" y="2609"/>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388"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0"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1" name="AutoShape 277"/>
            <p:cNvSpPr>
              <a:spLocks noChangeArrowheads="1"/>
            </p:cNvSpPr>
            <p:nvPr/>
          </p:nvSpPr>
          <p:spPr bwMode="auto">
            <a:xfrm>
              <a:off x="4202" y="2713"/>
              <a:ext cx="1077"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2" name="Oval 278"/>
            <p:cNvSpPr>
              <a:spLocks noChangeArrowheads="1"/>
            </p:cNvSpPr>
            <p:nvPr/>
          </p:nvSpPr>
          <p:spPr bwMode="auto">
            <a:xfrm>
              <a:off x="4308" y="2384"/>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3" name="Oval 279"/>
            <p:cNvSpPr>
              <a:spLocks noChangeArrowheads="1"/>
            </p:cNvSpPr>
            <p:nvPr/>
          </p:nvSpPr>
          <p:spPr bwMode="auto">
            <a:xfrm>
              <a:off x="4488" y="2384"/>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384" name="Oval 280"/>
            <p:cNvSpPr>
              <a:spLocks noChangeArrowheads="1"/>
            </p:cNvSpPr>
            <p:nvPr/>
          </p:nvSpPr>
          <p:spPr bwMode="auto">
            <a:xfrm>
              <a:off x="4663" y="2376"/>
              <a:ext cx="156"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5" name="Rectangle 281"/>
            <p:cNvSpPr>
              <a:spLocks noChangeArrowheads="1"/>
            </p:cNvSpPr>
            <p:nvPr/>
          </p:nvSpPr>
          <p:spPr bwMode="auto">
            <a:xfrm>
              <a:off x="5061" y="1839"/>
              <a:ext cx="87" cy="753"/>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74127" name="Group 5"/>
          <p:cNvGrpSpPr>
            <a:grpSpLocks/>
          </p:cNvGrpSpPr>
          <p:nvPr/>
        </p:nvGrpSpPr>
        <p:grpSpPr bwMode="auto">
          <a:xfrm>
            <a:off x="5027613" y="3273425"/>
            <a:ext cx="384175" cy="142875"/>
            <a:chOff x="5123208" y="2936596"/>
            <a:chExt cx="384581" cy="142597"/>
          </a:xfrm>
        </p:grpSpPr>
        <p:sp>
          <p:nvSpPr>
            <p:cNvPr id="174359" name="Oval 270"/>
            <p:cNvSpPr>
              <a:spLocks noChangeArrowheads="1"/>
            </p:cNvSpPr>
            <p:nvPr/>
          </p:nvSpPr>
          <p:spPr bwMode="auto">
            <a:xfrm>
              <a:off x="5126413" y="3000968"/>
              <a:ext cx="381376" cy="7822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396" name="Line 271"/>
            <p:cNvSpPr>
              <a:spLocks noChangeShapeType="1"/>
            </p:cNvSpPr>
            <p:nvPr/>
          </p:nvSpPr>
          <p:spPr bwMode="auto">
            <a:xfrm>
              <a:off x="5126386" y="2993635"/>
              <a:ext cx="0" cy="49117"/>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97" name="Line 272"/>
            <p:cNvSpPr>
              <a:spLocks noChangeShapeType="1"/>
            </p:cNvSpPr>
            <p:nvPr/>
          </p:nvSpPr>
          <p:spPr bwMode="auto">
            <a:xfrm>
              <a:off x="5501432" y="2976207"/>
              <a:ext cx="6357"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62" name="Rectangle 273"/>
            <p:cNvSpPr>
              <a:spLocks noChangeArrowheads="1"/>
            </p:cNvSpPr>
            <p:nvPr/>
          </p:nvSpPr>
          <p:spPr bwMode="auto">
            <a:xfrm>
              <a:off x="5126413" y="2993635"/>
              <a:ext cx="377103" cy="47261"/>
            </a:xfrm>
            <a:prstGeom prst="rect">
              <a:avLst/>
            </a:prstGeom>
            <a:solidFill>
              <a:srgbClr val="3366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63" name="Oval 274"/>
            <p:cNvSpPr>
              <a:spLocks noChangeArrowheads="1"/>
            </p:cNvSpPr>
            <p:nvPr/>
          </p:nvSpPr>
          <p:spPr bwMode="auto">
            <a:xfrm>
              <a:off x="5123208" y="2936596"/>
              <a:ext cx="381376" cy="92077"/>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64" name="Group 275"/>
            <p:cNvGrpSpPr>
              <a:grpSpLocks/>
            </p:cNvGrpSpPr>
            <p:nvPr/>
          </p:nvGrpSpPr>
          <p:grpSpPr bwMode="auto">
            <a:xfrm>
              <a:off x="5215080" y="2956965"/>
              <a:ext cx="189086" cy="53231"/>
              <a:chOff x="2848" y="848"/>
              <a:chExt cx="140" cy="97"/>
            </a:xfrm>
          </p:grpSpPr>
          <p:sp>
            <p:nvSpPr>
              <p:cNvPr id="404" name="Line 276"/>
              <p:cNvSpPr>
                <a:spLocks noChangeShapeType="1"/>
              </p:cNvSpPr>
              <p:nvPr/>
            </p:nvSpPr>
            <p:spPr bwMode="auto">
              <a:xfrm flipV="1">
                <a:off x="2848" y="848"/>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5" name="Line 277"/>
              <p:cNvSpPr>
                <a:spLocks noChangeShapeType="1"/>
              </p:cNvSpPr>
              <p:nvPr/>
            </p:nvSpPr>
            <p:spPr bwMode="auto">
              <a:xfrm>
                <a:off x="2945" y="944"/>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6" name="Line 278"/>
              <p:cNvSpPr>
                <a:spLocks noChangeShapeType="1"/>
              </p:cNvSpPr>
              <p:nvPr/>
            </p:nvSpPr>
            <p:spPr bwMode="auto">
              <a:xfrm>
                <a:off x="2894" y="851"/>
                <a:ext cx="52"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01" name="Line 280"/>
            <p:cNvSpPr>
              <a:spLocks noChangeShapeType="1"/>
            </p:cNvSpPr>
            <p:nvPr/>
          </p:nvSpPr>
          <p:spPr bwMode="auto">
            <a:xfrm>
              <a:off x="5215380" y="3009479"/>
              <a:ext cx="66745" cy="158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2" name="Line 281"/>
            <p:cNvSpPr>
              <a:spLocks noChangeShapeType="1"/>
            </p:cNvSpPr>
            <p:nvPr/>
          </p:nvSpPr>
          <p:spPr bwMode="auto">
            <a:xfrm flipV="1">
              <a:off x="5344103" y="2955609"/>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03" name="Line 282"/>
            <p:cNvSpPr>
              <a:spLocks noChangeShapeType="1"/>
            </p:cNvSpPr>
            <p:nvPr/>
          </p:nvSpPr>
          <p:spPr bwMode="auto">
            <a:xfrm flipV="1">
              <a:off x="5277358" y="2955609"/>
              <a:ext cx="69924"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8" name="Group 408"/>
          <p:cNvGrpSpPr>
            <a:grpSpLocks/>
          </p:cNvGrpSpPr>
          <p:nvPr/>
        </p:nvGrpSpPr>
        <p:grpSpPr bwMode="auto">
          <a:xfrm>
            <a:off x="4970463" y="4067175"/>
            <a:ext cx="384175" cy="142875"/>
            <a:chOff x="5123208" y="2936596"/>
            <a:chExt cx="384581" cy="142597"/>
          </a:xfrm>
        </p:grpSpPr>
        <p:sp>
          <p:nvSpPr>
            <p:cNvPr id="174347" name="Oval 270"/>
            <p:cNvSpPr>
              <a:spLocks noChangeArrowheads="1"/>
            </p:cNvSpPr>
            <p:nvPr/>
          </p:nvSpPr>
          <p:spPr bwMode="auto">
            <a:xfrm>
              <a:off x="5126413" y="3000968"/>
              <a:ext cx="381376" cy="7822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11" name="Line 271"/>
            <p:cNvSpPr>
              <a:spLocks noChangeShapeType="1"/>
            </p:cNvSpPr>
            <p:nvPr/>
          </p:nvSpPr>
          <p:spPr bwMode="auto">
            <a:xfrm>
              <a:off x="5126386" y="2993635"/>
              <a:ext cx="0" cy="49117"/>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12" name="Line 272"/>
            <p:cNvSpPr>
              <a:spLocks noChangeShapeType="1"/>
            </p:cNvSpPr>
            <p:nvPr/>
          </p:nvSpPr>
          <p:spPr bwMode="auto">
            <a:xfrm>
              <a:off x="5501432" y="2976207"/>
              <a:ext cx="6357"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50" name="Rectangle 273"/>
            <p:cNvSpPr>
              <a:spLocks noChangeArrowheads="1"/>
            </p:cNvSpPr>
            <p:nvPr/>
          </p:nvSpPr>
          <p:spPr bwMode="auto">
            <a:xfrm>
              <a:off x="5126413" y="2993635"/>
              <a:ext cx="377103" cy="47261"/>
            </a:xfrm>
            <a:prstGeom prst="rect">
              <a:avLst/>
            </a:prstGeom>
            <a:solidFill>
              <a:srgbClr val="3366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51" name="Oval 274"/>
            <p:cNvSpPr>
              <a:spLocks noChangeArrowheads="1"/>
            </p:cNvSpPr>
            <p:nvPr/>
          </p:nvSpPr>
          <p:spPr bwMode="auto">
            <a:xfrm>
              <a:off x="5123208" y="2936596"/>
              <a:ext cx="381376" cy="92077"/>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52" name="Group 275"/>
            <p:cNvGrpSpPr>
              <a:grpSpLocks/>
            </p:cNvGrpSpPr>
            <p:nvPr/>
          </p:nvGrpSpPr>
          <p:grpSpPr bwMode="auto">
            <a:xfrm>
              <a:off x="5215080" y="2956965"/>
              <a:ext cx="189086" cy="53231"/>
              <a:chOff x="2848" y="848"/>
              <a:chExt cx="140" cy="97"/>
            </a:xfrm>
          </p:grpSpPr>
          <p:sp>
            <p:nvSpPr>
              <p:cNvPr id="419" name="Line 276"/>
              <p:cNvSpPr>
                <a:spLocks noChangeShapeType="1"/>
              </p:cNvSpPr>
              <p:nvPr/>
            </p:nvSpPr>
            <p:spPr bwMode="auto">
              <a:xfrm flipV="1">
                <a:off x="2848" y="848"/>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20" name="Line 277"/>
              <p:cNvSpPr>
                <a:spLocks noChangeShapeType="1"/>
              </p:cNvSpPr>
              <p:nvPr/>
            </p:nvSpPr>
            <p:spPr bwMode="auto">
              <a:xfrm>
                <a:off x="2945" y="944"/>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21" name="Line 278"/>
              <p:cNvSpPr>
                <a:spLocks noChangeShapeType="1"/>
              </p:cNvSpPr>
              <p:nvPr/>
            </p:nvSpPr>
            <p:spPr bwMode="auto">
              <a:xfrm>
                <a:off x="2894" y="851"/>
                <a:ext cx="52"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16" name="Line 280"/>
            <p:cNvSpPr>
              <a:spLocks noChangeShapeType="1"/>
            </p:cNvSpPr>
            <p:nvPr/>
          </p:nvSpPr>
          <p:spPr bwMode="auto">
            <a:xfrm>
              <a:off x="5215380" y="3009479"/>
              <a:ext cx="66745" cy="158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17" name="Line 281"/>
            <p:cNvSpPr>
              <a:spLocks noChangeShapeType="1"/>
            </p:cNvSpPr>
            <p:nvPr/>
          </p:nvSpPr>
          <p:spPr bwMode="auto">
            <a:xfrm flipV="1">
              <a:off x="5344103" y="2955609"/>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18" name="Line 282"/>
            <p:cNvSpPr>
              <a:spLocks noChangeShapeType="1"/>
            </p:cNvSpPr>
            <p:nvPr/>
          </p:nvSpPr>
          <p:spPr bwMode="auto">
            <a:xfrm flipV="1">
              <a:off x="5277358" y="2955609"/>
              <a:ext cx="69924"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29" name="Group 6"/>
          <p:cNvGrpSpPr>
            <a:grpSpLocks/>
          </p:cNvGrpSpPr>
          <p:nvPr/>
        </p:nvGrpSpPr>
        <p:grpSpPr bwMode="auto">
          <a:xfrm>
            <a:off x="6257925" y="3317875"/>
            <a:ext cx="384175" cy="141288"/>
            <a:chOff x="5908168" y="2526604"/>
            <a:chExt cx="384581" cy="142597"/>
          </a:xfrm>
        </p:grpSpPr>
        <p:sp>
          <p:nvSpPr>
            <p:cNvPr id="174335"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25"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26"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38"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39"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40" name="Group 275"/>
            <p:cNvGrpSpPr>
              <a:grpSpLocks/>
            </p:cNvGrpSpPr>
            <p:nvPr/>
          </p:nvGrpSpPr>
          <p:grpSpPr bwMode="auto">
            <a:xfrm>
              <a:off x="6000040" y="2546973"/>
              <a:ext cx="189086" cy="53231"/>
              <a:chOff x="2848" y="848"/>
              <a:chExt cx="140" cy="97"/>
            </a:xfrm>
          </p:grpSpPr>
          <p:sp>
            <p:nvSpPr>
              <p:cNvPr id="433"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4"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5"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30"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1"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32"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0" name="Group 436"/>
          <p:cNvGrpSpPr>
            <a:grpSpLocks/>
          </p:cNvGrpSpPr>
          <p:nvPr/>
        </p:nvGrpSpPr>
        <p:grpSpPr bwMode="auto">
          <a:xfrm>
            <a:off x="6972300" y="3305175"/>
            <a:ext cx="384175" cy="141288"/>
            <a:chOff x="5908168" y="2526604"/>
            <a:chExt cx="384581" cy="142597"/>
          </a:xfrm>
        </p:grpSpPr>
        <p:sp>
          <p:nvSpPr>
            <p:cNvPr id="174323"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39"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0"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26"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27"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28" name="Group 275"/>
            <p:cNvGrpSpPr>
              <a:grpSpLocks/>
            </p:cNvGrpSpPr>
            <p:nvPr/>
          </p:nvGrpSpPr>
          <p:grpSpPr bwMode="auto">
            <a:xfrm>
              <a:off x="6000040" y="2546973"/>
              <a:ext cx="189086" cy="53231"/>
              <a:chOff x="2848" y="848"/>
              <a:chExt cx="140" cy="97"/>
            </a:xfrm>
          </p:grpSpPr>
          <p:sp>
            <p:nvSpPr>
              <p:cNvPr id="447"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8"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9"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44"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5"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46"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1" name="Group 449"/>
          <p:cNvGrpSpPr>
            <a:grpSpLocks/>
          </p:cNvGrpSpPr>
          <p:nvPr/>
        </p:nvGrpSpPr>
        <p:grpSpPr bwMode="auto">
          <a:xfrm>
            <a:off x="7419975" y="3368675"/>
            <a:ext cx="384175" cy="141288"/>
            <a:chOff x="5908168" y="2526604"/>
            <a:chExt cx="384581" cy="142597"/>
          </a:xfrm>
        </p:grpSpPr>
        <p:sp>
          <p:nvSpPr>
            <p:cNvPr id="174311"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52"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53"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14"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15"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16" name="Group 275"/>
            <p:cNvGrpSpPr>
              <a:grpSpLocks/>
            </p:cNvGrpSpPr>
            <p:nvPr/>
          </p:nvGrpSpPr>
          <p:grpSpPr bwMode="auto">
            <a:xfrm>
              <a:off x="6000040" y="2546973"/>
              <a:ext cx="189086" cy="53231"/>
              <a:chOff x="2848" y="848"/>
              <a:chExt cx="140" cy="97"/>
            </a:xfrm>
          </p:grpSpPr>
          <p:sp>
            <p:nvSpPr>
              <p:cNvPr id="460"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61"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62"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57"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58"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59"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2" name="Group 462"/>
          <p:cNvGrpSpPr>
            <a:grpSpLocks/>
          </p:cNvGrpSpPr>
          <p:nvPr/>
        </p:nvGrpSpPr>
        <p:grpSpPr bwMode="auto">
          <a:xfrm>
            <a:off x="7308850" y="2879725"/>
            <a:ext cx="384175" cy="141288"/>
            <a:chOff x="5908168" y="2526604"/>
            <a:chExt cx="384581" cy="142597"/>
          </a:xfrm>
        </p:grpSpPr>
        <p:sp>
          <p:nvSpPr>
            <p:cNvPr id="174299"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65"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66"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302"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303"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304" name="Group 275"/>
            <p:cNvGrpSpPr>
              <a:grpSpLocks/>
            </p:cNvGrpSpPr>
            <p:nvPr/>
          </p:nvGrpSpPr>
          <p:grpSpPr bwMode="auto">
            <a:xfrm>
              <a:off x="6000040" y="2546973"/>
              <a:ext cx="189086" cy="53231"/>
              <a:chOff x="2848" y="848"/>
              <a:chExt cx="140" cy="97"/>
            </a:xfrm>
          </p:grpSpPr>
          <p:sp>
            <p:nvSpPr>
              <p:cNvPr id="473"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4"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5"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70" name="Line 280"/>
            <p:cNvSpPr>
              <a:spLocks noChangeShapeType="1"/>
            </p:cNvSpPr>
            <p:nvPr/>
          </p:nvSpPr>
          <p:spPr bwMode="auto">
            <a:xfrm>
              <a:off x="5997162" y="2595499"/>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1"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2"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3" name="Group 475"/>
          <p:cNvGrpSpPr>
            <a:grpSpLocks/>
          </p:cNvGrpSpPr>
          <p:nvPr/>
        </p:nvGrpSpPr>
        <p:grpSpPr bwMode="auto">
          <a:xfrm>
            <a:off x="5429250" y="3705225"/>
            <a:ext cx="384175" cy="141288"/>
            <a:chOff x="5908168" y="2526604"/>
            <a:chExt cx="384581" cy="142597"/>
          </a:xfrm>
        </p:grpSpPr>
        <p:sp>
          <p:nvSpPr>
            <p:cNvPr id="174287"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78"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79"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90"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91"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92" name="Group 275"/>
            <p:cNvGrpSpPr>
              <a:grpSpLocks/>
            </p:cNvGrpSpPr>
            <p:nvPr/>
          </p:nvGrpSpPr>
          <p:grpSpPr bwMode="auto">
            <a:xfrm>
              <a:off x="6000040" y="2546973"/>
              <a:ext cx="189086" cy="53231"/>
              <a:chOff x="2848" y="848"/>
              <a:chExt cx="140" cy="97"/>
            </a:xfrm>
          </p:grpSpPr>
          <p:sp>
            <p:nvSpPr>
              <p:cNvPr id="486"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7"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8"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83"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4"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85"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4" name="Group 488"/>
          <p:cNvGrpSpPr>
            <a:grpSpLocks/>
          </p:cNvGrpSpPr>
          <p:nvPr/>
        </p:nvGrpSpPr>
        <p:grpSpPr bwMode="auto">
          <a:xfrm>
            <a:off x="6026150" y="3717925"/>
            <a:ext cx="384175" cy="141288"/>
            <a:chOff x="5908168" y="2526604"/>
            <a:chExt cx="384581" cy="142597"/>
          </a:xfrm>
        </p:grpSpPr>
        <p:sp>
          <p:nvSpPr>
            <p:cNvPr id="174275"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491"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92"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78"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79"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80" name="Group 275"/>
            <p:cNvGrpSpPr>
              <a:grpSpLocks/>
            </p:cNvGrpSpPr>
            <p:nvPr/>
          </p:nvGrpSpPr>
          <p:grpSpPr bwMode="auto">
            <a:xfrm>
              <a:off x="6000040" y="2546973"/>
              <a:ext cx="189086" cy="53231"/>
              <a:chOff x="2848" y="848"/>
              <a:chExt cx="140" cy="97"/>
            </a:xfrm>
          </p:grpSpPr>
          <p:sp>
            <p:nvSpPr>
              <p:cNvPr id="499"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00"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01"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496"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97"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498"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5" name="Group 501"/>
          <p:cNvGrpSpPr>
            <a:grpSpLocks/>
          </p:cNvGrpSpPr>
          <p:nvPr/>
        </p:nvGrpSpPr>
        <p:grpSpPr bwMode="auto">
          <a:xfrm>
            <a:off x="6289675" y="4149725"/>
            <a:ext cx="384175" cy="141288"/>
            <a:chOff x="5908168" y="2526604"/>
            <a:chExt cx="384581" cy="142597"/>
          </a:xfrm>
        </p:grpSpPr>
        <p:sp>
          <p:nvSpPr>
            <p:cNvPr id="174263"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04"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05"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66"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67"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68" name="Group 275"/>
            <p:cNvGrpSpPr>
              <a:grpSpLocks/>
            </p:cNvGrpSpPr>
            <p:nvPr/>
          </p:nvGrpSpPr>
          <p:grpSpPr bwMode="auto">
            <a:xfrm>
              <a:off x="6000040" y="2546973"/>
              <a:ext cx="189086" cy="53231"/>
              <a:chOff x="2848" y="848"/>
              <a:chExt cx="140" cy="97"/>
            </a:xfrm>
          </p:grpSpPr>
          <p:sp>
            <p:nvSpPr>
              <p:cNvPr id="512"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3"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4"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09"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0"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1"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6" name="Group 514"/>
          <p:cNvGrpSpPr>
            <a:grpSpLocks/>
          </p:cNvGrpSpPr>
          <p:nvPr/>
        </p:nvGrpSpPr>
        <p:grpSpPr bwMode="auto">
          <a:xfrm>
            <a:off x="7461250" y="4149725"/>
            <a:ext cx="384175" cy="141288"/>
            <a:chOff x="5908168" y="2526604"/>
            <a:chExt cx="384581" cy="142597"/>
          </a:xfrm>
        </p:grpSpPr>
        <p:sp>
          <p:nvSpPr>
            <p:cNvPr id="174251"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17"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18"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54"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55"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56" name="Group 275"/>
            <p:cNvGrpSpPr>
              <a:grpSpLocks/>
            </p:cNvGrpSpPr>
            <p:nvPr/>
          </p:nvGrpSpPr>
          <p:grpSpPr bwMode="auto">
            <a:xfrm>
              <a:off x="6000040" y="2546973"/>
              <a:ext cx="189086" cy="53231"/>
              <a:chOff x="2848" y="848"/>
              <a:chExt cx="140" cy="97"/>
            </a:xfrm>
          </p:grpSpPr>
          <p:sp>
            <p:nvSpPr>
              <p:cNvPr id="525"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6"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7"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22"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3"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24"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7" name="Group 527"/>
          <p:cNvGrpSpPr>
            <a:grpSpLocks/>
          </p:cNvGrpSpPr>
          <p:nvPr/>
        </p:nvGrpSpPr>
        <p:grpSpPr bwMode="auto">
          <a:xfrm>
            <a:off x="7505700" y="4502150"/>
            <a:ext cx="384175" cy="141288"/>
            <a:chOff x="5908168" y="2526604"/>
            <a:chExt cx="384581" cy="142597"/>
          </a:xfrm>
        </p:grpSpPr>
        <p:sp>
          <p:nvSpPr>
            <p:cNvPr id="174239"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30"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1"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42"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43"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44" name="Group 275"/>
            <p:cNvGrpSpPr>
              <a:grpSpLocks/>
            </p:cNvGrpSpPr>
            <p:nvPr/>
          </p:nvGrpSpPr>
          <p:grpSpPr bwMode="auto">
            <a:xfrm>
              <a:off x="6000040" y="2546973"/>
              <a:ext cx="189086" cy="53231"/>
              <a:chOff x="2848" y="848"/>
              <a:chExt cx="140" cy="97"/>
            </a:xfrm>
          </p:grpSpPr>
          <p:sp>
            <p:nvSpPr>
              <p:cNvPr id="538"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9"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40"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35"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6"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37"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8" name="Group 540"/>
          <p:cNvGrpSpPr>
            <a:grpSpLocks/>
          </p:cNvGrpSpPr>
          <p:nvPr/>
        </p:nvGrpSpPr>
        <p:grpSpPr bwMode="auto">
          <a:xfrm>
            <a:off x="7454900" y="5102225"/>
            <a:ext cx="384175" cy="141288"/>
            <a:chOff x="5908168" y="2526604"/>
            <a:chExt cx="384581" cy="142597"/>
          </a:xfrm>
        </p:grpSpPr>
        <p:sp>
          <p:nvSpPr>
            <p:cNvPr id="174227"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43"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44"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30"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31"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32" name="Group 275"/>
            <p:cNvGrpSpPr>
              <a:grpSpLocks/>
            </p:cNvGrpSpPr>
            <p:nvPr/>
          </p:nvGrpSpPr>
          <p:grpSpPr bwMode="auto">
            <a:xfrm>
              <a:off x="6000040" y="2546973"/>
              <a:ext cx="189086" cy="53231"/>
              <a:chOff x="2848" y="848"/>
              <a:chExt cx="140" cy="97"/>
            </a:xfrm>
          </p:grpSpPr>
          <p:sp>
            <p:nvSpPr>
              <p:cNvPr id="551"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2"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3"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48"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49"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0"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39" name="Group 553"/>
          <p:cNvGrpSpPr>
            <a:grpSpLocks/>
          </p:cNvGrpSpPr>
          <p:nvPr/>
        </p:nvGrpSpPr>
        <p:grpSpPr bwMode="auto">
          <a:xfrm>
            <a:off x="6921500" y="5197475"/>
            <a:ext cx="384175" cy="141288"/>
            <a:chOff x="5908168" y="2526604"/>
            <a:chExt cx="384581" cy="142597"/>
          </a:xfrm>
        </p:grpSpPr>
        <p:sp>
          <p:nvSpPr>
            <p:cNvPr id="174215"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56" name="Line 271"/>
            <p:cNvSpPr>
              <a:spLocks noChangeShapeType="1"/>
            </p:cNvSpPr>
            <p:nvPr/>
          </p:nvSpPr>
          <p:spPr bwMode="auto">
            <a:xfrm>
              <a:off x="5911346" y="2584283"/>
              <a:ext cx="0" cy="4806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57" name="Line 272"/>
            <p:cNvSpPr>
              <a:spLocks noChangeShapeType="1"/>
            </p:cNvSpPr>
            <p:nvPr/>
          </p:nvSpPr>
          <p:spPr bwMode="auto">
            <a:xfrm>
              <a:off x="6286392" y="2566660"/>
              <a:ext cx="6357" cy="6569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18"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19"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20" name="Group 275"/>
            <p:cNvGrpSpPr>
              <a:grpSpLocks/>
            </p:cNvGrpSpPr>
            <p:nvPr/>
          </p:nvGrpSpPr>
          <p:grpSpPr bwMode="auto">
            <a:xfrm>
              <a:off x="6000040" y="2546973"/>
              <a:ext cx="189086" cy="53231"/>
              <a:chOff x="2848" y="848"/>
              <a:chExt cx="140" cy="97"/>
            </a:xfrm>
          </p:grpSpPr>
          <p:sp>
            <p:nvSpPr>
              <p:cNvPr id="564" name="Line 276"/>
              <p:cNvSpPr>
                <a:spLocks noChangeShapeType="1"/>
              </p:cNvSpPr>
              <p:nvPr/>
            </p:nvSpPr>
            <p:spPr bwMode="auto">
              <a:xfrm flipV="1">
                <a:off x="2848" y="849"/>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5" name="Line 277"/>
              <p:cNvSpPr>
                <a:spLocks noChangeShapeType="1"/>
              </p:cNvSpPr>
              <p:nvPr/>
            </p:nvSpPr>
            <p:spPr bwMode="auto">
              <a:xfrm>
                <a:off x="2945" y="945"/>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6" name="Line 278"/>
              <p:cNvSpPr>
                <a:spLocks noChangeShapeType="1"/>
              </p:cNvSpPr>
              <p:nvPr/>
            </p:nvSpPr>
            <p:spPr bwMode="auto">
              <a:xfrm>
                <a:off x="2894" y="852"/>
                <a:ext cx="52" cy="9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61" name="Line 280"/>
            <p:cNvSpPr>
              <a:spLocks noChangeShapeType="1"/>
            </p:cNvSpPr>
            <p:nvPr/>
          </p:nvSpPr>
          <p:spPr bwMode="auto">
            <a:xfrm>
              <a:off x="6000340" y="2598704"/>
              <a:ext cx="66745" cy="160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2" name="Line 281"/>
            <p:cNvSpPr>
              <a:spLocks noChangeShapeType="1"/>
            </p:cNvSpPr>
            <p:nvPr/>
          </p:nvSpPr>
          <p:spPr bwMode="auto">
            <a:xfrm flipV="1">
              <a:off x="6129064" y="2545830"/>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63" name="Line 282"/>
            <p:cNvSpPr>
              <a:spLocks noChangeShapeType="1"/>
            </p:cNvSpPr>
            <p:nvPr/>
          </p:nvSpPr>
          <p:spPr bwMode="auto">
            <a:xfrm flipV="1">
              <a:off x="6062319" y="2545830"/>
              <a:ext cx="69924" cy="5287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40" name="Group 566"/>
          <p:cNvGrpSpPr>
            <a:grpSpLocks/>
          </p:cNvGrpSpPr>
          <p:nvPr/>
        </p:nvGrpSpPr>
        <p:grpSpPr bwMode="auto">
          <a:xfrm>
            <a:off x="7891463" y="5597525"/>
            <a:ext cx="384175" cy="142875"/>
            <a:chOff x="5123208" y="2936596"/>
            <a:chExt cx="384581" cy="142597"/>
          </a:xfrm>
        </p:grpSpPr>
        <p:sp>
          <p:nvSpPr>
            <p:cNvPr id="174203" name="Oval 270"/>
            <p:cNvSpPr>
              <a:spLocks noChangeArrowheads="1"/>
            </p:cNvSpPr>
            <p:nvPr/>
          </p:nvSpPr>
          <p:spPr bwMode="auto">
            <a:xfrm>
              <a:off x="5126413" y="3000968"/>
              <a:ext cx="381376" cy="78225"/>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69" name="Line 271"/>
            <p:cNvSpPr>
              <a:spLocks noChangeShapeType="1"/>
            </p:cNvSpPr>
            <p:nvPr/>
          </p:nvSpPr>
          <p:spPr bwMode="auto">
            <a:xfrm>
              <a:off x="5126386" y="2993635"/>
              <a:ext cx="0" cy="49117"/>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0" name="Line 272"/>
            <p:cNvSpPr>
              <a:spLocks noChangeShapeType="1"/>
            </p:cNvSpPr>
            <p:nvPr/>
          </p:nvSpPr>
          <p:spPr bwMode="auto">
            <a:xfrm>
              <a:off x="5501432" y="2976207"/>
              <a:ext cx="6357"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206" name="Rectangle 273"/>
            <p:cNvSpPr>
              <a:spLocks noChangeArrowheads="1"/>
            </p:cNvSpPr>
            <p:nvPr/>
          </p:nvSpPr>
          <p:spPr bwMode="auto">
            <a:xfrm>
              <a:off x="5126413" y="2993635"/>
              <a:ext cx="377103" cy="47261"/>
            </a:xfrm>
            <a:prstGeom prst="rect">
              <a:avLst/>
            </a:prstGeom>
            <a:solidFill>
              <a:srgbClr val="3366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207" name="Oval 274"/>
            <p:cNvSpPr>
              <a:spLocks noChangeArrowheads="1"/>
            </p:cNvSpPr>
            <p:nvPr/>
          </p:nvSpPr>
          <p:spPr bwMode="auto">
            <a:xfrm>
              <a:off x="5123208" y="2936596"/>
              <a:ext cx="381376" cy="92077"/>
            </a:xfrm>
            <a:prstGeom prst="ellipse">
              <a:avLst/>
            </a:prstGeom>
            <a:solidFill>
              <a:srgbClr val="3366FF"/>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208" name="Group 275"/>
            <p:cNvGrpSpPr>
              <a:grpSpLocks/>
            </p:cNvGrpSpPr>
            <p:nvPr/>
          </p:nvGrpSpPr>
          <p:grpSpPr bwMode="auto">
            <a:xfrm>
              <a:off x="5215080" y="2956965"/>
              <a:ext cx="189086" cy="53231"/>
              <a:chOff x="2848" y="848"/>
              <a:chExt cx="140" cy="97"/>
            </a:xfrm>
          </p:grpSpPr>
          <p:sp>
            <p:nvSpPr>
              <p:cNvPr id="577" name="Line 276"/>
              <p:cNvSpPr>
                <a:spLocks noChangeShapeType="1"/>
              </p:cNvSpPr>
              <p:nvPr/>
            </p:nvSpPr>
            <p:spPr bwMode="auto">
              <a:xfrm flipV="1">
                <a:off x="2848" y="848"/>
                <a:ext cx="51"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8" name="Line 277"/>
              <p:cNvSpPr>
                <a:spLocks noChangeShapeType="1"/>
              </p:cNvSpPr>
              <p:nvPr/>
            </p:nvSpPr>
            <p:spPr bwMode="auto">
              <a:xfrm>
                <a:off x="2945" y="944"/>
                <a:ext cx="44"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9" name="Line 278"/>
              <p:cNvSpPr>
                <a:spLocks noChangeShapeType="1"/>
              </p:cNvSpPr>
              <p:nvPr/>
            </p:nvSpPr>
            <p:spPr bwMode="auto">
              <a:xfrm>
                <a:off x="2894" y="851"/>
                <a:ext cx="52"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74" name="Line 280"/>
            <p:cNvSpPr>
              <a:spLocks noChangeShapeType="1"/>
            </p:cNvSpPr>
            <p:nvPr/>
          </p:nvSpPr>
          <p:spPr bwMode="auto">
            <a:xfrm>
              <a:off x="5215380" y="3009479"/>
              <a:ext cx="66745" cy="158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5" name="Line 281"/>
            <p:cNvSpPr>
              <a:spLocks noChangeShapeType="1"/>
            </p:cNvSpPr>
            <p:nvPr/>
          </p:nvSpPr>
          <p:spPr bwMode="auto">
            <a:xfrm flipV="1">
              <a:off x="5344103" y="2955609"/>
              <a:ext cx="60389"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76" name="Line 282"/>
            <p:cNvSpPr>
              <a:spLocks noChangeShapeType="1"/>
            </p:cNvSpPr>
            <p:nvPr/>
          </p:nvSpPr>
          <p:spPr bwMode="auto">
            <a:xfrm flipV="1">
              <a:off x="5277358" y="2955609"/>
              <a:ext cx="69924"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41" name="Group 579"/>
          <p:cNvGrpSpPr>
            <a:grpSpLocks/>
          </p:cNvGrpSpPr>
          <p:nvPr/>
        </p:nvGrpSpPr>
        <p:grpSpPr bwMode="auto">
          <a:xfrm>
            <a:off x="7931150" y="3382963"/>
            <a:ext cx="385763" cy="142875"/>
            <a:chOff x="5908168" y="2526604"/>
            <a:chExt cx="384581" cy="142597"/>
          </a:xfrm>
        </p:grpSpPr>
        <p:sp>
          <p:nvSpPr>
            <p:cNvPr id="174191" name="Oval 270"/>
            <p:cNvSpPr>
              <a:spLocks noChangeArrowheads="1"/>
            </p:cNvSpPr>
            <p:nvPr/>
          </p:nvSpPr>
          <p:spPr bwMode="auto">
            <a:xfrm>
              <a:off x="5911373" y="2590976"/>
              <a:ext cx="381376" cy="78225"/>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sp>
          <p:nvSpPr>
            <p:cNvPr id="582" name="Line 271"/>
            <p:cNvSpPr>
              <a:spLocks noChangeShapeType="1"/>
            </p:cNvSpPr>
            <p:nvPr/>
          </p:nvSpPr>
          <p:spPr bwMode="auto">
            <a:xfrm>
              <a:off x="5911333" y="2583643"/>
              <a:ext cx="0" cy="49116"/>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83" name="Line 272"/>
            <p:cNvSpPr>
              <a:spLocks noChangeShapeType="1"/>
            </p:cNvSpPr>
            <p:nvPr/>
          </p:nvSpPr>
          <p:spPr bwMode="auto">
            <a:xfrm>
              <a:off x="6286418" y="2566214"/>
              <a:ext cx="6331" cy="66545"/>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174194" name="Rectangle 273"/>
            <p:cNvSpPr>
              <a:spLocks noChangeArrowheads="1"/>
            </p:cNvSpPr>
            <p:nvPr/>
          </p:nvSpPr>
          <p:spPr bwMode="auto">
            <a:xfrm>
              <a:off x="5911373" y="2583643"/>
              <a:ext cx="377103" cy="47261"/>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fr-FR" sz="2400" i="0" dirty="0">
                <a:latin typeface="Arial" charset="0"/>
                <a:cs typeface="Arial" charset="0"/>
              </a:endParaRPr>
            </a:p>
          </p:txBody>
        </p:sp>
        <p:sp>
          <p:nvSpPr>
            <p:cNvPr id="174195" name="Oval 274"/>
            <p:cNvSpPr>
              <a:spLocks noChangeArrowheads="1"/>
            </p:cNvSpPr>
            <p:nvPr/>
          </p:nvSpPr>
          <p:spPr bwMode="auto">
            <a:xfrm>
              <a:off x="5908168" y="2526604"/>
              <a:ext cx="381376" cy="92077"/>
            </a:xfrm>
            <a:prstGeom prst="ellipse">
              <a:avLst/>
            </a:prstGeom>
            <a:solidFill>
              <a:srgbClr val="FFFF00"/>
            </a:solidFill>
            <a:ln w="12700">
              <a:solidFill>
                <a:schemeClr val="tx1"/>
              </a:solidFill>
              <a:round/>
              <a:headEnd/>
              <a:tailEnd/>
            </a:ln>
          </p:spPr>
          <p:txBody>
            <a:bodyPr wrap="none" anchor="ctr"/>
            <a:lstStyle/>
            <a:p>
              <a:endParaRPr lang="en-US" i="0" dirty="0">
                <a:latin typeface="Arial" charset="0"/>
                <a:cs typeface="Arial" charset="0"/>
              </a:endParaRPr>
            </a:p>
          </p:txBody>
        </p:sp>
        <p:grpSp>
          <p:nvGrpSpPr>
            <p:cNvPr id="174196" name="Group 275"/>
            <p:cNvGrpSpPr>
              <a:grpSpLocks/>
            </p:cNvGrpSpPr>
            <p:nvPr/>
          </p:nvGrpSpPr>
          <p:grpSpPr bwMode="auto">
            <a:xfrm>
              <a:off x="6000040" y="2546973"/>
              <a:ext cx="189086" cy="53231"/>
              <a:chOff x="2848" y="848"/>
              <a:chExt cx="140" cy="97"/>
            </a:xfrm>
          </p:grpSpPr>
          <p:sp>
            <p:nvSpPr>
              <p:cNvPr id="590" name="Line 276"/>
              <p:cNvSpPr>
                <a:spLocks noChangeShapeType="1"/>
              </p:cNvSpPr>
              <p:nvPr/>
            </p:nvSpPr>
            <p:spPr bwMode="auto">
              <a:xfrm flipV="1">
                <a:off x="2848" y="848"/>
                <a:ext cx="50" cy="3"/>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91" name="Line 277"/>
              <p:cNvSpPr>
                <a:spLocks noChangeShapeType="1"/>
              </p:cNvSpPr>
              <p:nvPr/>
            </p:nvSpPr>
            <p:spPr bwMode="auto">
              <a:xfrm>
                <a:off x="2944" y="944"/>
                <a:ext cx="45"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92" name="Line 278"/>
              <p:cNvSpPr>
                <a:spLocks noChangeShapeType="1"/>
              </p:cNvSpPr>
              <p:nvPr/>
            </p:nvSpPr>
            <p:spPr bwMode="auto">
              <a:xfrm>
                <a:off x="2894" y="851"/>
                <a:ext cx="53" cy="92"/>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587" name="Line 280"/>
            <p:cNvSpPr>
              <a:spLocks noChangeShapeType="1"/>
            </p:cNvSpPr>
            <p:nvPr/>
          </p:nvSpPr>
          <p:spPr bwMode="auto">
            <a:xfrm>
              <a:off x="5996796" y="2596318"/>
              <a:ext cx="68054" cy="1584"/>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88" name="Line 281"/>
            <p:cNvSpPr>
              <a:spLocks noChangeShapeType="1"/>
            </p:cNvSpPr>
            <p:nvPr/>
          </p:nvSpPr>
          <p:spPr bwMode="auto">
            <a:xfrm flipV="1">
              <a:off x="6129737" y="2545617"/>
              <a:ext cx="60140" cy="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589" name="Line 282"/>
            <p:cNvSpPr>
              <a:spLocks noChangeShapeType="1"/>
            </p:cNvSpPr>
            <p:nvPr/>
          </p:nvSpPr>
          <p:spPr bwMode="auto">
            <a:xfrm flipV="1">
              <a:off x="6061684" y="2545617"/>
              <a:ext cx="71218" cy="53870"/>
            </a:xfrm>
            <a:prstGeom prst="line">
              <a:avLst/>
            </a:prstGeom>
            <a:noFill/>
            <a:ln w="127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9" name="Group 8"/>
          <p:cNvGrpSpPr>
            <a:grpSpLocks/>
          </p:cNvGrpSpPr>
          <p:nvPr/>
        </p:nvGrpSpPr>
        <p:grpSpPr bwMode="auto">
          <a:xfrm>
            <a:off x="5033963" y="608013"/>
            <a:ext cx="2590800" cy="2255837"/>
            <a:chOff x="8470937" y="0"/>
            <a:chExt cx="2590800" cy="2257042"/>
          </a:xfrm>
        </p:grpSpPr>
        <p:sp>
          <p:nvSpPr>
            <p:cNvPr id="612657" name="AutoShape 305"/>
            <p:cNvSpPr>
              <a:spLocks noChangeArrowheads="1"/>
            </p:cNvSpPr>
            <p:nvPr/>
          </p:nvSpPr>
          <p:spPr bwMode="auto">
            <a:xfrm>
              <a:off x="8470937" y="47650"/>
              <a:ext cx="2590800" cy="2209392"/>
            </a:xfrm>
            <a:prstGeom prst="wedgeRoundRectCallout">
              <a:avLst>
                <a:gd name="adj1" fmla="val -44912"/>
                <a:gd name="adj2" fmla="val 69972"/>
                <a:gd name="adj3" fmla="val 16667"/>
              </a:avLst>
            </a:prstGeom>
            <a:solidFill>
              <a:srgbClr val="DDDDDD"/>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chemeClr val="accent2"/>
                </a:solidFill>
                <a:latin typeface="Arial"/>
                <a:cs typeface="Arial"/>
              </a:endParaRPr>
            </a:p>
          </p:txBody>
        </p:sp>
        <p:sp>
          <p:nvSpPr>
            <p:cNvPr id="612660" name="Line 308"/>
            <p:cNvSpPr>
              <a:spLocks noChangeShapeType="1"/>
            </p:cNvSpPr>
            <p:nvPr/>
          </p:nvSpPr>
          <p:spPr bwMode="auto">
            <a:xfrm>
              <a:off x="8753512" y="1648705"/>
              <a:ext cx="817562" cy="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2" name="Rectangle 310"/>
            <p:cNvSpPr>
              <a:spLocks noChangeArrowheads="1"/>
            </p:cNvSpPr>
            <p:nvPr/>
          </p:nvSpPr>
          <p:spPr bwMode="auto">
            <a:xfrm>
              <a:off x="8770974" y="1710650"/>
              <a:ext cx="230188" cy="117538"/>
            </a:xfrm>
            <a:prstGeom prst="rect">
              <a:avLst/>
            </a:prstGeom>
            <a:solidFill>
              <a:schemeClr val="bg2"/>
            </a:solidFill>
            <a:ln w="28575" cmpd="sng">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3" name="Rectangle 311"/>
            <p:cNvSpPr>
              <a:spLocks noChangeArrowheads="1"/>
            </p:cNvSpPr>
            <p:nvPr/>
          </p:nvSpPr>
          <p:spPr bwMode="auto">
            <a:xfrm>
              <a:off x="9156737" y="1710650"/>
              <a:ext cx="231775" cy="117538"/>
            </a:xfrm>
            <a:prstGeom prst="rect">
              <a:avLst/>
            </a:prstGeom>
            <a:solidFill>
              <a:schemeClr val="bg2"/>
            </a:solidFill>
            <a:ln w="28575" cmpd="sng">
              <a:solidFill>
                <a:srgbClr val="000000"/>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74168" name="Group 312"/>
            <p:cNvGrpSpPr>
              <a:grpSpLocks/>
            </p:cNvGrpSpPr>
            <p:nvPr/>
          </p:nvGrpSpPr>
          <p:grpSpPr bwMode="auto">
            <a:xfrm>
              <a:off x="9844937" y="1731963"/>
              <a:ext cx="990600" cy="325438"/>
              <a:chOff x="3936" y="1571"/>
              <a:chExt cx="624" cy="205"/>
            </a:xfrm>
          </p:grpSpPr>
          <p:grpSp>
            <p:nvGrpSpPr>
              <p:cNvPr id="174186" name="Group 313"/>
              <p:cNvGrpSpPr>
                <a:grpSpLocks/>
              </p:cNvGrpSpPr>
              <p:nvPr/>
            </p:nvGrpSpPr>
            <p:grpSpPr bwMode="auto">
              <a:xfrm>
                <a:off x="3936" y="1676"/>
                <a:ext cx="576" cy="100"/>
                <a:chOff x="4002" y="1676"/>
                <a:chExt cx="446" cy="52"/>
              </a:xfrm>
            </p:grpSpPr>
            <p:sp>
              <p:nvSpPr>
                <p:cNvPr id="612666" name="Rectangle 314"/>
                <p:cNvSpPr>
                  <a:spLocks noChangeArrowheads="1"/>
                </p:cNvSpPr>
                <p:nvPr/>
              </p:nvSpPr>
              <p:spPr bwMode="auto">
                <a:xfrm>
                  <a:off x="4345" y="1676"/>
                  <a:ext cx="103" cy="52"/>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7" name="Rectangle 315"/>
                <p:cNvSpPr>
                  <a:spLocks noChangeArrowheads="1"/>
                </p:cNvSpPr>
                <p:nvPr/>
              </p:nvSpPr>
              <p:spPr bwMode="auto">
                <a:xfrm>
                  <a:off x="4174" y="1676"/>
                  <a:ext cx="102" cy="52"/>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68" name="Rectangle 316"/>
                <p:cNvSpPr>
                  <a:spLocks noChangeArrowheads="1"/>
                </p:cNvSpPr>
                <p:nvPr/>
              </p:nvSpPr>
              <p:spPr bwMode="auto">
                <a:xfrm>
                  <a:off x="4002" y="1676"/>
                  <a:ext cx="103" cy="52"/>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69" name="Line 317"/>
              <p:cNvSpPr>
                <a:spLocks noChangeShapeType="1"/>
              </p:cNvSpPr>
              <p:nvPr/>
            </p:nvSpPr>
            <p:spPr bwMode="auto">
              <a:xfrm>
                <a:off x="4002" y="1571"/>
                <a:ext cx="558" cy="61"/>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74169" name="Group 318"/>
            <p:cNvGrpSpPr>
              <a:grpSpLocks/>
            </p:cNvGrpSpPr>
            <p:nvPr/>
          </p:nvGrpSpPr>
          <p:grpSpPr bwMode="auto">
            <a:xfrm>
              <a:off x="9949712" y="1295400"/>
              <a:ext cx="885825" cy="354013"/>
              <a:chOff x="4002" y="1296"/>
              <a:chExt cx="558" cy="223"/>
            </a:xfrm>
          </p:grpSpPr>
          <p:grpSp>
            <p:nvGrpSpPr>
              <p:cNvPr id="174182" name="Group 319"/>
              <p:cNvGrpSpPr>
                <a:grpSpLocks/>
              </p:cNvGrpSpPr>
              <p:nvPr/>
            </p:nvGrpSpPr>
            <p:grpSpPr bwMode="auto">
              <a:xfrm>
                <a:off x="4139" y="1296"/>
                <a:ext cx="421" cy="96"/>
                <a:chOff x="4139" y="1388"/>
                <a:chExt cx="275" cy="52"/>
              </a:xfrm>
            </p:grpSpPr>
            <p:sp>
              <p:nvSpPr>
                <p:cNvPr id="612672" name="Rectangle 320"/>
                <p:cNvSpPr>
                  <a:spLocks noChangeArrowheads="1"/>
                </p:cNvSpPr>
                <p:nvPr/>
              </p:nvSpPr>
              <p:spPr bwMode="auto">
                <a:xfrm>
                  <a:off x="4139" y="1388"/>
                  <a:ext cx="103" cy="52"/>
                </a:xfrm>
                <a:prstGeom prst="rect">
                  <a:avLst/>
                </a:prstGeom>
                <a:solidFill>
                  <a:srgbClr val="33CC33"/>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3" name="Rectangle 321"/>
                <p:cNvSpPr>
                  <a:spLocks noChangeArrowheads="1"/>
                </p:cNvSpPr>
                <p:nvPr/>
              </p:nvSpPr>
              <p:spPr bwMode="auto">
                <a:xfrm>
                  <a:off x="4311" y="1388"/>
                  <a:ext cx="103" cy="52"/>
                </a:xfrm>
                <a:prstGeom prst="rect">
                  <a:avLst/>
                </a:prstGeom>
                <a:solidFill>
                  <a:srgbClr val="33CC33"/>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74" name="Line 322"/>
              <p:cNvSpPr>
                <a:spLocks noChangeShapeType="1"/>
              </p:cNvSpPr>
              <p:nvPr/>
            </p:nvSpPr>
            <p:spPr bwMode="auto">
              <a:xfrm flipV="1">
                <a:off x="4002" y="1440"/>
                <a:ext cx="558" cy="79"/>
              </a:xfrm>
              <a:prstGeom prst="line">
                <a:avLst/>
              </a:prstGeom>
              <a:noFill/>
              <a:ln w="38100">
                <a:solidFill>
                  <a:srgbClr val="33CC33"/>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12676" name="Line 324"/>
            <p:cNvSpPr>
              <a:spLocks noChangeShapeType="1"/>
            </p:cNvSpPr>
            <p:nvPr/>
          </p:nvSpPr>
          <p:spPr bwMode="auto">
            <a:xfrm>
              <a:off x="9571074" y="1080077"/>
              <a:ext cx="0" cy="37485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7" name="Line 325"/>
            <p:cNvSpPr>
              <a:spLocks noChangeShapeType="1"/>
            </p:cNvSpPr>
            <p:nvPr/>
          </p:nvSpPr>
          <p:spPr bwMode="auto">
            <a:xfrm>
              <a:off x="9571074" y="1454927"/>
              <a:ext cx="325438"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8" name="Line 326"/>
            <p:cNvSpPr>
              <a:spLocks noChangeShapeType="1"/>
            </p:cNvSpPr>
            <p:nvPr/>
          </p:nvSpPr>
          <p:spPr bwMode="auto">
            <a:xfrm flipV="1">
              <a:off x="9896512" y="879945"/>
              <a:ext cx="0" cy="57498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79" name="Oval 327"/>
            <p:cNvSpPr>
              <a:spLocks noChangeArrowheads="1"/>
            </p:cNvSpPr>
            <p:nvPr/>
          </p:nvSpPr>
          <p:spPr bwMode="auto">
            <a:xfrm>
              <a:off x="9679024" y="1038780"/>
              <a:ext cx="109538" cy="82594"/>
            </a:xfrm>
            <a:prstGeom prst="ellipse">
              <a:avLst/>
            </a:prstGeom>
            <a:solidFill>
              <a:srgbClr val="000000"/>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2680" name="Oval 328"/>
            <p:cNvSpPr>
              <a:spLocks noChangeArrowheads="1"/>
            </p:cNvSpPr>
            <p:nvPr/>
          </p:nvSpPr>
          <p:spPr bwMode="auto">
            <a:xfrm>
              <a:off x="9679024" y="1164259"/>
              <a:ext cx="109538" cy="82594"/>
            </a:xfrm>
            <a:prstGeom prst="ellipse">
              <a:avLst/>
            </a:prstGeom>
            <a:solidFill>
              <a:srgbClr val="000000"/>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2681" name="Oval 329"/>
            <p:cNvSpPr>
              <a:spLocks noChangeArrowheads="1"/>
            </p:cNvSpPr>
            <p:nvPr/>
          </p:nvSpPr>
          <p:spPr bwMode="auto">
            <a:xfrm>
              <a:off x="9679024" y="1329447"/>
              <a:ext cx="109538" cy="84183"/>
            </a:xfrm>
            <a:prstGeom prst="ellipse">
              <a:avLst/>
            </a:prstGeom>
            <a:solidFill>
              <a:srgbClr val="000000"/>
            </a:solidFill>
            <a:ln>
              <a:noFill/>
            </a:ln>
            <a:effectLst/>
            <a:extLst>
              <a:ext uri="{91240B29-F687-4f45-9708-019B960494DF}">
                <a14:hiddenLine xmlns:a14="http://schemas.microsoft.com/office/drawing/2010/main" xmlns="" w="12700">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2682" name="Line 330"/>
            <p:cNvSpPr>
              <a:spLocks noChangeShapeType="1"/>
            </p:cNvSpPr>
            <p:nvPr/>
          </p:nvSpPr>
          <p:spPr bwMode="auto">
            <a:xfrm flipV="1">
              <a:off x="9571074" y="872003"/>
              <a:ext cx="0" cy="20807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83" name="AutoShape 331"/>
            <p:cNvSpPr>
              <a:spLocks noChangeArrowheads="1"/>
            </p:cNvSpPr>
            <p:nvPr/>
          </p:nvSpPr>
          <p:spPr bwMode="auto">
            <a:xfrm>
              <a:off x="9623462" y="621044"/>
              <a:ext cx="150812" cy="292256"/>
            </a:xfrm>
            <a:prstGeom prst="downArrow">
              <a:avLst>
                <a:gd name="adj1" fmla="val 50000"/>
                <a:gd name="adj2" fmla="val 38139"/>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2684" name="Text Box 332"/>
            <p:cNvSpPr txBox="1">
              <a:spLocks noChangeArrowheads="1"/>
            </p:cNvSpPr>
            <p:nvPr/>
          </p:nvSpPr>
          <p:spPr bwMode="auto">
            <a:xfrm>
              <a:off x="9340887" y="481269"/>
              <a:ext cx="363537" cy="4606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0000"/>
                  </a:solidFill>
                  <a:latin typeface="Arial"/>
                  <a:cs typeface="Arial"/>
                </a:rPr>
                <a:t>r</a:t>
              </a:r>
            </a:p>
          </p:txBody>
        </p:sp>
        <p:sp>
          <p:nvSpPr>
            <p:cNvPr id="612685" name="Text Box 333"/>
            <p:cNvSpPr txBox="1">
              <a:spLocks noChangeArrowheads="1"/>
            </p:cNvSpPr>
            <p:nvPr/>
          </p:nvSpPr>
          <p:spPr bwMode="auto">
            <a:xfrm>
              <a:off x="9159912" y="914888"/>
              <a:ext cx="431800" cy="462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rgbClr val="000000"/>
                  </a:solidFill>
                  <a:latin typeface="Arial"/>
                  <a:cs typeface="Arial"/>
                </a:rPr>
                <a:t>b</a:t>
              </a:r>
            </a:p>
          </p:txBody>
        </p:sp>
        <p:sp>
          <p:nvSpPr>
            <p:cNvPr id="612686" name="Text Box 334"/>
            <p:cNvSpPr txBox="1">
              <a:spLocks noChangeArrowheads="1"/>
            </p:cNvSpPr>
            <p:nvPr/>
          </p:nvSpPr>
          <p:spPr bwMode="auto">
            <a:xfrm>
              <a:off x="9144037" y="0"/>
              <a:ext cx="1279525" cy="462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0" dirty="0">
                  <a:latin typeface="Arial"/>
                  <a:cs typeface="Arial"/>
                </a:rPr>
                <a:t>marking</a:t>
              </a:r>
            </a:p>
          </p:txBody>
        </p:sp>
        <p:sp>
          <p:nvSpPr>
            <p:cNvPr id="174181" name="Diamond 7"/>
            <p:cNvSpPr>
              <a:spLocks noChangeArrowheads="1"/>
            </p:cNvSpPr>
            <p:nvPr/>
          </p:nvSpPr>
          <p:spPr bwMode="auto">
            <a:xfrm>
              <a:off x="9583322" y="1506219"/>
              <a:ext cx="334596" cy="306947"/>
            </a:xfrm>
            <a:prstGeom prst="diamond">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grpSp>
      <p:grpSp>
        <p:nvGrpSpPr>
          <p:cNvPr id="10" name="Group 9"/>
          <p:cNvGrpSpPr>
            <a:grpSpLocks/>
          </p:cNvGrpSpPr>
          <p:nvPr/>
        </p:nvGrpSpPr>
        <p:grpSpPr bwMode="auto">
          <a:xfrm>
            <a:off x="6367463" y="1474788"/>
            <a:ext cx="2590800" cy="2246312"/>
            <a:chOff x="4656063" y="-278535"/>
            <a:chExt cx="2590800" cy="2245640"/>
          </a:xfrm>
        </p:grpSpPr>
        <p:sp>
          <p:nvSpPr>
            <p:cNvPr id="596" name="AutoShape 305"/>
            <p:cNvSpPr>
              <a:spLocks noChangeArrowheads="1"/>
            </p:cNvSpPr>
            <p:nvPr/>
          </p:nvSpPr>
          <p:spPr bwMode="auto">
            <a:xfrm>
              <a:off x="4656063" y="-242034"/>
              <a:ext cx="2590800" cy="2209139"/>
            </a:xfrm>
            <a:prstGeom prst="wedgeRoundRectCallout">
              <a:avLst>
                <a:gd name="adj1" fmla="val -44912"/>
                <a:gd name="adj2" fmla="val 69972"/>
                <a:gd name="adj3" fmla="val 16667"/>
              </a:avLst>
            </a:prstGeom>
            <a:solidFill>
              <a:srgbClr val="DDDDDD"/>
            </a:solidFill>
            <a:ln>
              <a:noFill/>
            </a:ln>
            <a:effectLst/>
            <a:extLst>
              <a:ext uri="{91240B29-F687-4f45-9708-019B960494DF}">
                <a14:hiddenLine xmlns:a14="http://schemas.microsoft.com/office/drawing/2010/main" xmlns="" w="9525">
                  <a:solidFill>
                    <a:srgbClr val="0000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chemeClr val="accent2"/>
                </a:solidFill>
                <a:latin typeface="Arial"/>
                <a:cs typeface="Arial"/>
              </a:endParaRPr>
            </a:p>
          </p:txBody>
        </p:sp>
        <p:sp>
          <p:nvSpPr>
            <p:cNvPr id="174145" name="Oval 285"/>
            <p:cNvSpPr>
              <a:spLocks noChangeArrowheads="1"/>
            </p:cNvSpPr>
            <p:nvPr/>
          </p:nvSpPr>
          <p:spPr bwMode="auto">
            <a:xfrm>
              <a:off x="6336226" y="877054"/>
              <a:ext cx="442636" cy="392880"/>
            </a:xfrm>
            <a:prstGeom prst="ellipse">
              <a:avLst/>
            </a:prstGeom>
            <a:solidFill>
              <a:schemeClr val="bg1"/>
            </a:solidFill>
            <a:ln w="19050">
              <a:solidFill>
                <a:schemeClr val="tx1"/>
              </a:solidFill>
              <a:round/>
              <a:headEnd/>
              <a:tailEnd/>
            </a:ln>
          </p:spPr>
          <p:txBody>
            <a:bodyPr wrap="none" anchor="ctr"/>
            <a:lstStyle/>
            <a:p>
              <a:endParaRPr lang="en-US" dirty="0">
                <a:latin typeface="Arial" charset="0"/>
                <a:cs typeface="Arial" charset="0"/>
              </a:endParaRPr>
            </a:p>
          </p:txBody>
        </p:sp>
        <p:grpSp>
          <p:nvGrpSpPr>
            <p:cNvPr id="174146" name="Group 286"/>
            <p:cNvGrpSpPr>
              <a:grpSpLocks/>
            </p:cNvGrpSpPr>
            <p:nvPr/>
          </p:nvGrpSpPr>
          <p:grpSpPr bwMode="auto">
            <a:xfrm>
              <a:off x="4664310" y="403979"/>
              <a:ext cx="1504950" cy="457200"/>
              <a:chOff x="4080" y="1536"/>
              <a:chExt cx="948" cy="288"/>
            </a:xfrm>
          </p:grpSpPr>
          <p:sp>
            <p:nvSpPr>
              <p:cNvPr id="612639" name="Line 287"/>
              <p:cNvSpPr>
                <a:spLocks noChangeShapeType="1"/>
              </p:cNvSpPr>
              <p:nvPr/>
            </p:nvSpPr>
            <p:spPr bwMode="auto">
              <a:xfrm>
                <a:off x="4489" y="1568"/>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0" name="Line 288"/>
              <p:cNvSpPr>
                <a:spLocks noChangeShapeType="1"/>
              </p:cNvSpPr>
              <p:nvPr/>
            </p:nvSpPr>
            <p:spPr bwMode="auto">
              <a:xfrm>
                <a:off x="5028" y="1568"/>
                <a:ext cx="0" cy="20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1" name="Line 289"/>
              <p:cNvSpPr>
                <a:spLocks noChangeShapeType="1"/>
              </p:cNvSpPr>
              <p:nvPr/>
            </p:nvSpPr>
            <p:spPr bwMode="auto">
              <a:xfrm flipH="1">
                <a:off x="4489" y="1776"/>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2" name="Line 290"/>
              <p:cNvSpPr>
                <a:spLocks noChangeShapeType="1"/>
              </p:cNvSpPr>
              <p:nvPr/>
            </p:nvSpPr>
            <p:spPr bwMode="auto">
              <a:xfrm flipH="1">
                <a:off x="4608" y="1584"/>
                <a:ext cx="0" cy="192"/>
              </a:xfrm>
              <a:prstGeom prst="line">
                <a:avLst/>
              </a:prstGeom>
              <a:noFill/>
              <a:ln w="38100">
                <a:solidFill>
                  <a:srgbClr val="33CC3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3" name="Line 291"/>
              <p:cNvSpPr>
                <a:spLocks noChangeShapeType="1"/>
              </p:cNvSpPr>
              <p:nvPr/>
            </p:nvSpPr>
            <p:spPr bwMode="auto">
              <a:xfrm flipH="1">
                <a:off x="4896" y="1584"/>
                <a:ext cx="0" cy="192"/>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4" name="Line 292"/>
              <p:cNvSpPr>
                <a:spLocks noChangeShapeType="1"/>
              </p:cNvSpPr>
              <p:nvPr/>
            </p:nvSpPr>
            <p:spPr bwMode="auto">
              <a:xfrm>
                <a:off x="4128" y="1536"/>
                <a:ext cx="336" cy="110"/>
              </a:xfrm>
              <a:prstGeom prst="line">
                <a:avLst/>
              </a:prstGeom>
              <a:noFill/>
              <a:ln w="38100">
                <a:solidFill>
                  <a:srgbClr val="33CC33"/>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5" name="Line 293"/>
              <p:cNvSpPr>
                <a:spLocks noChangeShapeType="1"/>
              </p:cNvSpPr>
              <p:nvPr/>
            </p:nvSpPr>
            <p:spPr bwMode="auto">
              <a:xfrm flipV="1">
                <a:off x="4080" y="1724"/>
                <a:ext cx="359" cy="100"/>
              </a:xfrm>
              <a:prstGeom prst="line">
                <a:avLst/>
              </a:prstGeom>
              <a:noFill/>
              <a:ln w="38100">
                <a:solidFill>
                  <a:srgbClr val="FF0000"/>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612646" name="Text Box 294"/>
            <p:cNvSpPr txBox="1">
              <a:spLocks noChangeArrowheads="1"/>
            </p:cNvSpPr>
            <p:nvPr/>
          </p:nvSpPr>
          <p:spPr bwMode="auto">
            <a:xfrm>
              <a:off x="5121200" y="-278535"/>
              <a:ext cx="1657350" cy="461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i="0" dirty="0">
                  <a:solidFill>
                    <a:srgbClr val="000000"/>
                  </a:solidFill>
                  <a:latin typeface="Arial"/>
                  <a:cs typeface="Arial"/>
                </a:rPr>
                <a:t>scheduling</a:t>
              </a:r>
              <a:endParaRPr lang="en-US" sz="1600" i="0" dirty="0">
                <a:solidFill>
                  <a:srgbClr val="000000"/>
                </a:solidFill>
                <a:latin typeface="Arial"/>
                <a:cs typeface="Arial"/>
              </a:endParaRPr>
            </a:p>
          </p:txBody>
        </p:sp>
        <p:grpSp>
          <p:nvGrpSpPr>
            <p:cNvPr id="174148" name="Group 295"/>
            <p:cNvGrpSpPr>
              <a:grpSpLocks/>
            </p:cNvGrpSpPr>
            <p:nvPr/>
          </p:nvGrpSpPr>
          <p:grpSpPr bwMode="auto">
            <a:xfrm>
              <a:off x="5331060" y="1292979"/>
              <a:ext cx="855663" cy="330200"/>
              <a:chOff x="4464" y="2000"/>
              <a:chExt cx="539" cy="208"/>
            </a:xfrm>
          </p:grpSpPr>
          <p:sp>
            <p:nvSpPr>
              <p:cNvPr id="612648" name="Line 296"/>
              <p:cNvSpPr>
                <a:spLocks noChangeShapeType="1"/>
              </p:cNvSpPr>
              <p:nvPr/>
            </p:nvSpPr>
            <p:spPr bwMode="auto">
              <a:xfrm>
                <a:off x="4464" y="2000"/>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49" name="Line 297"/>
              <p:cNvSpPr>
                <a:spLocks noChangeShapeType="1"/>
              </p:cNvSpPr>
              <p:nvPr/>
            </p:nvSpPr>
            <p:spPr bwMode="auto">
              <a:xfrm>
                <a:off x="5003" y="2000"/>
                <a:ext cx="0" cy="208"/>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50" name="Line 298"/>
              <p:cNvSpPr>
                <a:spLocks noChangeShapeType="1"/>
              </p:cNvSpPr>
              <p:nvPr/>
            </p:nvSpPr>
            <p:spPr bwMode="auto">
              <a:xfrm flipH="1">
                <a:off x="4464" y="2208"/>
                <a:ext cx="539" cy="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612651" name="Text Box 299"/>
            <p:cNvSpPr txBox="1">
              <a:spLocks noChangeArrowheads="1"/>
            </p:cNvSpPr>
            <p:nvPr/>
          </p:nvSpPr>
          <p:spPr bwMode="auto">
            <a:xfrm>
              <a:off x="5635550" y="403886"/>
              <a:ext cx="427038" cy="64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a:latin typeface="Arial"/>
                  <a:cs typeface="Arial"/>
                </a:rPr>
                <a:t>.</a:t>
              </a:r>
              <a:endParaRPr lang="en-US" sz="2400" dirty="0">
                <a:solidFill>
                  <a:schemeClr val="accent2"/>
                </a:solidFill>
                <a:latin typeface="Arial"/>
                <a:cs typeface="Arial"/>
              </a:endParaRPr>
            </a:p>
          </p:txBody>
        </p:sp>
        <p:sp>
          <p:nvSpPr>
            <p:cNvPr id="612652" name="Text Box 300"/>
            <p:cNvSpPr txBox="1">
              <a:spLocks noChangeArrowheads="1"/>
            </p:cNvSpPr>
            <p:nvPr/>
          </p:nvSpPr>
          <p:spPr bwMode="auto">
            <a:xfrm>
              <a:off x="5635550" y="556240"/>
              <a:ext cx="427038" cy="64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a:latin typeface="Arial"/>
                  <a:cs typeface="Arial"/>
                </a:rPr>
                <a:t>.</a:t>
              </a:r>
              <a:endParaRPr lang="en-US" sz="2400" dirty="0">
                <a:solidFill>
                  <a:schemeClr val="accent2"/>
                </a:solidFill>
                <a:latin typeface="Arial"/>
                <a:cs typeface="Arial"/>
              </a:endParaRPr>
            </a:p>
          </p:txBody>
        </p:sp>
        <p:sp>
          <p:nvSpPr>
            <p:cNvPr id="612653" name="Text Box 301"/>
            <p:cNvSpPr txBox="1">
              <a:spLocks noChangeArrowheads="1"/>
            </p:cNvSpPr>
            <p:nvPr/>
          </p:nvSpPr>
          <p:spPr bwMode="auto">
            <a:xfrm>
              <a:off x="5635550" y="708595"/>
              <a:ext cx="427038" cy="645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b="1" dirty="0">
                  <a:latin typeface="Arial"/>
                  <a:cs typeface="Arial"/>
                </a:rPr>
                <a:t>.</a:t>
              </a:r>
              <a:endParaRPr lang="en-US" sz="2400" dirty="0">
                <a:solidFill>
                  <a:schemeClr val="accent2"/>
                </a:solidFill>
                <a:latin typeface="Arial"/>
                <a:cs typeface="Arial"/>
              </a:endParaRPr>
            </a:p>
          </p:txBody>
        </p:sp>
        <p:sp>
          <p:nvSpPr>
            <p:cNvPr id="612654" name="Line 302"/>
            <p:cNvSpPr>
              <a:spLocks noChangeShapeType="1"/>
            </p:cNvSpPr>
            <p:nvPr/>
          </p:nvSpPr>
          <p:spPr bwMode="auto">
            <a:xfrm>
              <a:off x="6780138" y="1076784"/>
              <a:ext cx="381000" cy="0"/>
            </a:xfrm>
            <a:prstGeom prst="line">
              <a:avLst/>
            </a:prstGeom>
            <a:noFill/>
            <a:ln w="38100">
              <a:solidFill>
                <a:schemeClr val="bg2"/>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12655" name="Line 303"/>
            <p:cNvSpPr>
              <a:spLocks noChangeShapeType="1"/>
            </p:cNvSpPr>
            <p:nvPr/>
          </p:nvSpPr>
          <p:spPr bwMode="auto">
            <a:xfrm>
              <a:off x="6191175" y="638766"/>
              <a:ext cx="304800" cy="228532"/>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354"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110</a:t>
            </a:fld>
            <a:endParaRPr lang="en-US" sz="1200" dirty="0">
              <a:latin typeface="Tahoma" charset="0"/>
            </a:endParaRPr>
          </a:p>
        </p:txBody>
      </p:sp>
      <p:sp>
        <p:nvSpPr>
          <p:cNvPr id="355"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
        <p:nvSpPr>
          <p:cNvPr id="2" name="TextBox 1"/>
          <p:cNvSpPr txBox="1"/>
          <p:nvPr/>
        </p:nvSpPr>
        <p:spPr>
          <a:xfrm>
            <a:off x="6350816" y="6858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01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02" name="Rectangle 2"/>
          <p:cNvSpPr>
            <a:spLocks noChangeArrowheads="1"/>
          </p:cNvSpPr>
          <p:nvPr/>
        </p:nvSpPr>
        <p:spPr bwMode="auto">
          <a:xfrm>
            <a:off x="447675" y="125413"/>
            <a:ext cx="77724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defRPr/>
            </a:pPr>
            <a:r>
              <a:rPr lang="en-US" sz="4400" i="0" dirty="0">
                <a:solidFill>
                  <a:srgbClr val="000099"/>
                </a:solidFill>
                <a:latin typeface="+mn-lt"/>
              </a:rPr>
              <a:t>Edge-router packet marking </a:t>
            </a:r>
          </a:p>
        </p:txBody>
      </p:sp>
      <p:sp>
        <p:nvSpPr>
          <p:cNvPr id="614403" name="Rectangle 3"/>
          <p:cNvSpPr>
            <a:spLocks noChangeArrowheads="1"/>
          </p:cNvSpPr>
          <p:nvPr/>
        </p:nvSpPr>
        <p:spPr bwMode="auto">
          <a:xfrm>
            <a:off x="719138" y="4856163"/>
            <a:ext cx="82296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77813" indent="-277813">
              <a:spcBef>
                <a:spcPct val="20000"/>
              </a:spcBef>
              <a:buClr>
                <a:srgbClr val="000099"/>
              </a:buClr>
              <a:buSzPct val="100000"/>
              <a:buFont typeface="Wingdings" charset="2"/>
              <a:buChar char="§"/>
              <a:defRPr/>
            </a:pPr>
            <a:r>
              <a:rPr lang="en-US" sz="2400" i="0" dirty="0">
                <a:solidFill>
                  <a:schemeClr val="tx2"/>
                </a:solidFill>
                <a:latin typeface="+mn-lt"/>
              </a:rPr>
              <a:t>class-based marking: packets of different classes marked differently</a:t>
            </a:r>
          </a:p>
          <a:p>
            <a:pPr marL="277813" indent="-277813">
              <a:spcBef>
                <a:spcPct val="20000"/>
              </a:spcBef>
              <a:buClr>
                <a:srgbClr val="000099"/>
              </a:buClr>
              <a:buSzPct val="100000"/>
              <a:buFont typeface="Wingdings" charset="2"/>
              <a:buChar char="§"/>
              <a:defRPr/>
            </a:pPr>
            <a:r>
              <a:rPr lang="en-US" sz="2400" i="0" dirty="0">
                <a:solidFill>
                  <a:schemeClr val="tx2"/>
                </a:solidFill>
                <a:latin typeface="+mn-lt"/>
              </a:rPr>
              <a:t>intra-class marking: conforming portion of flow marked differently than non-conforming one</a:t>
            </a:r>
            <a:endParaRPr lang="en-US" sz="2400" i="0" dirty="0">
              <a:solidFill>
                <a:schemeClr val="accent2"/>
              </a:solidFill>
              <a:latin typeface="+mn-lt"/>
            </a:endParaRPr>
          </a:p>
        </p:txBody>
      </p:sp>
      <p:sp>
        <p:nvSpPr>
          <p:cNvPr id="614404" name="Rectangle 4"/>
          <p:cNvSpPr>
            <a:spLocks noChangeArrowheads="1"/>
          </p:cNvSpPr>
          <p:nvPr/>
        </p:nvSpPr>
        <p:spPr bwMode="auto">
          <a:xfrm>
            <a:off x="557213" y="1095375"/>
            <a:ext cx="80010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77813" indent="-277813">
              <a:spcBef>
                <a:spcPct val="20000"/>
              </a:spcBef>
              <a:buClr>
                <a:srgbClr val="000099"/>
              </a:buClr>
              <a:buSzPct val="100000"/>
              <a:buFont typeface="Wingdings" charset="2"/>
              <a:buChar char="§"/>
              <a:defRPr/>
            </a:pPr>
            <a:r>
              <a:rPr lang="en-US" sz="2800" dirty="0">
                <a:solidFill>
                  <a:srgbClr val="000099"/>
                </a:solidFill>
                <a:latin typeface="+mn-lt"/>
              </a:rPr>
              <a:t>profile:</a:t>
            </a:r>
            <a:r>
              <a:rPr lang="en-US" sz="2800" dirty="0">
                <a:solidFill>
                  <a:schemeClr val="accent2"/>
                </a:solidFill>
                <a:latin typeface="+mn-lt"/>
              </a:rPr>
              <a:t> </a:t>
            </a:r>
            <a:r>
              <a:rPr lang="en-US" sz="2800" i="0" dirty="0">
                <a:solidFill>
                  <a:schemeClr val="tx2"/>
                </a:solidFill>
                <a:latin typeface="+mn-lt"/>
              </a:rPr>
              <a:t>pre-negotiated</a:t>
            </a:r>
            <a:r>
              <a:rPr lang="en-US" sz="2800" i="0" dirty="0">
                <a:solidFill>
                  <a:schemeClr val="accent2"/>
                </a:solidFill>
                <a:latin typeface="+mn-lt"/>
              </a:rPr>
              <a:t> </a:t>
            </a:r>
            <a:r>
              <a:rPr lang="en-US" sz="2800" i="0" dirty="0">
                <a:solidFill>
                  <a:schemeClr val="tx2"/>
                </a:solidFill>
                <a:latin typeface="+mn-lt"/>
              </a:rPr>
              <a:t>rate r, bucket size b</a:t>
            </a:r>
            <a:endParaRPr lang="en-US" sz="2800" i="0" dirty="0">
              <a:solidFill>
                <a:schemeClr val="accent2"/>
              </a:solidFill>
              <a:latin typeface="+mn-lt"/>
            </a:endParaRPr>
          </a:p>
          <a:p>
            <a:pPr marL="277813" indent="-277813">
              <a:spcBef>
                <a:spcPct val="20000"/>
              </a:spcBef>
              <a:buClr>
                <a:srgbClr val="000099"/>
              </a:buClr>
              <a:buSzPct val="100000"/>
              <a:buFont typeface="Wingdings" charset="2"/>
              <a:buChar char="§"/>
              <a:defRPr/>
            </a:pPr>
            <a:r>
              <a:rPr lang="en-US" sz="2800" i="0" dirty="0">
                <a:solidFill>
                  <a:schemeClr val="tx2"/>
                </a:solidFill>
                <a:latin typeface="+mn-lt"/>
              </a:rPr>
              <a:t>packet marking at edge based on </a:t>
            </a:r>
            <a:r>
              <a:rPr lang="en-US" sz="2800" dirty="0">
                <a:solidFill>
                  <a:srgbClr val="000099"/>
                </a:solidFill>
                <a:latin typeface="+mn-lt"/>
              </a:rPr>
              <a:t>per-flow</a:t>
            </a:r>
            <a:r>
              <a:rPr lang="en-US" sz="2800" dirty="0">
                <a:solidFill>
                  <a:schemeClr val="tx2"/>
                </a:solidFill>
                <a:latin typeface="+mn-lt"/>
              </a:rPr>
              <a:t> </a:t>
            </a:r>
            <a:r>
              <a:rPr lang="en-US" sz="2800" i="0" dirty="0">
                <a:solidFill>
                  <a:schemeClr val="tx2"/>
                </a:solidFill>
                <a:latin typeface="+mn-lt"/>
              </a:rPr>
              <a:t>profile</a:t>
            </a:r>
            <a:endParaRPr lang="en-US" sz="2800" i="0" dirty="0">
              <a:solidFill>
                <a:schemeClr val="accent2"/>
              </a:solidFill>
              <a:latin typeface="+mn-lt"/>
            </a:endParaRPr>
          </a:p>
        </p:txBody>
      </p:sp>
      <p:sp>
        <p:nvSpPr>
          <p:cNvPr id="614405" name="Text Box 5"/>
          <p:cNvSpPr txBox="1">
            <a:spLocks noChangeArrowheads="1"/>
          </p:cNvSpPr>
          <p:nvPr/>
        </p:nvSpPr>
        <p:spPr bwMode="auto">
          <a:xfrm>
            <a:off x="603250" y="4383088"/>
            <a:ext cx="4495800" cy="52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dirty="0">
                <a:solidFill>
                  <a:srgbClr val="000099"/>
                </a:solidFill>
                <a:latin typeface="+mn-lt"/>
              </a:rPr>
              <a:t>possible use of marking</a:t>
            </a:r>
            <a:r>
              <a:rPr lang="en-US" sz="2400" dirty="0">
                <a:solidFill>
                  <a:srgbClr val="000099"/>
                </a:solidFill>
                <a:latin typeface="+mn-lt"/>
              </a:rPr>
              <a:t>:</a:t>
            </a:r>
          </a:p>
        </p:txBody>
      </p:sp>
      <p:sp>
        <p:nvSpPr>
          <p:cNvPr id="614406" name="Text Box 6"/>
          <p:cNvSpPr txBox="1">
            <a:spLocks noChangeArrowheads="1"/>
          </p:cNvSpPr>
          <p:nvPr/>
        </p:nvSpPr>
        <p:spPr bwMode="auto">
          <a:xfrm>
            <a:off x="2782888" y="3876675"/>
            <a:ext cx="2133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i="0" dirty="0">
                <a:solidFill>
                  <a:schemeClr val="tx2"/>
                </a:solidFill>
                <a:latin typeface="Arial"/>
                <a:cs typeface="Arial"/>
              </a:rPr>
              <a:t>user packets</a:t>
            </a:r>
            <a:endParaRPr lang="en-US" sz="2000" i="0" dirty="0">
              <a:solidFill>
                <a:schemeClr val="accent2"/>
              </a:solidFill>
              <a:latin typeface="Arial"/>
              <a:cs typeface="Arial"/>
            </a:endParaRPr>
          </a:p>
        </p:txBody>
      </p:sp>
      <p:sp>
        <p:nvSpPr>
          <p:cNvPr id="614408" name="Rectangle 8"/>
          <p:cNvSpPr>
            <a:spLocks noChangeArrowheads="1"/>
          </p:cNvSpPr>
          <p:nvPr/>
        </p:nvSpPr>
        <p:spPr bwMode="auto">
          <a:xfrm>
            <a:off x="6508750" y="3716338"/>
            <a:ext cx="228600" cy="152400"/>
          </a:xfrm>
          <a:prstGeom prst="rect">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09" name="Rectangle 9"/>
          <p:cNvSpPr>
            <a:spLocks noChangeArrowheads="1"/>
          </p:cNvSpPr>
          <p:nvPr/>
        </p:nvSpPr>
        <p:spPr bwMode="auto">
          <a:xfrm>
            <a:off x="6889750" y="3716338"/>
            <a:ext cx="228600" cy="152400"/>
          </a:xfrm>
          <a:prstGeom prst="rect">
            <a:avLst/>
          </a:prstGeom>
          <a:solidFill>
            <a:srgbClr val="00CC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0" name="Rectangle 10"/>
          <p:cNvSpPr>
            <a:spLocks noChangeArrowheads="1"/>
          </p:cNvSpPr>
          <p:nvPr/>
        </p:nvSpPr>
        <p:spPr bwMode="auto">
          <a:xfrm>
            <a:off x="6965950" y="4554538"/>
            <a:ext cx="228600" cy="1524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1" name="Rectangle 11"/>
          <p:cNvSpPr>
            <a:spLocks noChangeArrowheads="1"/>
          </p:cNvSpPr>
          <p:nvPr/>
        </p:nvSpPr>
        <p:spPr bwMode="auto">
          <a:xfrm>
            <a:off x="6584950" y="4554538"/>
            <a:ext cx="228600" cy="1524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2" name="Rectangle 12"/>
          <p:cNvSpPr>
            <a:spLocks noChangeArrowheads="1"/>
          </p:cNvSpPr>
          <p:nvPr/>
        </p:nvSpPr>
        <p:spPr bwMode="auto">
          <a:xfrm>
            <a:off x="6203950" y="4554538"/>
            <a:ext cx="228600" cy="152400"/>
          </a:xfrm>
          <a:prstGeom prst="rect">
            <a:avLst/>
          </a:prstGeom>
          <a:solidFill>
            <a:srgbClr val="FF0000"/>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3" name="Line 13"/>
          <p:cNvSpPr>
            <a:spLocks noChangeShapeType="1"/>
          </p:cNvSpPr>
          <p:nvPr/>
        </p:nvSpPr>
        <p:spPr bwMode="auto">
          <a:xfrm>
            <a:off x="5670550" y="3106738"/>
            <a:ext cx="0" cy="6858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4" name="Line 14"/>
          <p:cNvSpPr>
            <a:spLocks noChangeShapeType="1"/>
          </p:cNvSpPr>
          <p:nvPr/>
        </p:nvSpPr>
        <p:spPr bwMode="auto">
          <a:xfrm>
            <a:off x="5670550" y="3792538"/>
            <a:ext cx="4572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5" name="Line 15"/>
          <p:cNvSpPr>
            <a:spLocks noChangeShapeType="1"/>
          </p:cNvSpPr>
          <p:nvPr/>
        </p:nvSpPr>
        <p:spPr bwMode="auto">
          <a:xfrm flipV="1">
            <a:off x="6127750" y="3106738"/>
            <a:ext cx="0" cy="6858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6" name="Oval 16"/>
          <p:cNvSpPr>
            <a:spLocks noChangeArrowheads="1"/>
          </p:cNvSpPr>
          <p:nvPr/>
        </p:nvSpPr>
        <p:spPr bwMode="auto">
          <a:xfrm>
            <a:off x="5746750" y="3944938"/>
            <a:ext cx="304800" cy="3048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7" name="Line 17"/>
          <p:cNvSpPr>
            <a:spLocks noChangeShapeType="1"/>
          </p:cNvSpPr>
          <p:nvPr/>
        </p:nvSpPr>
        <p:spPr bwMode="auto">
          <a:xfrm>
            <a:off x="4527550" y="4097338"/>
            <a:ext cx="1143000"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8" name="Rectangle 18"/>
          <p:cNvSpPr>
            <a:spLocks noChangeArrowheads="1"/>
          </p:cNvSpPr>
          <p:nvPr/>
        </p:nvSpPr>
        <p:spPr bwMode="auto">
          <a:xfrm>
            <a:off x="4603750" y="3792538"/>
            <a:ext cx="228600" cy="152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19" name="Rectangle 19"/>
          <p:cNvSpPr>
            <a:spLocks noChangeArrowheads="1"/>
          </p:cNvSpPr>
          <p:nvPr/>
        </p:nvSpPr>
        <p:spPr bwMode="auto">
          <a:xfrm>
            <a:off x="4984750" y="3792538"/>
            <a:ext cx="228600" cy="152400"/>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0" name="Oval 20"/>
          <p:cNvSpPr>
            <a:spLocks noChangeArrowheads="1"/>
          </p:cNvSpPr>
          <p:nvPr/>
        </p:nvSpPr>
        <p:spPr bwMode="auto">
          <a:xfrm>
            <a:off x="5822950" y="3030538"/>
            <a:ext cx="152400" cy="152400"/>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4421" name="Oval 21"/>
          <p:cNvSpPr>
            <a:spLocks noChangeArrowheads="1"/>
          </p:cNvSpPr>
          <p:nvPr/>
        </p:nvSpPr>
        <p:spPr bwMode="auto">
          <a:xfrm>
            <a:off x="5822950" y="3259138"/>
            <a:ext cx="152400" cy="152400"/>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4422" name="Oval 22"/>
          <p:cNvSpPr>
            <a:spLocks noChangeArrowheads="1"/>
          </p:cNvSpPr>
          <p:nvPr/>
        </p:nvSpPr>
        <p:spPr bwMode="auto">
          <a:xfrm>
            <a:off x="5822950" y="3563938"/>
            <a:ext cx="152400" cy="152400"/>
          </a:xfrm>
          <a:prstGeom prst="ellipse">
            <a:avLst/>
          </a:prstGeom>
          <a:solidFill>
            <a:srgbClr val="00CC00"/>
          </a:solidFill>
          <a:ln w="12700">
            <a:solidFill>
              <a:schemeClr val="tx1"/>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fr-FR" sz="2400" i="0" dirty="0">
              <a:solidFill>
                <a:srgbClr val="008000"/>
              </a:solidFill>
              <a:latin typeface="Arial"/>
              <a:cs typeface="Arial"/>
            </a:endParaRPr>
          </a:p>
        </p:txBody>
      </p:sp>
      <p:sp>
        <p:nvSpPr>
          <p:cNvPr id="614423" name="Line 23"/>
          <p:cNvSpPr>
            <a:spLocks noChangeShapeType="1"/>
          </p:cNvSpPr>
          <p:nvPr/>
        </p:nvSpPr>
        <p:spPr bwMode="auto">
          <a:xfrm flipV="1">
            <a:off x="5670550" y="2725738"/>
            <a:ext cx="0" cy="3810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4" name="Line 24"/>
          <p:cNvSpPr>
            <a:spLocks noChangeShapeType="1"/>
          </p:cNvSpPr>
          <p:nvPr/>
        </p:nvSpPr>
        <p:spPr bwMode="auto">
          <a:xfrm flipV="1">
            <a:off x="6127750" y="2725738"/>
            <a:ext cx="0" cy="38100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5" name="Text Box 25"/>
          <p:cNvSpPr txBox="1">
            <a:spLocks noChangeArrowheads="1"/>
          </p:cNvSpPr>
          <p:nvPr/>
        </p:nvSpPr>
        <p:spPr bwMode="auto">
          <a:xfrm>
            <a:off x="5038725" y="2276475"/>
            <a:ext cx="11430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i="0" dirty="0">
                <a:solidFill>
                  <a:schemeClr val="tx2"/>
                </a:solidFill>
                <a:latin typeface="Arial"/>
                <a:cs typeface="Arial"/>
              </a:rPr>
              <a:t>rate </a:t>
            </a:r>
            <a:r>
              <a:rPr lang="en-US" sz="2000" dirty="0">
                <a:solidFill>
                  <a:schemeClr val="tx2"/>
                </a:solidFill>
                <a:latin typeface="Arial"/>
                <a:cs typeface="Arial"/>
              </a:rPr>
              <a:t>r</a:t>
            </a:r>
            <a:endParaRPr lang="en-US" sz="2400" dirty="0">
              <a:solidFill>
                <a:schemeClr val="accent2"/>
              </a:solidFill>
              <a:latin typeface="Arial"/>
              <a:cs typeface="Arial"/>
            </a:endParaRPr>
          </a:p>
        </p:txBody>
      </p:sp>
      <p:sp>
        <p:nvSpPr>
          <p:cNvPr id="614426" name="Line 26"/>
          <p:cNvSpPr>
            <a:spLocks noChangeShapeType="1"/>
          </p:cNvSpPr>
          <p:nvPr/>
        </p:nvSpPr>
        <p:spPr bwMode="auto">
          <a:xfrm>
            <a:off x="6203950" y="4249738"/>
            <a:ext cx="990600" cy="228600"/>
          </a:xfrm>
          <a:prstGeom prst="line">
            <a:avLst/>
          </a:prstGeom>
          <a:noFill/>
          <a:ln w="25400">
            <a:solidFill>
              <a:srgbClr val="FF0000"/>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7" name="Line 27"/>
          <p:cNvSpPr>
            <a:spLocks noChangeShapeType="1"/>
          </p:cNvSpPr>
          <p:nvPr/>
        </p:nvSpPr>
        <p:spPr bwMode="auto">
          <a:xfrm flipV="1">
            <a:off x="6203950" y="3944938"/>
            <a:ext cx="990600" cy="152400"/>
          </a:xfrm>
          <a:prstGeom prst="line">
            <a:avLst/>
          </a:prstGeom>
          <a:noFill/>
          <a:ln w="25400">
            <a:solidFill>
              <a:srgbClr val="008000"/>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8" name="AutoShape 28"/>
          <p:cNvSpPr>
            <a:spLocks noChangeArrowheads="1"/>
          </p:cNvSpPr>
          <p:nvPr/>
        </p:nvSpPr>
        <p:spPr bwMode="auto">
          <a:xfrm>
            <a:off x="5773738" y="2220913"/>
            <a:ext cx="217487" cy="609600"/>
          </a:xfrm>
          <a:prstGeom prst="downArrow">
            <a:avLst>
              <a:gd name="adj1" fmla="val 50000"/>
              <a:gd name="adj2" fmla="val 50000"/>
            </a:avLst>
          </a:prstGeom>
          <a:solidFill>
            <a:srgbClr val="00CC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29" name="Line 29"/>
          <p:cNvSpPr>
            <a:spLocks noChangeShapeType="1"/>
          </p:cNvSpPr>
          <p:nvPr/>
        </p:nvSpPr>
        <p:spPr bwMode="auto">
          <a:xfrm>
            <a:off x="5518150" y="2890838"/>
            <a:ext cx="762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14430" name="Text Box 30"/>
          <p:cNvSpPr txBox="1">
            <a:spLocks noChangeArrowheads="1"/>
          </p:cNvSpPr>
          <p:nvPr/>
        </p:nvSpPr>
        <p:spPr bwMode="auto">
          <a:xfrm>
            <a:off x="4984750" y="3106738"/>
            <a:ext cx="344488"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i="0" dirty="0">
                <a:solidFill>
                  <a:schemeClr val="tx2"/>
                </a:solidFill>
                <a:latin typeface="Arial"/>
                <a:cs typeface="Arial"/>
              </a:rPr>
              <a:t>b</a:t>
            </a:r>
          </a:p>
        </p:txBody>
      </p:sp>
      <p:sp>
        <p:nvSpPr>
          <p:cNvPr id="614431" name="Line 31"/>
          <p:cNvSpPr>
            <a:spLocks noChangeShapeType="1"/>
          </p:cNvSpPr>
          <p:nvPr/>
        </p:nvSpPr>
        <p:spPr bwMode="auto">
          <a:xfrm>
            <a:off x="5518150" y="2954338"/>
            <a:ext cx="0" cy="83820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pic>
        <p:nvPicPr>
          <p:cNvPr id="176160" name="Picture 18"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785813"/>
            <a:ext cx="63992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111</a:t>
            </a:fld>
            <a:endParaRPr lang="en-US" sz="1200" dirty="0">
              <a:latin typeface="Tahoma" charset="0"/>
            </a:endParaRPr>
          </a:p>
        </p:txBody>
      </p:sp>
      <p:sp>
        <p:nvSpPr>
          <p:cNvPr id="35"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811645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8177"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852488"/>
            <a:ext cx="7313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6450" name="Rectangle 2"/>
          <p:cNvSpPr>
            <a:spLocks noGrp="1" noChangeArrowheads="1"/>
          </p:cNvSpPr>
          <p:nvPr>
            <p:ph type="title"/>
          </p:nvPr>
        </p:nvSpPr>
        <p:spPr>
          <a:xfrm>
            <a:off x="506413" y="0"/>
            <a:ext cx="7772400" cy="1143000"/>
          </a:xfrm>
        </p:spPr>
        <p:txBody>
          <a:bodyPr/>
          <a:lstStyle/>
          <a:p>
            <a:pPr>
              <a:defRPr/>
            </a:pPr>
            <a:r>
              <a:rPr lang="en-US" dirty="0"/>
              <a:t>Diffserv packet marking: details</a:t>
            </a:r>
          </a:p>
        </p:txBody>
      </p:sp>
      <p:sp>
        <p:nvSpPr>
          <p:cNvPr id="616451" name="Rectangle 3"/>
          <p:cNvSpPr>
            <a:spLocks noGrp="1" noChangeArrowheads="1"/>
          </p:cNvSpPr>
          <p:nvPr>
            <p:ph type="body" idx="1"/>
          </p:nvPr>
        </p:nvSpPr>
        <p:spPr>
          <a:xfrm>
            <a:off x="533400" y="1339850"/>
            <a:ext cx="7772400" cy="2717800"/>
          </a:xfrm>
        </p:spPr>
        <p:txBody>
          <a:bodyPr/>
          <a:lstStyle/>
          <a:p>
            <a:pPr>
              <a:defRPr/>
            </a:pPr>
            <a:r>
              <a:rPr lang="en-US" dirty="0"/>
              <a:t>packet is marked in the Type of Service (TOS) in IPv4, and Traffic Class in IPv6</a:t>
            </a:r>
          </a:p>
          <a:p>
            <a:pPr>
              <a:defRPr/>
            </a:pPr>
            <a:r>
              <a:rPr lang="en-US" dirty="0"/>
              <a:t>6 bits used for Differentiated Service Code Point (DSCP)</a:t>
            </a:r>
          </a:p>
          <a:p>
            <a:pPr lvl="1">
              <a:defRPr/>
            </a:pPr>
            <a:r>
              <a:rPr lang="en-US" dirty="0"/>
              <a:t>determine PHB that the packet will receive</a:t>
            </a:r>
          </a:p>
          <a:p>
            <a:pPr lvl="1">
              <a:defRPr/>
            </a:pPr>
            <a:r>
              <a:rPr lang="en-US" dirty="0"/>
              <a:t>2 bits currently unused</a:t>
            </a:r>
          </a:p>
        </p:txBody>
      </p:sp>
      <p:sp>
        <p:nvSpPr>
          <p:cNvPr id="178182" name="Rectangle 1"/>
          <p:cNvSpPr>
            <a:spLocks noChangeArrowheads="1"/>
          </p:cNvSpPr>
          <p:nvPr/>
        </p:nvSpPr>
        <p:spPr bwMode="auto">
          <a:xfrm>
            <a:off x="2119313" y="4137025"/>
            <a:ext cx="4033837" cy="635000"/>
          </a:xfrm>
          <a:prstGeom prst="rect">
            <a:avLst/>
          </a:prstGeom>
          <a:solidFill>
            <a:srgbClr val="33CC66"/>
          </a:solidFill>
          <a:ln w="15875">
            <a:solidFill>
              <a:schemeClr val="tx1"/>
            </a:solidFill>
            <a:miter lim="800000"/>
            <a:headEnd/>
            <a:tailEnd/>
          </a:ln>
        </p:spPr>
        <p:txBody>
          <a:bodyPr wrap="none"/>
          <a:lstStyle/>
          <a:p>
            <a:endParaRPr lang="en-US" dirty="0"/>
          </a:p>
        </p:txBody>
      </p:sp>
      <p:grpSp>
        <p:nvGrpSpPr>
          <p:cNvPr id="178183" name="Group 5"/>
          <p:cNvGrpSpPr>
            <a:grpSpLocks/>
          </p:cNvGrpSpPr>
          <p:nvPr/>
        </p:nvGrpSpPr>
        <p:grpSpPr bwMode="auto">
          <a:xfrm>
            <a:off x="2611438" y="4137025"/>
            <a:ext cx="1587" cy="639763"/>
            <a:chOff x="2411161" y="3894420"/>
            <a:chExt cx="2246" cy="639752"/>
          </a:xfrm>
        </p:grpSpPr>
        <p:cxnSp>
          <p:nvCxnSpPr>
            <p:cNvPr id="178202" name="Straight Connector 4"/>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203" name="Straight Connector 25"/>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4" name="Group 27"/>
          <p:cNvGrpSpPr>
            <a:grpSpLocks/>
          </p:cNvGrpSpPr>
          <p:nvPr/>
        </p:nvGrpSpPr>
        <p:grpSpPr bwMode="auto">
          <a:xfrm>
            <a:off x="3114675" y="4135438"/>
            <a:ext cx="3175" cy="639762"/>
            <a:chOff x="2411161" y="3894420"/>
            <a:chExt cx="2246" cy="639752"/>
          </a:xfrm>
        </p:grpSpPr>
        <p:cxnSp>
          <p:nvCxnSpPr>
            <p:cNvPr id="178200" name="Straight Connector 28"/>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201" name="Straight Connector 29"/>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5" name="Group 30"/>
          <p:cNvGrpSpPr>
            <a:grpSpLocks/>
          </p:cNvGrpSpPr>
          <p:nvPr/>
        </p:nvGrpSpPr>
        <p:grpSpPr bwMode="auto">
          <a:xfrm>
            <a:off x="3630613" y="4130675"/>
            <a:ext cx="1587" cy="639763"/>
            <a:chOff x="2411161" y="3894420"/>
            <a:chExt cx="2246" cy="639752"/>
          </a:xfrm>
        </p:grpSpPr>
        <p:cxnSp>
          <p:nvCxnSpPr>
            <p:cNvPr id="178198" name="Straight Connector 31"/>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9" name="Straight Connector 32"/>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6" name="Group 33"/>
          <p:cNvGrpSpPr>
            <a:grpSpLocks/>
          </p:cNvGrpSpPr>
          <p:nvPr/>
        </p:nvGrpSpPr>
        <p:grpSpPr bwMode="auto">
          <a:xfrm>
            <a:off x="4133850" y="4135438"/>
            <a:ext cx="3175" cy="639762"/>
            <a:chOff x="2411161" y="3894420"/>
            <a:chExt cx="2246" cy="639752"/>
          </a:xfrm>
        </p:grpSpPr>
        <p:cxnSp>
          <p:nvCxnSpPr>
            <p:cNvPr id="178196" name="Straight Connector 34"/>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7" name="Straight Connector 35"/>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78187" name="Group 36"/>
          <p:cNvGrpSpPr>
            <a:grpSpLocks/>
          </p:cNvGrpSpPr>
          <p:nvPr/>
        </p:nvGrpSpPr>
        <p:grpSpPr bwMode="auto">
          <a:xfrm>
            <a:off x="4649788" y="4135438"/>
            <a:ext cx="1587" cy="639762"/>
            <a:chOff x="2411161" y="3894420"/>
            <a:chExt cx="2246" cy="639752"/>
          </a:xfrm>
        </p:grpSpPr>
        <p:cxnSp>
          <p:nvCxnSpPr>
            <p:cNvPr id="178194" name="Straight Connector 37"/>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5" name="Straight Connector 38"/>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178188" name="Straight Connector 40"/>
          <p:cNvCxnSpPr>
            <a:cxnSpLocks noChangeShapeType="1"/>
          </p:cNvCxnSpPr>
          <p:nvPr/>
        </p:nvCxnSpPr>
        <p:spPr bwMode="auto">
          <a:xfrm>
            <a:off x="5156200" y="4121150"/>
            <a:ext cx="0" cy="666750"/>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78189" name="Group 42"/>
          <p:cNvGrpSpPr>
            <a:grpSpLocks/>
          </p:cNvGrpSpPr>
          <p:nvPr/>
        </p:nvGrpSpPr>
        <p:grpSpPr bwMode="auto">
          <a:xfrm>
            <a:off x="5668963" y="4137025"/>
            <a:ext cx="1587" cy="639763"/>
            <a:chOff x="2411161" y="3894420"/>
            <a:chExt cx="2246" cy="639752"/>
          </a:xfrm>
        </p:grpSpPr>
        <p:cxnSp>
          <p:nvCxnSpPr>
            <p:cNvPr id="178192" name="Straight Connector 43"/>
            <p:cNvCxnSpPr>
              <a:cxnSpLocks noChangeShapeType="1"/>
            </p:cNvCxnSpPr>
            <p:nvPr/>
          </p:nvCxnSpPr>
          <p:spPr bwMode="auto">
            <a:xfrm>
              <a:off x="2413407" y="3894420"/>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8193" name="Straight Connector 44"/>
            <p:cNvCxnSpPr>
              <a:cxnSpLocks noChangeShapeType="1"/>
            </p:cNvCxnSpPr>
            <p:nvPr/>
          </p:nvCxnSpPr>
          <p:spPr bwMode="auto">
            <a:xfrm>
              <a:off x="2411161" y="4421697"/>
              <a:ext cx="0" cy="112475"/>
            </a:xfrm>
            <a:prstGeom prst="line">
              <a:avLst/>
            </a:prstGeom>
            <a:noFill/>
            <a:ln w="38100">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78190" name="TextBox 23"/>
          <p:cNvSpPr txBox="1">
            <a:spLocks noChangeArrowheads="1"/>
          </p:cNvSpPr>
          <p:nvPr/>
        </p:nvSpPr>
        <p:spPr bwMode="auto">
          <a:xfrm>
            <a:off x="3154363" y="4224338"/>
            <a:ext cx="1033462"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dirty="0">
                <a:latin typeface="Arial" charset="0"/>
                <a:cs typeface="Arial" charset="0"/>
              </a:rPr>
              <a:t>DSCP</a:t>
            </a:r>
          </a:p>
        </p:txBody>
      </p:sp>
      <p:sp>
        <p:nvSpPr>
          <p:cNvPr id="178191" name="TextBox 50"/>
          <p:cNvSpPr txBox="1">
            <a:spLocks noChangeArrowheads="1"/>
          </p:cNvSpPr>
          <p:nvPr/>
        </p:nvSpPr>
        <p:spPr bwMode="auto">
          <a:xfrm>
            <a:off x="5175250" y="4276725"/>
            <a:ext cx="9429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unused</a:t>
            </a:r>
          </a:p>
        </p:txBody>
      </p:sp>
      <p:sp>
        <p:nvSpPr>
          <p:cNvPr id="29"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112</a:t>
            </a:fld>
            <a:endParaRPr lang="en-US" sz="1200" dirty="0">
              <a:latin typeface="Tahoma" charset="0"/>
            </a:endParaRPr>
          </a:p>
        </p:txBody>
      </p:sp>
      <p:sp>
        <p:nvSpPr>
          <p:cNvPr id="3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0789275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50850" y="0"/>
            <a:ext cx="7772400" cy="1143000"/>
          </a:xfrm>
        </p:spPr>
        <p:txBody>
          <a:bodyPr/>
          <a:lstStyle/>
          <a:p>
            <a:pPr>
              <a:defRPr/>
            </a:pPr>
            <a:r>
              <a:rPr lang="en-US" dirty="0"/>
              <a:t>Classification, conditioning</a:t>
            </a:r>
          </a:p>
        </p:txBody>
      </p:sp>
      <p:sp>
        <p:nvSpPr>
          <p:cNvPr id="618499" name="Rectangle 3"/>
          <p:cNvSpPr>
            <a:spLocks noGrp="1" noChangeArrowheads="1"/>
          </p:cNvSpPr>
          <p:nvPr>
            <p:ph type="body" idx="1"/>
          </p:nvPr>
        </p:nvSpPr>
        <p:spPr>
          <a:xfrm>
            <a:off x="506413" y="1171575"/>
            <a:ext cx="7772400" cy="4648200"/>
          </a:xfrm>
        </p:spPr>
        <p:txBody>
          <a:bodyPr/>
          <a:lstStyle/>
          <a:p>
            <a:pPr>
              <a:buFont typeface="Wingdings" charset="0"/>
              <a:buNone/>
              <a:defRPr/>
            </a:pPr>
            <a:r>
              <a:rPr lang="en-US" dirty="0"/>
              <a:t>may be desirable to limit traffic injection rate of some class:</a:t>
            </a:r>
          </a:p>
          <a:p>
            <a:pPr>
              <a:defRPr/>
            </a:pPr>
            <a:r>
              <a:rPr lang="en-US" dirty="0"/>
              <a:t>user declares traffic profile (e.g., rate, burst size)</a:t>
            </a:r>
          </a:p>
          <a:p>
            <a:pPr>
              <a:defRPr/>
            </a:pPr>
            <a:r>
              <a:rPr lang="en-US" dirty="0"/>
              <a:t>traffic metered, shaped if non-conforming </a:t>
            </a:r>
          </a:p>
          <a:p>
            <a:pPr>
              <a:defRPr/>
            </a:pPr>
            <a:endParaRPr lang="en-US" dirty="0"/>
          </a:p>
        </p:txBody>
      </p:sp>
      <p:pic>
        <p:nvPicPr>
          <p:cNvPr id="180227" name="Picture 4" descr="694 diffserv metering classify mark shap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8913" y="3098800"/>
            <a:ext cx="54102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0230" name="Picture 19" descr="underline_base"/>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7375" y="844550"/>
            <a:ext cx="59420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113</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666219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a:xfrm>
            <a:off x="422275" y="117475"/>
            <a:ext cx="7985125" cy="1143000"/>
          </a:xfrm>
        </p:spPr>
        <p:txBody>
          <a:bodyPr/>
          <a:lstStyle/>
          <a:p>
            <a:pPr>
              <a:defRPr/>
            </a:pPr>
            <a:r>
              <a:rPr lang="en-US" sz="4000" dirty="0"/>
              <a:t>Forwarding Per-hop Behavior (PHB)</a:t>
            </a:r>
          </a:p>
        </p:txBody>
      </p:sp>
      <p:sp>
        <p:nvSpPr>
          <p:cNvPr id="620547" name="Rectangle 3"/>
          <p:cNvSpPr>
            <a:spLocks noGrp="1" noChangeArrowheads="1"/>
          </p:cNvSpPr>
          <p:nvPr>
            <p:ph type="body" idx="1"/>
          </p:nvPr>
        </p:nvSpPr>
        <p:spPr>
          <a:xfrm>
            <a:off x="477838" y="1268413"/>
            <a:ext cx="7772400" cy="4648200"/>
          </a:xfrm>
        </p:spPr>
        <p:txBody>
          <a:bodyPr/>
          <a:lstStyle/>
          <a:p>
            <a:pPr>
              <a:defRPr/>
            </a:pPr>
            <a:r>
              <a:rPr lang="en-US" dirty="0"/>
              <a:t>PHB result in a different </a:t>
            </a:r>
            <a:r>
              <a:rPr lang="en-US" i="1" dirty="0"/>
              <a:t>observable (measurable) </a:t>
            </a:r>
            <a:r>
              <a:rPr lang="en-US" dirty="0"/>
              <a:t>forwarding performance behavior</a:t>
            </a:r>
          </a:p>
          <a:p>
            <a:pPr>
              <a:defRPr/>
            </a:pPr>
            <a:r>
              <a:rPr lang="en-US" dirty="0"/>
              <a:t>PHB does </a:t>
            </a:r>
            <a:r>
              <a:rPr lang="en-US" i="1" dirty="0"/>
              <a:t>not</a:t>
            </a:r>
            <a:r>
              <a:rPr lang="en-US" dirty="0"/>
              <a:t> specify what mechanisms to use to ensure required PHB performance behavior</a:t>
            </a:r>
          </a:p>
          <a:p>
            <a:pPr>
              <a:defRPr/>
            </a:pPr>
            <a:r>
              <a:rPr lang="en-US" dirty="0"/>
              <a:t>examples: </a:t>
            </a:r>
          </a:p>
          <a:p>
            <a:pPr lvl="1">
              <a:defRPr/>
            </a:pPr>
            <a:r>
              <a:rPr lang="en-US" dirty="0"/>
              <a:t>class A gets x% of outgoing link bandwidth over time intervals of a specified length</a:t>
            </a:r>
          </a:p>
          <a:p>
            <a:pPr lvl="1">
              <a:defRPr/>
            </a:pPr>
            <a:r>
              <a:rPr lang="en-US" dirty="0"/>
              <a:t>class A packets leave first before packets from class B</a:t>
            </a:r>
          </a:p>
        </p:txBody>
      </p:sp>
      <p:pic>
        <p:nvPicPr>
          <p:cNvPr id="182277"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40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114</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353848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pPr>
              <a:defRPr/>
            </a:pPr>
            <a:r>
              <a:rPr lang="en-US" dirty="0"/>
              <a:t>Forwarding PHB</a:t>
            </a:r>
          </a:p>
        </p:txBody>
      </p:sp>
      <p:sp>
        <p:nvSpPr>
          <p:cNvPr id="622595" name="Rectangle 3"/>
          <p:cNvSpPr>
            <a:spLocks noGrp="1" noChangeArrowheads="1"/>
          </p:cNvSpPr>
          <p:nvPr>
            <p:ph type="body" idx="1"/>
          </p:nvPr>
        </p:nvSpPr>
        <p:spPr/>
        <p:txBody>
          <a:bodyPr/>
          <a:lstStyle/>
          <a:p>
            <a:pPr>
              <a:buFont typeface="Wingdings" charset="0"/>
              <a:buNone/>
              <a:defRPr/>
            </a:pPr>
            <a:r>
              <a:rPr lang="en-US" dirty="0"/>
              <a:t>PHBs proposed:</a:t>
            </a:r>
          </a:p>
          <a:p>
            <a:pPr>
              <a:defRPr/>
            </a:pPr>
            <a:r>
              <a:rPr lang="en-US" i="1" dirty="0">
                <a:solidFill>
                  <a:srgbClr val="CC0000"/>
                </a:solidFill>
              </a:rPr>
              <a:t>expedited forwarding: </a:t>
            </a:r>
            <a:r>
              <a:rPr lang="en-US" dirty="0"/>
              <a:t>packet departure rate of a class equals or exceeds specified rate </a:t>
            </a:r>
          </a:p>
          <a:p>
            <a:pPr lvl="1">
              <a:defRPr/>
            </a:pPr>
            <a:r>
              <a:rPr lang="en-US" dirty="0"/>
              <a:t>logical link with a minimum guaranteed rate</a:t>
            </a:r>
          </a:p>
          <a:p>
            <a:pPr>
              <a:defRPr/>
            </a:pPr>
            <a:r>
              <a:rPr lang="en-US" i="1" dirty="0">
                <a:solidFill>
                  <a:srgbClr val="CC0000"/>
                </a:solidFill>
              </a:rPr>
              <a:t>assured forwarding: </a:t>
            </a:r>
            <a:r>
              <a:rPr lang="en-US" dirty="0"/>
              <a:t>4 classes of traffic</a:t>
            </a:r>
          </a:p>
          <a:p>
            <a:pPr lvl="1">
              <a:defRPr/>
            </a:pPr>
            <a:r>
              <a:rPr lang="en-US" dirty="0"/>
              <a:t>each guaranteed minimum amount of bandwidth</a:t>
            </a:r>
          </a:p>
          <a:p>
            <a:pPr lvl="1">
              <a:defRPr/>
            </a:pPr>
            <a:r>
              <a:rPr lang="en-US" dirty="0"/>
              <a:t>each with three drop preference partitions</a:t>
            </a:r>
          </a:p>
          <a:p>
            <a:pPr>
              <a:defRPr/>
            </a:pPr>
            <a:endParaRPr lang="en-US" dirty="0"/>
          </a:p>
        </p:txBody>
      </p:sp>
      <p:pic>
        <p:nvPicPr>
          <p:cNvPr id="184325" name="Picture 23"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013" y="1085850"/>
            <a:ext cx="41132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115</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1442977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6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 y="81121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8738" name="Rectangle 2"/>
          <p:cNvSpPr>
            <a:spLocks noGrp="1" noChangeArrowheads="1"/>
          </p:cNvSpPr>
          <p:nvPr>
            <p:ph type="title"/>
          </p:nvPr>
        </p:nvSpPr>
        <p:spPr>
          <a:xfrm>
            <a:off x="519113" y="0"/>
            <a:ext cx="7772400" cy="1143000"/>
          </a:xfrm>
        </p:spPr>
        <p:txBody>
          <a:bodyPr/>
          <a:lstStyle/>
          <a:p>
            <a:pPr>
              <a:defRPr/>
            </a:pPr>
            <a:r>
              <a:rPr lang="en-US" dirty="0"/>
              <a:t>Per-connection QOS guarantees </a:t>
            </a:r>
          </a:p>
        </p:txBody>
      </p:sp>
      <p:sp>
        <p:nvSpPr>
          <p:cNvPr id="628739" name="Rectangle 3"/>
          <p:cNvSpPr>
            <a:spLocks noGrp="1" noChangeArrowheads="1"/>
          </p:cNvSpPr>
          <p:nvPr>
            <p:ph type="body" idx="1"/>
          </p:nvPr>
        </p:nvSpPr>
        <p:spPr>
          <a:xfrm>
            <a:off x="533400" y="1339850"/>
            <a:ext cx="7772400" cy="855663"/>
          </a:xfrm>
        </p:spPr>
        <p:txBody>
          <a:bodyPr/>
          <a:lstStyle/>
          <a:p>
            <a:pPr>
              <a:defRPr/>
            </a:pPr>
            <a:r>
              <a:rPr lang="en-US" i="1" dirty="0">
                <a:solidFill>
                  <a:srgbClr val="CC0000"/>
                </a:solidFill>
              </a:rPr>
              <a:t>basic fact of life:</a:t>
            </a:r>
            <a:r>
              <a:rPr lang="en-US" dirty="0">
                <a:solidFill>
                  <a:srgbClr val="CC0000"/>
                </a:solidFill>
              </a:rPr>
              <a:t> </a:t>
            </a:r>
            <a:r>
              <a:rPr lang="en-US" dirty="0"/>
              <a:t>can not support traffic demands beyond link capacity</a:t>
            </a:r>
            <a:endParaRPr lang="en-US" dirty="0">
              <a:solidFill>
                <a:schemeClr val="accent2"/>
              </a:solidFill>
            </a:endParaRPr>
          </a:p>
        </p:txBody>
      </p:sp>
      <p:sp>
        <p:nvSpPr>
          <p:cNvPr id="628741" name="Text Box 5"/>
          <p:cNvSpPr txBox="1">
            <a:spLocks noChangeArrowheads="1"/>
          </p:cNvSpPr>
          <p:nvPr/>
        </p:nvSpPr>
        <p:spPr bwMode="auto">
          <a:xfrm>
            <a:off x="739350" y="5098239"/>
            <a:ext cx="7673975" cy="9540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000099"/>
                </a:solidFill>
                <a:latin typeface="+mn-lt"/>
              </a:rPr>
              <a:t>call admission: </a:t>
            </a:r>
            <a:r>
              <a:rPr lang="en-US" sz="2800" i="0" dirty="0">
                <a:latin typeface="+mn-lt"/>
              </a:rPr>
              <a:t>flow declares its needs, network may </a:t>
            </a:r>
          </a:p>
          <a:p>
            <a:pPr>
              <a:defRPr/>
            </a:pPr>
            <a:r>
              <a:rPr lang="en-US" sz="2800" i="0" dirty="0">
                <a:latin typeface="+mn-lt"/>
              </a:rPr>
              <a:t>block call (e.g., busy signal) if it cannot meet needs</a:t>
            </a:r>
          </a:p>
        </p:txBody>
      </p:sp>
      <p:sp>
        <p:nvSpPr>
          <p:cNvPr id="628742" name="Rectangle 6"/>
          <p:cNvSpPr>
            <a:spLocks noChangeArrowheads="1"/>
          </p:cNvSpPr>
          <p:nvPr/>
        </p:nvSpPr>
        <p:spPr bwMode="auto">
          <a:xfrm>
            <a:off x="669500" y="4952189"/>
            <a:ext cx="7829550" cy="115093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628743" name="Text Box 7"/>
          <p:cNvSpPr txBox="1">
            <a:spLocks noChangeArrowheads="1"/>
          </p:cNvSpPr>
          <p:nvPr/>
        </p:nvSpPr>
        <p:spPr bwMode="auto">
          <a:xfrm>
            <a:off x="942550" y="4675964"/>
            <a:ext cx="1652587" cy="523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Principle 4</a:t>
            </a:r>
          </a:p>
        </p:txBody>
      </p:sp>
      <p:sp>
        <p:nvSpPr>
          <p:cNvPr id="628744" name="Line 8"/>
          <p:cNvSpPr>
            <a:spLocks noChangeShapeType="1"/>
          </p:cNvSpPr>
          <p:nvPr/>
        </p:nvSpPr>
        <p:spPr bwMode="auto">
          <a:xfrm>
            <a:off x="3016250" y="3500438"/>
            <a:ext cx="37163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46" name="Freeform 10"/>
          <p:cNvSpPr>
            <a:spLocks/>
          </p:cNvSpPr>
          <p:nvPr/>
        </p:nvSpPr>
        <p:spPr bwMode="auto">
          <a:xfrm>
            <a:off x="3368675" y="3133725"/>
            <a:ext cx="1058863" cy="266700"/>
          </a:xfrm>
          <a:custGeom>
            <a:avLst/>
            <a:gdLst>
              <a:gd name="T0" fmla="*/ 5 w 556"/>
              <a:gd name="T1" fmla="*/ 18 h 252"/>
              <a:gd name="T2" fmla="*/ 47 w 556"/>
              <a:gd name="T3" fmla="*/ 52 h 252"/>
              <a:gd name="T4" fmla="*/ 119 w 556"/>
              <a:gd name="T5" fmla="*/ 75 h 252"/>
              <a:gd name="T6" fmla="*/ 180 w 556"/>
              <a:gd name="T7" fmla="*/ 79 h 252"/>
              <a:gd name="T8" fmla="*/ 257 w 556"/>
              <a:gd name="T9" fmla="*/ 87 h 252"/>
              <a:gd name="T10" fmla="*/ 315 w 556"/>
              <a:gd name="T11" fmla="*/ 87 h 252"/>
              <a:gd name="T12" fmla="*/ 387 w 556"/>
              <a:gd name="T13" fmla="*/ 81 h 252"/>
              <a:gd name="T14" fmla="*/ 452 w 556"/>
              <a:gd name="T15" fmla="*/ 70 h 252"/>
              <a:gd name="T16" fmla="*/ 531 w 556"/>
              <a:gd name="T17" fmla="*/ 37 h 252"/>
              <a:gd name="T18" fmla="*/ 552 w 556"/>
              <a:gd name="T19" fmla="*/ 27 h 252"/>
              <a:gd name="T20" fmla="*/ 550 w 556"/>
              <a:gd name="T21" fmla="*/ 160 h 252"/>
              <a:gd name="T22" fmla="*/ 518 w 556"/>
              <a:gd name="T23" fmla="*/ 196 h 252"/>
              <a:gd name="T24" fmla="*/ 489 w 556"/>
              <a:gd name="T25" fmla="*/ 216 h 252"/>
              <a:gd name="T26" fmla="*/ 450 w 556"/>
              <a:gd name="T27" fmla="*/ 231 h 252"/>
              <a:gd name="T28" fmla="*/ 393 w 556"/>
              <a:gd name="T29" fmla="*/ 244 h 252"/>
              <a:gd name="T30" fmla="*/ 323 w 556"/>
              <a:gd name="T31" fmla="*/ 251 h 252"/>
              <a:gd name="T32" fmla="*/ 261 w 556"/>
              <a:gd name="T33" fmla="*/ 252 h 252"/>
              <a:gd name="T34" fmla="*/ 205 w 556"/>
              <a:gd name="T35" fmla="*/ 248 h 252"/>
              <a:gd name="T36" fmla="*/ 155 w 556"/>
              <a:gd name="T37" fmla="*/ 241 h 252"/>
              <a:gd name="T38" fmla="*/ 88 w 556"/>
              <a:gd name="T39" fmla="*/ 224 h 252"/>
              <a:gd name="T40" fmla="*/ 51 w 556"/>
              <a:gd name="T41" fmla="*/ 209 h 252"/>
              <a:gd name="T42" fmla="*/ 25 w 556"/>
              <a:gd name="T43" fmla="*/ 181 h 252"/>
              <a:gd name="T44" fmla="*/ 5 w 556"/>
              <a:gd name="T45" fmla="*/ 157 h 252"/>
              <a:gd name="T46" fmla="*/ 5 w 556"/>
              <a:gd name="T47" fmla="*/ 1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6" h="252">
                <a:moveTo>
                  <a:pt x="5" y="18"/>
                </a:moveTo>
                <a:cubicBezTo>
                  <a:pt x="12" y="0"/>
                  <a:pt x="28" y="43"/>
                  <a:pt x="47" y="52"/>
                </a:cubicBezTo>
                <a:cubicBezTo>
                  <a:pt x="66" y="61"/>
                  <a:pt x="97" y="71"/>
                  <a:pt x="119" y="75"/>
                </a:cubicBezTo>
                <a:cubicBezTo>
                  <a:pt x="141" y="79"/>
                  <a:pt x="157" y="77"/>
                  <a:pt x="180" y="79"/>
                </a:cubicBezTo>
                <a:cubicBezTo>
                  <a:pt x="203" y="81"/>
                  <a:pt x="235" y="86"/>
                  <a:pt x="257" y="87"/>
                </a:cubicBezTo>
                <a:cubicBezTo>
                  <a:pt x="279" y="88"/>
                  <a:pt x="293" y="88"/>
                  <a:pt x="315" y="87"/>
                </a:cubicBezTo>
                <a:cubicBezTo>
                  <a:pt x="337" y="86"/>
                  <a:pt x="364" y="84"/>
                  <a:pt x="387" y="81"/>
                </a:cubicBezTo>
                <a:cubicBezTo>
                  <a:pt x="410" y="78"/>
                  <a:pt x="428" y="77"/>
                  <a:pt x="452" y="70"/>
                </a:cubicBezTo>
                <a:cubicBezTo>
                  <a:pt x="476" y="63"/>
                  <a:pt x="514" y="44"/>
                  <a:pt x="531" y="37"/>
                </a:cubicBezTo>
                <a:cubicBezTo>
                  <a:pt x="548" y="30"/>
                  <a:pt x="549" y="7"/>
                  <a:pt x="552" y="27"/>
                </a:cubicBezTo>
                <a:cubicBezTo>
                  <a:pt x="555" y="47"/>
                  <a:pt x="556" y="132"/>
                  <a:pt x="550" y="160"/>
                </a:cubicBezTo>
                <a:cubicBezTo>
                  <a:pt x="544" y="188"/>
                  <a:pt x="527" y="187"/>
                  <a:pt x="518" y="196"/>
                </a:cubicBezTo>
                <a:cubicBezTo>
                  <a:pt x="508" y="206"/>
                  <a:pt x="500" y="210"/>
                  <a:pt x="489" y="216"/>
                </a:cubicBezTo>
                <a:cubicBezTo>
                  <a:pt x="478" y="221"/>
                  <a:pt x="465" y="227"/>
                  <a:pt x="450" y="231"/>
                </a:cubicBezTo>
                <a:cubicBezTo>
                  <a:pt x="434" y="235"/>
                  <a:pt x="414" y="241"/>
                  <a:pt x="393" y="244"/>
                </a:cubicBezTo>
                <a:cubicBezTo>
                  <a:pt x="371" y="246"/>
                  <a:pt x="344" y="249"/>
                  <a:pt x="323" y="251"/>
                </a:cubicBezTo>
                <a:cubicBezTo>
                  <a:pt x="301" y="252"/>
                  <a:pt x="280" y="252"/>
                  <a:pt x="261" y="252"/>
                </a:cubicBezTo>
                <a:cubicBezTo>
                  <a:pt x="241" y="252"/>
                  <a:pt x="222" y="249"/>
                  <a:pt x="205" y="248"/>
                </a:cubicBezTo>
                <a:cubicBezTo>
                  <a:pt x="187" y="246"/>
                  <a:pt x="174" y="245"/>
                  <a:pt x="155" y="241"/>
                </a:cubicBezTo>
                <a:cubicBezTo>
                  <a:pt x="135" y="237"/>
                  <a:pt x="104" y="230"/>
                  <a:pt x="88" y="224"/>
                </a:cubicBezTo>
                <a:cubicBezTo>
                  <a:pt x="71" y="219"/>
                  <a:pt x="62" y="216"/>
                  <a:pt x="51" y="209"/>
                </a:cubicBezTo>
                <a:cubicBezTo>
                  <a:pt x="40" y="202"/>
                  <a:pt x="32" y="189"/>
                  <a:pt x="25" y="181"/>
                </a:cubicBezTo>
                <a:cubicBezTo>
                  <a:pt x="17" y="173"/>
                  <a:pt x="8" y="184"/>
                  <a:pt x="5" y="157"/>
                </a:cubicBezTo>
                <a:cubicBezTo>
                  <a:pt x="2" y="131"/>
                  <a:pt x="0" y="34"/>
                  <a:pt x="5" y="18"/>
                </a:cubicBezTo>
                <a:close/>
              </a:path>
            </a:pathLst>
          </a:custGeom>
          <a:gradFill rotWithShape="1">
            <a:gsLst>
              <a:gs pos="0">
                <a:schemeClr val="hlink"/>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628747" name="Oval 11"/>
          <p:cNvSpPr>
            <a:spLocks noChangeArrowheads="1"/>
          </p:cNvSpPr>
          <p:nvPr/>
        </p:nvSpPr>
        <p:spPr bwMode="auto">
          <a:xfrm>
            <a:off x="3378200" y="3184525"/>
            <a:ext cx="1042988" cy="150813"/>
          </a:xfrm>
          <a:prstGeom prst="ellipse">
            <a:avLst/>
          </a:prstGeom>
          <a:noFill/>
          <a:ln w="12700" cap="rnd">
            <a:solidFill>
              <a:schemeClr val="tx1"/>
            </a:solidFill>
            <a:prstDash val="sysDot"/>
            <a:round/>
            <a:headEnd/>
            <a:tailEnd/>
          </a:ln>
          <a:effectLst/>
          <a:extLst>
            <a:ext uri="{909E8E84-426E-40dd-AFC4-6F175D3DCCD1}">
              <a14:hiddenFill xmlns:a14="http://schemas.microsoft.com/office/drawing/2010/main" xmlns="">
                <a:gradFill rotWithShape="1">
                  <a:gsLst>
                    <a:gs pos="0">
                      <a:schemeClr val="hlink"/>
                    </a:gs>
                    <a:gs pos="100000">
                      <a:srgbClr val="FFFFFF"/>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48" name="Line 12"/>
          <p:cNvSpPr>
            <a:spLocks noChangeShapeType="1"/>
          </p:cNvSpPr>
          <p:nvPr/>
        </p:nvSpPr>
        <p:spPr bwMode="auto">
          <a:xfrm>
            <a:off x="3381375" y="3160713"/>
            <a:ext cx="0" cy="920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49" name="Line 13"/>
          <p:cNvSpPr>
            <a:spLocks noChangeShapeType="1"/>
          </p:cNvSpPr>
          <p:nvPr/>
        </p:nvSpPr>
        <p:spPr bwMode="auto">
          <a:xfrm>
            <a:off x="4425950" y="3133725"/>
            <a:ext cx="0" cy="9366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0" name="Oval 14"/>
          <p:cNvSpPr>
            <a:spLocks noChangeArrowheads="1"/>
          </p:cNvSpPr>
          <p:nvPr/>
        </p:nvSpPr>
        <p:spPr bwMode="auto">
          <a:xfrm>
            <a:off x="3359150" y="3052763"/>
            <a:ext cx="1047750" cy="174625"/>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86381" name="Group 15"/>
          <p:cNvGrpSpPr>
            <a:grpSpLocks/>
          </p:cNvGrpSpPr>
          <p:nvPr/>
        </p:nvGrpSpPr>
        <p:grpSpPr bwMode="auto">
          <a:xfrm>
            <a:off x="3625850" y="3090863"/>
            <a:ext cx="517525" cy="101600"/>
            <a:chOff x="2848" y="848"/>
            <a:chExt cx="140" cy="98"/>
          </a:xfrm>
        </p:grpSpPr>
        <p:sp>
          <p:nvSpPr>
            <p:cNvPr id="628752" name="Line 1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3" name="Line 1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4" name="Line 18"/>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86382" name="Group 19"/>
          <p:cNvGrpSpPr>
            <a:grpSpLocks/>
          </p:cNvGrpSpPr>
          <p:nvPr/>
        </p:nvGrpSpPr>
        <p:grpSpPr bwMode="auto">
          <a:xfrm flipV="1">
            <a:off x="3625850" y="3090863"/>
            <a:ext cx="517525" cy="101600"/>
            <a:chOff x="2848" y="848"/>
            <a:chExt cx="140" cy="98"/>
          </a:xfrm>
        </p:grpSpPr>
        <p:sp>
          <p:nvSpPr>
            <p:cNvPr id="628756" name="Line 2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7" name="Line 21"/>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58" name="Line 22"/>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628759" name="Oval 23"/>
          <p:cNvSpPr>
            <a:spLocks noChangeArrowheads="1"/>
          </p:cNvSpPr>
          <p:nvPr/>
        </p:nvSpPr>
        <p:spPr bwMode="auto">
          <a:xfrm>
            <a:off x="3376613" y="3525838"/>
            <a:ext cx="1047750" cy="174625"/>
          </a:xfrm>
          <a:prstGeom prst="ellipse">
            <a:avLst/>
          </a:prstGeom>
          <a:gradFill rotWithShape="1">
            <a:gsLst>
              <a:gs pos="0">
                <a:srgbClr val="FFFFFF"/>
              </a:gs>
              <a:gs pos="100000">
                <a:schemeClr val="hlink"/>
              </a:gs>
            </a:gsLst>
            <a:lin ang="5400000" scaled="1"/>
          </a:gradFill>
          <a:ln w="317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60" name="Line 24"/>
          <p:cNvSpPr>
            <a:spLocks noChangeShapeType="1"/>
          </p:cNvSpPr>
          <p:nvPr/>
        </p:nvSpPr>
        <p:spPr bwMode="auto">
          <a:xfrm flipH="1">
            <a:off x="2779713" y="2941638"/>
            <a:ext cx="485775" cy="109696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1" name="Line 25"/>
          <p:cNvSpPr>
            <a:spLocks noChangeShapeType="1"/>
          </p:cNvSpPr>
          <p:nvPr/>
        </p:nvSpPr>
        <p:spPr bwMode="auto">
          <a:xfrm flipH="1" flipV="1">
            <a:off x="2543175" y="4029075"/>
            <a:ext cx="247650" cy="95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2" name="Line 26"/>
          <p:cNvSpPr>
            <a:spLocks noChangeShapeType="1"/>
          </p:cNvSpPr>
          <p:nvPr/>
        </p:nvSpPr>
        <p:spPr bwMode="auto">
          <a:xfrm flipH="1">
            <a:off x="2905125" y="2932113"/>
            <a:ext cx="37147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3" name="Line 27"/>
          <p:cNvSpPr>
            <a:spLocks noChangeShapeType="1"/>
          </p:cNvSpPr>
          <p:nvPr/>
        </p:nvSpPr>
        <p:spPr bwMode="auto">
          <a:xfrm flipH="1">
            <a:off x="6516688" y="2882900"/>
            <a:ext cx="485775" cy="109696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4" name="Line 28"/>
          <p:cNvSpPr>
            <a:spLocks noChangeShapeType="1"/>
          </p:cNvSpPr>
          <p:nvPr/>
        </p:nvSpPr>
        <p:spPr bwMode="auto">
          <a:xfrm flipH="1">
            <a:off x="6529388" y="3976688"/>
            <a:ext cx="3730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sp>
        <p:nvSpPr>
          <p:cNvPr id="628765" name="Line 29"/>
          <p:cNvSpPr>
            <a:spLocks noChangeShapeType="1"/>
          </p:cNvSpPr>
          <p:nvPr/>
        </p:nvSpPr>
        <p:spPr bwMode="auto">
          <a:xfrm flipH="1" flipV="1">
            <a:off x="7002463" y="2882900"/>
            <a:ext cx="26035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i="0" dirty="0">
              <a:latin typeface="Arial"/>
              <a:cs typeface="Arial"/>
            </a:endParaRPr>
          </a:p>
        </p:txBody>
      </p:sp>
      <p:grpSp>
        <p:nvGrpSpPr>
          <p:cNvPr id="186390" name="Group 30"/>
          <p:cNvGrpSpPr>
            <a:grpSpLocks/>
          </p:cNvGrpSpPr>
          <p:nvPr/>
        </p:nvGrpSpPr>
        <p:grpSpPr bwMode="auto">
          <a:xfrm>
            <a:off x="5332413" y="3321050"/>
            <a:ext cx="1001712" cy="290513"/>
            <a:chOff x="3600" y="219"/>
            <a:chExt cx="360" cy="175"/>
          </a:xfrm>
        </p:grpSpPr>
        <p:sp>
          <p:nvSpPr>
            <p:cNvPr id="628767" name="Oval 3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68" name="Line 32"/>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69" name="Line 33"/>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0" name="Rectangle 34"/>
            <p:cNvSpPr>
              <a:spLocks noChangeArrowheads="1"/>
            </p:cNvSpPr>
            <p:nvPr/>
          </p:nvSpPr>
          <p:spPr bwMode="auto">
            <a:xfrm>
              <a:off x="3603" y="289"/>
              <a:ext cx="354" cy="59"/>
            </a:xfrm>
            <a:prstGeom prst="rect">
              <a:avLst/>
            </a:prstGeom>
            <a:solidFill>
              <a:schemeClr va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i="0" dirty="0">
                <a:latin typeface="Arial"/>
                <a:cs typeface="Arial"/>
              </a:endParaRPr>
            </a:p>
          </p:txBody>
        </p:sp>
        <p:sp>
          <p:nvSpPr>
            <p:cNvPr id="628771" name="Oval 3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nvGrpSpPr>
            <p:cNvPr id="186415" name="Group 36"/>
            <p:cNvGrpSpPr>
              <a:grpSpLocks/>
            </p:cNvGrpSpPr>
            <p:nvPr/>
          </p:nvGrpSpPr>
          <p:grpSpPr bwMode="auto">
            <a:xfrm>
              <a:off x="3686" y="244"/>
              <a:ext cx="177" cy="66"/>
              <a:chOff x="2848" y="848"/>
              <a:chExt cx="140" cy="98"/>
            </a:xfrm>
          </p:grpSpPr>
          <p:sp>
            <p:nvSpPr>
              <p:cNvPr id="628773" name="Line 3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4" name="Line 3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5" name="Line 3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186416" name="Group 40"/>
            <p:cNvGrpSpPr>
              <a:grpSpLocks/>
            </p:cNvGrpSpPr>
            <p:nvPr/>
          </p:nvGrpSpPr>
          <p:grpSpPr bwMode="auto">
            <a:xfrm flipV="1">
              <a:off x="3686" y="243"/>
              <a:ext cx="177" cy="66"/>
              <a:chOff x="2848" y="848"/>
              <a:chExt cx="140" cy="98"/>
            </a:xfrm>
          </p:grpSpPr>
          <p:sp>
            <p:nvSpPr>
              <p:cNvPr id="628777" name="Line 4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8" name="Line 4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79" name="Line 43"/>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sp>
        <p:nvSpPr>
          <p:cNvPr id="628780" name="Text Box 44"/>
          <p:cNvSpPr txBox="1">
            <a:spLocks noChangeArrowheads="1"/>
          </p:cNvSpPr>
          <p:nvPr/>
        </p:nvSpPr>
        <p:spPr bwMode="auto">
          <a:xfrm>
            <a:off x="3676650" y="2670175"/>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R1</a:t>
            </a:r>
          </a:p>
        </p:txBody>
      </p:sp>
      <p:sp>
        <p:nvSpPr>
          <p:cNvPr id="628781" name="Text Box 45"/>
          <p:cNvSpPr txBox="1">
            <a:spLocks noChangeArrowheads="1"/>
          </p:cNvSpPr>
          <p:nvPr/>
        </p:nvSpPr>
        <p:spPr bwMode="auto">
          <a:xfrm>
            <a:off x="5673725" y="2927350"/>
            <a:ext cx="5127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i="0" dirty="0">
                <a:latin typeface="Arial"/>
                <a:cs typeface="Arial"/>
              </a:rPr>
              <a:t>R2</a:t>
            </a:r>
          </a:p>
        </p:txBody>
      </p:sp>
      <p:sp>
        <p:nvSpPr>
          <p:cNvPr id="628782" name="Freeform 46"/>
          <p:cNvSpPr>
            <a:spLocks/>
          </p:cNvSpPr>
          <p:nvPr/>
        </p:nvSpPr>
        <p:spPr bwMode="auto">
          <a:xfrm>
            <a:off x="2960688" y="2767013"/>
            <a:ext cx="4235450" cy="646112"/>
          </a:xfrm>
          <a:custGeom>
            <a:avLst/>
            <a:gdLst>
              <a:gd name="T0" fmla="*/ 0 w 3323"/>
              <a:gd name="T1" fmla="*/ 71 h 585"/>
              <a:gd name="T2" fmla="*/ 346 w 3323"/>
              <a:gd name="T3" fmla="*/ 71 h 585"/>
              <a:gd name="T4" fmla="*/ 133 w 3323"/>
              <a:gd name="T5" fmla="*/ 567 h 585"/>
              <a:gd name="T6" fmla="*/ 2844 w 3323"/>
              <a:gd name="T7" fmla="*/ 585 h 585"/>
              <a:gd name="T8" fmla="*/ 3101 w 3323"/>
              <a:gd name="T9" fmla="*/ 0 h 585"/>
              <a:gd name="T10" fmla="*/ 3323 w 3323"/>
              <a:gd name="T11" fmla="*/ 0 h 585"/>
            </a:gdLst>
            <a:ahLst/>
            <a:cxnLst>
              <a:cxn ang="0">
                <a:pos x="T0" y="T1"/>
              </a:cxn>
              <a:cxn ang="0">
                <a:pos x="T2" y="T3"/>
              </a:cxn>
              <a:cxn ang="0">
                <a:pos x="T4" y="T5"/>
              </a:cxn>
              <a:cxn ang="0">
                <a:pos x="T6" y="T7"/>
              </a:cxn>
              <a:cxn ang="0">
                <a:pos x="T8" y="T9"/>
              </a:cxn>
              <a:cxn ang="0">
                <a:pos x="T10" y="T11"/>
              </a:cxn>
            </a:cxnLst>
            <a:rect l="0" t="0" r="r" b="b"/>
            <a:pathLst>
              <a:path w="3323" h="585">
                <a:moveTo>
                  <a:pt x="0" y="71"/>
                </a:moveTo>
                <a:lnTo>
                  <a:pt x="346" y="71"/>
                </a:lnTo>
                <a:lnTo>
                  <a:pt x="133" y="567"/>
                </a:lnTo>
                <a:lnTo>
                  <a:pt x="2844" y="585"/>
                </a:lnTo>
                <a:lnTo>
                  <a:pt x="3101" y="0"/>
                </a:lnTo>
                <a:lnTo>
                  <a:pt x="3323" y="0"/>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sp>
        <p:nvSpPr>
          <p:cNvPr id="628783" name="Freeform 47"/>
          <p:cNvSpPr>
            <a:spLocks/>
          </p:cNvSpPr>
          <p:nvPr/>
        </p:nvSpPr>
        <p:spPr bwMode="auto">
          <a:xfrm>
            <a:off x="2711450" y="3540125"/>
            <a:ext cx="4078288" cy="557213"/>
          </a:xfrm>
          <a:custGeom>
            <a:avLst/>
            <a:gdLst>
              <a:gd name="T0" fmla="*/ 0 w 3199"/>
              <a:gd name="T1" fmla="*/ 505 h 505"/>
              <a:gd name="T2" fmla="*/ 97 w 3199"/>
              <a:gd name="T3" fmla="*/ 496 h 505"/>
              <a:gd name="T4" fmla="*/ 284 w 3199"/>
              <a:gd name="T5" fmla="*/ 0 h 505"/>
              <a:gd name="T6" fmla="*/ 3048 w 3199"/>
              <a:gd name="T7" fmla="*/ 0 h 505"/>
              <a:gd name="T8" fmla="*/ 2862 w 3199"/>
              <a:gd name="T9" fmla="*/ 461 h 505"/>
              <a:gd name="T10" fmla="*/ 3199 w 3199"/>
              <a:gd name="T11" fmla="*/ 461 h 505"/>
            </a:gdLst>
            <a:ahLst/>
            <a:cxnLst>
              <a:cxn ang="0">
                <a:pos x="T0" y="T1"/>
              </a:cxn>
              <a:cxn ang="0">
                <a:pos x="T2" y="T3"/>
              </a:cxn>
              <a:cxn ang="0">
                <a:pos x="T4" y="T5"/>
              </a:cxn>
              <a:cxn ang="0">
                <a:pos x="T6" y="T7"/>
              </a:cxn>
              <a:cxn ang="0">
                <a:pos x="T8" y="T9"/>
              </a:cxn>
              <a:cxn ang="0">
                <a:pos x="T10" y="T11"/>
              </a:cxn>
            </a:cxnLst>
            <a:rect l="0" t="0" r="r" b="b"/>
            <a:pathLst>
              <a:path w="3199" h="505">
                <a:moveTo>
                  <a:pt x="0" y="505"/>
                </a:moveTo>
                <a:lnTo>
                  <a:pt x="97" y="496"/>
                </a:lnTo>
                <a:lnTo>
                  <a:pt x="284" y="0"/>
                </a:lnTo>
                <a:lnTo>
                  <a:pt x="3048" y="0"/>
                </a:lnTo>
                <a:lnTo>
                  <a:pt x="2862" y="461"/>
                </a:lnTo>
                <a:lnTo>
                  <a:pt x="3199" y="461"/>
                </a:ln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lstStyle/>
          <a:p>
            <a:pPr>
              <a:defRPr/>
            </a:pPr>
            <a:endParaRPr lang="en-US" i="0" dirty="0">
              <a:latin typeface="Arial"/>
              <a:cs typeface="Arial"/>
            </a:endParaRPr>
          </a:p>
        </p:txBody>
      </p:sp>
      <p:graphicFrame>
        <p:nvGraphicFramePr>
          <p:cNvPr id="186395" name="Object 49"/>
          <p:cNvGraphicFramePr>
            <a:graphicFrameLocks noChangeAspect="1"/>
          </p:cNvGraphicFramePr>
          <p:nvPr/>
        </p:nvGraphicFramePr>
        <p:xfrm>
          <a:off x="2314575" y="2625725"/>
          <a:ext cx="681038" cy="449263"/>
        </p:xfrm>
        <a:graphic>
          <a:graphicData uri="http://schemas.openxmlformats.org/presentationml/2006/ole">
            <mc:AlternateContent xmlns:mc="http://schemas.openxmlformats.org/markup-compatibility/2006">
              <mc:Choice xmlns:v="urn:schemas-microsoft-com:vml" Requires="v">
                <p:oleObj name="Clip" r:id="rId4" imgW="682368" imgH="480541" progId="MS_ClipArt_Gallery.2">
                  <p:embed/>
                </p:oleObj>
              </mc:Choice>
              <mc:Fallback>
                <p:oleObj name="Clip" r:id="rId4"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4575" y="2625725"/>
                        <a:ext cx="681038"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6396" name="Object 50"/>
          <p:cNvGraphicFramePr>
            <a:graphicFrameLocks noChangeAspect="1"/>
          </p:cNvGraphicFramePr>
          <p:nvPr/>
        </p:nvGraphicFramePr>
        <p:xfrm>
          <a:off x="7164388" y="2595563"/>
          <a:ext cx="681037" cy="449262"/>
        </p:xfrm>
        <a:graphic>
          <a:graphicData uri="http://schemas.openxmlformats.org/presentationml/2006/ole">
            <mc:AlternateContent xmlns:mc="http://schemas.openxmlformats.org/markup-compatibility/2006">
              <mc:Choice xmlns:v="urn:schemas-microsoft-com:vml" Requires="v">
                <p:oleObj name="Clip" r:id="rId6" imgW="682368" imgH="480541" progId="MS_ClipArt_Gallery.2">
                  <p:embed/>
                </p:oleObj>
              </mc:Choice>
              <mc:Fallback>
                <p:oleObj name="Clip" r:id="rId6"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595563"/>
                        <a:ext cx="681037"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8787" name="Oval 51"/>
          <p:cNvSpPr>
            <a:spLocks noChangeArrowheads="1"/>
          </p:cNvSpPr>
          <p:nvPr/>
        </p:nvSpPr>
        <p:spPr bwMode="auto">
          <a:xfrm>
            <a:off x="3055938" y="2854325"/>
            <a:ext cx="436562"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88" name="Oval 52"/>
          <p:cNvSpPr>
            <a:spLocks noChangeArrowheads="1"/>
          </p:cNvSpPr>
          <p:nvPr/>
        </p:nvSpPr>
        <p:spPr bwMode="auto">
          <a:xfrm>
            <a:off x="2743200" y="3582988"/>
            <a:ext cx="436563" cy="3651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89" name="Text Box 53"/>
          <p:cNvSpPr txBox="1">
            <a:spLocks noChangeArrowheads="1"/>
          </p:cNvSpPr>
          <p:nvPr/>
        </p:nvSpPr>
        <p:spPr bwMode="auto">
          <a:xfrm>
            <a:off x="4075113" y="3644900"/>
            <a:ext cx="1598612"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1.5 Mbps link</a:t>
            </a:r>
          </a:p>
        </p:txBody>
      </p:sp>
      <p:sp>
        <p:nvSpPr>
          <p:cNvPr id="628790" name="Text Box 54"/>
          <p:cNvSpPr txBox="1">
            <a:spLocks noChangeArrowheads="1"/>
          </p:cNvSpPr>
          <p:nvPr/>
        </p:nvSpPr>
        <p:spPr bwMode="auto">
          <a:xfrm>
            <a:off x="1427163" y="2474913"/>
            <a:ext cx="941387"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628791" name="Rectangle 55"/>
          <p:cNvSpPr>
            <a:spLocks noChangeArrowheads="1"/>
          </p:cNvSpPr>
          <p:nvPr/>
        </p:nvSpPr>
        <p:spPr bwMode="auto">
          <a:xfrm>
            <a:off x="4006850" y="34718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92" name="Rectangle 56"/>
          <p:cNvSpPr>
            <a:spLocks noChangeArrowheads="1"/>
          </p:cNvSpPr>
          <p:nvPr/>
        </p:nvSpPr>
        <p:spPr bwMode="auto">
          <a:xfrm>
            <a:off x="3813175" y="3471863"/>
            <a:ext cx="193675" cy="13652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93" name="Rectangle 57"/>
          <p:cNvSpPr>
            <a:spLocks noChangeArrowheads="1"/>
          </p:cNvSpPr>
          <p:nvPr/>
        </p:nvSpPr>
        <p:spPr bwMode="auto">
          <a:xfrm>
            <a:off x="4006850" y="33178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628794" name="Rectangle 58"/>
          <p:cNvSpPr>
            <a:spLocks noChangeArrowheads="1"/>
          </p:cNvSpPr>
          <p:nvPr/>
        </p:nvSpPr>
        <p:spPr bwMode="auto">
          <a:xfrm>
            <a:off x="3813175" y="3317875"/>
            <a:ext cx="193675" cy="1365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aphicFrame>
        <p:nvGraphicFramePr>
          <p:cNvPr id="186405" name="Object 63"/>
          <p:cNvGraphicFramePr>
            <a:graphicFrameLocks noChangeAspect="1"/>
          </p:cNvGraphicFramePr>
          <p:nvPr/>
        </p:nvGraphicFramePr>
        <p:xfrm>
          <a:off x="6813550" y="3768725"/>
          <a:ext cx="681038" cy="449263"/>
        </p:xfrm>
        <a:graphic>
          <a:graphicData uri="http://schemas.openxmlformats.org/presentationml/2006/ole">
            <mc:AlternateContent xmlns:mc="http://schemas.openxmlformats.org/markup-compatibility/2006">
              <mc:Choice xmlns:v="urn:schemas-microsoft-com:vml" Requires="v">
                <p:oleObj name="Clip" r:id="rId7" imgW="682368" imgH="480541" progId="MS_ClipArt_Gallery.2">
                  <p:embed/>
                </p:oleObj>
              </mc:Choice>
              <mc:Fallback>
                <p:oleObj name="Clip" r:id="rId7"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3550" y="3768725"/>
                        <a:ext cx="681038" cy="449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6406" name="Object 64"/>
          <p:cNvGraphicFramePr>
            <a:graphicFrameLocks noChangeAspect="1"/>
          </p:cNvGraphicFramePr>
          <p:nvPr/>
        </p:nvGraphicFramePr>
        <p:xfrm>
          <a:off x="1995488" y="3789363"/>
          <a:ext cx="681037" cy="449262"/>
        </p:xfrm>
        <a:graphic>
          <a:graphicData uri="http://schemas.openxmlformats.org/presentationml/2006/ole">
            <mc:AlternateContent xmlns:mc="http://schemas.openxmlformats.org/markup-compatibility/2006">
              <mc:Choice xmlns:v="urn:schemas-microsoft-com:vml" Requires="v">
                <p:oleObj name="Clip" r:id="rId8" imgW="682368" imgH="480541" progId="MS_ClipArt_Gallery.2">
                  <p:embed/>
                </p:oleObj>
              </mc:Choice>
              <mc:Fallback>
                <p:oleObj name="Clip" r:id="rId8" imgW="682368" imgH="480541"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3789363"/>
                        <a:ext cx="681037" cy="449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628801" name="Text Box 65"/>
          <p:cNvSpPr txBox="1">
            <a:spLocks noChangeArrowheads="1"/>
          </p:cNvSpPr>
          <p:nvPr/>
        </p:nvSpPr>
        <p:spPr bwMode="auto">
          <a:xfrm>
            <a:off x="1128713" y="3754438"/>
            <a:ext cx="941387"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1 Mbps </a:t>
            </a:r>
          </a:p>
          <a:p>
            <a:pPr>
              <a:defRPr/>
            </a:pPr>
            <a:r>
              <a:rPr lang="en-US" i="0" dirty="0">
                <a:latin typeface="Arial"/>
                <a:cs typeface="Arial"/>
              </a:rPr>
              <a:t>phone</a:t>
            </a:r>
          </a:p>
        </p:txBody>
      </p:sp>
      <p:sp>
        <p:nvSpPr>
          <p:cNvPr id="62"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116</a:t>
            </a:fld>
            <a:endParaRPr lang="en-US" sz="1200" dirty="0">
              <a:latin typeface="Tahoma" charset="0"/>
            </a:endParaRPr>
          </a:p>
        </p:txBody>
      </p:sp>
      <p:sp>
        <p:nvSpPr>
          <p:cNvPr id="63"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97449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87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87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8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p:bldP spid="628742" grpId="0" animBg="1"/>
      <p:bldP spid="62874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107504" y="990720"/>
            <a:ext cx="8928992" cy="1469520"/>
          </a:xfrm>
          <a:prstGeom prst="rect">
            <a:avLst/>
          </a:prstGeom>
        </p:spPr>
        <p:txBody>
          <a:bodyPr anchor="ctr"/>
          <a:lstStyle/>
          <a:p>
            <a:pPr algn="ctr">
              <a:lnSpc>
                <a:spcPct val="100000"/>
              </a:lnSpc>
            </a:pPr>
            <a:r>
              <a:rPr lang="en-US" sz="4400" b="1" i="0" dirty="0">
                <a:solidFill>
                  <a:srgbClr val="000000"/>
                </a:solidFill>
                <a:latin typeface="Calibri"/>
              </a:rPr>
              <a:t>… BUFFEST (</a:t>
            </a:r>
            <a:r>
              <a:rPr lang="en-US" sz="2800" b="1" i="0" dirty="0">
                <a:solidFill>
                  <a:srgbClr val="000000"/>
                </a:solidFill>
                <a:latin typeface="Calibri"/>
              </a:rPr>
              <a:t>per connection discussion</a:t>
            </a:r>
            <a:r>
              <a:rPr lang="en-US" sz="4400" b="1" i="0" dirty="0">
                <a:solidFill>
                  <a:srgbClr val="000000"/>
                </a:solidFill>
                <a:latin typeface="Calibri"/>
              </a:rPr>
              <a:t>)...</a:t>
            </a:r>
            <a:endParaRPr b="1" i="0" dirty="0"/>
          </a:p>
        </p:txBody>
      </p:sp>
      <p:pic>
        <p:nvPicPr>
          <p:cNvPr id="3" name="Picture 2" descr="C:\Users\venky\Dropbox\Papers\Reverse_YT\reqPred_camera_final\figures\reqPred-online-v04.png"/>
          <p:cNvPicPr>
            <a:picLocks noChangeAspect="1" noChangeArrowheads="1"/>
          </p:cNvPicPr>
          <p:nvPr/>
        </p:nvPicPr>
        <p:blipFill>
          <a:blip r:embed="rId2"/>
          <a:srcRect/>
          <a:stretch>
            <a:fillRect/>
          </a:stretch>
        </p:blipFill>
        <p:spPr bwMode="auto">
          <a:xfrm>
            <a:off x="467544" y="3938612"/>
            <a:ext cx="6050881" cy="2586731"/>
          </a:xfrm>
          <a:prstGeom prst="rect">
            <a:avLst/>
          </a:prstGeom>
          <a:noFill/>
        </p:spPr>
      </p:pic>
      <p:pic>
        <p:nvPicPr>
          <p:cNvPr id="2" name="Picture 1"/>
          <p:cNvPicPr>
            <a:picLocks noChangeAspect="1"/>
          </p:cNvPicPr>
          <p:nvPr/>
        </p:nvPicPr>
        <p:blipFill>
          <a:blip r:embed="rId3"/>
          <a:stretch>
            <a:fillRect/>
          </a:stretch>
        </p:blipFill>
        <p:spPr>
          <a:xfrm>
            <a:off x="2834671" y="1849999"/>
            <a:ext cx="6057809" cy="2227073"/>
          </a:xfrm>
          <a:prstGeom prst="rect">
            <a:avLst/>
          </a:prstGeom>
        </p:spPr>
      </p:pic>
      <p:sp>
        <p:nvSpPr>
          <p:cNvPr id="5" name="TextBox 4"/>
          <p:cNvSpPr txBox="1"/>
          <p:nvPr/>
        </p:nvSpPr>
        <p:spPr>
          <a:xfrm>
            <a:off x="6730208" y="5810097"/>
            <a:ext cx="2450304" cy="646331"/>
          </a:xfrm>
          <a:prstGeom prst="rect">
            <a:avLst/>
          </a:prstGeom>
          <a:noFill/>
        </p:spPr>
        <p:txBody>
          <a:bodyPr wrap="square" rtlCol="0">
            <a:spAutoFit/>
          </a:bodyPr>
          <a:lstStyle/>
          <a:p>
            <a:r>
              <a:rPr lang="en-US" sz="1800" dirty="0"/>
              <a:t>ACM </a:t>
            </a:r>
            <a:r>
              <a:rPr lang="en-US" sz="1800" dirty="0" err="1"/>
              <a:t>MMSys</a:t>
            </a:r>
            <a:r>
              <a:rPr lang="en-US" sz="1800" dirty="0"/>
              <a:t> 2017</a:t>
            </a:r>
          </a:p>
          <a:p>
            <a:r>
              <a:rPr lang="en-US" dirty="0"/>
              <a:t>(</a:t>
            </a:r>
            <a:r>
              <a:rPr lang="en-US" dirty="0" err="1"/>
              <a:t>Krishnamoorthi</a:t>
            </a:r>
            <a:r>
              <a:rPr lang="en-US" dirty="0"/>
              <a:t> et al.)</a:t>
            </a:r>
            <a:endParaRPr lang="en-US" sz="1800" dirty="0"/>
          </a:p>
        </p:txBody>
      </p:sp>
      <p:pic>
        <p:nvPicPr>
          <p:cNvPr id="7" name="Picture 6"/>
          <p:cNvPicPr>
            <a:picLocks noChangeAspect="1"/>
          </p:cNvPicPr>
          <p:nvPr/>
        </p:nvPicPr>
        <p:blipFill>
          <a:blip r:embed="rId4"/>
          <a:stretch>
            <a:fillRect/>
          </a:stretch>
        </p:blipFill>
        <p:spPr>
          <a:xfrm>
            <a:off x="6732240" y="46021"/>
            <a:ext cx="2359278" cy="1555756"/>
          </a:xfrm>
          <a:prstGeom prst="rect">
            <a:avLst/>
          </a:prstGeom>
        </p:spPr>
      </p:pic>
    </p:spTree>
    <p:extLst>
      <p:ext uri="{BB962C8B-B14F-4D97-AF65-F5344CB8AC3E}">
        <p14:creationId xmlns:p14="http://schemas.microsoft.com/office/powerpoint/2010/main" val="8307133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8417" name="Freeform 2"/>
          <p:cNvSpPr>
            <a:spLocks/>
          </p:cNvSpPr>
          <p:nvPr/>
        </p:nvSpPr>
        <p:spPr bwMode="auto">
          <a:xfrm>
            <a:off x="3187700" y="3295650"/>
            <a:ext cx="1798638" cy="1674813"/>
          </a:xfrm>
          <a:custGeom>
            <a:avLst/>
            <a:gdLst>
              <a:gd name="T0" fmla="*/ 332720 w 1292"/>
              <a:gd name="T1" fmla="*/ 9342 h 1255"/>
              <a:gd name="T2" fmla="*/ 48725 w 1292"/>
              <a:gd name="T3" fmla="*/ 209518 h 1255"/>
              <a:gd name="T4" fmla="*/ 40372 w 1292"/>
              <a:gd name="T5" fmla="*/ 697950 h 1255"/>
              <a:gd name="T6" fmla="*/ 73783 w 1292"/>
              <a:gd name="T7" fmla="*/ 1106311 h 1255"/>
              <a:gd name="T8" fmla="*/ 341073 w 1292"/>
              <a:gd name="T9" fmla="*/ 1162360 h 1255"/>
              <a:gd name="T10" fmla="*/ 900711 w 1292"/>
              <a:gd name="T11" fmla="*/ 1506664 h 1255"/>
              <a:gd name="T12" fmla="*/ 1385174 w 1292"/>
              <a:gd name="T13" fmla="*/ 1650792 h 1255"/>
              <a:gd name="T14" fmla="*/ 1669169 w 1292"/>
              <a:gd name="T15" fmla="*/ 1362537 h 1255"/>
              <a:gd name="T16" fmla="*/ 1769403 w 1292"/>
              <a:gd name="T17" fmla="*/ 593858 h 1255"/>
              <a:gd name="T18" fmla="*/ 1677522 w 1292"/>
              <a:gd name="T19" fmla="*/ 281582 h 1255"/>
              <a:gd name="T20" fmla="*/ 1042709 w 1292"/>
              <a:gd name="T21" fmla="*/ 153469 h 1255"/>
              <a:gd name="T22" fmla="*/ 332720 w 1292"/>
              <a:gd name="T23" fmla="*/ 9342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33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246787" name="Rectangle 3"/>
          <p:cNvSpPr>
            <a:spLocks noGrp="1" noChangeArrowheads="1"/>
          </p:cNvSpPr>
          <p:nvPr>
            <p:ph type="title"/>
          </p:nvPr>
        </p:nvSpPr>
        <p:spPr>
          <a:xfrm>
            <a:off x="385763" y="0"/>
            <a:ext cx="8143875" cy="1143000"/>
          </a:xfrm>
        </p:spPr>
        <p:txBody>
          <a:bodyPr/>
          <a:lstStyle/>
          <a:p>
            <a:pPr>
              <a:defRPr/>
            </a:pPr>
            <a:r>
              <a:rPr lang="en-US" dirty="0"/>
              <a:t>QoS guarantee scenario</a:t>
            </a:r>
          </a:p>
        </p:txBody>
      </p:sp>
      <p:sp>
        <p:nvSpPr>
          <p:cNvPr id="188419" name="Freeform 4"/>
          <p:cNvSpPr>
            <a:spLocks/>
          </p:cNvSpPr>
          <p:nvPr/>
        </p:nvSpPr>
        <p:spPr bwMode="auto">
          <a:xfrm>
            <a:off x="746125" y="2162175"/>
            <a:ext cx="2381250" cy="1922463"/>
          </a:xfrm>
          <a:custGeom>
            <a:avLst/>
            <a:gdLst>
              <a:gd name="T0" fmla="*/ 977379 w 1340"/>
              <a:gd name="T1" fmla="*/ 67795 h 1191"/>
              <a:gd name="T2" fmla="*/ 145718 w 1340"/>
              <a:gd name="T3" fmla="*/ 96850 h 1191"/>
              <a:gd name="T4" fmla="*/ 103069 w 1340"/>
              <a:gd name="T5" fmla="*/ 648892 h 1191"/>
              <a:gd name="T6" fmla="*/ 49757 w 1340"/>
              <a:gd name="T7" fmla="*/ 1162194 h 1191"/>
              <a:gd name="T8" fmla="*/ 199030 w 1340"/>
              <a:gd name="T9" fmla="*/ 1404318 h 1191"/>
              <a:gd name="T10" fmla="*/ 956054 w 1340"/>
              <a:gd name="T11" fmla="*/ 1414003 h 1191"/>
              <a:gd name="T12" fmla="*/ 1137313 w 1340"/>
              <a:gd name="T13" fmla="*/ 1820771 h 1191"/>
              <a:gd name="T14" fmla="*/ 2192882 w 1340"/>
              <a:gd name="T15" fmla="*/ 1772346 h 1191"/>
              <a:gd name="T16" fmla="*/ 2267519 w 1340"/>
              <a:gd name="T17" fmla="*/ 920070 h 1191"/>
              <a:gd name="T18" fmla="*/ 2139571 w 1340"/>
              <a:gd name="T19" fmla="*/ 552042 h 1191"/>
              <a:gd name="T20" fmla="*/ 1350560 w 1340"/>
              <a:gd name="T21" fmla="*/ 464878 h 1191"/>
              <a:gd name="T22" fmla="*/ 977379 w 1340"/>
              <a:gd name="T23" fmla="*/ 67795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33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188420" name="Rectangle 5"/>
          <p:cNvSpPr>
            <a:spLocks noChangeArrowheads="1"/>
          </p:cNvSpPr>
          <p:nvPr/>
        </p:nvSpPr>
        <p:spPr bwMode="auto">
          <a:xfrm>
            <a:off x="1339850" y="4554538"/>
            <a:ext cx="6350" cy="215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grpSp>
        <p:nvGrpSpPr>
          <p:cNvPr id="188421" name="Group 6"/>
          <p:cNvGrpSpPr>
            <a:grpSpLocks/>
          </p:cNvGrpSpPr>
          <p:nvPr/>
        </p:nvGrpSpPr>
        <p:grpSpPr bwMode="auto">
          <a:xfrm rot="-5400000">
            <a:off x="2376487" y="3482976"/>
            <a:ext cx="98425" cy="298450"/>
            <a:chOff x="3842" y="406"/>
            <a:chExt cx="51" cy="167"/>
          </a:xfrm>
        </p:grpSpPr>
        <p:sp>
          <p:nvSpPr>
            <p:cNvPr id="246791" name="Oval 7"/>
            <p:cNvSpPr>
              <a:spLocks noChangeArrowheads="1"/>
            </p:cNvSpPr>
            <p:nvPr/>
          </p:nvSpPr>
          <p:spPr bwMode="auto">
            <a:xfrm>
              <a:off x="3844" y="404"/>
              <a:ext cx="48" cy="4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2" name="Oval 8"/>
            <p:cNvSpPr>
              <a:spLocks noChangeArrowheads="1"/>
            </p:cNvSpPr>
            <p:nvPr/>
          </p:nvSpPr>
          <p:spPr bwMode="auto">
            <a:xfrm>
              <a:off x="3845" y="466"/>
              <a:ext cx="49" cy="45"/>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3" name="Oval 9"/>
            <p:cNvSpPr>
              <a:spLocks noChangeArrowheads="1"/>
            </p:cNvSpPr>
            <p:nvPr/>
          </p:nvSpPr>
          <p:spPr bwMode="auto">
            <a:xfrm>
              <a:off x="3848" y="526"/>
              <a:ext cx="47" cy="4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sp>
        <p:nvSpPr>
          <p:cNvPr id="246794" name="Line 10"/>
          <p:cNvSpPr>
            <a:spLocks noChangeShapeType="1"/>
          </p:cNvSpPr>
          <p:nvPr/>
        </p:nvSpPr>
        <p:spPr bwMode="auto">
          <a:xfrm>
            <a:off x="2149475" y="3286125"/>
            <a:ext cx="631825" cy="15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5" name="Line 11"/>
          <p:cNvSpPr>
            <a:spLocks noChangeShapeType="1"/>
          </p:cNvSpPr>
          <p:nvPr/>
        </p:nvSpPr>
        <p:spPr bwMode="auto">
          <a:xfrm>
            <a:off x="2152650" y="3281363"/>
            <a:ext cx="3175" cy="11588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6" name="Line 12"/>
          <p:cNvSpPr>
            <a:spLocks noChangeShapeType="1"/>
          </p:cNvSpPr>
          <p:nvPr/>
        </p:nvSpPr>
        <p:spPr bwMode="auto">
          <a:xfrm>
            <a:off x="2784475" y="3279775"/>
            <a:ext cx="3175" cy="100013"/>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7" name="Line 13"/>
          <p:cNvSpPr>
            <a:spLocks noChangeShapeType="1"/>
          </p:cNvSpPr>
          <p:nvPr/>
        </p:nvSpPr>
        <p:spPr bwMode="auto">
          <a:xfrm>
            <a:off x="1377950" y="2620963"/>
            <a:ext cx="757238" cy="331787"/>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8" name="Line 14"/>
          <p:cNvSpPr>
            <a:spLocks noChangeShapeType="1"/>
          </p:cNvSpPr>
          <p:nvPr/>
        </p:nvSpPr>
        <p:spPr bwMode="auto">
          <a:xfrm flipV="1">
            <a:off x="1406525" y="2978150"/>
            <a:ext cx="715963" cy="26193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799" name="Line 15"/>
          <p:cNvSpPr>
            <a:spLocks noChangeShapeType="1"/>
          </p:cNvSpPr>
          <p:nvPr/>
        </p:nvSpPr>
        <p:spPr bwMode="auto">
          <a:xfrm flipV="1">
            <a:off x="2455863" y="3081338"/>
            <a:ext cx="1587" cy="1984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188428" name="Freeform 16"/>
          <p:cNvSpPr>
            <a:spLocks/>
          </p:cNvSpPr>
          <p:nvPr/>
        </p:nvSpPr>
        <p:spPr bwMode="auto">
          <a:xfrm>
            <a:off x="5343525" y="4041775"/>
            <a:ext cx="2974975" cy="2219325"/>
          </a:xfrm>
          <a:custGeom>
            <a:avLst/>
            <a:gdLst>
              <a:gd name="T0" fmla="*/ 37623 w 2135"/>
              <a:gd name="T1" fmla="*/ 870638 h 1662"/>
              <a:gd name="T2" fmla="*/ 146310 w 2135"/>
              <a:gd name="T3" fmla="*/ 101485 h 1662"/>
              <a:gd name="T4" fmla="*/ 915484 w 2135"/>
              <a:gd name="T5" fmla="*/ 261725 h 1662"/>
              <a:gd name="T6" fmla="*/ 1684658 w 2135"/>
              <a:gd name="T7" fmla="*/ 133533 h 1662"/>
              <a:gd name="T8" fmla="*/ 2788255 w 2135"/>
              <a:gd name="T9" fmla="*/ 542146 h 1662"/>
              <a:gd name="T10" fmla="*/ 2804976 w 2135"/>
              <a:gd name="T11" fmla="*/ 1527622 h 1662"/>
              <a:gd name="T12" fmla="*/ 2203014 w 2135"/>
              <a:gd name="T13" fmla="*/ 2136534 h 1662"/>
              <a:gd name="T14" fmla="*/ 1132859 w 2135"/>
              <a:gd name="T15" fmla="*/ 2024366 h 1662"/>
              <a:gd name="T16" fmla="*/ 698109 w 2135"/>
              <a:gd name="T17" fmla="*/ 1695874 h 1662"/>
              <a:gd name="T18" fmla="*/ 254998 w 2135"/>
              <a:gd name="T19" fmla="*/ 1423466 h 1662"/>
              <a:gd name="T20" fmla="*/ 37623 w 2135"/>
              <a:gd name="T21" fmla="*/ 87063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
        <p:nvSpPr>
          <p:cNvPr id="246801" name="Line 17"/>
          <p:cNvSpPr>
            <a:spLocks noChangeShapeType="1"/>
          </p:cNvSpPr>
          <p:nvPr/>
        </p:nvSpPr>
        <p:spPr bwMode="auto">
          <a:xfrm>
            <a:off x="6567488" y="4849813"/>
            <a:ext cx="303212" cy="38576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2" name="Line 18"/>
          <p:cNvSpPr>
            <a:spLocks noChangeShapeType="1"/>
          </p:cNvSpPr>
          <p:nvPr/>
        </p:nvSpPr>
        <p:spPr bwMode="auto">
          <a:xfrm flipH="1">
            <a:off x="7362825" y="4846638"/>
            <a:ext cx="279400" cy="3921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3" name="Oval 19"/>
          <p:cNvSpPr>
            <a:spLocks noChangeArrowheads="1"/>
          </p:cNvSpPr>
          <p:nvPr/>
        </p:nvSpPr>
        <p:spPr bwMode="auto">
          <a:xfrm rot="-5400000">
            <a:off x="6157119" y="5330031"/>
            <a:ext cx="63500" cy="65088"/>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4" name="Oval 20"/>
          <p:cNvSpPr>
            <a:spLocks noChangeArrowheads="1"/>
          </p:cNvSpPr>
          <p:nvPr/>
        </p:nvSpPr>
        <p:spPr bwMode="auto">
          <a:xfrm rot="-5400000">
            <a:off x="6242051" y="5327650"/>
            <a:ext cx="63500" cy="66675"/>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5" name="Oval 21"/>
          <p:cNvSpPr>
            <a:spLocks noChangeArrowheads="1"/>
          </p:cNvSpPr>
          <p:nvPr/>
        </p:nvSpPr>
        <p:spPr bwMode="auto">
          <a:xfrm rot="-5400000">
            <a:off x="6319837" y="5332413"/>
            <a:ext cx="61913" cy="65088"/>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6" name="Line 22"/>
          <p:cNvSpPr>
            <a:spLocks noChangeShapeType="1"/>
          </p:cNvSpPr>
          <p:nvPr/>
        </p:nvSpPr>
        <p:spPr bwMode="auto">
          <a:xfrm rot="-5400000">
            <a:off x="6579394" y="5212557"/>
            <a:ext cx="60325"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7" name="Line 23"/>
          <p:cNvSpPr>
            <a:spLocks noChangeShapeType="1"/>
          </p:cNvSpPr>
          <p:nvPr/>
        </p:nvSpPr>
        <p:spPr bwMode="auto">
          <a:xfrm rot="5400000" flipH="1">
            <a:off x="5953125" y="5203825"/>
            <a:ext cx="635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8" name="Line 24"/>
          <p:cNvSpPr>
            <a:spLocks noChangeShapeType="1"/>
          </p:cNvSpPr>
          <p:nvPr/>
        </p:nvSpPr>
        <p:spPr bwMode="auto">
          <a:xfrm rot="16200000" flipV="1">
            <a:off x="6299994" y="4864894"/>
            <a:ext cx="0" cy="62706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09" name="Line 25"/>
          <p:cNvSpPr>
            <a:spLocks noChangeShapeType="1"/>
          </p:cNvSpPr>
          <p:nvPr/>
        </p:nvSpPr>
        <p:spPr bwMode="auto">
          <a:xfrm>
            <a:off x="6297613" y="4975225"/>
            <a:ext cx="0" cy="2286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0" name="Line 26"/>
          <p:cNvSpPr>
            <a:spLocks noChangeShapeType="1"/>
          </p:cNvSpPr>
          <p:nvPr/>
        </p:nvSpPr>
        <p:spPr bwMode="auto">
          <a:xfrm rot="5400000" flipH="1">
            <a:off x="7555706" y="5125244"/>
            <a:ext cx="61118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1" name="Line 27"/>
          <p:cNvSpPr>
            <a:spLocks noChangeShapeType="1"/>
          </p:cNvSpPr>
          <p:nvPr/>
        </p:nvSpPr>
        <p:spPr bwMode="auto">
          <a:xfrm rot="-5400000">
            <a:off x="7909719" y="5377656"/>
            <a:ext cx="0" cy="1031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2" name="Line 28"/>
          <p:cNvSpPr>
            <a:spLocks noChangeShapeType="1"/>
          </p:cNvSpPr>
          <p:nvPr/>
        </p:nvSpPr>
        <p:spPr bwMode="auto">
          <a:xfrm rot="-5400000">
            <a:off x="7899400" y="4908550"/>
            <a:ext cx="0" cy="889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441" name="Group 29"/>
          <p:cNvGrpSpPr>
            <a:grpSpLocks/>
          </p:cNvGrpSpPr>
          <p:nvPr/>
        </p:nvGrpSpPr>
        <p:grpSpPr bwMode="auto">
          <a:xfrm>
            <a:off x="7472363" y="4606925"/>
            <a:ext cx="501650" cy="234950"/>
            <a:chOff x="3600" y="219"/>
            <a:chExt cx="360" cy="175"/>
          </a:xfrm>
        </p:grpSpPr>
        <p:sp>
          <p:nvSpPr>
            <p:cNvPr id="246814" name="Oval 30"/>
            <p:cNvSpPr>
              <a:spLocks noChangeArrowheads="1"/>
            </p:cNvSpPr>
            <p:nvPr/>
          </p:nvSpPr>
          <p:spPr bwMode="auto">
            <a:xfrm>
              <a:off x="3603" y="297"/>
              <a:ext cx="357" cy="97"/>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5" name="Line 31"/>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6" name="Line 32"/>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17" name="Rectangle 33"/>
            <p:cNvSpPr>
              <a:spLocks noChangeArrowheads="1"/>
            </p:cNvSpPr>
            <p:nvPr/>
          </p:nvSpPr>
          <p:spPr bwMode="auto">
            <a:xfrm>
              <a:off x="3603" y="289"/>
              <a:ext cx="352" cy="59"/>
            </a:xfrm>
            <a:prstGeom prst="rect">
              <a:avLst/>
            </a:prstGeom>
            <a:solidFill>
              <a:schemeClr val="fo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18" name="Oval 34"/>
            <p:cNvSpPr>
              <a:spLocks noChangeArrowheads="1"/>
            </p:cNvSpPr>
            <p:nvPr/>
          </p:nvSpPr>
          <p:spPr bwMode="auto">
            <a:xfrm>
              <a:off x="3600" y="219"/>
              <a:ext cx="357" cy="114"/>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71" name="Group 35"/>
            <p:cNvGrpSpPr>
              <a:grpSpLocks/>
            </p:cNvGrpSpPr>
            <p:nvPr/>
          </p:nvGrpSpPr>
          <p:grpSpPr bwMode="auto">
            <a:xfrm>
              <a:off x="3686" y="244"/>
              <a:ext cx="177" cy="66"/>
              <a:chOff x="2848" y="848"/>
              <a:chExt cx="140" cy="98"/>
            </a:xfrm>
          </p:grpSpPr>
          <p:sp>
            <p:nvSpPr>
              <p:cNvPr id="246820" name="Line 36"/>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1" name="Line 37"/>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2" name="Line 38"/>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72" name="Group 39"/>
            <p:cNvGrpSpPr>
              <a:grpSpLocks/>
            </p:cNvGrpSpPr>
            <p:nvPr/>
          </p:nvGrpSpPr>
          <p:grpSpPr bwMode="auto">
            <a:xfrm flipV="1">
              <a:off x="3686" y="243"/>
              <a:ext cx="177" cy="66"/>
              <a:chOff x="2848" y="848"/>
              <a:chExt cx="140" cy="98"/>
            </a:xfrm>
          </p:grpSpPr>
          <p:sp>
            <p:nvSpPr>
              <p:cNvPr id="246824" name="Line 40"/>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5" name="Line 41"/>
              <p:cNvSpPr>
                <a:spLocks noChangeShapeType="1"/>
              </p:cNvSpPr>
              <p:nvPr/>
            </p:nvSpPr>
            <p:spPr bwMode="auto">
              <a:xfrm>
                <a:off x="2944" y="948"/>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6" name="Line 42"/>
              <p:cNvSpPr>
                <a:spLocks noChangeShapeType="1"/>
              </p:cNvSpPr>
              <p:nvPr/>
            </p:nvSpPr>
            <p:spPr bwMode="auto">
              <a:xfrm>
                <a:off x="2894" y="850"/>
                <a:ext cx="52" cy="9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sp>
        <p:nvSpPr>
          <p:cNvPr id="246827" name="Line 43"/>
          <p:cNvSpPr>
            <a:spLocks noChangeShapeType="1"/>
          </p:cNvSpPr>
          <p:nvPr/>
        </p:nvSpPr>
        <p:spPr bwMode="auto">
          <a:xfrm flipV="1">
            <a:off x="6548438" y="4730750"/>
            <a:ext cx="931862" cy="7143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8" name="Line 44"/>
          <p:cNvSpPr>
            <a:spLocks noChangeShapeType="1"/>
          </p:cNvSpPr>
          <p:nvPr/>
        </p:nvSpPr>
        <p:spPr bwMode="auto">
          <a:xfrm rot="-5400000">
            <a:off x="7446169" y="5584032"/>
            <a:ext cx="60325" cy="1587"/>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29" name="Line 45"/>
          <p:cNvSpPr>
            <a:spLocks noChangeShapeType="1"/>
          </p:cNvSpPr>
          <p:nvPr/>
        </p:nvSpPr>
        <p:spPr bwMode="auto">
          <a:xfrm rot="5400000" flipH="1">
            <a:off x="6819900" y="5575300"/>
            <a:ext cx="635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0" name="Line 46"/>
          <p:cNvSpPr>
            <a:spLocks noChangeShapeType="1"/>
          </p:cNvSpPr>
          <p:nvPr/>
        </p:nvSpPr>
        <p:spPr bwMode="auto">
          <a:xfrm rot="16200000" flipV="1">
            <a:off x="7166769" y="5236369"/>
            <a:ext cx="0" cy="62706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1" name="Line 47"/>
          <p:cNvSpPr>
            <a:spLocks noChangeShapeType="1"/>
          </p:cNvSpPr>
          <p:nvPr/>
        </p:nvSpPr>
        <p:spPr bwMode="auto">
          <a:xfrm>
            <a:off x="7164388" y="5346700"/>
            <a:ext cx="0" cy="2286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2" name="Line 48"/>
          <p:cNvSpPr>
            <a:spLocks noChangeShapeType="1"/>
          </p:cNvSpPr>
          <p:nvPr/>
        </p:nvSpPr>
        <p:spPr bwMode="auto">
          <a:xfrm>
            <a:off x="3836988" y="3576638"/>
            <a:ext cx="485775" cy="20796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3" name="Line 49"/>
          <p:cNvSpPr>
            <a:spLocks noChangeShapeType="1"/>
          </p:cNvSpPr>
          <p:nvPr/>
        </p:nvSpPr>
        <p:spPr bwMode="auto">
          <a:xfrm flipH="1">
            <a:off x="4356100" y="3913188"/>
            <a:ext cx="241300" cy="681037"/>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4" name="Line 50"/>
          <p:cNvSpPr>
            <a:spLocks noChangeShapeType="1"/>
          </p:cNvSpPr>
          <p:nvPr/>
        </p:nvSpPr>
        <p:spPr bwMode="auto">
          <a:xfrm>
            <a:off x="3586163" y="3689350"/>
            <a:ext cx="0" cy="4318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5" name="Line 51"/>
          <p:cNvSpPr>
            <a:spLocks noChangeShapeType="1"/>
          </p:cNvSpPr>
          <p:nvPr/>
        </p:nvSpPr>
        <p:spPr bwMode="auto">
          <a:xfrm>
            <a:off x="3611563" y="4337050"/>
            <a:ext cx="534987" cy="36830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6" name="Line 52"/>
          <p:cNvSpPr>
            <a:spLocks noChangeShapeType="1"/>
          </p:cNvSpPr>
          <p:nvPr/>
        </p:nvSpPr>
        <p:spPr bwMode="auto">
          <a:xfrm>
            <a:off x="4795838" y="4754563"/>
            <a:ext cx="1295400" cy="1746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7" name="Line 53"/>
          <p:cNvSpPr>
            <a:spLocks noChangeShapeType="1"/>
          </p:cNvSpPr>
          <p:nvPr/>
        </p:nvSpPr>
        <p:spPr bwMode="auto">
          <a:xfrm flipH="1">
            <a:off x="3844925" y="3881438"/>
            <a:ext cx="560388" cy="3841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8" name="Line 54"/>
          <p:cNvSpPr>
            <a:spLocks noChangeShapeType="1"/>
          </p:cNvSpPr>
          <p:nvPr/>
        </p:nvSpPr>
        <p:spPr bwMode="auto">
          <a:xfrm flipH="1">
            <a:off x="3854450" y="3321050"/>
            <a:ext cx="350838" cy="2555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39" name="Line 55"/>
          <p:cNvSpPr>
            <a:spLocks noChangeShapeType="1"/>
          </p:cNvSpPr>
          <p:nvPr/>
        </p:nvSpPr>
        <p:spPr bwMode="auto">
          <a:xfrm flipH="1">
            <a:off x="4572000" y="3497263"/>
            <a:ext cx="201613" cy="176212"/>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0" name="Line 56"/>
          <p:cNvSpPr>
            <a:spLocks noChangeShapeType="1"/>
          </p:cNvSpPr>
          <p:nvPr/>
        </p:nvSpPr>
        <p:spPr bwMode="auto">
          <a:xfrm>
            <a:off x="2720975" y="2981325"/>
            <a:ext cx="601663" cy="56356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1" name="Rectangle 57"/>
          <p:cNvSpPr>
            <a:spLocks noGrp="1" noChangeArrowheads="1"/>
          </p:cNvSpPr>
          <p:nvPr>
            <p:ph type="body" sz="half" idx="1"/>
          </p:nvPr>
        </p:nvSpPr>
        <p:spPr>
          <a:xfrm>
            <a:off x="3616325" y="1262063"/>
            <a:ext cx="5219700" cy="1828800"/>
          </a:xfrm>
        </p:spPr>
        <p:txBody>
          <a:bodyPr/>
          <a:lstStyle/>
          <a:p>
            <a:pPr>
              <a:defRPr/>
            </a:pPr>
            <a:r>
              <a:rPr lang="en-US" i="1" dirty="0">
                <a:solidFill>
                  <a:srgbClr val="CC0000"/>
                </a:solidFill>
              </a:rPr>
              <a:t>resource reservation</a:t>
            </a:r>
          </a:p>
          <a:p>
            <a:pPr lvl="1">
              <a:defRPr/>
            </a:pPr>
            <a:r>
              <a:rPr lang="en-US" dirty="0"/>
              <a:t>call setup, signaling (RSVP)</a:t>
            </a:r>
          </a:p>
          <a:p>
            <a:pPr lvl="1">
              <a:defRPr/>
            </a:pPr>
            <a:r>
              <a:rPr lang="en-US" dirty="0"/>
              <a:t>traffic, QoS declaration</a:t>
            </a:r>
          </a:p>
          <a:p>
            <a:pPr lvl="1">
              <a:defRPr/>
            </a:pPr>
            <a:r>
              <a:rPr lang="en-US" dirty="0"/>
              <a:t>per-element admission control</a:t>
            </a:r>
            <a:endParaRPr lang="en-US" dirty="0">
              <a:solidFill>
                <a:srgbClr val="FF0000"/>
              </a:solidFill>
            </a:endParaRPr>
          </a:p>
        </p:txBody>
      </p:sp>
      <p:grpSp>
        <p:nvGrpSpPr>
          <p:cNvPr id="188457" name="Group 58"/>
          <p:cNvGrpSpPr>
            <a:grpSpLocks/>
          </p:cNvGrpSpPr>
          <p:nvPr/>
        </p:nvGrpSpPr>
        <p:grpSpPr bwMode="auto">
          <a:xfrm>
            <a:off x="2117725" y="2820988"/>
            <a:ext cx="639763" cy="282575"/>
            <a:chOff x="1070" y="3199"/>
            <a:chExt cx="403" cy="178"/>
          </a:xfrm>
        </p:grpSpPr>
        <p:sp>
          <p:nvSpPr>
            <p:cNvPr id="246843" name="Oval 59"/>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4" name="Line 60"/>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5" name="Line 61"/>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46" name="Rectangle 62"/>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47" name="Oval 63"/>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58" name="Group 64"/>
            <p:cNvGrpSpPr>
              <a:grpSpLocks/>
            </p:cNvGrpSpPr>
            <p:nvPr/>
          </p:nvGrpSpPr>
          <p:grpSpPr bwMode="auto">
            <a:xfrm>
              <a:off x="1166" y="3224"/>
              <a:ext cx="198" cy="68"/>
              <a:chOff x="2848" y="848"/>
              <a:chExt cx="140" cy="98"/>
            </a:xfrm>
          </p:grpSpPr>
          <p:sp>
            <p:nvSpPr>
              <p:cNvPr id="246849" name="Line 65"/>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0" name="Line 6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1" name="Line 67"/>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59" name="Group 68"/>
            <p:cNvGrpSpPr>
              <a:grpSpLocks/>
            </p:cNvGrpSpPr>
            <p:nvPr/>
          </p:nvGrpSpPr>
          <p:grpSpPr bwMode="auto">
            <a:xfrm flipV="1">
              <a:off x="1166" y="3223"/>
              <a:ext cx="198" cy="68"/>
              <a:chOff x="2848" y="848"/>
              <a:chExt cx="140" cy="98"/>
            </a:xfrm>
          </p:grpSpPr>
          <p:sp>
            <p:nvSpPr>
              <p:cNvPr id="246853" name="Line 69"/>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4" name="Line 7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5" name="Line 7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58" name="Group 72"/>
          <p:cNvGrpSpPr>
            <a:grpSpLocks/>
          </p:cNvGrpSpPr>
          <p:nvPr/>
        </p:nvGrpSpPr>
        <p:grpSpPr bwMode="auto">
          <a:xfrm>
            <a:off x="3251200" y="3402013"/>
            <a:ext cx="639763" cy="282575"/>
            <a:chOff x="1070" y="3199"/>
            <a:chExt cx="403" cy="178"/>
          </a:xfrm>
        </p:grpSpPr>
        <p:sp>
          <p:nvSpPr>
            <p:cNvPr id="246857" name="Oval 73"/>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8" name="Line 74"/>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59" name="Line 75"/>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0" name="Rectangle 76"/>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61" name="Oval 77"/>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45" name="Group 78"/>
            <p:cNvGrpSpPr>
              <a:grpSpLocks/>
            </p:cNvGrpSpPr>
            <p:nvPr/>
          </p:nvGrpSpPr>
          <p:grpSpPr bwMode="auto">
            <a:xfrm>
              <a:off x="1166" y="3224"/>
              <a:ext cx="198" cy="68"/>
              <a:chOff x="2848" y="848"/>
              <a:chExt cx="140" cy="98"/>
            </a:xfrm>
          </p:grpSpPr>
          <p:sp>
            <p:nvSpPr>
              <p:cNvPr id="246863" name="Line 79"/>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4" name="Line 8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5" name="Line 8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46" name="Group 82"/>
            <p:cNvGrpSpPr>
              <a:grpSpLocks/>
            </p:cNvGrpSpPr>
            <p:nvPr/>
          </p:nvGrpSpPr>
          <p:grpSpPr bwMode="auto">
            <a:xfrm flipV="1">
              <a:off x="1166" y="3223"/>
              <a:ext cx="198" cy="68"/>
              <a:chOff x="2848" y="848"/>
              <a:chExt cx="140" cy="98"/>
            </a:xfrm>
          </p:grpSpPr>
          <p:sp>
            <p:nvSpPr>
              <p:cNvPr id="246867" name="Line 83"/>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8" name="Line 8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69" name="Line 85"/>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59" name="Group 86"/>
          <p:cNvGrpSpPr>
            <a:grpSpLocks/>
          </p:cNvGrpSpPr>
          <p:nvPr/>
        </p:nvGrpSpPr>
        <p:grpSpPr bwMode="auto">
          <a:xfrm>
            <a:off x="3270250" y="4116388"/>
            <a:ext cx="639763" cy="282575"/>
            <a:chOff x="1070" y="3199"/>
            <a:chExt cx="403" cy="178"/>
          </a:xfrm>
        </p:grpSpPr>
        <p:sp>
          <p:nvSpPr>
            <p:cNvPr id="246871" name="Oval 87"/>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2" name="Line 88"/>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3" name="Line 89"/>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4" name="Rectangle 90"/>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75" name="Oval 91"/>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32" name="Group 92"/>
            <p:cNvGrpSpPr>
              <a:grpSpLocks/>
            </p:cNvGrpSpPr>
            <p:nvPr/>
          </p:nvGrpSpPr>
          <p:grpSpPr bwMode="auto">
            <a:xfrm>
              <a:off x="1166" y="3224"/>
              <a:ext cx="198" cy="68"/>
              <a:chOff x="2848" y="848"/>
              <a:chExt cx="140" cy="98"/>
            </a:xfrm>
          </p:grpSpPr>
          <p:sp>
            <p:nvSpPr>
              <p:cNvPr id="246877" name="Line 93"/>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8" name="Line 9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79" name="Line 95"/>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33" name="Group 96"/>
            <p:cNvGrpSpPr>
              <a:grpSpLocks/>
            </p:cNvGrpSpPr>
            <p:nvPr/>
          </p:nvGrpSpPr>
          <p:grpSpPr bwMode="auto">
            <a:xfrm flipV="1">
              <a:off x="1166" y="3223"/>
              <a:ext cx="198" cy="68"/>
              <a:chOff x="2848" y="848"/>
              <a:chExt cx="140" cy="98"/>
            </a:xfrm>
          </p:grpSpPr>
          <p:sp>
            <p:nvSpPr>
              <p:cNvPr id="246881" name="Line 9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2" name="Line 9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3" name="Line 9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0" name="Group 100"/>
          <p:cNvGrpSpPr>
            <a:grpSpLocks/>
          </p:cNvGrpSpPr>
          <p:nvPr/>
        </p:nvGrpSpPr>
        <p:grpSpPr bwMode="auto">
          <a:xfrm>
            <a:off x="4117975" y="4592638"/>
            <a:ext cx="639763" cy="282575"/>
            <a:chOff x="1070" y="3199"/>
            <a:chExt cx="403" cy="178"/>
          </a:xfrm>
        </p:grpSpPr>
        <p:sp>
          <p:nvSpPr>
            <p:cNvPr id="246885" name="Oval 101"/>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6" name="Line 102"/>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7" name="Line 103"/>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88" name="Rectangle 104"/>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889" name="Oval 105"/>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19" name="Group 106"/>
            <p:cNvGrpSpPr>
              <a:grpSpLocks/>
            </p:cNvGrpSpPr>
            <p:nvPr/>
          </p:nvGrpSpPr>
          <p:grpSpPr bwMode="auto">
            <a:xfrm>
              <a:off x="1166" y="3224"/>
              <a:ext cx="198" cy="68"/>
              <a:chOff x="2848" y="848"/>
              <a:chExt cx="140" cy="98"/>
            </a:xfrm>
          </p:grpSpPr>
          <p:sp>
            <p:nvSpPr>
              <p:cNvPr id="246891" name="Line 107"/>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2" name="Line 108"/>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3" name="Line 109"/>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20" name="Group 110"/>
            <p:cNvGrpSpPr>
              <a:grpSpLocks/>
            </p:cNvGrpSpPr>
            <p:nvPr/>
          </p:nvGrpSpPr>
          <p:grpSpPr bwMode="auto">
            <a:xfrm flipV="1">
              <a:off x="1166" y="3223"/>
              <a:ext cx="198" cy="68"/>
              <a:chOff x="2848" y="848"/>
              <a:chExt cx="140" cy="98"/>
            </a:xfrm>
          </p:grpSpPr>
          <p:sp>
            <p:nvSpPr>
              <p:cNvPr id="246895" name="Line 11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6" name="Line 11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897" name="Line 113"/>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1" name="Group 114"/>
          <p:cNvGrpSpPr>
            <a:grpSpLocks/>
          </p:cNvGrpSpPr>
          <p:nvPr/>
        </p:nvGrpSpPr>
        <p:grpSpPr bwMode="auto">
          <a:xfrm>
            <a:off x="5918200" y="4697413"/>
            <a:ext cx="639763" cy="282575"/>
            <a:chOff x="1070" y="3199"/>
            <a:chExt cx="403" cy="178"/>
          </a:xfrm>
        </p:grpSpPr>
        <p:sp>
          <p:nvSpPr>
            <p:cNvPr id="246899" name="Oval 115"/>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0" name="Line 116"/>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1" name="Line 117"/>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2" name="Rectangle 118"/>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903" name="Oval 119"/>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706" name="Group 120"/>
            <p:cNvGrpSpPr>
              <a:grpSpLocks/>
            </p:cNvGrpSpPr>
            <p:nvPr/>
          </p:nvGrpSpPr>
          <p:grpSpPr bwMode="auto">
            <a:xfrm>
              <a:off x="1166" y="3224"/>
              <a:ext cx="198" cy="68"/>
              <a:chOff x="2848" y="848"/>
              <a:chExt cx="140" cy="98"/>
            </a:xfrm>
          </p:grpSpPr>
          <p:sp>
            <p:nvSpPr>
              <p:cNvPr id="246905" name="Line 121"/>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6" name="Line 122"/>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07" name="Line 123"/>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707" name="Group 124"/>
            <p:cNvGrpSpPr>
              <a:grpSpLocks/>
            </p:cNvGrpSpPr>
            <p:nvPr/>
          </p:nvGrpSpPr>
          <p:grpSpPr bwMode="auto">
            <a:xfrm flipV="1">
              <a:off x="1166" y="3223"/>
              <a:ext cx="198" cy="68"/>
              <a:chOff x="2848" y="848"/>
              <a:chExt cx="140" cy="98"/>
            </a:xfrm>
          </p:grpSpPr>
          <p:sp>
            <p:nvSpPr>
              <p:cNvPr id="246909" name="Line 125"/>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0" name="Line 12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1" name="Line 127"/>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2" name="Group 128"/>
          <p:cNvGrpSpPr>
            <a:grpSpLocks/>
          </p:cNvGrpSpPr>
          <p:nvPr/>
        </p:nvGrpSpPr>
        <p:grpSpPr bwMode="auto">
          <a:xfrm>
            <a:off x="6775450" y="5087938"/>
            <a:ext cx="639763" cy="282575"/>
            <a:chOff x="1070" y="3199"/>
            <a:chExt cx="403" cy="178"/>
          </a:xfrm>
        </p:grpSpPr>
        <p:sp>
          <p:nvSpPr>
            <p:cNvPr id="246913" name="Oval 129"/>
            <p:cNvSpPr>
              <a:spLocks noChangeArrowheads="1"/>
            </p:cNvSpPr>
            <p:nvPr/>
          </p:nvSpPr>
          <p:spPr bwMode="auto">
            <a:xfrm>
              <a:off x="1073" y="3278"/>
              <a:ext cx="400" cy="99"/>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4" name="Line 130"/>
            <p:cNvSpPr>
              <a:spLocks noChangeShapeType="1"/>
            </p:cNvSpPr>
            <p:nvPr/>
          </p:nvSpPr>
          <p:spPr bwMode="auto">
            <a:xfrm>
              <a:off x="10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5" name="Line 131"/>
            <p:cNvSpPr>
              <a:spLocks noChangeShapeType="1"/>
            </p:cNvSpPr>
            <p:nvPr/>
          </p:nvSpPr>
          <p:spPr bwMode="auto">
            <a:xfrm>
              <a:off x="1473" y="3270"/>
              <a:ext cx="0" cy="61"/>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16" name="Rectangle 132"/>
            <p:cNvSpPr>
              <a:spLocks noChangeArrowheads="1"/>
            </p:cNvSpPr>
            <p:nvPr/>
          </p:nvSpPr>
          <p:spPr bwMode="auto">
            <a:xfrm>
              <a:off x="1073" y="3270"/>
              <a:ext cx="397" cy="60"/>
            </a:xfrm>
            <a:prstGeom prst="rect">
              <a:avLst/>
            </a:prstGeom>
            <a:solidFill>
              <a:srgbClr val="FF0000"/>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917" name="Oval 133"/>
            <p:cNvSpPr>
              <a:spLocks noChangeArrowheads="1"/>
            </p:cNvSpPr>
            <p:nvPr/>
          </p:nvSpPr>
          <p:spPr bwMode="auto">
            <a:xfrm>
              <a:off x="1070" y="3199"/>
              <a:ext cx="400" cy="115"/>
            </a:xfrm>
            <a:prstGeom prst="ellipse">
              <a:avLst/>
            </a:prstGeom>
            <a:solidFill>
              <a:srgbClr val="FF0000"/>
            </a:solidFill>
            <a:ln w="1270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693" name="Group 134"/>
            <p:cNvGrpSpPr>
              <a:grpSpLocks/>
            </p:cNvGrpSpPr>
            <p:nvPr/>
          </p:nvGrpSpPr>
          <p:grpSpPr bwMode="auto">
            <a:xfrm>
              <a:off x="1166" y="3224"/>
              <a:ext cx="198" cy="68"/>
              <a:chOff x="2848" y="848"/>
              <a:chExt cx="140" cy="98"/>
            </a:xfrm>
          </p:grpSpPr>
          <p:sp>
            <p:nvSpPr>
              <p:cNvPr id="246919" name="Line 135"/>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0" name="Line 136"/>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1" name="Line 137"/>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694" name="Group 138"/>
            <p:cNvGrpSpPr>
              <a:grpSpLocks/>
            </p:cNvGrpSpPr>
            <p:nvPr/>
          </p:nvGrpSpPr>
          <p:grpSpPr bwMode="auto">
            <a:xfrm flipV="1">
              <a:off x="1166" y="3223"/>
              <a:ext cx="198" cy="68"/>
              <a:chOff x="2848" y="848"/>
              <a:chExt cx="140" cy="98"/>
            </a:xfrm>
          </p:grpSpPr>
          <p:sp>
            <p:nvSpPr>
              <p:cNvPr id="246923" name="Line 139"/>
              <p:cNvSpPr>
                <a:spLocks noChangeShapeType="1"/>
              </p:cNvSpPr>
              <p:nvPr/>
            </p:nvSpPr>
            <p:spPr bwMode="auto">
              <a:xfrm flipV="1">
                <a:off x="2848" y="848"/>
                <a:ext cx="50" cy="1"/>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4" name="Line 14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5" name="Line 141"/>
              <p:cNvSpPr>
                <a:spLocks noChangeShapeType="1"/>
              </p:cNvSpPr>
              <p:nvPr/>
            </p:nvSpPr>
            <p:spPr bwMode="auto">
              <a:xfrm>
                <a:off x="2894" y="849"/>
                <a:ext cx="52" cy="9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188463" name="Group 142"/>
          <p:cNvGrpSpPr>
            <a:grpSpLocks/>
          </p:cNvGrpSpPr>
          <p:nvPr/>
        </p:nvGrpSpPr>
        <p:grpSpPr bwMode="auto">
          <a:xfrm>
            <a:off x="4252913" y="3629025"/>
            <a:ext cx="604837" cy="347663"/>
            <a:chOff x="3600" y="219"/>
            <a:chExt cx="360" cy="175"/>
          </a:xfrm>
        </p:grpSpPr>
        <p:sp>
          <p:nvSpPr>
            <p:cNvPr id="246927" name="Oval 143"/>
            <p:cNvSpPr>
              <a:spLocks noChangeArrowheads="1"/>
            </p:cNvSpPr>
            <p:nvPr/>
          </p:nvSpPr>
          <p:spPr bwMode="auto">
            <a:xfrm>
              <a:off x="3603" y="297"/>
              <a:ext cx="357" cy="97"/>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8" name="Line 144"/>
            <p:cNvSpPr>
              <a:spLocks noChangeShapeType="1"/>
            </p:cNvSpPr>
            <p:nvPr/>
          </p:nvSpPr>
          <p:spPr bwMode="auto">
            <a:xfrm>
              <a:off x="3603"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29" name="Line 145"/>
            <p:cNvSpPr>
              <a:spLocks noChangeShapeType="1"/>
            </p:cNvSpPr>
            <p:nvPr/>
          </p:nvSpPr>
          <p:spPr bwMode="auto">
            <a:xfrm>
              <a:off x="3960" y="289"/>
              <a:ext cx="0" cy="6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0" name="Rectangle 146"/>
            <p:cNvSpPr>
              <a:spLocks noChangeArrowheads="1"/>
            </p:cNvSpPr>
            <p:nvPr/>
          </p:nvSpPr>
          <p:spPr bwMode="auto">
            <a:xfrm>
              <a:off x="3603" y="289"/>
              <a:ext cx="354" cy="58"/>
            </a:xfrm>
            <a:prstGeom prst="rect">
              <a:avLst/>
            </a:prstGeom>
            <a:solidFill>
              <a:schemeClr val="folHlink"/>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sz="2400" dirty="0">
                <a:latin typeface="Times New Roman" charset="0"/>
              </a:endParaRPr>
            </a:p>
          </p:txBody>
        </p:sp>
        <p:sp>
          <p:nvSpPr>
            <p:cNvPr id="246931" name="Oval 147"/>
            <p:cNvSpPr>
              <a:spLocks noChangeArrowheads="1"/>
            </p:cNvSpPr>
            <p:nvPr/>
          </p:nvSpPr>
          <p:spPr bwMode="auto">
            <a:xfrm>
              <a:off x="3600" y="219"/>
              <a:ext cx="357" cy="113"/>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nvGrpSpPr>
            <p:cNvPr id="188680" name="Group 148"/>
            <p:cNvGrpSpPr>
              <a:grpSpLocks/>
            </p:cNvGrpSpPr>
            <p:nvPr/>
          </p:nvGrpSpPr>
          <p:grpSpPr bwMode="auto">
            <a:xfrm>
              <a:off x="3686" y="244"/>
              <a:ext cx="177" cy="66"/>
              <a:chOff x="2848" y="848"/>
              <a:chExt cx="140" cy="98"/>
            </a:xfrm>
          </p:grpSpPr>
          <p:sp>
            <p:nvSpPr>
              <p:cNvPr id="246933" name="Line 149"/>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4" name="Line 150"/>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5" name="Line 151"/>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681" name="Group 152"/>
            <p:cNvGrpSpPr>
              <a:grpSpLocks/>
            </p:cNvGrpSpPr>
            <p:nvPr/>
          </p:nvGrpSpPr>
          <p:grpSpPr bwMode="auto">
            <a:xfrm flipV="1">
              <a:off x="3686" y="243"/>
              <a:ext cx="177" cy="66"/>
              <a:chOff x="2848" y="848"/>
              <a:chExt cx="140" cy="98"/>
            </a:xfrm>
          </p:grpSpPr>
          <p:sp>
            <p:nvSpPr>
              <p:cNvPr id="246937" name="Line 153"/>
              <p:cNvSpPr>
                <a:spLocks noChangeShapeType="1"/>
              </p:cNvSpPr>
              <p:nvPr/>
            </p:nvSpPr>
            <p:spPr bwMode="auto">
              <a:xfrm flipV="1">
                <a:off x="2848" y="848"/>
                <a:ext cx="50" cy="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8" name="Line 154"/>
              <p:cNvSpPr>
                <a:spLocks noChangeShapeType="1"/>
              </p:cNvSpPr>
              <p:nvPr/>
            </p:nvSpPr>
            <p:spPr bwMode="auto">
              <a:xfrm>
                <a:off x="2944" y="946"/>
                <a:ext cx="4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39" name="Line 155"/>
              <p:cNvSpPr>
                <a:spLocks noChangeShapeType="1"/>
              </p:cNvSpPr>
              <p:nvPr/>
            </p:nvSpPr>
            <p:spPr bwMode="auto">
              <a:xfrm>
                <a:off x="2894" y="850"/>
                <a:ext cx="52"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grpSp>
        <p:nvGrpSpPr>
          <p:cNvPr id="246940" name="Group 156"/>
          <p:cNvGrpSpPr>
            <a:grpSpLocks/>
          </p:cNvGrpSpPr>
          <p:nvPr/>
        </p:nvGrpSpPr>
        <p:grpSpPr bwMode="auto">
          <a:xfrm>
            <a:off x="1390650" y="2305050"/>
            <a:ext cx="5895975" cy="3190875"/>
            <a:chOff x="876" y="1452"/>
            <a:chExt cx="3714" cy="2010"/>
          </a:xfrm>
        </p:grpSpPr>
        <p:sp>
          <p:nvSpPr>
            <p:cNvPr id="246941" name="Freeform 157"/>
            <p:cNvSpPr>
              <a:spLocks/>
            </p:cNvSpPr>
            <p:nvPr/>
          </p:nvSpPr>
          <p:spPr bwMode="auto">
            <a:xfrm>
              <a:off x="876" y="1452"/>
              <a:ext cx="3714" cy="2010"/>
            </a:xfrm>
            <a:custGeom>
              <a:avLst/>
              <a:gdLst>
                <a:gd name="T0" fmla="*/ 0 w 3666"/>
                <a:gd name="T1" fmla="*/ 0 h 1884"/>
                <a:gd name="T2" fmla="*/ 414 w 3666"/>
                <a:gd name="T3" fmla="*/ 174 h 1884"/>
                <a:gd name="T4" fmla="*/ 786 w 3666"/>
                <a:gd name="T5" fmla="*/ 174 h 1884"/>
                <a:gd name="T6" fmla="*/ 1128 w 3666"/>
                <a:gd name="T7" fmla="*/ 540 h 1884"/>
                <a:gd name="T8" fmla="*/ 1422 w 3666"/>
                <a:gd name="T9" fmla="*/ 540 h 1884"/>
                <a:gd name="T10" fmla="*/ 1428 w 3666"/>
                <a:gd name="T11" fmla="*/ 990 h 1884"/>
                <a:gd name="T12" fmla="*/ 1728 w 3666"/>
                <a:gd name="T13" fmla="*/ 1242 h 1884"/>
                <a:gd name="T14" fmla="*/ 3198 w 3666"/>
                <a:gd name="T15" fmla="*/ 1236 h 1884"/>
                <a:gd name="T16" fmla="*/ 3426 w 3666"/>
                <a:gd name="T17" fmla="*/ 1530 h 1884"/>
                <a:gd name="T18" fmla="*/ 3666 w 3666"/>
                <a:gd name="T19" fmla="*/ 1530 h 1884"/>
                <a:gd name="T20" fmla="*/ 3666 w 3666"/>
                <a:gd name="T21" fmla="*/ 188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66" h="1884">
                  <a:moveTo>
                    <a:pt x="0" y="0"/>
                  </a:moveTo>
                  <a:lnTo>
                    <a:pt x="414" y="174"/>
                  </a:lnTo>
                  <a:lnTo>
                    <a:pt x="786" y="174"/>
                  </a:lnTo>
                  <a:lnTo>
                    <a:pt x="1128" y="540"/>
                  </a:lnTo>
                  <a:lnTo>
                    <a:pt x="1422" y="540"/>
                  </a:lnTo>
                  <a:lnTo>
                    <a:pt x="1428" y="990"/>
                  </a:lnTo>
                  <a:lnTo>
                    <a:pt x="1728" y="1242"/>
                  </a:lnTo>
                  <a:lnTo>
                    <a:pt x="3198" y="1236"/>
                  </a:lnTo>
                  <a:lnTo>
                    <a:pt x="3426" y="1530"/>
                  </a:lnTo>
                  <a:lnTo>
                    <a:pt x="3666" y="1530"/>
                  </a:lnTo>
                  <a:lnTo>
                    <a:pt x="3666" y="1884"/>
                  </a:lnTo>
                </a:path>
              </a:pathLst>
            </a:custGeom>
            <a:noFill/>
            <a:ln w="57150" cmpd="sng">
              <a:solidFill>
                <a:schemeClr val="accent2"/>
              </a:solidFill>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2" name="Line 158"/>
            <p:cNvSpPr>
              <a:spLocks noChangeShapeType="1"/>
            </p:cNvSpPr>
            <p:nvPr/>
          </p:nvSpPr>
          <p:spPr bwMode="auto">
            <a:xfrm flipH="1">
              <a:off x="1524" y="1614"/>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3" name="Line 159"/>
            <p:cNvSpPr>
              <a:spLocks noChangeShapeType="1"/>
            </p:cNvSpPr>
            <p:nvPr/>
          </p:nvSpPr>
          <p:spPr bwMode="auto">
            <a:xfrm flipH="1">
              <a:off x="2202" y="2028"/>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4" name="Line 160"/>
            <p:cNvSpPr>
              <a:spLocks noChangeShapeType="1"/>
            </p:cNvSpPr>
            <p:nvPr/>
          </p:nvSpPr>
          <p:spPr bwMode="auto">
            <a:xfrm flipH="1">
              <a:off x="2766" y="2778"/>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5" name="Line 161"/>
            <p:cNvSpPr>
              <a:spLocks noChangeShapeType="1"/>
            </p:cNvSpPr>
            <p:nvPr/>
          </p:nvSpPr>
          <p:spPr bwMode="auto">
            <a:xfrm flipH="1">
              <a:off x="3900" y="2790"/>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6" name="Line 162"/>
            <p:cNvSpPr>
              <a:spLocks noChangeShapeType="1"/>
            </p:cNvSpPr>
            <p:nvPr/>
          </p:nvSpPr>
          <p:spPr bwMode="auto">
            <a:xfrm flipH="1">
              <a:off x="4458" y="3072"/>
              <a:ext cx="6" cy="258"/>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246947" name="Group 163"/>
          <p:cNvGrpSpPr>
            <a:grpSpLocks/>
          </p:cNvGrpSpPr>
          <p:nvPr/>
        </p:nvGrpSpPr>
        <p:grpSpPr bwMode="auto">
          <a:xfrm>
            <a:off x="993775" y="4622800"/>
            <a:ext cx="4389438" cy="1179513"/>
            <a:chOff x="702" y="2912"/>
            <a:chExt cx="2694" cy="743"/>
          </a:xfrm>
        </p:grpSpPr>
        <p:sp>
          <p:nvSpPr>
            <p:cNvPr id="246948" name="Rectangle 164"/>
            <p:cNvSpPr>
              <a:spLocks noChangeArrowheads="1"/>
            </p:cNvSpPr>
            <p:nvPr/>
          </p:nvSpPr>
          <p:spPr bwMode="auto">
            <a:xfrm rot="-5401360">
              <a:off x="3004" y="2885"/>
              <a:ext cx="126" cy="186"/>
            </a:xfrm>
            <a:prstGeom prst="rect">
              <a:avLst/>
            </a:prstGeom>
            <a:solidFill>
              <a:srgbClr val="FF0000"/>
            </a:solidFill>
            <a:ln w="19050">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49" name="Line 165"/>
            <p:cNvSpPr>
              <a:spLocks noChangeShapeType="1"/>
            </p:cNvSpPr>
            <p:nvPr/>
          </p:nvSpPr>
          <p:spPr bwMode="auto">
            <a:xfrm rot="-5401360">
              <a:off x="2955" y="2978"/>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0" name="Line 166"/>
            <p:cNvSpPr>
              <a:spLocks noChangeShapeType="1"/>
            </p:cNvSpPr>
            <p:nvPr/>
          </p:nvSpPr>
          <p:spPr bwMode="auto">
            <a:xfrm rot="-5401360">
              <a:off x="2988" y="2976"/>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1" name="Line 167"/>
            <p:cNvSpPr>
              <a:spLocks noChangeShapeType="1"/>
            </p:cNvSpPr>
            <p:nvPr/>
          </p:nvSpPr>
          <p:spPr bwMode="auto">
            <a:xfrm rot="-5401360">
              <a:off x="3024" y="2974"/>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2" name="Line 168"/>
            <p:cNvSpPr>
              <a:spLocks noChangeShapeType="1"/>
            </p:cNvSpPr>
            <p:nvPr/>
          </p:nvSpPr>
          <p:spPr bwMode="auto">
            <a:xfrm rot="-5401360">
              <a:off x="3060" y="2974"/>
              <a:ext cx="123"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3" name="Line 169"/>
            <p:cNvSpPr>
              <a:spLocks noChangeShapeType="1"/>
            </p:cNvSpPr>
            <p:nvPr/>
          </p:nvSpPr>
          <p:spPr bwMode="auto">
            <a:xfrm rot="-1213478">
              <a:off x="3167" y="2947"/>
              <a:ext cx="183" cy="6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4" name="Rectangle 170"/>
            <p:cNvSpPr>
              <a:spLocks noChangeArrowheads="1"/>
            </p:cNvSpPr>
            <p:nvPr/>
          </p:nvSpPr>
          <p:spPr bwMode="auto">
            <a:xfrm>
              <a:off x="702" y="3091"/>
              <a:ext cx="2694" cy="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742950" lvl="1" indent="-285750" algn="ctr">
                <a:spcBef>
                  <a:spcPct val="20000"/>
                </a:spcBef>
                <a:buClr>
                  <a:srgbClr val="000099"/>
                </a:buClr>
                <a:buFont typeface="Wingdings" charset="0"/>
                <a:buChar char="§"/>
                <a:defRPr/>
              </a:pPr>
              <a:r>
                <a:rPr lang="en-US" sz="2400" i="0" dirty="0">
                  <a:latin typeface="Arial"/>
                  <a:cs typeface="Arial"/>
                </a:rPr>
                <a:t>QoS-sensitive scheduling (e.g., WFQ</a:t>
              </a:r>
              <a:r>
                <a:rPr lang="en-US" sz="2400" dirty="0">
                  <a:latin typeface="Arial"/>
                  <a:cs typeface="Arial"/>
                </a:rPr>
                <a:t>)</a:t>
              </a:r>
              <a:endParaRPr lang="en-US" sz="2400" dirty="0">
                <a:solidFill>
                  <a:srgbClr val="FF0000"/>
                </a:solidFill>
                <a:latin typeface="Arial"/>
                <a:cs typeface="Arial"/>
              </a:endParaRPr>
            </a:p>
          </p:txBody>
        </p:sp>
      </p:grpSp>
      <p:grpSp>
        <p:nvGrpSpPr>
          <p:cNvPr id="188466" name="Group 171"/>
          <p:cNvGrpSpPr>
            <a:grpSpLocks/>
          </p:cNvGrpSpPr>
          <p:nvPr/>
        </p:nvGrpSpPr>
        <p:grpSpPr bwMode="auto">
          <a:xfrm>
            <a:off x="604838" y="1809750"/>
            <a:ext cx="1257300" cy="415925"/>
            <a:chOff x="3621" y="3265"/>
            <a:chExt cx="1776" cy="744"/>
          </a:xfrm>
        </p:grpSpPr>
        <p:pic>
          <p:nvPicPr>
            <p:cNvPr id="188658" name="Picture 172" descr="reel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6957" name="Freeform 173"/>
            <p:cNvSpPr>
              <a:spLocks/>
            </p:cNvSpPr>
            <p:nvPr/>
          </p:nvSpPr>
          <p:spPr bwMode="auto">
            <a:xfrm>
              <a:off x="3973" y="3288"/>
              <a:ext cx="1399" cy="437"/>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6958" name="Freeform 174"/>
            <p:cNvSpPr>
              <a:spLocks/>
            </p:cNvSpPr>
            <p:nvPr/>
          </p:nvSpPr>
          <p:spPr bwMode="auto">
            <a:xfrm>
              <a:off x="4242" y="3858"/>
              <a:ext cx="998" cy="122"/>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pic>
          <p:nvPicPr>
            <p:cNvPr id="188661" name="Picture 175" descr="video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88467" name="Group 377"/>
          <p:cNvGrpSpPr>
            <a:grpSpLocks/>
          </p:cNvGrpSpPr>
          <p:nvPr/>
        </p:nvGrpSpPr>
        <p:grpSpPr bwMode="auto">
          <a:xfrm>
            <a:off x="7232650" y="5618163"/>
            <a:ext cx="590550" cy="582612"/>
            <a:chOff x="4550" y="3770"/>
            <a:chExt cx="372" cy="367"/>
          </a:xfrm>
        </p:grpSpPr>
        <p:sp>
          <p:nvSpPr>
            <p:cNvPr id="247162" name="Rectangle 378"/>
            <p:cNvSpPr>
              <a:spLocks noChangeArrowheads="1"/>
            </p:cNvSpPr>
            <p:nvPr/>
          </p:nvSpPr>
          <p:spPr bwMode="auto">
            <a:xfrm>
              <a:off x="4553" y="3774"/>
              <a:ext cx="367" cy="303"/>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2857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63" name="Rectangle 379"/>
            <p:cNvSpPr>
              <a:spLocks noChangeArrowheads="1"/>
            </p:cNvSpPr>
            <p:nvPr/>
          </p:nvSpPr>
          <p:spPr bwMode="auto">
            <a:xfrm>
              <a:off x="4668" y="4071"/>
              <a:ext cx="156"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64" name="Rectangle 380"/>
            <p:cNvSpPr>
              <a:spLocks noChangeArrowheads="1"/>
            </p:cNvSpPr>
            <p:nvPr/>
          </p:nvSpPr>
          <p:spPr bwMode="auto">
            <a:xfrm>
              <a:off x="4553" y="3770"/>
              <a:ext cx="369" cy="310"/>
            </a:xfrm>
            <a:prstGeom prst="rect">
              <a:avLst/>
            </a:prstGeom>
            <a:noFill/>
            <a:ln w="28575">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pic>
          <p:nvPicPr>
            <p:cNvPr id="188656" name="Picture 381" descr="video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50" y="3787"/>
              <a:ext cx="363" cy="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7166" name="Line 382"/>
            <p:cNvSpPr>
              <a:spLocks noChangeShapeType="1"/>
            </p:cNvSpPr>
            <p:nvPr/>
          </p:nvSpPr>
          <p:spPr bwMode="auto">
            <a:xfrm>
              <a:off x="4579" y="4136"/>
              <a:ext cx="325" cy="1"/>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68" name="Group 383"/>
          <p:cNvGrpSpPr>
            <a:grpSpLocks/>
          </p:cNvGrpSpPr>
          <p:nvPr/>
        </p:nvGrpSpPr>
        <p:grpSpPr bwMode="auto">
          <a:xfrm>
            <a:off x="1125538" y="3190875"/>
            <a:ext cx="365125" cy="403225"/>
            <a:chOff x="557" y="2482"/>
            <a:chExt cx="270" cy="262"/>
          </a:xfrm>
        </p:grpSpPr>
        <p:sp>
          <p:nvSpPr>
            <p:cNvPr id="247168" name="Rectangle 384"/>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69" name="Rectangle 385"/>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0" name="Line 386"/>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69" name="Group 387"/>
          <p:cNvGrpSpPr>
            <a:grpSpLocks/>
          </p:cNvGrpSpPr>
          <p:nvPr/>
        </p:nvGrpSpPr>
        <p:grpSpPr bwMode="auto">
          <a:xfrm>
            <a:off x="5684838" y="5235575"/>
            <a:ext cx="365125" cy="403225"/>
            <a:chOff x="557" y="2482"/>
            <a:chExt cx="270" cy="262"/>
          </a:xfrm>
        </p:grpSpPr>
        <p:sp>
          <p:nvSpPr>
            <p:cNvPr id="247172" name="Rectangle 388"/>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3" name="Rectangle 389"/>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4" name="Line 390"/>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70" name="Group 391"/>
          <p:cNvGrpSpPr>
            <a:grpSpLocks/>
          </p:cNvGrpSpPr>
          <p:nvPr/>
        </p:nvGrpSpPr>
        <p:grpSpPr bwMode="auto">
          <a:xfrm>
            <a:off x="6396038" y="5248275"/>
            <a:ext cx="365125" cy="403225"/>
            <a:chOff x="557" y="2482"/>
            <a:chExt cx="270" cy="262"/>
          </a:xfrm>
        </p:grpSpPr>
        <p:sp>
          <p:nvSpPr>
            <p:cNvPr id="247176" name="Rectangle 392"/>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7" name="Rectangle 393"/>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78" name="Line 394"/>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grpSp>
        <p:nvGrpSpPr>
          <p:cNvPr id="188471" name="Group 395"/>
          <p:cNvGrpSpPr>
            <a:grpSpLocks/>
          </p:cNvGrpSpPr>
          <p:nvPr/>
        </p:nvGrpSpPr>
        <p:grpSpPr bwMode="auto">
          <a:xfrm>
            <a:off x="6675438" y="5616575"/>
            <a:ext cx="365125" cy="403225"/>
            <a:chOff x="557" y="2482"/>
            <a:chExt cx="270" cy="262"/>
          </a:xfrm>
        </p:grpSpPr>
        <p:sp>
          <p:nvSpPr>
            <p:cNvPr id="247180" name="Rectangle 396"/>
            <p:cNvSpPr>
              <a:spLocks noChangeArrowheads="1"/>
            </p:cNvSpPr>
            <p:nvPr/>
          </p:nvSpPr>
          <p:spPr bwMode="auto">
            <a:xfrm>
              <a:off x="627" y="2680"/>
              <a:ext cx="115" cy="47"/>
            </a:xfrm>
            <a:prstGeom prst="rect">
              <a:avLst/>
            </a:prstGeom>
            <a:solidFill>
              <a:srgbClr val="5F5F5F"/>
            </a:solidFill>
            <a:ln w="9525">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81" name="Rectangle 397"/>
            <p:cNvSpPr>
              <a:spLocks noChangeArrowheads="1"/>
            </p:cNvSpPr>
            <p:nvPr/>
          </p:nvSpPr>
          <p:spPr bwMode="auto">
            <a:xfrm>
              <a:off x="557" y="2482"/>
              <a:ext cx="270" cy="207"/>
            </a:xfrm>
            <a:prstGeom prst="rect">
              <a:avLst/>
            </a:prstGeom>
            <a:solidFill>
              <a:schemeClr val="folHlink"/>
            </a:solidFill>
            <a:ln w="28575">
              <a:solidFill>
                <a:srgbClr val="4D4D4D"/>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247182" name="Line 398"/>
            <p:cNvSpPr>
              <a:spLocks noChangeShapeType="1"/>
            </p:cNvSpPr>
            <p:nvPr/>
          </p:nvSpPr>
          <p:spPr bwMode="auto">
            <a:xfrm>
              <a:off x="568" y="2743"/>
              <a:ext cx="238" cy="1"/>
            </a:xfrm>
            <a:prstGeom prst="line">
              <a:avLst/>
            </a:prstGeom>
            <a:noFill/>
            <a:ln w="57150">
              <a:solidFill>
                <a:srgbClr val="5F5F5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grpSp>
      <p:sp>
        <p:nvSpPr>
          <p:cNvPr id="247183" name="Text Box 399"/>
          <p:cNvSpPr txBox="1">
            <a:spLocks noChangeArrowheads="1"/>
          </p:cNvSpPr>
          <p:nvPr/>
        </p:nvSpPr>
        <p:spPr bwMode="auto">
          <a:xfrm>
            <a:off x="5197475" y="4013200"/>
            <a:ext cx="117475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Arial"/>
                <a:cs typeface="Arial"/>
              </a:rPr>
              <a:t>request/</a:t>
            </a:r>
          </a:p>
          <a:p>
            <a:pPr algn="ctr">
              <a:defRPr/>
            </a:pPr>
            <a:r>
              <a:rPr lang="en-US" sz="2000" dirty="0">
                <a:latin typeface="Arial"/>
                <a:cs typeface="Arial"/>
              </a:rPr>
              <a:t>reply</a:t>
            </a:r>
            <a:endParaRPr lang="en-US" sz="2400" dirty="0">
              <a:latin typeface="Arial"/>
              <a:cs typeface="Arial"/>
            </a:endParaRPr>
          </a:p>
        </p:txBody>
      </p:sp>
      <p:pic>
        <p:nvPicPr>
          <p:cNvPr id="188475" name="Picture 20" descr="underline_base"/>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3075" y="849313"/>
            <a:ext cx="54848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8476" name="Group 249"/>
          <p:cNvGrpSpPr>
            <a:grpSpLocks/>
          </p:cNvGrpSpPr>
          <p:nvPr/>
        </p:nvGrpSpPr>
        <p:grpSpPr bwMode="auto">
          <a:xfrm>
            <a:off x="1063625" y="2346325"/>
            <a:ext cx="325438" cy="514350"/>
            <a:chOff x="4140" y="429"/>
            <a:chExt cx="1425" cy="2396"/>
          </a:xfrm>
        </p:grpSpPr>
        <p:sp>
          <p:nvSpPr>
            <p:cNvPr id="188609"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5" name="Rectangle 251"/>
            <p:cNvSpPr>
              <a:spLocks noChangeArrowheads="1"/>
            </p:cNvSpPr>
            <p:nvPr/>
          </p:nvSpPr>
          <p:spPr bwMode="auto">
            <a:xfrm>
              <a:off x="4203" y="429"/>
              <a:ext cx="1050"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611"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612"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8" name="Rectangle 254"/>
            <p:cNvSpPr>
              <a:spLocks noChangeArrowheads="1"/>
            </p:cNvSpPr>
            <p:nvPr/>
          </p:nvSpPr>
          <p:spPr bwMode="auto">
            <a:xfrm>
              <a:off x="4216"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614" name="Group 255"/>
            <p:cNvGrpSpPr>
              <a:grpSpLocks/>
            </p:cNvGrpSpPr>
            <p:nvPr/>
          </p:nvGrpSpPr>
          <p:grpSpPr bwMode="auto">
            <a:xfrm>
              <a:off x="4749" y="668"/>
              <a:ext cx="581" cy="145"/>
              <a:chOff x="614" y="2568"/>
              <a:chExt cx="725" cy="139"/>
            </a:xfrm>
          </p:grpSpPr>
          <p:sp>
            <p:nvSpPr>
              <p:cNvPr id="434" name="AutoShape 256"/>
              <p:cNvSpPr>
                <a:spLocks noChangeArrowheads="1"/>
              </p:cNvSpPr>
              <p:nvPr/>
            </p:nvSpPr>
            <p:spPr bwMode="auto">
              <a:xfrm>
                <a:off x="617" y="2566"/>
                <a:ext cx="720"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35" name="AutoShape 257"/>
              <p:cNvSpPr>
                <a:spLocks noChangeArrowheads="1"/>
              </p:cNvSpPr>
              <p:nvPr/>
            </p:nvSpPr>
            <p:spPr bwMode="auto">
              <a:xfrm>
                <a:off x="635" y="2580"/>
                <a:ext cx="685" cy="11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10" name="Rectangle 258"/>
            <p:cNvSpPr>
              <a:spLocks noChangeArrowheads="1"/>
            </p:cNvSpPr>
            <p:nvPr/>
          </p:nvSpPr>
          <p:spPr bwMode="auto">
            <a:xfrm>
              <a:off x="4223" y="1021"/>
              <a:ext cx="598"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616" name="Group 259"/>
            <p:cNvGrpSpPr>
              <a:grpSpLocks/>
            </p:cNvGrpSpPr>
            <p:nvPr/>
          </p:nvGrpSpPr>
          <p:grpSpPr bwMode="auto">
            <a:xfrm>
              <a:off x="4747" y="994"/>
              <a:ext cx="581" cy="134"/>
              <a:chOff x="614" y="2568"/>
              <a:chExt cx="725" cy="139"/>
            </a:xfrm>
          </p:grpSpPr>
          <p:sp>
            <p:nvSpPr>
              <p:cNvPr id="432" name="AutoShape 260"/>
              <p:cNvSpPr>
                <a:spLocks noChangeArrowheads="1"/>
              </p:cNvSpPr>
              <p:nvPr/>
            </p:nvSpPr>
            <p:spPr bwMode="auto">
              <a:xfrm>
                <a:off x="611" y="2565"/>
                <a:ext cx="729" cy="14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33" name="AutoShape 261"/>
              <p:cNvSpPr>
                <a:spLocks noChangeArrowheads="1"/>
              </p:cNvSpPr>
              <p:nvPr/>
            </p:nvSpPr>
            <p:spPr bwMode="auto">
              <a:xfrm>
                <a:off x="629" y="2580"/>
                <a:ext cx="694"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12" name="Rectangle 262"/>
            <p:cNvSpPr>
              <a:spLocks noChangeArrowheads="1"/>
            </p:cNvSpPr>
            <p:nvPr/>
          </p:nvSpPr>
          <p:spPr bwMode="auto">
            <a:xfrm>
              <a:off x="4216" y="1361"/>
              <a:ext cx="598"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13" name="Rectangle 263"/>
            <p:cNvSpPr>
              <a:spLocks noChangeArrowheads="1"/>
            </p:cNvSpPr>
            <p:nvPr/>
          </p:nvSpPr>
          <p:spPr bwMode="auto">
            <a:xfrm>
              <a:off x="4230" y="1657"/>
              <a:ext cx="598"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619" name="Group 264"/>
            <p:cNvGrpSpPr>
              <a:grpSpLocks/>
            </p:cNvGrpSpPr>
            <p:nvPr/>
          </p:nvGrpSpPr>
          <p:grpSpPr bwMode="auto">
            <a:xfrm>
              <a:off x="4735" y="1627"/>
              <a:ext cx="582" cy="151"/>
              <a:chOff x="614" y="2568"/>
              <a:chExt cx="725" cy="139"/>
            </a:xfrm>
          </p:grpSpPr>
          <p:sp>
            <p:nvSpPr>
              <p:cNvPr id="430" name="AutoShape 265"/>
              <p:cNvSpPr>
                <a:spLocks noChangeArrowheads="1"/>
              </p:cNvSpPr>
              <p:nvPr/>
            </p:nvSpPr>
            <p:spPr bwMode="auto">
              <a:xfrm>
                <a:off x="617" y="2568"/>
                <a:ext cx="710"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31" name="AutoShape 266"/>
              <p:cNvSpPr>
                <a:spLocks noChangeArrowheads="1"/>
              </p:cNvSpPr>
              <p:nvPr/>
            </p:nvSpPr>
            <p:spPr bwMode="auto">
              <a:xfrm>
                <a:off x="635" y="2582"/>
                <a:ext cx="675"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620"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621" name="Group 268"/>
            <p:cNvGrpSpPr>
              <a:grpSpLocks/>
            </p:cNvGrpSpPr>
            <p:nvPr/>
          </p:nvGrpSpPr>
          <p:grpSpPr bwMode="auto">
            <a:xfrm>
              <a:off x="4739" y="1327"/>
              <a:ext cx="582" cy="139"/>
              <a:chOff x="614" y="2568"/>
              <a:chExt cx="725" cy="139"/>
            </a:xfrm>
          </p:grpSpPr>
          <p:sp>
            <p:nvSpPr>
              <p:cNvPr id="428" name="AutoShape 269"/>
              <p:cNvSpPr>
                <a:spLocks noChangeArrowheads="1"/>
              </p:cNvSpPr>
              <p:nvPr/>
            </p:nvSpPr>
            <p:spPr bwMode="auto">
              <a:xfrm>
                <a:off x="613" y="2565"/>
                <a:ext cx="727"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9" name="AutoShape 270"/>
              <p:cNvSpPr>
                <a:spLocks noChangeArrowheads="1"/>
              </p:cNvSpPr>
              <p:nvPr/>
            </p:nvSpPr>
            <p:spPr bwMode="auto">
              <a:xfrm>
                <a:off x="630" y="2580"/>
                <a:ext cx="693"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17" name="Rectangle 271"/>
            <p:cNvSpPr>
              <a:spLocks noChangeArrowheads="1"/>
            </p:cNvSpPr>
            <p:nvPr/>
          </p:nvSpPr>
          <p:spPr bwMode="auto">
            <a:xfrm>
              <a:off x="5252" y="429"/>
              <a:ext cx="63" cy="2292"/>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623"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624"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20" name="Oval 274"/>
            <p:cNvSpPr>
              <a:spLocks noChangeArrowheads="1"/>
            </p:cNvSpPr>
            <p:nvPr/>
          </p:nvSpPr>
          <p:spPr bwMode="auto">
            <a:xfrm>
              <a:off x="5516" y="2611"/>
              <a:ext cx="49"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626"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22" name="AutoShape 276"/>
            <p:cNvSpPr>
              <a:spLocks noChangeArrowheads="1"/>
            </p:cNvSpPr>
            <p:nvPr/>
          </p:nvSpPr>
          <p:spPr bwMode="auto">
            <a:xfrm>
              <a:off x="4140" y="2677"/>
              <a:ext cx="1203" cy="148"/>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3" name="AutoShape 277"/>
            <p:cNvSpPr>
              <a:spLocks noChangeArrowheads="1"/>
            </p:cNvSpPr>
            <p:nvPr/>
          </p:nvSpPr>
          <p:spPr bwMode="auto">
            <a:xfrm>
              <a:off x="4203" y="2714"/>
              <a:ext cx="1077"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4" name="Oval 278"/>
            <p:cNvSpPr>
              <a:spLocks noChangeArrowheads="1"/>
            </p:cNvSpPr>
            <p:nvPr/>
          </p:nvSpPr>
          <p:spPr bwMode="auto">
            <a:xfrm>
              <a:off x="4307" y="2381"/>
              <a:ext cx="160"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5" name="Oval 279"/>
            <p:cNvSpPr>
              <a:spLocks noChangeArrowheads="1"/>
            </p:cNvSpPr>
            <p:nvPr/>
          </p:nvSpPr>
          <p:spPr bwMode="auto">
            <a:xfrm>
              <a:off x="4488" y="2389"/>
              <a:ext cx="160"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426" name="Oval 280"/>
            <p:cNvSpPr>
              <a:spLocks noChangeArrowheads="1"/>
            </p:cNvSpPr>
            <p:nvPr/>
          </p:nvSpPr>
          <p:spPr bwMode="auto">
            <a:xfrm>
              <a:off x="4661" y="2381"/>
              <a:ext cx="160"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27" name="Rectangle 281"/>
            <p:cNvSpPr>
              <a:spLocks noChangeArrowheads="1"/>
            </p:cNvSpPr>
            <p:nvPr/>
          </p:nvSpPr>
          <p:spPr bwMode="auto">
            <a:xfrm>
              <a:off x="5065" y="1834"/>
              <a:ext cx="83" cy="762"/>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77" name="Group 315"/>
          <p:cNvGrpSpPr>
            <a:grpSpLocks/>
          </p:cNvGrpSpPr>
          <p:nvPr/>
        </p:nvGrpSpPr>
        <p:grpSpPr bwMode="auto">
          <a:xfrm>
            <a:off x="1974850" y="3395663"/>
            <a:ext cx="231775" cy="481012"/>
            <a:chOff x="1115" y="2770"/>
            <a:chExt cx="589" cy="1034"/>
          </a:xfrm>
        </p:grpSpPr>
        <p:sp>
          <p:nvSpPr>
            <p:cNvPr id="188577"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38" name="Rectangle 284"/>
            <p:cNvSpPr>
              <a:spLocks noChangeArrowheads="1"/>
            </p:cNvSpPr>
            <p:nvPr/>
          </p:nvSpPr>
          <p:spPr bwMode="auto">
            <a:xfrm>
              <a:off x="1143" y="2770"/>
              <a:ext cx="432"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79"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80"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41" name="Rectangle 287"/>
            <p:cNvSpPr>
              <a:spLocks noChangeArrowheads="1"/>
            </p:cNvSpPr>
            <p:nvPr/>
          </p:nvSpPr>
          <p:spPr bwMode="auto">
            <a:xfrm>
              <a:off x="1143" y="2883"/>
              <a:ext cx="246"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82" name="Group 288"/>
            <p:cNvGrpSpPr>
              <a:grpSpLocks/>
            </p:cNvGrpSpPr>
            <p:nvPr/>
          </p:nvGrpSpPr>
          <p:grpSpPr bwMode="auto">
            <a:xfrm>
              <a:off x="1367" y="2873"/>
              <a:ext cx="240" cy="63"/>
              <a:chOff x="614" y="2568"/>
              <a:chExt cx="725" cy="139"/>
            </a:xfrm>
          </p:grpSpPr>
          <p:sp>
            <p:nvSpPr>
              <p:cNvPr id="467" name="AutoShape 289"/>
              <p:cNvSpPr>
                <a:spLocks noChangeArrowheads="1"/>
              </p:cNvSpPr>
              <p:nvPr/>
            </p:nvSpPr>
            <p:spPr bwMode="auto">
              <a:xfrm>
                <a:off x="608" y="2567"/>
                <a:ext cx="731"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8" name="AutoShape 290"/>
              <p:cNvSpPr>
                <a:spLocks noChangeArrowheads="1"/>
              </p:cNvSpPr>
              <p:nvPr/>
            </p:nvSpPr>
            <p:spPr bwMode="auto">
              <a:xfrm>
                <a:off x="621" y="2582"/>
                <a:ext cx="707" cy="11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43" name="Rectangle 291"/>
            <p:cNvSpPr>
              <a:spLocks noChangeArrowheads="1"/>
            </p:cNvSpPr>
            <p:nvPr/>
          </p:nvSpPr>
          <p:spPr bwMode="auto">
            <a:xfrm>
              <a:off x="1151" y="3026"/>
              <a:ext cx="246"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84" name="Group 292"/>
            <p:cNvGrpSpPr>
              <a:grpSpLocks/>
            </p:cNvGrpSpPr>
            <p:nvPr/>
          </p:nvGrpSpPr>
          <p:grpSpPr bwMode="auto">
            <a:xfrm>
              <a:off x="1366" y="3014"/>
              <a:ext cx="240" cy="58"/>
              <a:chOff x="614" y="2568"/>
              <a:chExt cx="725" cy="139"/>
            </a:xfrm>
          </p:grpSpPr>
          <p:sp>
            <p:nvSpPr>
              <p:cNvPr id="465" name="AutoShape 293"/>
              <p:cNvSpPr>
                <a:spLocks noChangeArrowheads="1"/>
              </p:cNvSpPr>
              <p:nvPr/>
            </p:nvSpPr>
            <p:spPr bwMode="auto">
              <a:xfrm>
                <a:off x="611" y="2572"/>
                <a:ext cx="731" cy="13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6" name="AutoShape 294"/>
              <p:cNvSpPr>
                <a:spLocks noChangeArrowheads="1"/>
              </p:cNvSpPr>
              <p:nvPr/>
            </p:nvSpPr>
            <p:spPr bwMode="auto">
              <a:xfrm>
                <a:off x="624" y="2588"/>
                <a:ext cx="707" cy="98"/>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45" name="Rectangle 295"/>
            <p:cNvSpPr>
              <a:spLocks noChangeArrowheads="1"/>
            </p:cNvSpPr>
            <p:nvPr/>
          </p:nvSpPr>
          <p:spPr bwMode="auto">
            <a:xfrm>
              <a:off x="1147" y="3173"/>
              <a:ext cx="246"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46" name="Rectangle 296"/>
            <p:cNvSpPr>
              <a:spLocks noChangeArrowheads="1"/>
            </p:cNvSpPr>
            <p:nvPr/>
          </p:nvSpPr>
          <p:spPr bwMode="auto">
            <a:xfrm>
              <a:off x="1151" y="3299"/>
              <a:ext cx="246"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87" name="Group 297"/>
            <p:cNvGrpSpPr>
              <a:grpSpLocks/>
            </p:cNvGrpSpPr>
            <p:nvPr/>
          </p:nvGrpSpPr>
          <p:grpSpPr bwMode="auto">
            <a:xfrm>
              <a:off x="1361" y="3287"/>
              <a:ext cx="240" cy="65"/>
              <a:chOff x="614" y="2568"/>
              <a:chExt cx="725" cy="139"/>
            </a:xfrm>
          </p:grpSpPr>
          <p:sp>
            <p:nvSpPr>
              <p:cNvPr id="463" name="AutoShape 298"/>
              <p:cNvSpPr>
                <a:spLocks noChangeArrowheads="1"/>
              </p:cNvSpPr>
              <p:nvPr/>
            </p:nvSpPr>
            <p:spPr bwMode="auto">
              <a:xfrm>
                <a:off x="614" y="2572"/>
                <a:ext cx="719"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4" name="AutoShape 299"/>
              <p:cNvSpPr>
                <a:spLocks noChangeArrowheads="1"/>
              </p:cNvSpPr>
              <p:nvPr/>
            </p:nvSpPr>
            <p:spPr bwMode="auto">
              <a:xfrm>
                <a:off x="626" y="2586"/>
                <a:ext cx="695" cy="10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588"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589" name="Group 301"/>
            <p:cNvGrpSpPr>
              <a:grpSpLocks/>
            </p:cNvGrpSpPr>
            <p:nvPr/>
          </p:nvGrpSpPr>
          <p:grpSpPr bwMode="auto">
            <a:xfrm>
              <a:off x="1363" y="3158"/>
              <a:ext cx="240" cy="60"/>
              <a:chOff x="614" y="2568"/>
              <a:chExt cx="725" cy="139"/>
            </a:xfrm>
          </p:grpSpPr>
          <p:sp>
            <p:nvSpPr>
              <p:cNvPr id="461" name="AutoShape 302"/>
              <p:cNvSpPr>
                <a:spLocks noChangeArrowheads="1"/>
              </p:cNvSpPr>
              <p:nvPr/>
            </p:nvSpPr>
            <p:spPr bwMode="auto">
              <a:xfrm>
                <a:off x="608" y="2570"/>
                <a:ext cx="731" cy="134"/>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2" name="AutoShape 303"/>
              <p:cNvSpPr>
                <a:spLocks noChangeArrowheads="1"/>
              </p:cNvSpPr>
              <p:nvPr/>
            </p:nvSpPr>
            <p:spPr bwMode="auto">
              <a:xfrm>
                <a:off x="620" y="2586"/>
                <a:ext cx="707" cy="10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50" name="Rectangle 304"/>
            <p:cNvSpPr>
              <a:spLocks noChangeArrowheads="1"/>
            </p:cNvSpPr>
            <p:nvPr/>
          </p:nvSpPr>
          <p:spPr bwMode="auto">
            <a:xfrm>
              <a:off x="1575" y="2770"/>
              <a:ext cx="28" cy="9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91"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92"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53"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94"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55" name="AutoShape 309"/>
            <p:cNvSpPr>
              <a:spLocks noChangeArrowheads="1"/>
            </p:cNvSpPr>
            <p:nvPr/>
          </p:nvSpPr>
          <p:spPr bwMode="auto">
            <a:xfrm>
              <a:off x="1115" y="3743"/>
              <a:ext cx="496" cy="61"/>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56" name="AutoShape 310"/>
            <p:cNvSpPr>
              <a:spLocks noChangeArrowheads="1"/>
            </p:cNvSpPr>
            <p:nvPr/>
          </p:nvSpPr>
          <p:spPr bwMode="auto">
            <a:xfrm>
              <a:off x="1143" y="3756"/>
              <a:ext cx="444"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57" name="Oval 311"/>
            <p:cNvSpPr>
              <a:spLocks noChangeArrowheads="1"/>
            </p:cNvSpPr>
            <p:nvPr/>
          </p:nvSpPr>
          <p:spPr bwMode="auto">
            <a:xfrm>
              <a:off x="1184" y="3613"/>
              <a:ext cx="65"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58" name="Oval 312"/>
            <p:cNvSpPr>
              <a:spLocks noChangeArrowheads="1"/>
            </p:cNvSpPr>
            <p:nvPr/>
          </p:nvSpPr>
          <p:spPr bwMode="auto">
            <a:xfrm>
              <a:off x="1256" y="3613"/>
              <a:ext cx="69"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459" name="Oval 313"/>
            <p:cNvSpPr>
              <a:spLocks noChangeArrowheads="1"/>
            </p:cNvSpPr>
            <p:nvPr/>
          </p:nvSpPr>
          <p:spPr bwMode="auto">
            <a:xfrm>
              <a:off x="1333" y="3613"/>
              <a:ext cx="65"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60" name="Rectangle 314"/>
            <p:cNvSpPr>
              <a:spLocks noChangeArrowheads="1"/>
            </p:cNvSpPr>
            <p:nvPr/>
          </p:nvSpPr>
          <p:spPr bwMode="auto">
            <a:xfrm>
              <a:off x="1494" y="3377"/>
              <a:ext cx="36" cy="32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78" name="Group 315"/>
          <p:cNvGrpSpPr>
            <a:grpSpLocks/>
          </p:cNvGrpSpPr>
          <p:nvPr/>
        </p:nvGrpSpPr>
        <p:grpSpPr bwMode="auto">
          <a:xfrm>
            <a:off x="2692400" y="3397250"/>
            <a:ext cx="233363" cy="479425"/>
            <a:chOff x="1115" y="2770"/>
            <a:chExt cx="589" cy="1034"/>
          </a:xfrm>
        </p:grpSpPr>
        <p:sp>
          <p:nvSpPr>
            <p:cNvPr id="188545"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71" name="Rectangle 284"/>
            <p:cNvSpPr>
              <a:spLocks noChangeArrowheads="1"/>
            </p:cNvSpPr>
            <p:nvPr/>
          </p:nvSpPr>
          <p:spPr bwMode="auto">
            <a:xfrm>
              <a:off x="1143" y="2770"/>
              <a:ext cx="433"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47"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48"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74" name="Rectangle 287"/>
            <p:cNvSpPr>
              <a:spLocks noChangeArrowheads="1"/>
            </p:cNvSpPr>
            <p:nvPr/>
          </p:nvSpPr>
          <p:spPr bwMode="auto">
            <a:xfrm>
              <a:off x="1143" y="2883"/>
              <a:ext cx="248"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50" name="Group 288"/>
            <p:cNvGrpSpPr>
              <a:grpSpLocks/>
            </p:cNvGrpSpPr>
            <p:nvPr/>
          </p:nvGrpSpPr>
          <p:grpSpPr bwMode="auto">
            <a:xfrm>
              <a:off x="1367" y="2873"/>
              <a:ext cx="240" cy="63"/>
              <a:chOff x="614" y="2568"/>
              <a:chExt cx="725" cy="139"/>
            </a:xfrm>
          </p:grpSpPr>
          <p:sp>
            <p:nvSpPr>
              <p:cNvPr id="500" name="AutoShape 289"/>
              <p:cNvSpPr>
                <a:spLocks noChangeArrowheads="1"/>
              </p:cNvSpPr>
              <p:nvPr/>
            </p:nvSpPr>
            <p:spPr bwMode="auto">
              <a:xfrm>
                <a:off x="615" y="2567"/>
                <a:ext cx="726" cy="13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01" name="AutoShape 290"/>
              <p:cNvSpPr>
                <a:spLocks noChangeArrowheads="1"/>
              </p:cNvSpPr>
              <p:nvPr/>
            </p:nvSpPr>
            <p:spPr bwMode="auto">
              <a:xfrm>
                <a:off x="627" y="2582"/>
                <a:ext cx="702" cy="10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76" name="Rectangle 291"/>
            <p:cNvSpPr>
              <a:spLocks noChangeArrowheads="1"/>
            </p:cNvSpPr>
            <p:nvPr/>
          </p:nvSpPr>
          <p:spPr bwMode="auto">
            <a:xfrm>
              <a:off x="1151" y="3023"/>
              <a:ext cx="244"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52" name="Group 292"/>
            <p:cNvGrpSpPr>
              <a:grpSpLocks/>
            </p:cNvGrpSpPr>
            <p:nvPr/>
          </p:nvGrpSpPr>
          <p:grpSpPr bwMode="auto">
            <a:xfrm>
              <a:off x="1366" y="3014"/>
              <a:ext cx="240" cy="58"/>
              <a:chOff x="614" y="2568"/>
              <a:chExt cx="725" cy="139"/>
            </a:xfrm>
          </p:grpSpPr>
          <p:sp>
            <p:nvSpPr>
              <p:cNvPr id="498" name="AutoShape 293"/>
              <p:cNvSpPr>
                <a:spLocks noChangeArrowheads="1"/>
              </p:cNvSpPr>
              <p:nvPr/>
            </p:nvSpPr>
            <p:spPr bwMode="auto">
              <a:xfrm>
                <a:off x="618" y="2566"/>
                <a:ext cx="726"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9" name="AutoShape 294"/>
              <p:cNvSpPr>
                <a:spLocks noChangeArrowheads="1"/>
              </p:cNvSpPr>
              <p:nvPr/>
            </p:nvSpPr>
            <p:spPr bwMode="auto">
              <a:xfrm>
                <a:off x="630" y="2582"/>
                <a:ext cx="702" cy="107"/>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78" name="Rectangle 295"/>
            <p:cNvSpPr>
              <a:spLocks noChangeArrowheads="1"/>
            </p:cNvSpPr>
            <p:nvPr/>
          </p:nvSpPr>
          <p:spPr bwMode="auto">
            <a:xfrm>
              <a:off x="1147" y="3171"/>
              <a:ext cx="244"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79" name="Rectangle 296"/>
            <p:cNvSpPr>
              <a:spLocks noChangeArrowheads="1"/>
            </p:cNvSpPr>
            <p:nvPr/>
          </p:nvSpPr>
          <p:spPr bwMode="auto">
            <a:xfrm>
              <a:off x="1151" y="3301"/>
              <a:ext cx="248"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55" name="Group 297"/>
            <p:cNvGrpSpPr>
              <a:grpSpLocks/>
            </p:cNvGrpSpPr>
            <p:nvPr/>
          </p:nvGrpSpPr>
          <p:grpSpPr bwMode="auto">
            <a:xfrm>
              <a:off x="1361" y="3287"/>
              <a:ext cx="240" cy="65"/>
              <a:chOff x="614" y="2568"/>
              <a:chExt cx="725" cy="139"/>
            </a:xfrm>
          </p:grpSpPr>
          <p:sp>
            <p:nvSpPr>
              <p:cNvPr id="496" name="AutoShape 298"/>
              <p:cNvSpPr>
                <a:spLocks noChangeArrowheads="1"/>
              </p:cNvSpPr>
              <p:nvPr/>
            </p:nvSpPr>
            <p:spPr bwMode="auto">
              <a:xfrm>
                <a:off x="609" y="2568"/>
                <a:ext cx="726"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7" name="AutoShape 299"/>
              <p:cNvSpPr>
                <a:spLocks noChangeArrowheads="1"/>
              </p:cNvSpPr>
              <p:nvPr/>
            </p:nvSpPr>
            <p:spPr bwMode="auto">
              <a:xfrm>
                <a:off x="621" y="2583"/>
                <a:ext cx="702" cy="110"/>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556"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557" name="Group 301"/>
            <p:cNvGrpSpPr>
              <a:grpSpLocks/>
            </p:cNvGrpSpPr>
            <p:nvPr/>
          </p:nvGrpSpPr>
          <p:grpSpPr bwMode="auto">
            <a:xfrm>
              <a:off x="1363" y="3158"/>
              <a:ext cx="240" cy="60"/>
              <a:chOff x="614" y="2568"/>
              <a:chExt cx="725" cy="139"/>
            </a:xfrm>
          </p:grpSpPr>
          <p:sp>
            <p:nvSpPr>
              <p:cNvPr id="494" name="AutoShape 302"/>
              <p:cNvSpPr>
                <a:spLocks noChangeArrowheads="1"/>
              </p:cNvSpPr>
              <p:nvPr/>
            </p:nvSpPr>
            <p:spPr bwMode="auto">
              <a:xfrm>
                <a:off x="615" y="2565"/>
                <a:ext cx="726"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5" name="AutoShape 303"/>
              <p:cNvSpPr>
                <a:spLocks noChangeArrowheads="1"/>
              </p:cNvSpPr>
              <p:nvPr/>
            </p:nvSpPr>
            <p:spPr bwMode="auto">
              <a:xfrm>
                <a:off x="627" y="2581"/>
                <a:ext cx="702" cy="11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83" name="Rectangle 304"/>
            <p:cNvSpPr>
              <a:spLocks noChangeArrowheads="1"/>
            </p:cNvSpPr>
            <p:nvPr/>
          </p:nvSpPr>
          <p:spPr bwMode="auto">
            <a:xfrm>
              <a:off x="1576" y="2770"/>
              <a:ext cx="28" cy="9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59"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60"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86"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62"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88" name="AutoShape 309"/>
            <p:cNvSpPr>
              <a:spLocks noChangeArrowheads="1"/>
            </p:cNvSpPr>
            <p:nvPr/>
          </p:nvSpPr>
          <p:spPr bwMode="auto">
            <a:xfrm>
              <a:off x="1115" y="3742"/>
              <a:ext cx="497" cy="62"/>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89" name="AutoShape 310"/>
            <p:cNvSpPr>
              <a:spLocks noChangeArrowheads="1"/>
            </p:cNvSpPr>
            <p:nvPr/>
          </p:nvSpPr>
          <p:spPr bwMode="auto">
            <a:xfrm>
              <a:off x="1143" y="3756"/>
              <a:ext cx="441"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0" name="Oval 311"/>
            <p:cNvSpPr>
              <a:spLocks noChangeArrowheads="1"/>
            </p:cNvSpPr>
            <p:nvPr/>
          </p:nvSpPr>
          <p:spPr bwMode="auto">
            <a:xfrm>
              <a:off x="1183" y="3612"/>
              <a:ext cx="68"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1" name="Oval 312"/>
            <p:cNvSpPr>
              <a:spLocks noChangeArrowheads="1"/>
            </p:cNvSpPr>
            <p:nvPr/>
          </p:nvSpPr>
          <p:spPr bwMode="auto">
            <a:xfrm>
              <a:off x="1259" y="3616"/>
              <a:ext cx="64" cy="58"/>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492" name="Oval 313"/>
            <p:cNvSpPr>
              <a:spLocks noChangeArrowheads="1"/>
            </p:cNvSpPr>
            <p:nvPr/>
          </p:nvSpPr>
          <p:spPr bwMode="auto">
            <a:xfrm>
              <a:off x="1331" y="3612"/>
              <a:ext cx="64"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93" name="Rectangle 314"/>
            <p:cNvSpPr>
              <a:spLocks noChangeArrowheads="1"/>
            </p:cNvSpPr>
            <p:nvPr/>
          </p:nvSpPr>
          <p:spPr bwMode="auto">
            <a:xfrm>
              <a:off x="1496" y="3376"/>
              <a:ext cx="36" cy="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79" name="Group 315"/>
          <p:cNvGrpSpPr>
            <a:grpSpLocks/>
          </p:cNvGrpSpPr>
          <p:nvPr/>
        </p:nvGrpSpPr>
        <p:grpSpPr bwMode="auto">
          <a:xfrm>
            <a:off x="7994650" y="4722813"/>
            <a:ext cx="231775" cy="479425"/>
            <a:chOff x="1115" y="2770"/>
            <a:chExt cx="589" cy="1034"/>
          </a:xfrm>
        </p:grpSpPr>
        <p:sp>
          <p:nvSpPr>
            <p:cNvPr id="188513"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04" name="Rectangle 284"/>
            <p:cNvSpPr>
              <a:spLocks noChangeArrowheads="1"/>
            </p:cNvSpPr>
            <p:nvPr/>
          </p:nvSpPr>
          <p:spPr bwMode="auto">
            <a:xfrm>
              <a:off x="1143" y="2770"/>
              <a:ext cx="432"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15"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16"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07" name="Rectangle 287"/>
            <p:cNvSpPr>
              <a:spLocks noChangeArrowheads="1"/>
            </p:cNvSpPr>
            <p:nvPr/>
          </p:nvSpPr>
          <p:spPr bwMode="auto">
            <a:xfrm>
              <a:off x="1143" y="2883"/>
              <a:ext cx="246"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18" name="Group 288"/>
            <p:cNvGrpSpPr>
              <a:grpSpLocks/>
            </p:cNvGrpSpPr>
            <p:nvPr/>
          </p:nvGrpSpPr>
          <p:grpSpPr bwMode="auto">
            <a:xfrm>
              <a:off x="1367" y="2873"/>
              <a:ext cx="240" cy="63"/>
              <a:chOff x="614" y="2568"/>
              <a:chExt cx="725" cy="139"/>
            </a:xfrm>
          </p:grpSpPr>
          <p:sp>
            <p:nvSpPr>
              <p:cNvPr id="533" name="AutoShape 289"/>
              <p:cNvSpPr>
                <a:spLocks noChangeArrowheads="1"/>
              </p:cNvSpPr>
              <p:nvPr/>
            </p:nvSpPr>
            <p:spPr bwMode="auto">
              <a:xfrm>
                <a:off x="608" y="2567"/>
                <a:ext cx="731" cy="13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34" name="AutoShape 290"/>
              <p:cNvSpPr>
                <a:spLocks noChangeArrowheads="1"/>
              </p:cNvSpPr>
              <p:nvPr/>
            </p:nvSpPr>
            <p:spPr bwMode="auto">
              <a:xfrm>
                <a:off x="621" y="2582"/>
                <a:ext cx="707" cy="106"/>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09" name="Rectangle 291"/>
            <p:cNvSpPr>
              <a:spLocks noChangeArrowheads="1"/>
            </p:cNvSpPr>
            <p:nvPr/>
          </p:nvSpPr>
          <p:spPr bwMode="auto">
            <a:xfrm>
              <a:off x="1151" y="3023"/>
              <a:ext cx="246"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20" name="Group 292"/>
            <p:cNvGrpSpPr>
              <a:grpSpLocks/>
            </p:cNvGrpSpPr>
            <p:nvPr/>
          </p:nvGrpSpPr>
          <p:grpSpPr bwMode="auto">
            <a:xfrm>
              <a:off x="1366" y="3014"/>
              <a:ext cx="240" cy="58"/>
              <a:chOff x="614" y="2568"/>
              <a:chExt cx="725" cy="139"/>
            </a:xfrm>
          </p:grpSpPr>
          <p:sp>
            <p:nvSpPr>
              <p:cNvPr id="531" name="AutoShape 293"/>
              <p:cNvSpPr>
                <a:spLocks noChangeArrowheads="1"/>
              </p:cNvSpPr>
              <p:nvPr/>
            </p:nvSpPr>
            <p:spPr bwMode="auto">
              <a:xfrm>
                <a:off x="611" y="2566"/>
                <a:ext cx="731"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32" name="AutoShape 294"/>
              <p:cNvSpPr>
                <a:spLocks noChangeArrowheads="1"/>
              </p:cNvSpPr>
              <p:nvPr/>
            </p:nvSpPr>
            <p:spPr bwMode="auto">
              <a:xfrm>
                <a:off x="624" y="2582"/>
                <a:ext cx="707" cy="107"/>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11" name="Rectangle 295"/>
            <p:cNvSpPr>
              <a:spLocks noChangeArrowheads="1"/>
            </p:cNvSpPr>
            <p:nvPr/>
          </p:nvSpPr>
          <p:spPr bwMode="auto">
            <a:xfrm>
              <a:off x="1147" y="3171"/>
              <a:ext cx="246" cy="21"/>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12" name="Rectangle 296"/>
            <p:cNvSpPr>
              <a:spLocks noChangeArrowheads="1"/>
            </p:cNvSpPr>
            <p:nvPr/>
          </p:nvSpPr>
          <p:spPr bwMode="auto">
            <a:xfrm>
              <a:off x="1151" y="3301"/>
              <a:ext cx="246"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523" name="Group 297"/>
            <p:cNvGrpSpPr>
              <a:grpSpLocks/>
            </p:cNvGrpSpPr>
            <p:nvPr/>
          </p:nvGrpSpPr>
          <p:grpSpPr bwMode="auto">
            <a:xfrm>
              <a:off x="1361" y="3287"/>
              <a:ext cx="240" cy="65"/>
              <a:chOff x="614" y="2568"/>
              <a:chExt cx="725" cy="139"/>
            </a:xfrm>
          </p:grpSpPr>
          <p:sp>
            <p:nvSpPr>
              <p:cNvPr id="529" name="AutoShape 298"/>
              <p:cNvSpPr>
                <a:spLocks noChangeArrowheads="1"/>
              </p:cNvSpPr>
              <p:nvPr/>
            </p:nvSpPr>
            <p:spPr bwMode="auto">
              <a:xfrm>
                <a:off x="614" y="2568"/>
                <a:ext cx="719"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30" name="AutoShape 299"/>
              <p:cNvSpPr>
                <a:spLocks noChangeArrowheads="1"/>
              </p:cNvSpPr>
              <p:nvPr/>
            </p:nvSpPr>
            <p:spPr bwMode="auto">
              <a:xfrm>
                <a:off x="626" y="2583"/>
                <a:ext cx="695" cy="110"/>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524"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525" name="Group 301"/>
            <p:cNvGrpSpPr>
              <a:grpSpLocks/>
            </p:cNvGrpSpPr>
            <p:nvPr/>
          </p:nvGrpSpPr>
          <p:grpSpPr bwMode="auto">
            <a:xfrm>
              <a:off x="1363" y="3158"/>
              <a:ext cx="240" cy="60"/>
              <a:chOff x="614" y="2568"/>
              <a:chExt cx="725" cy="139"/>
            </a:xfrm>
          </p:grpSpPr>
          <p:sp>
            <p:nvSpPr>
              <p:cNvPr id="527" name="AutoShape 302"/>
              <p:cNvSpPr>
                <a:spLocks noChangeArrowheads="1"/>
              </p:cNvSpPr>
              <p:nvPr/>
            </p:nvSpPr>
            <p:spPr bwMode="auto">
              <a:xfrm>
                <a:off x="608" y="2565"/>
                <a:ext cx="731"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8" name="AutoShape 303"/>
              <p:cNvSpPr>
                <a:spLocks noChangeArrowheads="1"/>
              </p:cNvSpPr>
              <p:nvPr/>
            </p:nvSpPr>
            <p:spPr bwMode="auto">
              <a:xfrm>
                <a:off x="620" y="2581"/>
                <a:ext cx="707" cy="11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16" name="Rectangle 304"/>
            <p:cNvSpPr>
              <a:spLocks noChangeArrowheads="1"/>
            </p:cNvSpPr>
            <p:nvPr/>
          </p:nvSpPr>
          <p:spPr bwMode="auto">
            <a:xfrm>
              <a:off x="1575" y="2770"/>
              <a:ext cx="28" cy="989"/>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27"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528"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19"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530"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21" name="AutoShape 309"/>
            <p:cNvSpPr>
              <a:spLocks noChangeArrowheads="1"/>
            </p:cNvSpPr>
            <p:nvPr/>
          </p:nvSpPr>
          <p:spPr bwMode="auto">
            <a:xfrm>
              <a:off x="1115" y="3742"/>
              <a:ext cx="496" cy="62"/>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2" name="AutoShape 310"/>
            <p:cNvSpPr>
              <a:spLocks noChangeArrowheads="1"/>
            </p:cNvSpPr>
            <p:nvPr/>
          </p:nvSpPr>
          <p:spPr bwMode="auto">
            <a:xfrm>
              <a:off x="1143" y="3756"/>
              <a:ext cx="444"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3" name="Oval 311"/>
            <p:cNvSpPr>
              <a:spLocks noChangeArrowheads="1"/>
            </p:cNvSpPr>
            <p:nvPr/>
          </p:nvSpPr>
          <p:spPr bwMode="auto">
            <a:xfrm>
              <a:off x="1184" y="3612"/>
              <a:ext cx="65"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4" name="Oval 312"/>
            <p:cNvSpPr>
              <a:spLocks noChangeArrowheads="1"/>
            </p:cNvSpPr>
            <p:nvPr/>
          </p:nvSpPr>
          <p:spPr bwMode="auto">
            <a:xfrm>
              <a:off x="1256" y="3616"/>
              <a:ext cx="69" cy="58"/>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525" name="Oval 313"/>
            <p:cNvSpPr>
              <a:spLocks noChangeArrowheads="1"/>
            </p:cNvSpPr>
            <p:nvPr/>
          </p:nvSpPr>
          <p:spPr bwMode="auto">
            <a:xfrm>
              <a:off x="1333" y="3612"/>
              <a:ext cx="65" cy="62"/>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26" name="Rectangle 314"/>
            <p:cNvSpPr>
              <a:spLocks noChangeArrowheads="1"/>
            </p:cNvSpPr>
            <p:nvPr/>
          </p:nvSpPr>
          <p:spPr bwMode="auto">
            <a:xfrm>
              <a:off x="1494" y="3376"/>
              <a:ext cx="36" cy="329"/>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88480" name="Group 315"/>
          <p:cNvGrpSpPr>
            <a:grpSpLocks/>
          </p:cNvGrpSpPr>
          <p:nvPr/>
        </p:nvGrpSpPr>
        <p:grpSpPr bwMode="auto">
          <a:xfrm>
            <a:off x="7994650" y="5260975"/>
            <a:ext cx="233363" cy="481013"/>
            <a:chOff x="1115" y="2770"/>
            <a:chExt cx="589" cy="1034"/>
          </a:xfrm>
        </p:grpSpPr>
        <p:sp>
          <p:nvSpPr>
            <p:cNvPr id="188481" name="Freeform 283"/>
            <p:cNvSpPr>
              <a:spLocks/>
            </p:cNvSpPr>
            <p:nvPr/>
          </p:nvSpPr>
          <p:spPr bwMode="auto">
            <a:xfrm>
              <a:off x="1581" y="2772"/>
              <a:ext cx="117" cy="986"/>
            </a:xfrm>
            <a:custGeom>
              <a:avLst/>
              <a:gdLst>
                <a:gd name="T0" fmla="*/ 1 w 354"/>
                <a:gd name="T1" fmla="*/ 0 h 2742"/>
                <a:gd name="T2" fmla="*/ 4 w 354"/>
                <a:gd name="T3" fmla="*/ 6 h 2742"/>
                <a:gd name="T4" fmla="*/ 4 w 354"/>
                <a:gd name="T5" fmla="*/ 44 h 2742"/>
                <a:gd name="T6" fmla="*/ 0 w 354"/>
                <a:gd name="T7" fmla="*/ 46 h 2742"/>
                <a:gd name="T8" fmla="*/ 1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37" name="Rectangle 284"/>
            <p:cNvSpPr>
              <a:spLocks noChangeArrowheads="1"/>
            </p:cNvSpPr>
            <p:nvPr/>
          </p:nvSpPr>
          <p:spPr bwMode="auto">
            <a:xfrm>
              <a:off x="1143" y="2770"/>
              <a:ext cx="433" cy="986"/>
            </a:xfrm>
            <a:prstGeom prst="rect">
              <a:avLst/>
            </a:prstGeom>
            <a:gradFill rotWithShape="1">
              <a:gsLst>
                <a:gs pos="0">
                  <a:srgbClr val="808080"/>
                </a:gs>
                <a:gs pos="100000">
                  <a:srgbClr val="C0C0C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483" name="Freeform 285"/>
            <p:cNvSpPr>
              <a:spLocks/>
            </p:cNvSpPr>
            <p:nvPr/>
          </p:nvSpPr>
          <p:spPr bwMode="auto">
            <a:xfrm>
              <a:off x="1603" y="2831"/>
              <a:ext cx="70" cy="913"/>
            </a:xfrm>
            <a:custGeom>
              <a:avLst/>
              <a:gdLst>
                <a:gd name="T0" fmla="*/ 0 w 211"/>
                <a:gd name="T1" fmla="*/ 0 h 2537"/>
                <a:gd name="T2" fmla="*/ 3 w 211"/>
                <a:gd name="T3" fmla="*/ 4 h 2537"/>
                <a:gd name="T4" fmla="*/ 0 w 211"/>
                <a:gd name="T5" fmla="*/ 42 h 2537"/>
                <a:gd name="T6" fmla="*/ 0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484" name="Freeform 286"/>
            <p:cNvSpPr>
              <a:spLocks/>
            </p:cNvSpPr>
            <p:nvPr/>
          </p:nvSpPr>
          <p:spPr bwMode="auto">
            <a:xfrm>
              <a:off x="1588" y="3293"/>
              <a:ext cx="109"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40" name="Rectangle 287"/>
            <p:cNvSpPr>
              <a:spLocks noChangeArrowheads="1"/>
            </p:cNvSpPr>
            <p:nvPr/>
          </p:nvSpPr>
          <p:spPr bwMode="auto">
            <a:xfrm>
              <a:off x="1143" y="2883"/>
              <a:ext cx="248"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486" name="Group 288"/>
            <p:cNvGrpSpPr>
              <a:grpSpLocks/>
            </p:cNvGrpSpPr>
            <p:nvPr/>
          </p:nvGrpSpPr>
          <p:grpSpPr bwMode="auto">
            <a:xfrm>
              <a:off x="1367" y="2873"/>
              <a:ext cx="240" cy="63"/>
              <a:chOff x="614" y="2568"/>
              <a:chExt cx="725" cy="139"/>
            </a:xfrm>
          </p:grpSpPr>
          <p:sp>
            <p:nvSpPr>
              <p:cNvPr id="566" name="AutoShape 289"/>
              <p:cNvSpPr>
                <a:spLocks noChangeArrowheads="1"/>
              </p:cNvSpPr>
              <p:nvPr/>
            </p:nvSpPr>
            <p:spPr bwMode="auto">
              <a:xfrm>
                <a:off x="615" y="2567"/>
                <a:ext cx="726" cy="14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7" name="AutoShape 290"/>
              <p:cNvSpPr>
                <a:spLocks noChangeArrowheads="1"/>
              </p:cNvSpPr>
              <p:nvPr/>
            </p:nvSpPr>
            <p:spPr bwMode="auto">
              <a:xfrm>
                <a:off x="627" y="2582"/>
                <a:ext cx="702" cy="11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42" name="Rectangle 291"/>
            <p:cNvSpPr>
              <a:spLocks noChangeArrowheads="1"/>
            </p:cNvSpPr>
            <p:nvPr/>
          </p:nvSpPr>
          <p:spPr bwMode="auto">
            <a:xfrm>
              <a:off x="1151" y="3026"/>
              <a:ext cx="244"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488" name="Group 292"/>
            <p:cNvGrpSpPr>
              <a:grpSpLocks/>
            </p:cNvGrpSpPr>
            <p:nvPr/>
          </p:nvGrpSpPr>
          <p:grpSpPr bwMode="auto">
            <a:xfrm>
              <a:off x="1366" y="3014"/>
              <a:ext cx="240" cy="58"/>
              <a:chOff x="614" y="2568"/>
              <a:chExt cx="725" cy="139"/>
            </a:xfrm>
          </p:grpSpPr>
          <p:sp>
            <p:nvSpPr>
              <p:cNvPr id="564" name="AutoShape 293"/>
              <p:cNvSpPr>
                <a:spLocks noChangeArrowheads="1"/>
              </p:cNvSpPr>
              <p:nvPr/>
            </p:nvSpPr>
            <p:spPr bwMode="auto">
              <a:xfrm>
                <a:off x="618" y="2572"/>
                <a:ext cx="726" cy="131"/>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5" name="AutoShape 294"/>
              <p:cNvSpPr>
                <a:spLocks noChangeArrowheads="1"/>
              </p:cNvSpPr>
              <p:nvPr/>
            </p:nvSpPr>
            <p:spPr bwMode="auto">
              <a:xfrm>
                <a:off x="630" y="2588"/>
                <a:ext cx="702" cy="98"/>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44" name="Rectangle 295"/>
            <p:cNvSpPr>
              <a:spLocks noChangeArrowheads="1"/>
            </p:cNvSpPr>
            <p:nvPr/>
          </p:nvSpPr>
          <p:spPr bwMode="auto">
            <a:xfrm>
              <a:off x="1147" y="3173"/>
              <a:ext cx="244" cy="1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45" name="Rectangle 296"/>
            <p:cNvSpPr>
              <a:spLocks noChangeArrowheads="1"/>
            </p:cNvSpPr>
            <p:nvPr/>
          </p:nvSpPr>
          <p:spPr bwMode="auto">
            <a:xfrm>
              <a:off x="1151" y="3299"/>
              <a:ext cx="248" cy="2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88491" name="Group 297"/>
            <p:cNvGrpSpPr>
              <a:grpSpLocks/>
            </p:cNvGrpSpPr>
            <p:nvPr/>
          </p:nvGrpSpPr>
          <p:grpSpPr bwMode="auto">
            <a:xfrm>
              <a:off x="1361" y="3287"/>
              <a:ext cx="240" cy="65"/>
              <a:chOff x="614" y="2568"/>
              <a:chExt cx="725" cy="139"/>
            </a:xfrm>
          </p:grpSpPr>
          <p:sp>
            <p:nvSpPr>
              <p:cNvPr id="562" name="AutoShape 298"/>
              <p:cNvSpPr>
                <a:spLocks noChangeArrowheads="1"/>
              </p:cNvSpPr>
              <p:nvPr/>
            </p:nvSpPr>
            <p:spPr bwMode="auto">
              <a:xfrm>
                <a:off x="609" y="2572"/>
                <a:ext cx="726" cy="13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3" name="AutoShape 299"/>
              <p:cNvSpPr>
                <a:spLocks noChangeArrowheads="1"/>
              </p:cNvSpPr>
              <p:nvPr/>
            </p:nvSpPr>
            <p:spPr bwMode="auto">
              <a:xfrm>
                <a:off x="621" y="2586"/>
                <a:ext cx="702" cy="109"/>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88492" name="Freeform 300"/>
            <p:cNvSpPr>
              <a:spLocks/>
            </p:cNvSpPr>
            <p:nvPr/>
          </p:nvSpPr>
          <p:spPr bwMode="auto">
            <a:xfrm>
              <a:off x="1590" y="3169"/>
              <a:ext cx="108" cy="81"/>
            </a:xfrm>
            <a:custGeom>
              <a:avLst/>
              <a:gdLst>
                <a:gd name="T0" fmla="*/ 0 w 328"/>
                <a:gd name="T1" fmla="*/ 0 h 226"/>
                <a:gd name="T2" fmla="*/ 4 w 328"/>
                <a:gd name="T3" fmla="*/ 2 h 226"/>
                <a:gd name="T4" fmla="*/ 4 w 328"/>
                <a:gd name="T5" fmla="*/ 4 h 226"/>
                <a:gd name="T6" fmla="*/ 0 w 328"/>
                <a:gd name="T7" fmla="*/ 2 h 226"/>
                <a:gd name="T8" fmla="*/ 0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88493" name="Group 301"/>
            <p:cNvGrpSpPr>
              <a:grpSpLocks/>
            </p:cNvGrpSpPr>
            <p:nvPr/>
          </p:nvGrpSpPr>
          <p:grpSpPr bwMode="auto">
            <a:xfrm>
              <a:off x="1363" y="3158"/>
              <a:ext cx="240" cy="60"/>
              <a:chOff x="614" y="2568"/>
              <a:chExt cx="725" cy="139"/>
            </a:xfrm>
          </p:grpSpPr>
          <p:sp>
            <p:nvSpPr>
              <p:cNvPr id="560" name="AutoShape 302"/>
              <p:cNvSpPr>
                <a:spLocks noChangeArrowheads="1"/>
              </p:cNvSpPr>
              <p:nvPr/>
            </p:nvSpPr>
            <p:spPr bwMode="auto">
              <a:xfrm>
                <a:off x="615" y="2570"/>
                <a:ext cx="726" cy="134"/>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61" name="AutoShape 303"/>
              <p:cNvSpPr>
                <a:spLocks noChangeArrowheads="1"/>
              </p:cNvSpPr>
              <p:nvPr/>
            </p:nvSpPr>
            <p:spPr bwMode="auto">
              <a:xfrm>
                <a:off x="627" y="2586"/>
                <a:ext cx="702" cy="103"/>
              </a:xfrm>
              <a:prstGeom prst="roundRect">
                <a:avLst>
                  <a:gd name="adj" fmla="val 50000"/>
                </a:avLst>
              </a:pr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549" name="Rectangle 304"/>
            <p:cNvSpPr>
              <a:spLocks noChangeArrowheads="1"/>
            </p:cNvSpPr>
            <p:nvPr/>
          </p:nvSpPr>
          <p:spPr bwMode="auto">
            <a:xfrm>
              <a:off x="1576" y="2770"/>
              <a:ext cx="28" cy="9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495" name="Freeform 305"/>
            <p:cNvSpPr>
              <a:spLocks/>
            </p:cNvSpPr>
            <p:nvPr/>
          </p:nvSpPr>
          <p:spPr bwMode="auto">
            <a:xfrm>
              <a:off x="1599" y="3019"/>
              <a:ext cx="98" cy="92"/>
            </a:xfrm>
            <a:custGeom>
              <a:avLst/>
              <a:gdLst>
                <a:gd name="T0" fmla="*/ 0 w 296"/>
                <a:gd name="T1" fmla="*/ 0 h 256"/>
                <a:gd name="T2" fmla="*/ 4 w 296"/>
                <a:gd name="T3" fmla="*/ 3 h 256"/>
                <a:gd name="T4" fmla="*/ 4 w 296"/>
                <a:gd name="T5" fmla="*/ 4 h 256"/>
                <a:gd name="T6" fmla="*/ 0 w 296"/>
                <a:gd name="T7" fmla="*/ 2 h 256"/>
                <a:gd name="T8" fmla="*/ 0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88496" name="Freeform 306"/>
            <p:cNvSpPr>
              <a:spLocks/>
            </p:cNvSpPr>
            <p:nvPr/>
          </p:nvSpPr>
          <p:spPr bwMode="auto">
            <a:xfrm>
              <a:off x="1601" y="2878"/>
              <a:ext cx="101" cy="104"/>
            </a:xfrm>
            <a:custGeom>
              <a:avLst/>
              <a:gdLst>
                <a:gd name="T0" fmla="*/ 0 w 304"/>
                <a:gd name="T1" fmla="*/ 0 h 288"/>
                <a:gd name="T2" fmla="*/ 4 w 304"/>
                <a:gd name="T3" fmla="*/ 3 h 288"/>
                <a:gd name="T4" fmla="*/ 3 w 304"/>
                <a:gd name="T5" fmla="*/ 5 h 288"/>
                <a:gd name="T6" fmla="*/ 0 w 304"/>
                <a:gd name="T7" fmla="*/ 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solidFill>
              <a:srgbClr val="DDDDDD"/>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52" name="Oval 307"/>
            <p:cNvSpPr>
              <a:spLocks noChangeArrowheads="1"/>
            </p:cNvSpPr>
            <p:nvPr/>
          </p:nvSpPr>
          <p:spPr bwMode="auto">
            <a:xfrm>
              <a:off x="1684" y="3712"/>
              <a:ext cx="20" cy="4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498" name="Freeform 308"/>
            <p:cNvSpPr>
              <a:spLocks/>
            </p:cNvSpPr>
            <p:nvPr/>
          </p:nvSpPr>
          <p:spPr bwMode="auto">
            <a:xfrm>
              <a:off x="1595" y="3713"/>
              <a:ext cx="102" cy="86"/>
            </a:xfrm>
            <a:custGeom>
              <a:avLst/>
              <a:gdLst>
                <a:gd name="T0" fmla="*/ 0 w 306"/>
                <a:gd name="T1" fmla="*/ 2 h 240"/>
                <a:gd name="T2" fmla="*/ 0 w 306"/>
                <a:gd name="T3" fmla="*/ 4 h 240"/>
                <a:gd name="T4" fmla="*/ 4 w 306"/>
                <a:gd name="T5" fmla="*/ 2 h 240"/>
                <a:gd name="T6" fmla="*/ 4 w 306"/>
                <a:gd name="T7" fmla="*/ 0 h 240"/>
                <a:gd name="T8" fmla="*/ 0 w 306"/>
                <a:gd name="T9" fmla="*/ 2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54" name="AutoShape 309"/>
            <p:cNvSpPr>
              <a:spLocks noChangeArrowheads="1"/>
            </p:cNvSpPr>
            <p:nvPr/>
          </p:nvSpPr>
          <p:spPr bwMode="auto">
            <a:xfrm>
              <a:off x="1115" y="3743"/>
              <a:ext cx="497" cy="61"/>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5" name="AutoShape 310"/>
            <p:cNvSpPr>
              <a:spLocks noChangeArrowheads="1"/>
            </p:cNvSpPr>
            <p:nvPr/>
          </p:nvSpPr>
          <p:spPr bwMode="auto">
            <a:xfrm>
              <a:off x="1143" y="3756"/>
              <a:ext cx="441" cy="34"/>
            </a:xfrm>
            <a:prstGeom prst="roundRect">
              <a:avLst>
                <a:gd name="adj" fmla="val 50000"/>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6" name="Oval 311"/>
            <p:cNvSpPr>
              <a:spLocks noChangeArrowheads="1"/>
            </p:cNvSpPr>
            <p:nvPr/>
          </p:nvSpPr>
          <p:spPr bwMode="auto">
            <a:xfrm>
              <a:off x="1183" y="3613"/>
              <a:ext cx="68"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7" name="Oval 312"/>
            <p:cNvSpPr>
              <a:spLocks noChangeArrowheads="1"/>
            </p:cNvSpPr>
            <p:nvPr/>
          </p:nvSpPr>
          <p:spPr bwMode="auto">
            <a:xfrm>
              <a:off x="1259" y="3613"/>
              <a:ext cx="64"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558" name="Oval 313"/>
            <p:cNvSpPr>
              <a:spLocks noChangeArrowheads="1"/>
            </p:cNvSpPr>
            <p:nvPr/>
          </p:nvSpPr>
          <p:spPr bwMode="auto">
            <a:xfrm>
              <a:off x="1331" y="3613"/>
              <a:ext cx="64" cy="61"/>
            </a:xfrm>
            <a:prstGeom prst="ellipse">
              <a:avLst/>
            </a:prstGeom>
            <a:solidFill>
              <a:srgbClr val="DDDDDD"/>
            </a:solidFill>
            <a:ln w="9525">
              <a:solidFill>
                <a:schemeClr val="tx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559" name="Rectangle 314"/>
            <p:cNvSpPr>
              <a:spLocks noChangeArrowheads="1"/>
            </p:cNvSpPr>
            <p:nvPr/>
          </p:nvSpPr>
          <p:spPr bwMode="auto">
            <a:xfrm>
              <a:off x="1496" y="3377"/>
              <a:ext cx="36" cy="328"/>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6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118</a:t>
            </a:fld>
            <a:endParaRPr lang="en-US" sz="1200" dirty="0">
              <a:latin typeface="Tahoma" charset="0"/>
            </a:endParaRPr>
          </a:p>
        </p:txBody>
      </p:sp>
      <p:sp>
        <p:nvSpPr>
          <p:cNvPr id="36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878986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6947"/>
                                        </p:tgtEl>
                                        <p:attrNameLst>
                                          <p:attrName>style.visibility</p:attrName>
                                        </p:attrNameLst>
                                      </p:cBhvr>
                                      <p:to>
                                        <p:strVal val="visible"/>
                                      </p:to>
                                    </p:set>
                                    <p:anim calcmode="lin" valueType="num">
                                      <p:cBhvr additive="base">
                                        <p:cTn id="7" dur="500" fill="hold"/>
                                        <p:tgtEl>
                                          <p:spTgt spid="246947"/>
                                        </p:tgtEl>
                                        <p:attrNameLst>
                                          <p:attrName>ppt_x</p:attrName>
                                        </p:attrNameLst>
                                      </p:cBhvr>
                                      <p:tavLst>
                                        <p:tav tm="0">
                                          <p:val>
                                            <p:strVal val="#ppt_x"/>
                                          </p:val>
                                        </p:tav>
                                        <p:tav tm="100000">
                                          <p:val>
                                            <p:strVal val="#ppt_x"/>
                                          </p:val>
                                        </p:tav>
                                      </p:tavLst>
                                    </p:anim>
                                    <p:anim calcmode="lin" valueType="num">
                                      <p:cBhvr additive="base">
                                        <p:cTn id="8" dur="500" fill="hold"/>
                                        <p:tgtEl>
                                          <p:spTgt spid="2469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46841">
                                            <p:txEl>
                                              <p:pRg st="0" end="0"/>
                                            </p:txEl>
                                          </p:spTgt>
                                        </p:tgtEl>
                                        <p:attrNameLst>
                                          <p:attrName>style.visibility</p:attrName>
                                        </p:attrNameLst>
                                      </p:cBhvr>
                                      <p:to>
                                        <p:strVal val="visible"/>
                                      </p:to>
                                    </p:set>
                                    <p:anim calcmode="lin" valueType="num">
                                      <p:cBhvr additive="base">
                                        <p:cTn id="13" dur="500" fill="hold"/>
                                        <p:tgtEl>
                                          <p:spTgt spid="2468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6841">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46841">
                                            <p:txEl>
                                              <p:pRg st="1" end="1"/>
                                            </p:txEl>
                                          </p:spTgt>
                                        </p:tgtEl>
                                        <p:attrNameLst>
                                          <p:attrName>style.visibility</p:attrName>
                                        </p:attrNameLst>
                                      </p:cBhvr>
                                      <p:to>
                                        <p:strVal val="visible"/>
                                      </p:to>
                                    </p:set>
                                    <p:anim calcmode="lin" valueType="num">
                                      <p:cBhvr additive="base">
                                        <p:cTn id="17" dur="500" fill="hold"/>
                                        <p:tgtEl>
                                          <p:spTgt spid="24684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6841">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46841">
                                            <p:txEl>
                                              <p:pRg st="2" end="2"/>
                                            </p:txEl>
                                          </p:spTgt>
                                        </p:tgtEl>
                                        <p:attrNameLst>
                                          <p:attrName>style.visibility</p:attrName>
                                        </p:attrNameLst>
                                      </p:cBhvr>
                                      <p:to>
                                        <p:strVal val="visible"/>
                                      </p:to>
                                    </p:set>
                                    <p:anim calcmode="lin" valueType="num">
                                      <p:cBhvr additive="base">
                                        <p:cTn id="21" dur="500" fill="hold"/>
                                        <p:tgtEl>
                                          <p:spTgt spid="246841">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6841">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46841">
                                            <p:txEl>
                                              <p:pRg st="3" end="3"/>
                                            </p:txEl>
                                          </p:spTgt>
                                        </p:tgtEl>
                                        <p:attrNameLst>
                                          <p:attrName>style.visibility</p:attrName>
                                        </p:attrNameLst>
                                      </p:cBhvr>
                                      <p:to>
                                        <p:strVal val="visible"/>
                                      </p:to>
                                    </p:set>
                                    <p:anim calcmode="lin" valueType="num">
                                      <p:cBhvr additive="base">
                                        <p:cTn id="25" dur="500" fill="hold"/>
                                        <p:tgtEl>
                                          <p:spTgt spid="2468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6841">
                                            <p:txEl>
                                              <p:pRg st="3" end="3"/>
                                            </p:txEl>
                                          </p:spTgt>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246940"/>
                                        </p:tgtEl>
                                        <p:attrNameLst>
                                          <p:attrName>style.visibility</p:attrName>
                                        </p:attrNameLst>
                                      </p:cBhvr>
                                      <p:to>
                                        <p:strVal val="visible"/>
                                      </p:to>
                                    </p:set>
                                    <p:animEffect transition="in" filter="wipe(left)">
                                      <p:cBhvr>
                                        <p:cTn id="30" dur="500"/>
                                        <p:tgtEl>
                                          <p:spTgt spid="246940"/>
                                        </p:tgtEl>
                                      </p:cBhvr>
                                    </p:animEffec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247183"/>
                                        </p:tgtEl>
                                        <p:attrNameLst>
                                          <p:attrName>style.visibility</p:attrName>
                                        </p:attrNameLst>
                                      </p:cBhvr>
                                      <p:to>
                                        <p:strVal val="visible"/>
                                      </p:to>
                                    </p:set>
                                    <p:animEffect transition="in" filter="dissolve">
                                      <p:cBhvr>
                                        <p:cTn id="34" dur="500"/>
                                        <p:tgtEl>
                                          <p:spTgt spid="24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41" grpId="0" build="p" autoUpdateAnimBg="0"/>
      <p:bldP spid="247183"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119</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4"/>
          <p:cNvGrpSpPr>
            <a:grpSpLocks/>
          </p:cNvGrpSpPr>
          <p:nvPr/>
        </p:nvGrpSpPr>
        <p:grpSpPr bwMode="auto">
          <a:xfrm>
            <a:off x="5951538" y="2817813"/>
            <a:ext cx="1035050" cy="644525"/>
            <a:chOff x="5288362" y="3066231"/>
            <a:chExt cx="1034815" cy="644839"/>
          </a:xfrm>
        </p:grpSpPr>
        <p:grpSp>
          <p:nvGrpSpPr>
            <p:cNvPr id="44061" name="Group 77"/>
            <p:cNvGrpSpPr>
              <a:grpSpLocks/>
            </p:cNvGrpSpPr>
            <p:nvPr/>
          </p:nvGrpSpPr>
          <p:grpSpPr bwMode="auto">
            <a:xfrm>
              <a:off x="5288362" y="3066231"/>
              <a:ext cx="721504" cy="644839"/>
              <a:chOff x="5125853" y="2720015"/>
              <a:chExt cx="1352281" cy="644839"/>
            </a:xfrm>
          </p:grpSpPr>
          <p:sp>
            <p:nvSpPr>
              <p:cNvPr id="44063"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64" name="Rectangle 79"/>
              <p:cNvSpPr>
                <a:spLocks noChangeArrowheads="1"/>
              </p:cNvSpPr>
              <p:nvPr/>
            </p:nvSpPr>
            <p:spPr bwMode="auto">
              <a:xfrm>
                <a:off x="5330788" y="2729246"/>
                <a:ext cx="1143274"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cxnSp>
          <p:nvCxnSpPr>
            <p:cNvPr id="44062" name="Straight Connector 82"/>
            <p:cNvCxnSpPr>
              <a:cxnSpLocks noChangeShapeType="1"/>
            </p:cNvCxnSpPr>
            <p:nvPr/>
          </p:nvCxnSpPr>
          <p:spPr bwMode="auto">
            <a:xfrm>
              <a:off x="5780752" y="3366157"/>
              <a:ext cx="542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4034" name="Group 70"/>
          <p:cNvGrpSpPr>
            <a:grpSpLocks/>
          </p:cNvGrpSpPr>
          <p:nvPr/>
        </p:nvGrpSpPr>
        <p:grpSpPr bwMode="auto">
          <a:xfrm>
            <a:off x="1960563" y="2747963"/>
            <a:ext cx="722312" cy="644525"/>
            <a:chOff x="5125853" y="2720015"/>
            <a:chExt cx="1352281" cy="644839"/>
          </a:xfrm>
        </p:grpSpPr>
        <p:sp>
          <p:nvSpPr>
            <p:cNvPr id="44059"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60" name="Rectangle 72"/>
            <p:cNvSpPr>
              <a:spLocks noChangeArrowheads="1"/>
            </p:cNvSpPr>
            <p:nvPr/>
          </p:nvSpPr>
          <p:spPr bwMode="auto">
            <a:xfrm>
              <a:off x="5785271" y="2729246"/>
              <a:ext cx="688789"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sp>
        <p:nvSpPr>
          <p:cNvPr id="223234" name="Rectangle 2"/>
          <p:cNvSpPr>
            <a:spLocks noGrp="1" noChangeArrowheads="1"/>
          </p:cNvSpPr>
          <p:nvPr>
            <p:ph type="title"/>
          </p:nvPr>
        </p:nvSpPr>
        <p:spPr>
          <a:xfrm>
            <a:off x="361950" y="228600"/>
            <a:ext cx="8172450" cy="871538"/>
          </a:xfrm>
        </p:spPr>
        <p:txBody>
          <a:bodyPr/>
          <a:lstStyle/>
          <a:p>
            <a:pPr>
              <a:defRPr/>
            </a:pPr>
            <a:r>
              <a:rPr lang="en-US" dirty="0"/>
              <a:t>Streaming multimedia: Basic HTTP</a:t>
            </a:r>
          </a:p>
        </p:txBody>
      </p:sp>
      <p:sp>
        <p:nvSpPr>
          <p:cNvPr id="223235" name="Rectangle 3"/>
          <p:cNvSpPr>
            <a:spLocks noGrp="1" noChangeArrowheads="1"/>
          </p:cNvSpPr>
          <p:nvPr>
            <p:ph type="body" idx="1"/>
          </p:nvPr>
        </p:nvSpPr>
        <p:spPr>
          <a:xfrm>
            <a:off x="600075" y="1381125"/>
            <a:ext cx="7772400" cy="5053013"/>
          </a:xfrm>
        </p:spPr>
        <p:txBody>
          <a:bodyPr/>
          <a:lstStyle/>
          <a:p>
            <a:pPr>
              <a:defRPr/>
            </a:pPr>
            <a:r>
              <a:rPr lang="en-US" dirty="0"/>
              <a:t>multimedia file retrieved via HTTP GET</a:t>
            </a:r>
          </a:p>
          <a:p>
            <a:pPr>
              <a:defRPr/>
            </a:pPr>
            <a:r>
              <a:rPr lang="en-US" dirty="0"/>
              <a:t>send at maximum possible rate under TCP</a:t>
            </a:r>
          </a:p>
          <a:p>
            <a:pPr>
              <a:defRPr/>
            </a:pPr>
            <a:endParaRPr lang="en-US" dirty="0"/>
          </a:p>
          <a:p>
            <a:pPr>
              <a:defRPr/>
            </a:pPr>
            <a:endParaRPr lang="en-US" dirty="0"/>
          </a:p>
          <a:p>
            <a:pPr>
              <a:defRPr/>
            </a:pPr>
            <a:endParaRPr lang="en-US" dirty="0"/>
          </a:p>
          <a:p>
            <a:pPr>
              <a:defRPr/>
            </a:pPr>
            <a:endParaRPr lang="en-US" dirty="0"/>
          </a:p>
          <a:p>
            <a:pPr marL="0" indent="0">
              <a:buFont typeface="Wingdings" charset="0"/>
              <a:buNone/>
              <a:defRPr/>
            </a:pPr>
            <a:endParaRPr lang="en-US" dirty="0"/>
          </a:p>
          <a:p>
            <a:pPr>
              <a:defRPr/>
            </a:pPr>
            <a:r>
              <a:rPr lang="en-US" dirty="0"/>
              <a:t>fill rate fluctuates due to TCP congestion control, retransmissions (in-order delivery)</a:t>
            </a:r>
          </a:p>
          <a:p>
            <a:pPr>
              <a:defRPr/>
            </a:pPr>
            <a:r>
              <a:rPr lang="en-US" dirty="0"/>
              <a:t>larger playout delay: smooth TCP delivery rate</a:t>
            </a:r>
          </a:p>
          <a:p>
            <a:pPr>
              <a:defRPr/>
            </a:pPr>
            <a:r>
              <a:rPr lang="en-US" dirty="0"/>
              <a:t>HTTP/TCP passes more easily through firewalls</a:t>
            </a:r>
          </a:p>
        </p:txBody>
      </p:sp>
      <p:pic>
        <p:nvPicPr>
          <p:cNvPr id="44039"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957263"/>
            <a:ext cx="68564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0" name="Freeform 1287"/>
          <p:cNvSpPr>
            <a:spLocks/>
          </p:cNvSpPr>
          <p:nvPr/>
        </p:nvSpPr>
        <p:spPr bwMode="auto">
          <a:xfrm>
            <a:off x="2852738" y="2711450"/>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cxnSp>
        <p:nvCxnSpPr>
          <p:cNvPr id="44041" name="Straight Connector 45"/>
          <p:cNvCxnSpPr>
            <a:cxnSpLocks noChangeShapeType="1"/>
          </p:cNvCxnSpPr>
          <p:nvPr/>
        </p:nvCxnSpPr>
        <p:spPr bwMode="auto">
          <a:xfrm>
            <a:off x="2549525" y="3130550"/>
            <a:ext cx="1047750"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2" name="Straight Connector 46"/>
          <p:cNvCxnSpPr>
            <a:cxnSpLocks noChangeShapeType="1"/>
          </p:cNvCxnSpPr>
          <p:nvPr/>
        </p:nvCxnSpPr>
        <p:spPr bwMode="auto">
          <a:xfrm>
            <a:off x="4705350" y="3141663"/>
            <a:ext cx="12922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43" name="TextBox 47"/>
          <p:cNvSpPr txBox="1">
            <a:spLocks noChangeArrowheads="1"/>
          </p:cNvSpPr>
          <p:nvPr/>
        </p:nvSpPr>
        <p:spPr bwMode="auto">
          <a:xfrm>
            <a:off x="4913313" y="2651125"/>
            <a:ext cx="981075"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solidFill>
                  <a:srgbClr val="000000"/>
                </a:solidFill>
                <a:latin typeface="Arial" charset="0"/>
                <a:cs typeface="Arial" charset="0"/>
              </a:rPr>
              <a:t>variable rate, </a:t>
            </a:r>
            <a:r>
              <a:rPr lang="en-US" sz="1400" i="0" dirty="0">
                <a:solidFill>
                  <a:srgbClr val="CC0000"/>
                </a:solidFill>
                <a:latin typeface="Arial" charset="0"/>
                <a:cs typeface="Arial" charset="0"/>
              </a:rPr>
              <a:t>x(t)</a:t>
            </a:r>
          </a:p>
        </p:txBody>
      </p:sp>
      <p:grpSp>
        <p:nvGrpSpPr>
          <p:cNvPr id="44044" name="Group 2"/>
          <p:cNvGrpSpPr>
            <a:grpSpLocks/>
          </p:cNvGrpSpPr>
          <p:nvPr/>
        </p:nvGrpSpPr>
        <p:grpSpPr bwMode="auto">
          <a:xfrm>
            <a:off x="6888163" y="2803525"/>
            <a:ext cx="1131887" cy="644525"/>
            <a:chOff x="5125853" y="2720015"/>
            <a:chExt cx="1352281" cy="644839"/>
          </a:xfrm>
        </p:grpSpPr>
        <p:sp>
          <p:nvSpPr>
            <p:cNvPr id="44057"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58" name="Rectangle 54"/>
            <p:cNvSpPr>
              <a:spLocks noChangeArrowheads="1"/>
            </p:cNvSpPr>
            <p:nvPr/>
          </p:nvSpPr>
          <p:spPr bwMode="auto">
            <a:xfrm>
              <a:off x="5785271" y="2729246"/>
              <a:ext cx="688789"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grpSp>
        <p:nvGrpSpPr>
          <p:cNvPr id="44045" name="Group 134"/>
          <p:cNvGrpSpPr>
            <a:grpSpLocks/>
          </p:cNvGrpSpPr>
          <p:nvPr/>
        </p:nvGrpSpPr>
        <p:grpSpPr bwMode="auto">
          <a:xfrm>
            <a:off x="620713" y="2820988"/>
            <a:ext cx="1201737" cy="533400"/>
            <a:chOff x="3621" y="3265"/>
            <a:chExt cx="1776" cy="744"/>
          </a:xfrm>
        </p:grpSpPr>
        <p:pic>
          <p:nvPicPr>
            <p:cNvPr id="44053" name="Picture 135" descr="reel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 name="Freeform 136"/>
            <p:cNvSpPr>
              <a:spLocks/>
            </p:cNvSpPr>
            <p:nvPr/>
          </p:nvSpPr>
          <p:spPr bwMode="auto">
            <a:xfrm>
              <a:off x="3971" y="3287"/>
              <a:ext cx="1403" cy="441"/>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9" name="Freeform 137"/>
            <p:cNvSpPr>
              <a:spLocks/>
            </p:cNvSpPr>
            <p:nvPr/>
          </p:nvSpPr>
          <p:spPr bwMode="auto">
            <a:xfrm>
              <a:off x="4243" y="3861"/>
              <a:ext cx="999" cy="120"/>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pic>
          <p:nvPicPr>
            <p:cNvPr id="44056" name="Picture 138" descr="video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4046" name="TextBox 73"/>
          <p:cNvSpPr txBox="1">
            <a:spLocks noChangeArrowheads="1"/>
          </p:cNvSpPr>
          <p:nvPr/>
        </p:nvSpPr>
        <p:spPr bwMode="auto">
          <a:xfrm>
            <a:off x="1682750" y="3433763"/>
            <a:ext cx="11890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TCP send buffer</a:t>
            </a:r>
            <a:endParaRPr lang="en-US" sz="1400" i="0" dirty="0">
              <a:solidFill>
                <a:srgbClr val="CC0000"/>
              </a:solidFill>
              <a:latin typeface="Arial" charset="0"/>
              <a:cs typeface="Arial" charset="0"/>
            </a:endParaRPr>
          </a:p>
        </p:txBody>
      </p:sp>
      <p:sp>
        <p:nvSpPr>
          <p:cNvPr id="44047" name="TextBox 74"/>
          <p:cNvSpPr txBox="1">
            <a:spLocks noChangeArrowheads="1"/>
          </p:cNvSpPr>
          <p:nvPr/>
        </p:nvSpPr>
        <p:spPr bwMode="auto">
          <a:xfrm>
            <a:off x="855663" y="3419475"/>
            <a:ext cx="11874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video</a:t>
            </a:r>
          </a:p>
          <a:p>
            <a:pPr algn="ctr"/>
            <a:r>
              <a:rPr lang="en-US" sz="1400" i="0" dirty="0">
                <a:solidFill>
                  <a:srgbClr val="000000"/>
                </a:solidFill>
                <a:latin typeface="Arial" charset="0"/>
                <a:cs typeface="Arial" charset="0"/>
              </a:rPr>
              <a:t>file</a:t>
            </a:r>
            <a:endParaRPr lang="en-US" sz="1400" i="0" dirty="0">
              <a:solidFill>
                <a:srgbClr val="CC0000"/>
              </a:solidFill>
              <a:latin typeface="Arial" charset="0"/>
              <a:cs typeface="Arial" charset="0"/>
            </a:endParaRPr>
          </a:p>
        </p:txBody>
      </p:sp>
      <p:cxnSp>
        <p:nvCxnSpPr>
          <p:cNvPr id="44048" name="Straight Connector 75"/>
          <p:cNvCxnSpPr>
            <a:cxnSpLocks noChangeShapeType="1"/>
          </p:cNvCxnSpPr>
          <p:nvPr/>
        </p:nvCxnSpPr>
        <p:spPr bwMode="auto">
          <a:xfrm>
            <a:off x="1582738" y="3130550"/>
            <a:ext cx="5429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49" name="TextBox 81"/>
          <p:cNvSpPr txBox="1">
            <a:spLocks noChangeArrowheads="1"/>
          </p:cNvSpPr>
          <p:nvPr/>
        </p:nvSpPr>
        <p:spPr bwMode="auto">
          <a:xfrm>
            <a:off x="5686425" y="3475038"/>
            <a:ext cx="118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TCP receive buffer</a:t>
            </a:r>
            <a:endParaRPr lang="en-US" sz="1400" i="0" dirty="0">
              <a:solidFill>
                <a:srgbClr val="CC0000"/>
              </a:solidFill>
              <a:latin typeface="Arial" charset="0"/>
              <a:cs typeface="Arial" charset="0"/>
            </a:endParaRPr>
          </a:p>
        </p:txBody>
      </p:sp>
      <p:sp>
        <p:nvSpPr>
          <p:cNvPr id="44050" name="TextBox 84"/>
          <p:cNvSpPr txBox="1">
            <a:spLocks noChangeArrowheads="1"/>
          </p:cNvSpPr>
          <p:nvPr/>
        </p:nvSpPr>
        <p:spPr bwMode="auto">
          <a:xfrm>
            <a:off x="6846888" y="3475038"/>
            <a:ext cx="14081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application playout buffer</a:t>
            </a:r>
            <a:endParaRPr lang="en-US" sz="1400" i="0" dirty="0">
              <a:solidFill>
                <a:srgbClr val="CC0000"/>
              </a:solidFill>
              <a:latin typeface="Arial" charset="0"/>
              <a:cs typeface="Arial" charset="0"/>
            </a:endParaRPr>
          </a:p>
        </p:txBody>
      </p:sp>
      <p:sp>
        <p:nvSpPr>
          <p:cNvPr id="44051" name="TextBox 61439"/>
          <p:cNvSpPr txBox="1">
            <a:spLocks noChangeArrowheads="1"/>
          </p:cNvSpPr>
          <p:nvPr/>
        </p:nvSpPr>
        <p:spPr bwMode="auto">
          <a:xfrm>
            <a:off x="1490663" y="3962400"/>
            <a:ext cx="960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dirty="0">
                <a:solidFill>
                  <a:srgbClr val="000099"/>
                </a:solidFill>
                <a:latin typeface="Arial" charset="0"/>
                <a:cs typeface="Arial" charset="0"/>
              </a:rPr>
              <a:t>server</a:t>
            </a:r>
          </a:p>
        </p:txBody>
      </p:sp>
      <p:sp>
        <p:nvSpPr>
          <p:cNvPr id="44052" name="TextBox 86"/>
          <p:cNvSpPr txBox="1">
            <a:spLocks noChangeArrowheads="1"/>
          </p:cNvSpPr>
          <p:nvPr/>
        </p:nvSpPr>
        <p:spPr bwMode="auto">
          <a:xfrm>
            <a:off x="6475413" y="3976688"/>
            <a:ext cx="8461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dirty="0">
                <a:solidFill>
                  <a:srgbClr val="000099"/>
                </a:solidFill>
                <a:latin typeface="Arial" charset="0"/>
                <a:cs typeface="Arial" charset="0"/>
              </a:rPr>
              <a:t>client</a:t>
            </a:r>
          </a:p>
        </p:txBody>
      </p:sp>
      <p:sp>
        <p:nvSpPr>
          <p:cNvPr id="34"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12</a:t>
            </a:fld>
            <a:endParaRPr lang="en-US" sz="1200" dirty="0">
              <a:latin typeface="Tahoma" charset="0"/>
            </a:endParaRPr>
          </a:p>
        </p:txBody>
      </p:sp>
      <p:sp>
        <p:nvSpPr>
          <p:cNvPr id="35"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13784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3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fontScale="90000"/>
          </a:bodyPr>
          <a:lstStyle/>
          <a:p>
            <a:pPr eaLnBrk="1" hangingPunct="1"/>
            <a:r>
              <a:rPr lang="en-US" dirty="0">
                <a:cs typeface="Arial" charset="0"/>
              </a:rPr>
              <a:t>HTTP-based Adaptive Streaming (HAS) or DASH …</a:t>
            </a:r>
          </a:p>
        </p:txBody>
      </p:sp>
      <p:sp>
        <p:nvSpPr>
          <p:cNvPr id="9" name="Content Placeholder 2"/>
          <p:cNvSpPr txBox="1">
            <a:spLocks/>
          </p:cNvSpPr>
          <p:nvPr/>
        </p:nvSpPr>
        <p:spPr>
          <a:xfrm>
            <a:off x="1485900" y="1052736"/>
            <a:ext cx="7190556" cy="4347862"/>
          </a:xfrm>
          <a:prstGeom prst="rect">
            <a:avLst/>
          </a:prstGeom>
        </p:spPr>
        <p:txBody>
          <a:bodyPr>
            <a:normAutofit/>
          </a:bodyPr>
          <a:lstStyle/>
          <a:p>
            <a:pPr marL="257175" indent="-257175">
              <a:buFont typeface="Arial"/>
              <a:buChar char="•"/>
              <a:defRPr/>
            </a:pPr>
            <a:endParaRPr lang="en-US" sz="2400" dirty="0"/>
          </a:p>
        </p:txBody>
      </p:sp>
      <p:pic>
        <p:nvPicPr>
          <p:cNvPr id="21" name="Picture 3"/>
          <p:cNvPicPr>
            <a:picLocks noChangeAspect="1" noChangeArrowheads="1"/>
          </p:cNvPicPr>
          <p:nvPr/>
        </p:nvPicPr>
        <p:blipFill rotWithShape="1">
          <a:blip r:embed="rId2" cstate="print"/>
          <a:srcRect l="16730" t="69644"/>
          <a:stretch/>
        </p:blipFill>
        <p:spPr bwMode="auto">
          <a:xfrm>
            <a:off x="2123728" y="2924944"/>
            <a:ext cx="3942469" cy="691305"/>
          </a:xfrm>
          <a:prstGeom prst="rect">
            <a:avLst/>
          </a:prstGeom>
          <a:noFill/>
          <a:ln w="9525">
            <a:noFill/>
            <a:miter lim="800000"/>
            <a:headEnd/>
            <a:tailEnd/>
          </a:ln>
        </p:spPr>
      </p:pic>
      <p:sp>
        <p:nvSpPr>
          <p:cNvPr id="27" name="Content Placeholder 2"/>
          <p:cNvSpPr txBox="1">
            <a:spLocks/>
          </p:cNvSpPr>
          <p:nvPr/>
        </p:nvSpPr>
        <p:spPr>
          <a:xfrm>
            <a:off x="414789" y="4756797"/>
            <a:ext cx="8280920" cy="2075832"/>
          </a:xfrm>
          <a:prstGeom prst="rect">
            <a:avLst/>
          </a:prstGeom>
        </p:spPr>
        <p:txBody>
          <a:bodyPr>
            <a:noAutofit/>
          </a:bodyPr>
          <a:lstStyle/>
          <a:p>
            <a:pPr marL="257175" indent="-257175">
              <a:buFont typeface="Arial"/>
              <a:buChar char="•"/>
              <a:defRPr/>
            </a:pPr>
            <a:r>
              <a:rPr lang="en-US" sz="2000" i="0" dirty="0">
                <a:cs typeface="Arial" panose="020B0604020202020204" pitchFamily="34" charset="0"/>
              </a:rPr>
              <a:t>HTTP-based </a:t>
            </a:r>
            <a:r>
              <a:rPr lang="en-US" sz="2000" i="0" strike="sngStrike" dirty="0">
                <a:solidFill>
                  <a:schemeClr val="bg1">
                    <a:lumMod val="65000"/>
                  </a:schemeClr>
                </a:solidFill>
                <a:cs typeface="Arial" panose="020B0604020202020204" pitchFamily="34" charset="0"/>
              </a:rPr>
              <a:t>adaptive</a:t>
            </a:r>
            <a:r>
              <a:rPr lang="en-US" sz="2000" i="0" dirty="0">
                <a:cs typeface="Arial" panose="020B0604020202020204" pitchFamily="34" charset="0"/>
              </a:rPr>
              <a:t> streaming</a:t>
            </a:r>
          </a:p>
          <a:p>
            <a:pPr marL="557213" lvl="1" indent="-214313">
              <a:buFont typeface="Arial"/>
              <a:buChar char="–"/>
            </a:pPr>
            <a:r>
              <a:rPr lang="en-US" sz="2000" i="0" dirty="0">
                <a:cs typeface="Arial" panose="020B0604020202020204" pitchFamily="34" charset="0"/>
              </a:rPr>
              <a:t>Video is split into chunks </a:t>
            </a:r>
          </a:p>
          <a:p>
            <a:pPr marL="557213" lvl="1" indent="-214313">
              <a:buFont typeface="Arial"/>
              <a:buChar char="–"/>
            </a:pPr>
            <a:r>
              <a:rPr lang="en-US" sz="2000" i="0" dirty="0">
                <a:solidFill>
                  <a:schemeClr val="bg1"/>
                </a:solidFill>
                <a:cs typeface="Arial" panose="020B0604020202020204" pitchFamily="34" charset="0"/>
              </a:rPr>
              <a:t>Each chunk in multiple bitrates (qualities)</a:t>
            </a:r>
          </a:p>
          <a:p>
            <a:pPr marL="557213" lvl="1" indent="-214313">
              <a:buFont typeface="Arial"/>
              <a:buChar char="–"/>
            </a:pPr>
            <a:r>
              <a:rPr lang="en-US" sz="2000" i="0" dirty="0">
                <a:solidFill>
                  <a:schemeClr val="bg1"/>
                </a:solidFill>
                <a:cs typeface="Arial" panose="020B0604020202020204" pitchFamily="34" charset="0"/>
              </a:rPr>
              <a:t>Clients adapt quality encoding based on buffer/network conditions </a:t>
            </a:r>
          </a:p>
          <a:p>
            <a:pPr marL="557213" lvl="1" indent="-214313">
              <a:defRPr/>
            </a:pPr>
            <a:endParaRPr lang="en-US" sz="1500" dirty="0">
              <a:latin typeface="Georgia" pitchFamily="18" charset="0"/>
              <a:cs typeface="Arial" charset="0"/>
            </a:endParaRPr>
          </a:p>
        </p:txBody>
      </p:sp>
    </p:spTree>
    <p:extLst>
      <p:ext uri="{BB962C8B-B14F-4D97-AF65-F5344CB8AC3E}">
        <p14:creationId xmlns:p14="http://schemas.microsoft.com/office/powerpoint/2010/main" val="4177358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fontScale="90000"/>
          </a:bodyPr>
          <a:lstStyle/>
          <a:p>
            <a:pPr eaLnBrk="1" hangingPunct="1"/>
            <a:r>
              <a:rPr lang="en-US" dirty="0">
                <a:cs typeface="Arial" charset="0"/>
              </a:rPr>
              <a:t>HTTP-based Adaptive Streaming (HAS) or DASH</a:t>
            </a:r>
          </a:p>
        </p:txBody>
      </p:sp>
      <p:sp>
        <p:nvSpPr>
          <p:cNvPr id="9" name="Content Placeholder 2"/>
          <p:cNvSpPr txBox="1">
            <a:spLocks/>
          </p:cNvSpPr>
          <p:nvPr/>
        </p:nvSpPr>
        <p:spPr>
          <a:xfrm>
            <a:off x="1485900" y="1052736"/>
            <a:ext cx="7190556" cy="4347862"/>
          </a:xfrm>
          <a:prstGeom prst="rect">
            <a:avLst/>
          </a:prstGeom>
        </p:spPr>
        <p:txBody>
          <a:bodyPr>
            <a:normAutofit/>
          </a:bodyPr>
          <a:lstStyle/>
          <a:p>
            <a:pPr marL="257175" indent="-257175">
              <a:buFont typeface="Arial"/>
              <a:buChar char="•"/>
              <a:defRPr/>
            </a:pPr>
            <a:endParaRPr lang="en-US" sz="2400" dirty="0"/>
          </a:p>
        </p:txBody>
      </p:sp>
      <p:pic>
        <p:nvPicPr>
          <p:cNvPr id="21" name="Picture 3"/>
          <p:cNvPicPr>
            <a:picLocks noChangeAspect="1" noChangeArrowheads="1"/>
          </p:cNvPicPr>
          <p:nvPr/>
        </p:nvPicPr>
        <p:blipFill rotWithShape="1">
          <a:blip r:embed="rId2" cstate="print"/>
          <a:srcRect t="26943"/>
          <a:stretch/>
        </p:blipFill>
        <p:spPr bwMode="auto">
          <a:xfrm>
            <a:off x="1331640" y="1952526"/>
            <a:ext cx="4734557" cy="1663723"/>
          </a:xfrm>
          <a:prstGeom prst="rect">
            <a:avLst/>
          </a:prstGeom>
          <a:noFill/>
          <a:ln w="9525">
            <a:noFill/>
            <a:miter lim="800000"/>
            <a:headEnd/>
            <a:tailEnd/>
          </a:ln>
        </p:spPr>
      </p:pic>
      <p:sp>
        <p:nvSpPr>
          <p:cNvPr id="27" name="Content Placeholder 2"/>
          <p:cNvSpPr txBox="1">
            <a:spLocks/>
          </p:cNvSpPr>
          <p:nvPr/>
        </p:nvSpPr>
        <p:spPr>
          <a:xfrm>
            <a:off x="414789" y="4756797"/>
            <a:ext cx="8280920" cy="2075832"/>
          </a:xfrm>
          <a:prstGeom prst="rect">
            <a:avLst/>
          </a:prstGeom>
        </p:spPr>
        <p:txBody>
          <a:bodyPr>
            <a:noAutofit/>
          </a:bodyPr>
          <a:lstStyle/>
          <a:p>
            <a:pPr marL="257175" indent="-257175">
              <a:buFont typeface="Arial"/>
              <a:buChar char="•"/>
              <a:defRPr/>
            </a:pPr>
            <a:r>
              <a:rPr lang="en-US" sz="2000" i="0" dirty="0">
                <a:cs typeface="Arial" panose="020B0604020202020204" pitchFamily="34" charset="0"/>
              </a:rPr>
              <a:t>HTTP-based </a:t>
            </a:r>
            <a:r>
              <a:rPr lang="en-US" sz="2000" b="1" i="0" dirty="0">
                <a:cs typeface="Arial" panose="020B0604020202020204" pitchFamily="34" charset="0"/>
              </a:rPr>
              <a:t>adaptive</a:t>
            </a:r>
            <a:r>
              <a:rPr lang="en-US" sz="2000" i="0" dirty="0">
                <a:cs typeface="Arial" panose="020B0604020202020204" pitchFamily="34" charset="0"/>
              </a:rPr>
              <a:t> streaming</a:t>
            </a:r>
          </a:p>
          <a:p>
            <a:pPr marL="557213" lvl="1" indent="-214313">
              <a:buFont typeface="Arial"/>
              <a:buChar char="–"/>
            </a:pPr>
            <a:r>
              <a:rPr lang="en-US" sz="2000" i="0" dirty="0">
                <a:solidFill>
                  <a:schemeClr val="bg1">
                    <a:lumMod val="65000"/>
                  </a:schemeClr>
                </a:solidFill>
                <a:cs typeface="Arial" panose="020B0604020202020204" pitchFamily="34" charset="0"/>
              </a:rPr>
              <a:t>Video is split into chunks </a:t>
            </a:r>
          </a:p>
          <a:p>
            <a:pPr marL="557213" lvl="1" indent="-214313">
              <a:buFont typeface="Arial"/>
              <a:buChar char="–"/>
            </a:pPr>
            <a:r>
              <a:rPr lang="en-US" sz="2000" i="0" dirty="0">
                <a:cs typeface="Arial" panose="020B0604020202020204" pitchFamily="34" charset="0"/>
              </a:rPr>
              <a:t>Each chunk in multiple bitrates (qualities)</a:t>
            </a:r>
          </a:p>
          <a:p>
            <a:pPr marL="557213" lvl="1" indent="-214313">
              <a:buFont typeface="Arial"/>
              <a:buChar char="–"/>
            </a:pPr>
            <a:r>
              <a:rPr lang="en-US" sz="2000" i="0" dirty="0">
                <a:solidFill>
                  <a:schemeClr val="bg1"/>
                </a:solidFill>
                <a:cs typeface="Arial" panose="020B0604020202020204" pitchFamily="34" charset="0"/>
              </a:rPr>
              <a:t>Clients adapt quality encoding based on buffer/network conditions </a:t>
            </a:r>
          </a:p>
          <a:p>
            <a:pPr marL="557213" lvl="1" indent="-214313">
              <a:defRPr/>
            </a:pPr>
            <a:endParaRPr lang="en-US" sz="1500" dirty="0">
              <a:latin typeface="Georgia" pitchFamily="18" charset="0"/>
              <a:cs typeface="Arial" charset="0"/>
            </a:endParaRPr>
          </a:p>
        </p:txBody>
      </p:sp>
    </p:spTree>
    <p:extLst>
      <p:ext uri="{BB962C8B-B14F-4D97-AF65-F5344CB8AC3E}">
        <p14:creationId xmlns:p14="http://schemas.microsoft.com/office/powerpoint/2010/main" val="156897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normAutofit fontScale="90000"/>
          </a:bodyPr>
          <a:lstStyle/>
          <a:p>
            <a:pPr eaLnBrk="1" hangingPunct="1"/>
            <a:r>
              <a:rPr lang="en-US" dirty="0">
                <a:cs typeface="Arial" charset="0"/>
              </a:rPr>
              <a:t>HTTP-based Adaptive Streaming (HAS) or DASH</a:t>
            </a:r>
          </a:p>
        </p:txBody>
      </p:sp>
      <p:sp>
        <p:nvSpPr>
          <p:cNvPr id="9" name="Content Placeholder 2"/>
          <p:cNvSpPr txBox="1">
            <a:spLocks/>
          </p:cNvSpPr>
          <p:nvPr/>
        </p:nvSpPr>
        <p:spPr>
          <a:xfrm>
            <a:off x="1485900" y="1052736"/>
            <a:ext cx="7190556" cy="4347862"/>
          </a:xfrm>
          <a:prstGeom prst="rect">
            <a:avLst/>
          </a:prstGeom>
        </p:spPr>
        <p:txBody>
          <a:bodyPr>
            <a:normAutofit/>
          </a:bodyPr>
          <a:lstStyle/>
          <a:p>
            <a:pPr marL="257175" indent="-257175">
              <a:buFont typeface="Arial"/>
              <a:buChar char="•"/>
              <a:defRPr/>
            </a:pPr>
            <a:endParaRPr lang="en-US" sz="2400" dirty="0"/>
          </a:p>
        </p:txBody>
      </p:sp>
      <p:pic>
        <p:nvPicPr>
          <p:cNvPr id="21" name="Picture 3"/>
          <p:cNvPicPr>
            <a:picLocks noChangeAspect="1" noChangeArrowheads="1"/>
          </p:cNvPicPr>
          <p:nvPr/>
        </p:nvPicPr>
        <p:blipFill rotWithShape="1">
          <a:blip r:embed="rId2" cstate="print"/>
          <a:srcRect t="26943"/>
          <a:stretch/>
        </p:blipFill>
        <p:spPr bwMode="auto">
          <a:xfrm>
            <a:off x="1331640" y="1952526"/>
            <a:ext cx="4734557" cy="1663723"/>
          </a:xfrm>
          <a:prstGeom prst="rect">
            <a:avLst/>
          </a:prstGeom>
          <a:noFill/>
          <a:ln w="9525">
            <a:noFill/>
            <a:miter lim="800000"/>
            <a:headEnd/>
            <a:tailEnd/>
          </a:ln>
        </p:spPr>
      </p:pic>
      <p:sp>
        <p:nvSpPr>
          <p:cNvPr id="22" name="Rectangle 21"/>
          <p:cNvSpPr/>
          <p:nvPr/>
        </p:nvSpPr>
        <p:spPr>
          <a:xfrm>
            <a:off x="2195736" y="2924943"/>
            <a:ext cx="764539" cy="2764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Chunk1</a:t>
            </a:r>
            <a:endParaRPr lang="sv-SE" sz="1400" dirty="0">
              <a:solidFill>
                <a:schemeClr val="tx1"/>
              </a:solidFill>
            </a:endParaRPr>
          </a:p>
        </p:txBody>
      </p:sp>
      <p:sp>
        <p:nvSpPr>
          <p:cNvPr id="25" name="Rectangle 24"/>
          <p:cNvSpPr/>
          <p:nvPr/>
        </p:nvSpPr>
        <p:spPr>
          <a:xfrm>
            <a:off x="2931750" y="2636911"/>
            <a:ext cx="764539" cy="2880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Chunk2</a:t>
            </a:r>
            <a:endParaRPr lang="sv-SE" sz="1400" dirty="0">
              <a:solidFill>
                <a:schemeClr val="tx1"/>
              </a:solidFill>
            </a:endParaRPr>
          </a:p>
        </p:txBody>
      </p:sp>
      <p:sp>
        <p:nvSpPr>
          <p:cNvPr id="26" name="Rectangle 25"/>
          <p:cNvSpPr/>
          <p:nvPr/>
        </p:nvSpPr>
        <p:spPr>
          <a:xfrm>
            <a:off x="4433893" y="2278215"/>
            <a:ext cx="786179" cy="3175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Chunk4</a:t>
            </a:r>
            <a:endParaRPr lang="sv-SE" sz="1400" dirty="0">
              <a:solidFill>
                <a:schemeClr val="tx1"/>
              </a:solidFill>
            </a:endParaRPr>
          </a:p>
        </p:txBody>
      </p:sp>
      <p:sp>
        <p:nvSpPr>
          <p:cNvPr id="29" name="Rectangle 28"/>
          <p:cNvSpPr/>
          <p:nvPr/>
        </p:nvSpPr>
        <p:spPr>
          <a:xfrm>
            <a:off x="3715442" y="2636909"/>
            <a:ext cx="781608" cy="2880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Chunk3</a:t>
            </a:r>
            <a:endParaRPr lang="sv-SE" sz="1400" dirty="0">
              <a:solidFill>
                <a:schemeClr val="tx1"/>
              </a:solidFill>
            </a:endParaRPr>
          </a:p>
        </p:txBody>
      </p:sp>
      <p:sp>
        <p:nvSpPr>
          <p:cNvPr id="30" name="Rectangle 29"/>
          <p:cNvSpPr/>
          <p:nvPr/>
        </p:nvSpPr>
        <p:spPr>
          <a:xfrm>
            <a:off x="5232772" y="2276872"/>
            <a:ext cx="723314" cy="3188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3500" rIns="13500" rtlCol="0" anchor="ctr"/>
          <a:lstStyle/>
          <a:p>
            <a:pPr algn="ctr"/>
            <a:r>
              <a:rPr lang="en-US" sz="1400" dirty="0">
                <a:solidFill>
                  <a:schemeClr val="tx1"/>
                </a:solidFill>
              </a:rPr>
              <a:t>Chunk5</a:t>
            </a:r>
            <a:endParaRPr lang="sv-SE" sz="1400" dirty="0">
              <a:solidFill>
                <a:schemeClr val="tx1"/>
              </a:solidFill>
            </a:endParaRPr>
          </a:p>
        </p:txBody>
      </p:sp>
      <p:sp>
        <p:nvSpPr>
          <p:cNvPr id="27" name="Content Placeholder 2"/>
          <p:cNvSpPr txBox="1">
            <a:spLocks/>
          </p:cNvSpPr>
          <p:nvPr/>
        </p:nvSpPr>
        <p:spPr>
          <a:xfrm>
            <a:off x="414789" y="4756797"/>
            <a:ext cx="8280920" cy="2075832"/>
          </a:xfrm>
          <a:prstGeom prst="rect">
            <a:avLst/>
          </a:prstGeom>
        </p:spPr>
        <p:txBody>
          <a:bodyPr>
            <a:noAutofit/>
          </a:bodyPr>
          <a:lstStyle/>
          <a:p>
            <a:pPr marL="257175" indent="-257175">
              <a:buFont typeface="Arial"/>
              <a:buChar char="•"/>
              <a:defRPr/>
            </a:pPr>
            <a:r>
              <a:rPr lang="en-US" sz="2000" i="0" dirty="0">
                <a:cs typeface="Arial" panose="020B0604020202020204" pitchFamily="34" charset="0"/>
              </a:rPr>
              <a:t>HTTP-based </a:t>
            </a:r>
            <a:r>
              <a:rPr lang="en-US" sz="2000" b="1" i="0" dirty="0">
                <a:cs typeface="Arial" panose="020B0604020202020204" pitchFamily="34" charset="0"/>
              </a:rPr>
              <a:t>adaptive</a:t>
            </a:r>
            <a:r>
              <a:rPr lang="en-US" sz="2000" i="0" dirty="0">
                <a:cs typeface="Arial" panose="020B0604020202020204" pitchFamily="34" charset="0"/>
              </a:rPr>
              <a:t> streaming</a:t>
            </a:r>
          </a:p>
          <a:p>
            <a:pPr marL="557213" lvl="1" indent="-214313">
              <a:buFont typeface="Arial"/>
              <a:buChar char="–"/>
            </a:pPr>
            <a:r>
              <a:rPr lang="en-US" sz="2000" i="0" dirty="0">
                <a:solidFill>
                  <a:schemeClr val="bg1">
                    <a:lumMod val="65000"/>
                  </a:schemeClr>
                </a:solidFill>
                <a:cs typeface="Arial" panose="020B0604020202020204" pitchFamily="34" charset="0"/>
              </a:rPr>
              <a:t>Video is split into chunks </a:t>
            </a:r>
          </a:p>
          <a:p>
            <a:pPr marL="557213" lvl="1" indent="-214313">
              <a:buFont typeface="Arial"/>
              <a:buChar char="–"/>
            </a:pPr>
            <a:r>
              <a:rPr lang="en-US" sz="2000" i="0" dirty="0">
                <a:solidFill>
                  <a:schemeClr val="bg1">
                    <a:lumMod val="65000"/>
                  </a:schemeClr>
                </a:solidFill>
                <a:cs typeface="Arial" panose="020B0604020202020204" pitchFamily="34" charset="0"/>
              </a:rPr>
              <a:t>Each chunk in multiple bitrates (qualities)</a:t>
            </a:r>
          </a:p>
          <a:p>
            <a:pPr marL="557213" lvl="1" indent="-214313">
              <a:buFont typeface="Arial"/>
              <a:buChar char="–"/>
            </a:pPr>
            <a:r>
              <a:rPr lang="en-US" sz="2000" i="0" dirty="0">
                <a:cs typeface="Arial" panose="020B0604020202020204" pitchFamily="34" charset="0"/>
              </a:rPr>
              <a:t>Clients adapt quality encoding based on buffer/network conditions</a:t>
            </a:r>
            <a:r>
              <a:rPr lang="en-US" sz="2000" i="0" dirty="0">
                <a:solidFill>
                  <a:srgbClr val="FF0000"/>
                </a:solidFill>
                <a:cs typeface="Arial" panose="020B0604020202020204" pitchFamily="34" charset="0"/>
              </a:rPr>
              <a:t> </a:t>
            </a:r>
          </a:p>
          <a:p>
            <a:pPr marL="557213" lvl="1" indent="-214313">
              <a:defRPr/>
            </a:pPr>
            <a:endParaRPr lang="en-US" sz="1500" dirty="0">
              <a:latin typeface="Georgia" pitchFamily="18" charset="0"/>
              <a:cs typeface="Arial" charset="0"/>
            </a:endParaRPr>
          </a:p>
        </p:txBody>
      </p:sp>
    </p:spTree>
    <p:extLst>
      <p:ext uri="{BB962C8B-B14F-4D97-AF65-F5344CB8AC3E}">
        <p14:creationId xmlns:p14="http://schemas.microsoft.com/office/powerpoint/2010/main" val="17217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p:txBody>
          <a:bodyPr>
            <a:normAutofit/>
          </a:bodyPr>
          <a:lstStyle/>
          <a:p>
            <a:r>
              <a:rPr lang="en-US" altLang="en-US" sz="3300" dirty="0">
                <a:ea typeface="ＭＳ Ｐゴシック" panose="020B0600070205080204" pitchFamily="34" charset="-128"/>
              </a:rPr>
              <a:t>Streaming multimedia: DASH (or HAS)</a:t>
            </a:r>
          </a:p>
        </p:txBody>
      </p:sp>
      <p:sp>
        <p:nvSpPr>
          <p:cNvPr id="80" name="Rectangle 3">
            <a:extLst>
              <a:ext uri="{FF2B5EF4-FFF2-40B4-BE49-F238E27FC236}">
                <a16:creationId xmlns:a16="http://schemas.microsoft.com/office/drawing/2014/main" id="{A86288FC-1EC1-EF4E-A6E3-F04D9EE4709E}"/>
              </a:ext>
            </a:extLst>
          </p:cNvPr>
          <p:cNvSpPr txBox="1">
            <a:spLocks noChangeArrowheads="1"/>
          </p:cNvSpPr>
          <p:nvPr/>
        </p:nvSpPr>
        <p:spPr>
          <a:xfrm>
            <a:off x="616826" y="1970753"/>
            <a:ext cx="7776956" cy="3789760"/>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defTabSz="685800" fontAlgn="auto">
              <a:spcBef>
                <a:spcPts val="750"/>
              </a:spcBef>
              <a:spcAft>
                <a:spcPts val="0"/>
              </a:spcAft>
              <a:buNone/>
              <a:defRPr/>
            </a:pPr>
            <a:r>
              <a:rPr lang="en-US" altLang="en-US" sz="2100" dirty="0">
                <a:solidFill>
                  <a:srgbClr val="C00000"/>
                </a:solidFill>
                <a:latin typeface="Calibri" panose="020F0502020204030204"/>
                <a:ea typeface="ＭＳ Ｐゴシック" panose="020B0600070205080204" pitchFamily="34" charset="-128"/>
              </a:rPr>
              <a:t>server:</a:t>
            </a:r>
          </a:p>
          <a:p>
            <a:pPr lvl="1" defTabSz="685800" fontAlgn="auto">
              <a:spcBef>
                <a:spcPts val="375"/>
              </a:spcBef>
              <a:spcAft>
                <a:spcPts val="0"/>
              </a:spcAft>
              <a:buFont typeface="Wingdings" pitchFamily="2" charset="2"/>
              <a:buChar char="§"/>
              <a:defRPr/>
            </a:pPr>
            <a:r>
              <a:rPr lang="en-US" altLang="en-US" sz="1800" dirty="0">
                <a:solidFill>
                  <a:prstClr val="black"/>
                </a:solidFill>
                <a:latin typeface="Calibri" panose="020F0502020204030204"/>
                <a:ea typeface="ＭＳ Ｐゴシック" panose="020B0600070205080204" pitchFamily="34" charset="-128"/>
              </a:rPr>
              <a:t>divides video file into multiple chunks</a:t>
            </a:r>
          </a:p>
          <a:p>
            <a:pPr lvl="1" defTabSz="685800" fontAlgn="auto">
              <a:spcBef>
                <a:spcPts val="375"/>
              </a:spcBef>
              <a:spcAft>
                <a:spcPts val="0"/>
              </a:spcAft>
              <a:buFont typeface="Wingdings" pitchFamily="2" charset="2"/>
              <a:buChar char="§"/>
              <a:defRPr/>
            </a:pPr>
            <a:r>
              <a:rPr lang="en-US" altLang="en-US" sz="1800" dirty="0">
                <a:solidFill>
                  <a:prstClr val="black"/>
                </a:solidFill>
                <a:latin typeface="Calibri" panose="020F0502020204030204"/>
                <a:ea typeface="ＭＳ Ｐゴシック" panose="020B0600070205080204" pitchFamily="34" charset="-128"/>
              </a:rPr>
              <a:t>each chunk encoded at multiple different rates</a:t>
            </a:r>
          </a:p>
          <a:p>
            <a:pPr lvl="1" defTabSz="685800" fontAlgn="auto">
              <a:spcBef>
                <a:spcPts val="375"/>
              </a:spcBef>
              <a:spcAft>
                <a:spcPts val="0"/>
              </a:spcAft>
              <a:buFont typeface="Wingdings" pitchFamily="2" charset="2"/>
              <a:buChar char="§"/>
              <a:defRPr/>
            </a:pPr>
            <a:r>
              <a:rPr lang="en-US" altLang="en-US" sz="1800" dirty="0">
                <a:solidFill>
                  <a:prstClr val="black"/>
                </a:solidFill>
                <a:latin typeface="Calibri" panose="020F0502020204030204"/>
                <a:ea typeface="ＭＳ Ｐゴシック" panose="020B0600070205080204" pitchFamily="34" charset="-128"/>
              </a:rPr>
              <a:t>different rate encodings stored in different files</a:t>
            </a:r>
          </a:p>
          <a:p>
            <a:pPr lvl="1" defTabSz="685800" fontAlgn="auto">
              <a:spcBef>
                <a:spcPts val="375"/>
              </a:spcBef>
              <a:spcAft>
                <a:spcPts val="0"/>
              </a:spcAft>
              <a:buFont typeface="Wingdings" pitchFamily="2" charset="2"/>
              <a:buChar char="§"/>
              <a:defRPr/>
            </a:pPr>
            <a:r>
              <a:rPr lang="en-US" altLang="en-US" sz="1800" dirty="0">
                <a:solidFill>
                  <a:prstClr val="black"/>
                </a:solidFill>
                <a:latin typeface="Calibri" panose="020F0502020204030204"/>
                <a:ea typeface="ＭＳ Ｐゴシック" panose="020B0600070205080204" pitchFamily="34" charset="-128"/>
              </a:rPr>
              <a:t>files replicated in various CDN nodes</a:t>
            </a:r>
          </a:p>
          <a:p>
            <a:pPr lvl="1" defTabSz="685800" fontAlgn="auto">
              <a:spcBef>
                <a:spcPts val="375"/>
              </a:spcBef>
              <a:spcAft>
                <a:spcPts val="0"/>
              </a:spcAft>
              <a:buFont typeface="Wingdings" pitchFamily="2" charset="2"/>
              <a:buChar char="§"/>
              <a:defRPr/>
            </a:pPr>
            <a:r>
              <a:rPr lang="en-US" altLang="en-US" sz="1800" i="1" dirty="0">
                <a:solidFill>
                  <a:srgbClr val="000099"/>
                </a:solidFill>
                <a:latin typeface="Calibri" panose="020F0502020204030204"/>
                <a:ea typeface="ＭＳ Ｐゴシック" panose="020B0600070205080204" pitchFamily="34" charset="-128"/>
              </a:rPr>
              <a:t>manifest file: </a:t>
            </a:r>
            <a:r>
              <a:rPr lang="en-US" altLang="en-US" sz="1800" dirty="0">
                <a:solidFill>
                  <a:prstClr val="black"/>
                </a:solidFill>
                <a:latin typeface="Calibri" panose="020F0502020204030204"/>
                <a:ea typeface="ＭＳ Ｐゴシック" panose="020B0600070205080204" pitchFamily="34" charset="-128"/>
              </a:rPr>
              <a:t>provides URLs for different chunks</a:t>
            </a:r>
          </a:p>
        </p:txBody>
      </p:sp>
      <p:grpSp>
        <p:nvGrpSpPr>
          <p:cNvPr id="56" name="Group 2">
            <a:extLst>
              <a:ext uri="{FF2B5EF4-FFF2-40B4-BE49-F238E27FC236}">
                <a16:creationId xmlns:a16="http://schemas.microsoft.com/office/drawing/2014/main" id="{232E2937-932A-8140-A56C-A78B8BFCFF64}"/>
              </a:ext>
            </a:extLst>
          </p:cNvPr>
          <p:cNvGrpSpPr>
            <a:grpSpLocks/>
          </p:cNvGrpSpPr>
          <p:nvPr/>
        </p:nvGrpSpPr>
        <p:grpSpPr bwMode="auto">
          <a:xfrm>
            <a:off x="7814189" y="2648204"/>
            <a:ext cx="998720" cy="812360"/>
            <a:chOff x="1842724" y="2867233"/>
            <a:chExt cx="5649912" cy="3416300"/>
          </a:xfrm>
        </p:grpSpPr>
        <p:sp>
          <p:nvSpPr>
            <p:cNvPr id="57" name="AutoShape 99">
              <a:extLst>
                <a:ext uri="{FF2B5EF4-FFF2-40B4-BE49-F238E27FC236}">
                  <a16:creationId xmlns:a16="http://schemas.microsoft.com/office/drawing/2014/main" id="{5055D5A0-B7B0-8947-9D7F-F28A31600DAD}"/>
                </a:ext>
              </a:extLst>
            </p:cNvPr>
            <p:cNvSpPr>
              <a:spLocks noChangeArrowheads="1"/>
            </p:cNvSpPr>
            <p:nvPr/>
          </p:nvSpPr>
          <p:spPr bwMode="auto">
            <a:xfrm>
              <a:off x="1842724" y="2867233"/>
              <a:ext cx="5649912" cy="768350"/>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endParaRPr lang="en-US" altLang="en-US" sz="1500">
                <a:solidFill>
                  <a:prstClr val="black"/>
                </a:solidFill>
                <a:cs typeface="+mn-cs"/>
              </a:endParaRPr>
            </a:p>
          </p:txBody>
        </p:sp>
        <p:sp>
          <p:nvSpPr>
            <p:cNvPr id="58" name="Rectangle 87">
              <a:extLst>
                <a:ext uri="{FF2B5EF4-FFF2-40B4-BE49-F238E27FC236}">
                  <a16:creationId xmlns:a16="http://schemas.microsoft.com/office/drawing/2014/main" id="{13B28B0D-9C67-5D40-8231-3A83B9C16DD6}"/>
                </a:ext>
              </a:extLst>
            </p:cNvPr>
            <p:cNvSpPr>
              <a:spLocks noChangeArrowheads="1"/>
            </p:cNvSpPr>
            <p:nvPr/>
          </p:nvSpPr>
          <p:spPr bwMode="auto">
            <a:xfrm>
              <a:off x="2277699" y="3621296"/>
              <a:ext cx="4781550" cy="26622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endParaRPr lang="en-US" altLang="en-US" sz="1500">
                <a:solidFill>
                  <a:prstClr val="black"/>
                </a:solidFill>
                <a:cs typeface="+mn-cs"/>
              </a:endParaRPr>
            </a:p>
          </p:txBody>
        </p:sp>
      </p:grpSp>
      <p:grpSp>
        <p:nvGrpSpPr>
          <p:cNvPr id="151" name="Group 349">
            <a:extLst>
              <a:ext uri="{FF2B5EF4-FFF2-40B4-BE49-F238E27FC236}">
                <a16:creationId xmlns:a16="http://schemas.microsoft.com/office/drawing/2014/main" id="{431C7441-FEA9-E649-870D-E4A204A68EA2}"/>
              </a:ext>
            </a:extLst>
          </p:cNvPr>
          <p:cNvGrpSpPr>
            <a:grpSpLocks/>
          </p:cNvGrpSpPr>
          <p:nvPr/>
        </p:nvGrpSpPr>
        <p:grpSpPr bwMode="auto">
          <a:xfrm>
            <a:off x="8173397" y="2979203"/>
            <a:ext cx="320883" cy="340589"/>
            <a:chOff x="4437" y="1472"/>
            <a:chExt cx="427" cy="418"/>
          </a:xfrm>
        </p:grpSpPr>
        <p:sp>
          <p:nvSpPr>
            <p:cNvPr id="152" name="Rectangle 350">
              <a:extLst>
                <a:ext uri="{FF2B5EF4-FFF2-40B4-BE49-F238E27FC236}">
                  <a16:creationId xmlns:a16="http://schemas.microsoft.com/office/drawing/2014/main" id="{5CB65625-7D77-2D48-9EBF-E0DD7EB5555C}"/>
                </a:ext>
              </a:extLst>
            </p:cNvPr>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153" name="Rectangle 351">
              <a:extLst>
                <a:ext uri="{FF2B5EF4-FFF2-40B4-BE49-F238E27FC236}">
                  <a16:creationId xmlns:a16="http://schemas.microsoft.com/office/drawing/2014/main" id="{9179FB7F-3949-174E-9E9E-A161E0EF4A75}"/>
                </a:ext>
              </a:extLst>
            </p:cNvPr>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154" name="Rectangle 352">
              <a:extLst>
                <a:ext uri="{FF2B5EF4-FFF2-40B4-BE49-F238E27FC236}">
                  <a16:creationId xmlns:a16="http://schemas.microsoft.com/office/drawing/2014/main" id="{7E315010-D1DB-594B-B06F-DFFAAC621E94}"/>
                </a:ext>
              </a:extLst>
            </p:cNvPr>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155" name="Rectangle 353">
              <a:extLst>
                <a:ext uri="{FF2B5EF4-FFF2-40B4-BE49-F238E27FC236}">
                  <a16:creationId xmlns:a16="http://schemas.microsoft.com/office/drawing/2014/main" id="{03963D0C-B78F-CD4C-82A8-1D695049CB0F}"/>
                </a:ext>
              </a:extLst>
            </p:cNvPr>
            <p:cNvSpPr>
              <a:spLocks noChangeArrowheads="1"/>
            </p:cNvSpPr>
            <p:nvPr/>
          </p:nvSpPr>
          <p:spPr bwMode="auto">
            <a:xfrm>
              <a:off x="4437" y="1472"/>
              <a:ext cx="423" cy="356"/>
            </a:xfrm>
            <a:prstGeom prst="rect">
              <a:avLst/>
            </a:prstGeom>
            <a:noFill/>
            <a:ln w="190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grpSp>
      <p:sp>
        <p:nvSpPr>
          <p:cNvPr id="156" name="Freeform 1287">
            <a:extLst>
              <a:ext uri="{FF2B5EF4-FFF2-40B4-BE49-F238E27FC236}">
                <a16:creationId xmlns:a16="http://schemas.microsoft.com/office/drawing/2014/main" id="{77B492B9-F4A6-AA4F-886C-26D56EDFBA9C}"/>
              </a:ext>
            </a:extLst>
          </p:cNvPr>
          <p:cNvSpPr>
            <a:spLocks/>
          </p:cNvSpPr>
          <p:nvPr/>
        </p:nvSpPr>
        <p:spPr bwMode="auto">
          <a:xfrm>
            <a:off x="6530755" y="2805866"/>
            <a:ext cx="1098668" cy="630659"/>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cxnSp>
        <p:nvCxnSpPr>
          <p:cNvPr id="157" name="Straight Connector 45">
            <a:extLst>
              <a:ext uri="{FF2B5EF4-FFF2-40B4-BE49-F238E27FC236}">
                <a16:creationId xmlns:a16="http://schemas.microsoft.com/office/drawing/2014/main" id="{EF812D6A-3887-5D48-A2A7-90D0F1858553}"/>
              </a:ext>
            </a:extLst>
          </p:cNvPr>
          <p:cNvCxnSpPr>
            <a:cxnSpLocks noChangeShapeType="1"/>
          </p:cNvCxnSpPr>
          <p:nvPr/>
        </p:nvCxnSpPr>
        <p:spPr bwMode="auto">
          <a:xfrm>
            <a:off x="6444794" y="3130473"/>
            <a:ext cx="1651593" cy="0"/>
          </a:xfrm>
          <a:prstGeom prst="line">
            <a:avLst/>
          </a:prstGeom>
          <a:noFill/>
          <a:ln w="317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8" name="TextBox 64">
            <a:extLst>
              <a:ext uri="{FF2B5EF4-FFF2-40B4-BE49-F238E27FC236}">
                <a16:creationId xmlns:a16="http://schemas.microsoft.com/office/drawing/2014/main" id="{47349889-E81A-C242-9729-98BDB7A6D246}"/>
              </a:ext>
            </a:extLst>
          </p:cNvPr>
          <p:cNvSpPr txBox="1">
            <a:spLocks noChangeArrowheads="1"/>
          </p:cNvSpPr>
          <p:nvPr/>
        </p:nvSpPr>
        <p:spPr bwMode="auto">
          <a:xfrm>
            <a:off x="8133569" y="3466268"/>
            <a:ext cx="58862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000000"/>
                </a:solidFill>
                <a:cs typeface="Arial" panose="020B0604020202020204" pitchFamily="34" charset="0"/>
              </a:rPr>
              <a:t>client</a:t>
            </a:r>
            <a:endParaRPr lang="en-US" altLang="en-US" sz="1350" i="1">
              <a:solidFill>
                <a:srgbClr val="CC0000"/>
              </a:solidFill>
              <a:cs typeface="Arial" panose="020B0604020202020204" pitchFamily="34" charset="0"/>
            </a:endParaRPr>
          </a:p>
        </p:txBody>
      </p:sp>
      <p:sp>
        <p:nvSpPr>
          <p:cNvPr id="237" name="Freeform 236">
            <a:extLst>
              <a:ext uri="{FF2B5EF4-FFF2-40B4-BE49-F238E27FC236}">
                <a16:creationId xmlns:a16="http://schemas.microsoft.com/office/drawing/2014/main" id="{0AB0D303-D269-7F44-8600-794F5467067C}"/>
              </a:ext>
            </a:extLst>
          </p:cNvPr>
          <p:cNvSpPr/>
          <p:nvPr/>
        </p:nvSpPr>
        <p:spPr>
          <a:xfrm>
            <a:off x="7075085" y="2899849"/>
            <a:ext cx="1011432" cy="143081"/>
          </a:xfrm>
          <a:custGeom>
            <a:avLst/>
            <a:gdLst>
              <a:gd name="connsiteX0" fmla="*/ 0 w 1348576"/>
              <a:gd name="connsiteY0" fmla="*/ 0 h 190774"/>
              <a:gd name="connsiteX1" fmla="*/ 374970 w 1348576"/>
              <a:gd name="connsiteY1" fmla="*/ 190774 h 190774"/>
              <a:gd name="connsiteX2" fmla="*/ 1348576 w 1348576"/>
              <a:gd name="connsiteY2" fmla="*/ 190774 h 190774"/>
              <a:gd name="connsiteX3" fmla="*/ 1348576 w 1348576"/>
              <a:gd name="connsiteY3" fmla="*/ 177617 h 190774"/>
              <a:gd name="connsiteX0" fmla="*/ 0 w 1348576"/>
              <a:gd name="connsiteY0" fmla="*/ 0 h 190774"/>
              <a:gd name="connsiteX1" fmla="*/ 374970 w 1348576"/>
              <a:gd name="connsiteY1" fmla="*/ 190774 h 190774"/>
              <a:gd name="connsiteX2" fmla="*/ 1348576 w 1348576"/>
              <a:gd name="connsiteY2" fmla="*/ 190774 h 190774"/>
            </a:gdLst>
            <a:ahLst/>
            <a:cxnLst>
              <a:cxn ang="0">
                <a:pos x="connsiteX0" y="connsiteY0"/>
              </a:cxn>
              <a:cxn ang="0">
                <a:pos x="connsiteX1" y="connsiteY1"/>
              </a:cxn>
              <a:cxn ang="0">
                <a:pos x="connsiteX2" y="connsiteY2"/>
              </a:cxn>
            </a:cxnLst>
            <a:rect l="l" t="t" r="r" b="b"/>
            <a:pathLst>
              <a:path w="1348576" h="190774">
                <a:moveTo>
                  <a:pt x="0" y="0"/>
                </a:moveTo>
                <a:lnTo>
                  <a:pt x="374970" y="190774"/>
                </a:lnTo>
                <a:lnTo>
                  <a:pt x="1348576" y="190774"/>
                </a:lnTo>
              </a:path>
            </a:pathLst>
          </a:custGeom>
          <a:noFill/>
          <a:ln w="31750">
            <a:solidFill>
              <a:srgbClr val="CD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237">
            <a:extLst>
              <a:ext uri="{FF2B5EF4-FFF2-40B4-BE49-F238E27FC236}">
                <a16:creationId xmlns:a16="http://schemas.microsoft.com/office/drawing/2014/main" id="{7CE77C4C-F0D2-6344-8886-D4BFC98A935F}"/>
              </a:ext>
            </a:extLst>
          </p:cNvPr>
          <p:cNvSpPr/>
          <p:nvPr/>
        </p:nvSpPr>
        <p:spPr>
          <a:xfrm flipV="1">
            <a:off x="7080845" y="3221368"/>
            <a:ext cx="1011432" cy="143081"/>
          </a:xfrm>
          <a:custGeom>
            <a:avLst/>
            <a:gdLst>
              <a:gd name="connsiteX0" fmla="*/ 0 w 1348576"/>
              <a:gd name="connsiteY0" fmla="*/ 0 h 190774"/>
              <a:gd name="connsiteX1" fmla="*/ 374970 w 1348576"/>
              <a:gd name="connsiteY1" fmla="*/ 190774 h 190774"/>
              <a:gd name="connsiteX2" fmla="*/ 1348576 w 1348576"/>
              <a:gd name="connsiteY2" fmla="*/ 190774 h 190774"/>
              <a:gd name="connsiteX3" fmla="*/ 1348576 w 1348576"/>
              <a:gd name="connsiteY3" fmla="*/ 177617 h 190774"/>
              <a:gd name="connsiteX0" fmla="*/ 0 w 1348576"/>
              <a:gd name="connsiteY0" fmla="*/ 0 h 190774"/>
              <a:gd name="connsiteX1" fmla="*/ 374970 w 1348576"/>
              <a:gd name="connsiteY1" fmla="*/ 190774 h 190774"/>
              <a:gd name="connsiteX2" fmla="*/ 1348576 w 1348576"/>
              <a:gd name="connsiteY2" fmla="*/ 190774 h 190774"/>
            </a:gdLst>
            <a:ahLst/>
            <a:cxnLst>
              <a:cxn ang="0">
                <a:pos x="connsiteX0" y="connsiteY0"/>
              </a:cxn>
              <a:cxn ang="0">
                <a:pos x="connsiteX1" y="connsiteY1"/>
              </a:cxn>
              <a:cxn ang="0">
                <a:pos x="connsiteX2" y="connsiteY2"/>
              </a:cxn>
            </a:cxnLst>
            <a:rect l="l" t="t" r="r" b="b"/>
            <a:pathLst>
              <a:path w="1348576" h="190774">
                <a:moveTo>
                  <a:pt x="0" y="0"/>
                </a:moveTo>
                <a:lnTo>
                  <a:pt x="374970" y="190774"/>
                </a:lnTo>
                <a:lnTo>
                  <a:pt x="1348576" y="190774"/>
                </a:lnTo>
              </a:path>
            </a:pathLst>
          </a:custGeom>
          <a:noFill/>
          <a:ln w="31750">
            <a:solidFill>
              <a:srgbClr val="CD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0D8A0B99-F17E-9048-89FF-C5E63CBAF4A2}"/>
              </a:ext>
            </a:extLst>
          </p:cNvPr>
          <p:cNvGrpSpPr/>
          <p:nvPr/>
        </p:nvGrpSpPr>
        <p:grpSpPr>
          <a:xfrm>
            <a:off x="7677017" y="2929452"/>
            <a:ext cx="333746" cy="415498"/>
            <a:chOff x="10485997" y="1295948"/>
            <a:chExt cx="444994" cy="553997"/>
          </a:xfrm>
        </p:grpSpPr>
        <p:sp>
          <p:nvSpPr>
            <p:cNvPr id="240" name="Oval 239">
              <a:extLst>
                <a:ext uri="{FF2B5EF4-FFF2-40B4-BE49-F238E27FC236}">
                  <a16:creationId xmlns:a16="http://schemas.microsoft.com/office/drawing/2014/main" id="{336856DC-DFE0-7C40-ABCD-4AD555F9A214}"/>
                </a:ext>
              </a:extLst>
            </p:cNvPr>
            <p:cNvSpPr/>
            <p:nvPr/>
          </p:nvSpPr>
          <p:spPr>
            <a:xfrm>
              <a:off x="10492576" y="1381467"/>
              <a:ext cx="342078" cy="342078"/>
            </a:xfrm>
            <a:prstGeom prst="ellipse">
              <a:avLst/>
            </a:prstGeom>
            <a:solidFill>
              <a:schemeClr val="bg1"/>
            </a:solidFill>
            <a:ln>
              <a:solidFill>
                <a:srgbClr val="C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a:extLst>
                <a:ext uri="{FF2B5EF4-FFF2-40B4-BE49-F238E27FC236}">
                  <a16:creationId xmlns:a16="http://schemas.microsoft.com/office/drawing/2014/main" id="{F96EFC4C-7C92-AA47-8E56-845F6C38BF12}"/>
                </a:ext>
              </a:extLst>
            </p:cNvPr>
            <p:cNvSpPr txBox="1"/>
            <p:nvPr/>
          </p:nvSpPr>
          <p:spPr>
            <a:xfrm>
              <a:off x="10485997" y="1295948"/>
              <a:ext cx="444994" cy="553997"/>
            </a:xfrm>
            <a:prstGeom prst="rect">
              <a:avLst/>
            </a:prstGeom>
            <a:noFill/>
          </p:spPr>
          <p:txBody>
            <a:bodyPr wrap="none" rtlCol="0">
              <a:spAutoFit/>
            </a:bodyPr>
            <a:lstStyle/>
            <a:p>
              <a:r>
                <a:rPr lang="en-US" sz="2100" dirty="0">
                  <a:solidFill>
                    <a:srgbClr val="CD0000"/>
                  </a:solidFill>
                </a:rPr>
                <a:t>?</a:t>
              </a:r>
            </a:p>
          </p:txBody>
        </p:sp>
      </p:grpSp>
      <p:sp>
        <p:nvSpPr>
          <p:cNvPr id="243" name="Rectangle 3">
            <a:extLst>
              <a:ext uri="{FF2B5EF4-FFF2-40B4-BE49-F238E27FC236}">
                <a16:creationId xmlns:a16="http://schemas.microsoft.com/office/drawing/2014/main" id="{09884CFC-62B5-6946-85A6-0910ED9BC848}"/>
              </a:ext>
            </a:extLst>
          </p:cNvPr>
          <p:cNvSpPr txBox="1">
            <a:spLocks noChangeArrowheads="1"/>
          </p:cNvSpPr>
          <p:nvPr/>
        </p:nvSpPr>
        <p:spPr>
          <a:xfrm>
            <a:off x="643102" y="3922173"/>
            <a:ext cx="7776956" cy="1924864"/>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 indent="0" defTabSz="685800" fontAlgn="auto">
              <a:spcBef>
                <a:spcPts val="750"/>
              </a:spcBef>
              <a:spcAft>
                <a:spcPts val="0"/>
              </a:spcAft>
              <a:buNone/>
              <a:defRPr/>
            </a:pPr>
            <a:r>
              <a:rPr lang="en-US" altLang="en-US" sz="2100" dirty="0">
                <a:solidFill>
                  <a:srgbClr val="C00000"/>
                </a:solidFill>
                <a:latin typeface="Calibri" panose="020F0502020204030204"/>
                <a:ea typeface="ＭＳ Ｐゴシック" panose="020B0600070205080204" pitchFamily="34" charset="-128"/>
              </a:rPr>
              <a:t>client:</a:t>
            </a:r>
          </a:p>
          <a:p>
            <a:pPr lvl="1" defTabSz="685800" fontAlgn="auto">
              <a:spcBef>
                <a:spcPts val="375"/>
              </a:spcBef>
              <a:spcAft>
                <a:spcPts val="0"/>
              </a:spcAft>
              <a:buFont typeface="Wingdings" pitchFamily="2" charset="2"/>
              <a:buChar char="§"/>
              <a:defRPr/>
            </a:pPr>
            <a:r>
              <a:rPr lang="en-US" altLang="en-US" sz="1800" dirty="0">
                <a:solidFill>
                  <a:prstClr val="black"/>
                </a:solidFill>
                <a:latin typeface="Calibri" panose="020F0502020204030204"/>
                <a:ea typeface="ＭＳ Ｐゴシック" panose="020B0600070205080204" pitchFamily="34" charset="-128"/>
              </a:rPr>
              <a:t>periodically estimates server-to-client bandwidth</a:t>
            </a:r>
          </a:p>
          <a:p>
            <a:pPr lvl="1" defTabSz="685800" fontAlgn="auto">
              <a:spcBef>
                <a:spcPts val="375"/>
              </a:spcBef>
              <a:spcAft>
                <a:spcPts val="0"/>
              </a:spcAft>
              <a:buFont typeface="Wingdings" pitchFamily="2" charset="2"/>
              <a:buChar char="§"/>
              <a:defRPr/>
            </a:pPr>
            <a:r>
              <a:rPr lang="en-US" altLang="en-US" sz="1800" dirty="0">
                <a:solidFill>
                  <a:prstClr val="black"/>
                </a:solidFill>
                <a:latin typeface="Calibri" panose="020F0502020204030204"/>
                <a:ea typeface="ＭＳ Ｐゴシック" panose="020B0600070205080204" pitchFamily="34" charset="-128"/>
              </a:rPr>
              <a:t>consulting manifest, requests one chunk at a time </a:t>
            </a:r>
          </a:p>
          <a:p>
            <a:pPr marL="857250" lvl="2" indent="-171450" defTabSz="685800" fontAlgn="auto">
              <a:spcBef>
                <a:spcPts val="375"/>
              </a:spcBef>
              <a:spcAft>
                <a:spcPts val="0"/>
              </a:spcAft>
              <a:buClr>
                <a:srgbClr val="0000A3"/>
              </a:buClr>
              <a:defRPr/>
            </a:pPr>
            <a:r>
              <a:rPr lang="en-US" altLang="en-US" sz="1800" dirty="0">
                <a:solidFill>
                  <a:prstClr val="black"/>
                </a:solidFill>
                <a:latin typeface="Calibri" panose="020F0502020204030204"/>
                <a:ea typeface="ＭＳ Ｐゴシック" panose="020B0600070205080204" pitchFamily="34" charset="-128"/>
              </a:rPr>
              <a:t>chooses maximum coding rate sustainable given current bandwidth</a:t>
            </a:r>
          </a:p>
          <a:p>
            <a:pPr marL="857250" lvl="2" indent="-171450" defTabSz="685800" fontAlgn="auto">
              <a:spcBef>
                <a:spcPts val="375"/>
              </a:spcBef>
              <a:spcAft>
                <a:spcPts val="0"/>
              </a:spcAft>
              <a:buClr>
                <a:srgbClr val="0000A3"/>
              </a:buClr>
              <a:defRPr/>
            </a:pPr>
            <a:r>
              <a:rPr lang="en-US" altLang="en-US" sz="1800" dirty="0">
                <a:solidFill>
                  <a:prstClr val="black"/>
                </a:solidFill>
                <a:latin typeface="Calibri" panose="020F0502020204030204"/>
                <a:ea typeface="ＭＳ Ｐゴシック" panose="020B0600070205080204" pitchFamily="34" charset="-128"/>
              </a:rPr>
              <a:t>can choose different coding rates at different points in time (depending on available bandwidth at time), and from different servers</a:t>
            </a:r>
          </a:p>
        </p:txBody>
      </p:sp>
      <p:grpSp>
        <p:nvGrpSpPr>
          <p:cNvPr id="6" name="Group 5">
            <a:extLst>
              <a:ext uri="{FF2B5EF4-FFF2-40B4-BE49-F238E27FC236}">
                <a16:creationId xmlns:a16="http://schemas.microsoft.com/office/drawing/2014/main" id="{9516C6FF-6A10-6041-9BDF-81CF75A59CA8}"/>
              </a:ext>
            </a:extLst>
          </p:cNvPr>
          <p:cNvGrpSpPr/>
          <p:nvPr/>
        </p:nvGrpSpPr>
        <p:grpSpPr>
          <a:xfrm>
            <a:off x="5844826" y="2596211"/>
            <a:ext cx="707612" cy="849365"/>
            <a:chOff x="7698509" y="2176725"/>
            <a:chExt cx="943482" cy="1132486"/>
          </a:xfrm>
        </p:grpSpPr>
        <p:grpSp>
          <p:nvGrpSpPr>
            <p:cNvPr id="60" name="Group 249">
              <a:extLst>
                <a:ext uri="{FF2B5EF4-FFF2-40B4-BE49-F238E27FC236}">
                  <a16:creationId xmlns:a16="http://schemas.microsoft.com/office/drawing/2014/main" id="{48BBCEB5-A9FB-2642-93D9-9545FFA86D10}"/>
                </a:ext>
              </a:extLst>
            </p:cNvPr>
            <p:cNvGrpSpPr>
              <a:grpSpLocks/>
            </p:cNvGrpSpPr>
            <p:nvPr/>
          </p:nvGrpSpPr>
          <p:grpSpPr bwMode="auto">
            <a:xfrm>
              <a:off x="8058261" y="2771439"/>
              <a:ext cx="269531" cy="537772"/>
              <a:chOff x="4140" y="429"/>
              <a:chExt cx="1425" cy="2396"/>
            </a:xfrm>
          </p:grpSpPr>
          <p:sp>
            <p:nvSpPr>
              <p:cNvPr id="66" name="Freeform 250">
                <a:extLst>
                  <a:ext uri="{FF2B5EF4-FFF2-40B4-BE49-F238E27FC236}">
                    <a16:creationId xmlns:a16="http://schemas.microsoft.com/office/drawing/2014/main" id="{E5578A76-629A-7C4E-929B-B31E9800D6D5}"/>
                  </a:ext>
                </a:extLst>
              </p:cNvPr>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67" name="Rectangle 251">
                <a:extLst>
                  <a:ext uri="{FF2B5EF4-FFF2-40B4-BE49-F238E27FC236}">
                    <a16:creationId xmlns:a16="http://schemas.microsoft.com/office/drawing/2014/main" id="{1A5867E7-D752-BB44-9E06-DF75CD8E941B}"/>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68" name="Freeform 252">
                <a:extLst>
                  <a:ext uri="{FF2B5EF4-FFF2-40B4-BE49-F238E27FC236}">
                    <a16:creationId xmlns:a16="http://schemas.microsoft.com/office/drawing/2014/main" id="{18A99A20-76B3-D94B-BCB7-5A84A51A3E50}"/>
                  </a:ext>
                </a:extLst>
              </p:cNvPr>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69" name="Freeform 253">
                <a:extLst>
                  <a:ext uri="{FF2B5EF4-FFF2-40B4-BE49-F238E27FC236}">
                    <a16:creationId xmlns:a16="http://schemas.microsoft.com/office/drawing/2014/main" id="{A9BB3F94-5FEF-EF4E-97B6-7F746CE25508}"/>
                  </a:ext>
                </a:extLst>
              </p:cNvPr>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70" name="Rectangle 254">
                <a:extLst>
                  <a:ext uri="{FF2B5EF4-FFF2-40B4-BE49-F238E27FC236}">
                    <a16:creationId xmlns:a16="http://schemas.microsoft.com/office/drawing/2014/main" id="{24798097-207A-DE46-ABC7-D6731BD906FE}"/>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71" name="Group 255">
                <a:extLst>
                  <a:ext uri="{FF2B5EF4-FFF2-40B4-BE49-F238E27FC236}">
                    <a16:creationId xmlns:a16="http://schemas.microsoft.com/office/drawing/2014/main" id="{CE875205-8C0D-754E-8E36-32A41C82095B}"/>
                  </a:ext>
                </a:extLst>
              </p:cNvPr>
              <p:cNvGrpSpPr>
                <a:grpSpLocks/>
              </p:cNvGrpSpPr>
              <p:nvPr/>
            </p:nvGrpSpPr>
            <p:grpSpPr bwMode="auto">
              <a:xfrm>
                <a:off x="4749" y="668"/>
                <a:ext cx="581" cy="145"/>
                <a:chOff x="614" y="2568"/>
                <a:chExt cx="725" cy="139"/>
              </a:xfrm>
            </p:grpSpPr>
            <p:sp>
              <p:nvSpPr>
                <p:cNvPr id="149" name="AutoShape 256">
                  <a:extLst>
                    <a:ext uri="{FF2B5EF4-FFF2-40B4-BE49-F238E27FC236}">
                      <a16:creationId xmlns:a16="http://schemas.microsoft.com/office/drawing/2014/main" id="{7F68C377-96A4-A844-B707-FF5A78DCF3E5}"/>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50" name="AutoShape 257">
                  <a:extLst>
                    <a:ext uri="{FF2B5EF4-FFF2-40B4-BE49-F238E27FC236}">
                      <a16:creationId xmlns:a16="http://schemas.microsoft.com/office/drawing/2014/main" id="{FBBE8A7F-E64A-EE41-B2D4-AD4E2707D850}"/>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72" name="Rectangle 258">
                <a:extLst>
                  <a:ext uri="{FF2B5EF4-FFF2-40B4-BE49-F238E27FC236}">
                    <a16:creationId xmlns:a16="http://schemas.microsoft.com/office/drawing/2014/main" id="{B39571E5-0FFF-0740-AC4C-800173B23EB1}"/>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73" name="Group 259">
                <a:extLst>
                  <a:ext uri="{FF2B5EF4-FFF2-40B4-BE49-F238E27FC236}">
                    <a16:creationId xmlns:a16="http://schemas.microsoft.com/office/drawing/2014/main" id="{2FFD7F69-CFA4-8345-9CDD-4D7CBE793A1E}"/>
                  </a:ext>
                </a:extLst>
              </p:cNvPr>
              <p:cNvGrpSpPr>
                <a:grpSpLocks/>
              </p:cNvGrpSpPr>
              <p:nvPr/>
            </p:nvGrpSpPr>
            <p:grpSpPr bwMode="auto">
              <a:xfrm>
                <a:off x="4747" y="994"/>
                <a:ext cx="581" cy="134"/>
                <a:chOff x="614" y="2568"/>
                <a:chExt cx="725" cy="139"/>
              </a:xfrm>
            </p:grpSpPr>
            <p:sp>
              <p:nvSpPr>
                <p:cNvPr id="147" name="AutoShape 260">
                  <a:extLst>
                    <a:ext uri="{FF2B5EF4-FFF2-40B4-BE49-F238E27FC236}">
                      <a16:creationId xmlns:a16="http://schemas.microsoft.com/office/drawing/2014/main" id="{C18E76AE-324F-1844-AB10-870723FC048F}"/>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48" name="AutoShape 261">
                  <a:extLst>
                    <a:ext uri="{FF2B5EF4-FFF2-40B4-BE49-F238E27FC236}">
                      <a16:creationId xmlns:a16="http://schemas.microsoft.com/office/drawing/2014/main" id="{309A2001-6A30-874B-9EF6-99E9B7DA9CC9}"/>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74" name="Rectangle 262">
                <a:extLst>
                  <a:ext uri="{FF2B5EF4-FFF2-40B4-BE49-F238E27FC236}">
                    <a16:creationId xmlns:a16="http://schemas.microsoft.com/office/drawing/2014/main" id="{DA8F8E62-F74D-494C-98D4-A4DCC518EB80}"/>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75" name="Rectangle 263">
                <a:extLst>
                  <a:ext uri="{FF2B5EF4-FFF2-40B4-BE49-F238E27FC236}">
                    <a16:creationId xmlns:a16="http://schemas.microsoft.com/office/drawing/2014/main" id="{5C72FC81-4509-194D-B382-46B04D9F2ACC}"/>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76" name="Group 264">
                <a:extLst>
                  <a:ext uri="{FF2B5EF4-FFF2-40B4-BE49-F238E27FC236}">
                    <a16:creationId xmlns:a16="http://schemas.microsoft.com/office/drawing/2014/main" id="{C74557B3-5043-3E4E-950A-F0F9B84E6633}"/>
                  </a:ext>
                </a:extLst>
              </p:cNvPr>
              <p:cNvGrpSpPr>
                <a:grpSpLocks/>
              </p:cNvGrpSpPr>
              <p:nvPr/>
            </p:nvGrpSpPr>
            <p:grpSpPr bwMode="auto">
              <a:xfrm>
                <a:off x="4735" y="1627"/>
                <a:ext cx="582" cy="151"/>
                <a:chOff x="614" y="2568"/>
                <a:chExt cx="725" cy="139"/>
              </a:xfrm>
            </p:grpSpPr>
            <p:sp>
              <p:nvSpPr>
                <p:cNvPr id="145" name="AutoShape 265">
                  <a:extLst>
                    <a:ext uri="{FF2B5EF4-FFF2-40B4-BE49-F238E27FC236}">
                      <a16:creationId xmlns:a16="http://schemas.microsoft.com/office/drawing/2014/main" id="{638031EB-99B8-7647-9188-5101A28F303F}"/>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46" name="AutoShape 266">
                  <a:extLst>
                    <a:ext uri="{FF2B5EF4-FFF2-40B4-BE49-F238E27FC236}">
                      <a16:creationId xmlns:a16="http://schemas.microsoft.com/office/drawing/2014/main" id="{6C8E38B1-9F86-7548-BE82-A1907EA55703}"/>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77" name="Freeform 267">
                <a:extLst>
                  <a:ext uri="{FF2B5EF4-FFF2-40B4-BE49-F238E27FC236}">
                    <a16:creationId xmlns:a16="http://schemas.microsoft.com/office/drawing/2014/main" id="{780D28F1-F039-7B47-895F-6AF623B7593A}"/>
                  </a:ext>
                </a:extLst>
              </p:cNvPr>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78" name="Group 268">
                <a:extLst>
                  <a:ext uri="{FF2B5EF4-FFF2-40B4-BE49-F238E27FC236}">
                    <a16:creationId xmlns:a16="http://schemas.microsoft.com/office/drawing/2014/main" id="{F8BA803E-E6FA-BE47-9114-B130D8F91D69}"/>
                  </a:ext>
                </a:extLst>
              </p:cNvPr>
              <p:cNvGrpSpPr>
                <a:grpSpLocks/>
              </p:cNvGrpSpPr>
              <p:nvPr/>
            </p:nvGrpSpPr>
            <p:grpSpPr bwMode="auto">
              <a:xfrm>
                <a:off x="4739" y="1327"/>
                <a:ext cx="582" cy="139"/>
                <a:chOff x="614" y="2568"/>
                <a:chExt cx="725" cy="139"/>
              </a:xfrm>
            </p:grpSpPr>
            <p:sp>
              <p:nvSpPr>
                <p:cNvPr id="143" name="AutoShape 269">
                  <a:extLst>
                    <a:ext uri="{FF2B5EF4-FFF2-40B4-BE49-F238E27FC236}">
                      <a16:creationId xmlns:a16="http://schemas.microsoft.com/office/drawing/2014/main" id="{202CDBC5-C1C3-7647-A70B-88D7C320E434}"/>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44" name="AutoShape 270">
                  <a:extLst>
                    <a:ext uri="{FF2B5EF4-FFF2-40B4-BE49-F238E27FC236}">
                      <a16:creationId xmlns:a16="http://schemas.microsoft.com/office/drawing/2014/main" id="{C81F10F8-CB38-2F43-AFB2-47C4286EF930}"/>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79" name="Rectangle 271">
                <a:extLst>
                  <a:ext uri="{FF2B5EF4-FFF2-40B4-BE49-F238E27FC236}">
                    <a16:creationId xmlns:a16="http://schemas.microsoft.com/office/drawing/2014/main" id="{EDACD190-8FE2-1D43-8E66-2413877FD746}"/>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81" name="Freeform 272">
                <a:extLst>
                  <a:ext uri="{FF2B5EF4-FFF2-40B4-BE49-F238E27FC236}">
                    <a16:creationId xmlns:a16="http://schemas.microsoft.com/office/drawing/2014/main" id="{1A163E29-D6C7-7149-AC1F-F9DD28AFE2C3}"/>
                  </a:ext>
                </a:extLst>
              </p:cNvPr>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34" name="Freeform 273">
                <a:extLst>
                  <a:ext uri="{FF2B5EF4-FFF2-40B4-BE49-F238E27FC236}">
                    <a16:creationId xmlns:a16="http://schemas.microsoft.com/office/drawing/2014/main" id="{9F00C2F4-495D-D44E-A0E9-93BDB71EDD66}"/>
                  </a:ext>
                </a:extLst>
              </p:cNvPr>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35" name="Oval 274">
                <a:extLst>
                  <a:ext uri="{FF2B5EF4-FFF2-40B4-BE49-F238E27FC236}">
                    <a16:creationId xmlns:a16="http://schemas.microsoft.com/office/drawing/2014/main" id="{63E29C64-9071-864D-A246-CEF64DEC6514}"/>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36" name="Freeform 275">
                <a:extLst>
                  <a:ext uri="{FF2B5EF4-FFF2-40B4-BE49-F238E27FC236}">
                    <a16:creationId xmlns:a16="http://schemas.microsoft.com/office/drawing/2014/main" id="{AE0F6E86-0B66-474A-9DCD-C4FF6FA7CE0D}"/>
                  </a:ext>
                </a:extLst>
              </p:cNvPr>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37" name="AutoShape 276">
                <a:extLst>
                  <a:ext uri="{FF2B5EF4-FFF2-40B4-BE49-F238E27FC236}">
                    <a16:creationId xmlns:a16="http://schemas.microsoft.com/office/drawing/2014/main" id="{8148CE10-81F6-BD49-A93D-108A1FC717C4}"/>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38" name="AutoShape 277">
                <a:extLst>
                  <a:ext uri="{FF2B5EF4-FFF2-40B4-BE49-F238E27FC236}">
                    <a16:creationId xmlns:a16="http://schemas.microsoft.com/office/drawing/2014/main" id="{144C2386-07EE-4248-9378-FB93C0BC2608}"/>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39" name="Oval 278">
                <a:extLst>
                  <a:ext uri="{FF2B5EF4-FFF2-40B4-BE49-F238E27FC236}">
                    <a16:creationId xmlns:a16="http://schemas.microsoft.com/office/drawing/2014/main" id="{C1C2D615-BCC4-9E46-B273-E1A3E55E874A}"/>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40" name="Oval 279">
                <a:extLst>
                  <a:ext uri="{FF2B5EF4-FFF2-40B4-BE49-F238E27FC236}">
                    <a16:creationId xmlns:a16="http://schemas.microsoft.com/office/drawing/2014/main" id="{4A43430F-8E17-BA4B-813F-6DF5E3A63E15}"/>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cs typeface="Arial" charset="0"/>
                </a:endParaRPr>
              </a:p>
            </p:txBody>
          </p:sp>
          <p:sp>
            <p:nvSpPr>
              <p:cNvPr id="141" name="Oval 280">
                <a:extLst>
                  <a:ext uri="{FF2B5EF4-FFF2-40B4-BE49-F238E27FC236}">
                    <a16:creationId xmlns:a16="http://schemas.microsoft.com/office/drawing/2014/main" id="{12175F4A-4FB0-4A4F-9F1C-7C8E926B94AB}"/>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142" name="Rectangle 281">
                <a:extLst>
                  <a:ext uri="{FF2B5EF4-FFF2-40B4-BE49-F238E27FC236}">
                    <a16:creationId xmlns:a16="http://schemas.microsoft.com/office/drawing/2014/main" id="{B0AA16F8-71B6-5C4F-B10F-9DC3BFE49937}"/>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grpSp>
          <p:nvGrpSpPr>
            <p:cNvPr id="5" name="Group 4">
              <a:extLst>
                <a:ext uri="{FF2B5EF4-FFF2-40B4-BE49-F238E27FC236}">
                  <a16:creationId xmlns:a16="http://schemas.microsoft.com/office/drawing/2014/main" id="{9AD7A477-6AB3-2C42-9267-D8E16A70DFDF}"/>
                </a:ext>
              </a:extLst>
            </p:cNvPr>
            <p:cNvGrpSpPr/>
            <p:nvPr/>
          </p:nvGrpSpPr>
          <p:grpSpPr>
            <a:xfrm>
              <a:off x="7698509" y="2176725"/>
              <a:ext cx="943482" cy="604263"/>
              <a:chOff x="7698509" y="2176725"/>
              <a:chExt cx="943482" cy="604263"/>
            </a:xfrm>
          </p:grpSpPr>
          <p:pic>
            <p:nvPicPr>
              <p:cNvPr id="249" name="Picture 248" descr="A picture containing monitor, television, screen, photo&#10;&#10;Description automatically generated">
                <a:extLst>
                  <a:ext uri="{FF2B5EF4-FFF2-40B4-BE49-F238E27FC236}">
                    <a16:creationId xmlns:a16="http://schemas.microsoft.com/office/drawing/2014/main" id="{179D818A-2B1C-B844-BCFA-131C83CB19E1}"/>
                  </a:ext>
                </a:extLst>
              </p:cNvPr>
              <p:cNvPicPr>
                <a:picLocks noChangeAspect="1"/>
              </p:cNvPicPr>
              <p:nvPr/>
            </p:nvPicPr>
            <p:blipFill>
              <a:blip r:embed="rId3"/>
              <a:stretch>
                <a:fillRect/>
              </a:stretch>
            </p:blipFill>
            <p:spPr>
              <a:xfrm>
                <a:off x="7744691" y="2449197"/>
                <a:ext cx="772609" cy="262519"/>
              </a:xfrm>
              <a:prstGeom prst="rect">
                <a:avLst/>
              </a:prstGeom>
            </p:spPr>
          </p:pic>
          <p:pic>
            <p:nvPicPr>
              <p:cNvPr id="3" name="Picture 2" descr="A picture containing monitor, television, screen, photo&#10;&#10;Description automatically generated">
                <a:extLst>
                  <a:ext uri="{FF2B5EF4-FFF2-40B4-BE49-F238E27FC236}">
                    <a16:creationId xmlns:a16="http://schemas.microsoft.com/office/drawing/2014/main" id="{CEE00619-23BD-AF41-9096-830564C96363}"/>
                  </a:ext>
                </a:extLst>
              </p:cNvPr>
              <p:cNvPicPr>
                <a:picLocks noChangeAspect="1"/>
              </p:cNvPicPr>
              <p:nvPr/>
            </p:nvPicPr>
            <p:blipFill>
              <a:blip r:embed="rId3"/>
              <a:stretch>
                <a:fillRect/>
              </a:stretch>
            </p:blipFill>
            <p:spPr>
              <a:xfrm>
                <a:off x="7698509" y="2518469"/>
                <a:ext cx="772609" cy="262519"/>
              </a:xfrm>
              <a:prstGeom prst="rect">
                <a:avLst/>
              </a:prstGeom>
            </p:spPr>
          </p:pic>
          <p:pic>
            <p:nvPicPr>
              <p:cNvPr id="250" name="Picture 249" descr="A picture containing monitor, television, screen, photo&#10;&#10;Description automatically generated">
                <a:extLst>
                  <a:ext uri="{FF2B5EF4-FFF2-40B4-BE49-F238E27FC236}">
                    <a16:creationId xmlns:a16="http://schemas.microsoft.com/office/drawing/2014/main" id="{903AF558-8324-7947-B3E2-642401604D6E}"/>
                  </a:ext>
                </a:extLst>
              </p:cNvPr>
              <p:cNvPicPr>
                <a:picLocks noChangeAspect="1"/>
              </p:cNvPicPr>
              <p:nvPr/>
            </p:nvPicPr>
            <p:blipFill>
              <a:blip r:embed="rId3"/>
              <a:stretch>
                <a:fillRect/>
              </a:stretch>
            </p:blipFill>
            <p:spPr>
              <a:xfrm>
                <a:off x="7869382" y="2176725"/>
                <a:ext cx="772609" cy="262519"/>
              </a:xfrm>
              <a:prstGeom prst="rect">
                <a:avLst/>
              </a:prstGeom>
            </p:spPr>
          </p:pic>
          <p:sp>
            <p:nvSpPr>
              <p:cNvPr id="4" name="TextBox 3">
                <a:extLst>
                  <a:ext uri="{FF2B5EF4-FFF2-40B4-BE49-F238E27FC236}">
                    <a16:creationId xmlns:a16="http://schemas.microsoft.com/office/drawing/2014/main" id="{1FB37DE4-F93F-BF4D-858B-032ED6AC2D05}"/>
                  </a:ext>
                </a:extLst>
              </p:cNvPr>
              <p:cNvSpPr txBox="1"/>
              <p:nvPr/>
            </p:nvSpPr>
            <p:spPr>
              <a:xfrm>
                <a:off x="8026399" y="2202874"/>
                <a:ext cx="502701" cy="492442"/>
              </a:xfrm>
              <a:prstGeom prst="rect">
                <a:avLst/>
              </a:prstGeom>
              <a:noFill/>
            </p:spPr>
            <p:txBody>
              <a:bodyPr wrap="none" rtlCol="0">
                <a:spAutoFit/>
              </a:bodyPr>
              <a:lstStyle/>
              <a:p>
                <a:r>
                  <a:rPr lang="en-US" dirty="0"/>
                  <a:t>...</a:t>
                </a:r>
              </a:p>
            </p:txBody>
          </p:sp>
        </p:grpSp>
      </p:grpSp>
      <p:grpSp>
        <p:nvGrpSpPr>
          <p:cNvPr id="252" name="Group 249">
            <a:extLst>
              <a:ext uri="{FF2B5EF4-FFF2-40B4-BE49-F238E27FC236}">
                <a16:creationId xmlns:a16="http://schemas.microsoft.com/office/drawing/2014/main" id="{A89F02D6-6C82-594A-B7A0-3D3408E14DAC}"/>
              </a:ext>
            </a:extLst>
          </p:cNvPr>
          <p:cNvGrpSpPr>
            <a:grpSpLocks/>
          </p:cNvGrpSpPr>
          <p:nvPr/>
        </p:nvGrpSpPr>
        <p:grpSpPr bwMode="auto">
          <a:xfrm>
            <a:off x="6843916" y="2529389"/>
            <a:ext cx="202148" cy="403329"/>
            <a:chOff x="4140" y="429"/>
            <a:chExt cx="1425" cy="2396"/>
          </a:xfrm>
        </p:grpSpPr>
        <p:sp>
          <p:nvSpPr>
            <p:cNvPr id="258" name="Freeform 250">
              <a:extLst>
                <a:ext uri="{FF2B5EF4-FFF2-40B4-BE49-F238E27FC236}">
                  <a16:creationId xmlns:a16="http://schemas.microsoft.com/office/drawing/2014/main" id="{2A5F5A5F-CA74-2C48-B238-96383BA10910}"/>
                </a:ext>
              </a:extLst>
            </p:cNvPr>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59" name="Rectangle 251">
              <a:extLst>
                <a:ext uri="{FF2B5EF4-FFF2-40B4-BE49-F238E27FC236}">
                  <a16:creationId xmlns:a16="http://schemas.microsoft.com/office/drawing/2014/main" id="{ED9D43A5-B7CD-7742-8BDE-5588C54ACE54}"/>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60" name="Freeform 252">
              <a:extLst>
                <a:ext uri="{FF2B5EF4-FFF2-40B4-BE49-F238E27FC236}">
                  <a16:creationId xmlns:a16="http://schemas.microsoft.com/office/drawing/2014/main" id="{3AD39C54-8D14-1845-BC9A-1AA88847D67B}"/>
                </a:ext>
              </a:extLst>
            </p:cNvPr>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61" name="Freeform 253">
              <a:extLst>
                <a:ext uri="{FF2B5EF4-FFF2-40B4-BE49-F238E27FC236}">
                  <a16:creationId xmlns:a16="http://schemas.microsoft.com/office/drawing/2014/main" id="{3BEC0265-5D1F-AD4E-B4C9-262D929E52DD}"/>
                </a:ext>
              </a:extLst>
            </p:cNvPr>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62" name="Rectangle 254">
              <a:extLst>
                <a:ext uri="{FF2B5EF4-FFF2-40B4-BE49-F238E27FC236}">
                  <a16:creationId xmlns:a16="http://schemas.microsoft.com/office/drawing/2014/main" id="{88BB4285-A16A-E64E-B350-17798B065EDE}"/>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63" name="Group 255">
              <a:extLst>
                <a:ext uri="{FF2B5EF4-FFF2-40B4-BE49-F238E27FC236}">
                  <a16:creationId xmlns:a16="http://schemas.microsoft.com/office/drawing/2014/main" id="{D8E0ECAD-4EDB-5B49-88FA-A014D370E8B7}"/>
                </a:ext>
              </a:extLst>
            </p:cNvPr>
            <p:cNvGrpSpPr>
              <a:grpSpLocks/>
            </p:cNvGrpSpPr>
            <p:nvPr/>
          </p:nvGrpSpPr>
          <p:grpSpPr bwMode="auto">
            <a:xfrm>
              <a:off x="4749" y="668"/>
              <a:ext cx="581" cy="145"/>
              <a:chOff x="614" y="2568"/>
              <a:chExt cx="725" cy="139"/>
            </a:xfrm>
          </p:grpSpPr>
          <p:sp>
            <p:nvSpPr>
              <p:cNvPr id="288" name="AutoShape 256">
                <a:extLst>
                  <a:ext uri="{FF2B5EF4-FFF2-40B4-BE49-F238E27FC236}">
                    <a16:creationId xmlns:a16="http://schemas.microsoft.com/office/drawing/2014/main" id="{C7661007-6272-D14B-93D3-1A8E8B37891E}"/>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89" name="AutoShape 257">
                <a:extLst>
                  <a:ext uri="{FF2B5EF4-FFF2-40B4-BE49-F238E27FC236}">
                    <a16:creationId xmlns:a16="http://schemas.microsoft.com/office/drawing/2014/main" id="{129D44D1-24EB-7647-852C-E356E34B2054}"/>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64" name="Rectangle 258">
              <a:extLst>
                <a:ext uri="{FF2B5EF4-FFF2-40B4-BE49-F238E27FC236}">
                  <a16:creationId xmlns:a16="http://schemas.microsoft.com/office/drawing/2014/main" id="{18ABC360-93DD-C248-B4EC-9E7C1F65E1E7}"/>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65" name="Group 259">
              <a:extLst>
                <a:ext uri="{FF2B5EF4-FFF2-40B4-BE49-F238E27FC236}">
                  <a16:creationId xmlns:a16="http://schemas.microsoft.com/office/drawing/2014/main" id="{AA09D66D-0A9E-1742-9C64-DDD26D042AB2}"/>
                </a:ext>
              </a:extLst>
            </p:cNvPr>
            <p:cNvGrpSpPr>
              <a:grpSpLocks/>
            </p:cNvGrpSpPr>
            <p:nvPr/>
          </p:nvGrpSpPr>
          <p:grpSpPr bwMode="auto">
            <a:xfrm>
              <a:off x="4747" y="994"/>
              <a:ext cx="581" cy="134"/>
              <a:chOff x="614" y="2568"/>
              <a:chExt cx="725" cy="139"/>
            </a:xfrm>
          </p:grpSpPr>
          <p:sp>
            <p:nvSpPr>
              <p:cNvPr id="286" name="AutoShape 260">
                <a:extLst>
                  <a:ext uri="{FF2B5EF4-FFF2-40B4-BE49-F238E27FC236}">
                    <a16:creationId xmlns:a16="http://schemas.microsoft.com/office/drawing/2014/main" id="{DD323D01-7023-4043-8747-420E70DE2376}"/>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87" name="AutoShape 261">
                <a:extLst>
                  <a:ext uri="{FF2B5EF4-FFF2-40B4-BE49-F238E27FC236}">
                    <a16:creationId xmlns:a16="http://schemas.microsoft.com/office/drawing/2014/main" id="{969AE534-7E50-BC47-893B-5554C35480F1}"/>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66" name="Rectangle 262">
              <a:extLst>
                <a:ext uri="{FF2B5EF4-FFF2-40B4-BE49-F238E27FC236}">
                  <a16:creationId xmlns:a16="http://schemas.microsoft.com/office/drawing/2014/main" id="{D171AE86-5E08-4E45-81FD-D1D77951BA56}"/>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67" name="Rectangle 263">
              <a:extLst>
                <a:ext uri="{FF2B5EF4-FFF2-40B4-BE49-F238E27FC236}">
                  <a16:creationId xmlns:a16="http://schemas.microsoft.com/office/drawing/2014/main" id="{E23D40B4-371D-E348-AD2E-AC8C7848B75E}"/>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68" name="Group 264">
              <a:extLst>
                <a:ext uri="{FF2B5EF4-FFF2-40B4-BE49-F238E27FC236}">
                  <a16:creationId xmlns:a16="http://schemas.microsoft.com/office/drawing/2014/main" id="{F616AF06-4DCF-E74C-A765-FA42B5D519C6}"/>
                </a:ext>
              </a:extLst>
            </p:cNvPr>
            <p:cNvGrpSpPr>
              <a:grpSpLocks/>
            </p:cNvGrpSpPr>
            <p:nvPr/>
          </p:nvGrpSpPr>
          <p:grpSpPr bwMode="auto">
            <a:xfrm>
              <a:off x="4735" y="1627"/>
              <a:ext cx="582" cy="151"/>
              <a:chOff x="614" y="2568"/>
              <a:chExt cx="725" cy="139"/>
            </a:xfrm>
          </p:grpSpPr>
          <p:sp>
            <p:nvSpPr>
              <p:cNvPr id="284" name="AutoShape 265">
                <a:extLst>
                  <a:ext uri="{FF2B5EF4-FFF2-40B4-BE49-F238E27FC236}">
                    <a16:creationId xmlns:a16="http://schemas.microsoft.com/office/drawing/2014/main" id="{E730B0EA-031A-2A4C-B21D-F22BDB28DC1A}"/>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85" name="AutoShape 266">
                <a:extLst>
                  <a:ext uri="{FF2B5EF4-FFF2-40B4-BE49-F238E27FC236}">
                    <a16:creationId xmlns:a16="http://schemas.microsoft.com/office/drawing/2014/main" id="{8D577AF1-C05E-4047-B207-BF9AA35810AA}"/>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69" name="Freeform 267">
              <a:extLst>
                <a:ext uri="{FF2B5EF4-FFF2-40B4-BE49-F238E27FC236}">
                  <a16:creationId xmlns:a16="http://schemas.microsoft.com/office/drawing/2014/main" id="{B13399E7-EC56-2B45-BD82-759FDD567E13}"/>
                </a:ext>
              </a:extLst>
            </p:cNvPr>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70" name="Group 268">
              <a:extLst>
                <a:ext uri="{FF2B5EF4-FFF2-40B4-BE49-F238E27FC236}">
                  <a16:creationId xmlns:a16="http://schemas.microsoft.com/office/drawing/2014/main" id="{B1E96D1F-996D-EC43-ACC2-DB0E7005CEA5}"/>
                </a:ext>
              </a:extLst>
            </p:cNvPr>
            <p:cNvGrpSpPr>
              <a:grpSpLocks/>
            </p:cNvGrpSpPr>
            <p:nvPr/>
          </p:nvGrpSpPr>
          <p:grpSpPr bwMode="auto">
            <a:xfrm>
              <a:off x="4739" y="1327"/>
              <a:ext cx="582" cy="139"/>
              <a:chOff x="614" y="2568"/>
              <a:chExt cx="725" cy="139"/>
            </a:xfrm>
          </p:grpSpPr>
          <p:sp>
            <p:nvSpPr>
              <p:cNvPr id="282" name="AutoShape 269">
                <a:extLst>
                  <a:ext uri="{FF2B5EF4-FFF2-40B4-BE49-F238E27FC236}">
                    <a16:creationId xmlns:a16="http://schemas.microsoft.com/office/drawing/2014/main" id="{2E28CDE4-0437-274C-80BB-8FA5534E1DFB}"/>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83" name="AutoShape 270">
                <a:extLst>
                  <a:ext uri="{FF2B5EF4-FFF2-40B4-BE49-F238E27FC236}">
                    <a16:creationId xmlns:a16="http://schemas.microsoft.com/office/drawing/2014/main" id="{DEC3B476-0F10-D246-B2B3-D0797C095F9F}"/>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71" name="Rectangle 271">
              <a:extLst>
                <a:ext uri="{FF2B5EF4-FFF2-40B4-BE49-F238E27FC236}">
                  <a16:creationId xmlns:a16="http://schemas.microsoft.com/office/drawing/2014/main" id="{E4BE5CAD-E1F3-8040-B728-06430DD8DA3C}"/>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2" name="Freeform 272">
              <a:extLst>
                <a:ext uri="{FF2B5EF4-FFF2-40B4-BE49-F238E27FC236}">
                  <a16:creationId xmlns:a16="http://schemas.microsoft.com/office/drawing/2014/main" id="{0D612219-E0A6-5E48-BE37-0AB8683A1EFB}"/>
                </a:ext>
              </a:extLst>
            </p:cNvPr>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73" name="Freeform 273">
              <a:extLst>
                <a:ext uri="{FF2B5EF4-FFF2-40B4-BE49-F238E27FC236}">
                  <a16:creationId xmlns:a16="http://schemas.microsoft.com/office/drawing/2014/main" id="{FB565EED-81C8-6448-A1A8-C18F5CECFECB}"/>
                </a:ext>
              </a:extLst>
            </p:cNvPr>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74" name="Oval 274">
              <a:extLst>
                <a:ext uri="{FF2B5EF4-FFF2-40B4-BE49-F238E27FC236}">
                  <a16:creationId xmlns:a16="http://schemas.microsoft.com/office/drawing/2014/main" id="{70396F71-C766-E949-8058-DD4F4DC47ACE}"/>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5" name="Freeform 275">
              <a:extLst>
                <a:ext uri="{FF2B5EF4-FFF2-40B4-BE49-F238E27FC236}">
                  <a16:creationId xmlns:a16="http://schemas.microsoft.com/office/drawing/2014/main" id="{C62D9E0C-906D-F441-BB9B-3F014BFC94EF}"/>
                </a:ext>
              </a:extLst>
            </p:cNvPr>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76" name="AutoShape 276">
              <a:extLst>
                <a:ext uri="{FF2B5EF4-FFF2-40B4-BE49-F238E27FC236}">
                  <a16:creationId xmlns:a16="http://schemas.microsoft.com/office/drawing/2014/main" id="{3003A08D-701B-5240-AA13-660F42DD630E}"/>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7" name="AutoShape 277">
              <a:extLst>
                <a:ext uri="{FF2B5EF4-FFF2-40B4-BE49-F238E27FC236}">
                  <a16:creationId xmlns:a16="http://schemas.microsoft.com/office/drawing/2014/main" id="{BE2E45A7-0AFF-F044-9954-10BBB78948C7}"/>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8" name="Oval 278">
              <a:extLst>
                <a:ext uri="{FF2B5EF4-FFF2-40B4-BE49-F238E27FC236}">
                  <a16:creationId xmlns:a16="http://schemas.microsoft.com/office/drawing/2014/main" id="{C02FA687-8F28-5D4A-9B7F-3F939AE6C61E}"/>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9" name="Oval 279">
              <a:extLst>
                <a:ext uri="{FF2B5EF4-FFF2-40B4-BE49-F238E27FC236}">
                  <a16:creationId xmlns:a16="http://schemas.microsoft.com/office/drawing/2014/main" id="{D020FD97-2535-C040-8622-7DCE5ED7EC68}"/>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cs typeface="Arial" charset="0"/>
              </a:endParaRPr>
            </a:p>
          </p:txBody>
        </p:sp>
        <p:sp>
          <p:nvSpPr>
            <p:cNvPr id="280" name="Oval 280">
              <a:extLst>
                <a:ext uri="{FF2B5EF4-FFF2-40B4-BE49-F238E27FC236}">
                  <a16:creationId xmlns:a16="http://schemas.microsoft.com/office/drawing/2014/main" id="{3E62DEBE-6713-D746-8ED5-0A3E029F2632}"/>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81" name="Rectangle 281">
              <a:extLst>
                <a:ext uri="{FF2B5EF4-FFF2-40B4-BE49-F238E27FC236}">
                  <a16:creationId xmlns:a16="http://schemas.microsoft.com/office/drawing/2014/main" id="{00BF8073-EC7B-494A-9B2D-44BA5C8A6A74}"/>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grpSp>
        <p:nvGrpSpPr>
          <p:cNvPr id="253" name="Group 252">
            <a:extLst>
              <a:ext uri="{FF2B5EF4-FFF2-40B4-BE49-F238E27FC236}">
                <a16:creationId xmlns:a16="http://schemas.microsoft.com/office/drawing/2014/main" id="{0727D384-4865-F649-8022-A70BDEA61991}"/>
              </a:ext>
            </a:extLst>
          </p:cNvPr>
          <p:cNvGrpSpPr/>
          <p:nvPr/>
        </p:nvGrpSpPr>
        <p:grpSpPr>
          <a:xfrm>
            <a:off x="7058891" y="2343486"/>
            <a:ext cx="707612" cy="453197"/>
            <a:chOff x="7698509" y="2176725"/>
            <a:chExt cx="943482" cy="604263"/>
          </a:xfrm>
        </p:grpSpPr>
        <p:pic>
          <p:nvPicPr>
            <p:cNvPr id="254" name="Picture 253" descr="A picture containing monitor, television, screen, photo&#10;&#10;Description automatically generated">
              <a:extLst>
                <a:ext uri="{FF2B5EF4-FFF2-40B4-BE49-F238E27FC236}">
                  <a16:creationId xmlns:a16="http://schemas.microsoft.com/office/drawing/2014/main" id="{B5579205-01C8-6A49-9DED-99860B02C557}"/>
                </a:ext>
              </a:extLst>
            </p:cNvPr>
            <p:cNvPicPr>
              <a:picLocks noChangeAspect="1"/>
            </p:cNvPicPr>
            <p:nvPr/>
          </p:nvPicPr>
          <p:blipFill>
            <a:blip r:embed="rId3"/>
            <a:stretch>
              <a:fillRect/>
            </a:stretch>
          </p:blipFill>
          <p:spPr>
            <a:xfrm>
              <a:off x="7744691" y="2449197"/>
              <a:ext cx="772609" cy="262519"/>
            </a:xfrm>
            <a:prstGeom prst="rect">
              <a:avLst/>
            </a:prstGeom>
          </p:spPr>
        </p:pic>
        <p:pic>
          <p:nvPicPr>
            <p:cNvPr id="255" name="Picture 254" descr="A picture containing monitor, television, screen, photo&#10;&#10;Description automatically generated">
              <a:extLst>
                <a:ext uri="{FF2B5EF4-FFF2-40B4-BE49-F238E27FC236}">
                  <a16:creationId xmlns:a16="http://schemas.microsoft.com/office/drawing/2014/main" id="{184B3F69-F926-6546-9D6A-BA038A1C1869}"/>
                </a:ext>
              </a:extLst>
            </p:cNvPr>
            <p:cNvPicPr>
              <a:picLocks noChangeAspect="1"/>
            </p:cNvPicPr>
            <p:nvPr/>
          </p:nvPicPr>
          <p:blipFill>
            <a:blip r:embed="rId3"/>
            <a:stretch>
              <a:fillRect/>
            </a:stretch>
          </p:blipFill>
          <p:spPr>
            <a:xfrm>
              <a:off x="7698509" y="2518469"/>
              <a:ext cx="772609" cy="262519"/>
            </a:xfrm>
            <a:prstGeom prst="rect">
              <a:avLst/>
            </a:prstGeom>
          </p:spPr>
        </p:pic>
        <p:pic>
          <p:nvPicPr>
            <p:cNvPr id="256" name="Picture 255" descr="A picture containing monitor, television, screen, photo&#10;&#10;Description automatically generated">
              <a:extLst>
                <a:ext uri="{FF2B5EF4-FFF2-40B4-BE49-F238E27FC236}">
                  <a16:creationId xmlns:a16="http://schemas.microsoft.com/office/drawing/2014/main" id="{7352044F-0D1B-AF42-8027-0DAEC34F50F6}"/>
                </a:ext>
              </a:extLst>
            </p:cNvPr>
            <p:cNvPicPr>
              <a:picLocks noChangeAspect="1"/>
            </p:cNvPicPr>
            <p:nvPr/>
          </p:nvPicPr>
          <p:blipFill>
            <a:blip r:embed="rId3"/>
            <a:stretch>
              <a:fillRect/>
            </a:stretch>
          </p:blipFill>
          <p:spPr>
            <a:xfrm>
              <a:off x="7869382" y="2176725"/>
              <a:ext cx="772609" cy="262519"/>
            </a:xfrm>
            <a:prstGeom prst="rect">
              <a:avLst/>
            </a:prstGeom>
          </p:spPr>
        </p:pic>
        <p:sp>
          <p:nvSpPr>
            <p:cNvPr id="257" name="TextBox 256">
              <a:extLst>
                <a:ext uri="{FF2B5EF4-FFF2-40B4-BE49-F238E27FC236}">
                  <a16:creationId xmlns:a16="http://schemas.microsoft.com/office/drawing/2014/main" id="{61D0B0CD-74A4-9D4E-8126-17D0B51AC7D2}"/>
                </a:ext>
              </a:extLst>
            </p:cNvPr>
            <p:cNvSpPr txBox="1"/>
            <p:nvPr/>
          </p:nvSpPr>
          <p:spPr>
            <a:xfrm>
              <a:off x="8026399" y="2202874"/>
              <a:ext cx="502701" cy="492443"/>
            </a:xfrm>
            <a:prstGeom prst="rect">
              <a:avLst/>
            </a:prstGeom>
            <a:noFill/>
          </p:spPr>
          <p:txBody>
            <a:bodyPr wrap="none" rtlCol="0">
              <a:spAutoFit/>
            </a:bodyPr>
            <a:lstStyle/>
            <a:p>
              <a:r>
                <a:rPr lang="en-US" dirty="0"/>
                <a:t>...</a:t>
              </a:r>
            </a:p>
          </p:txBody>
        </p:sp>
      </p:grpSp>
      <p:grpSp>
        <p:nvGrpSpPr>
          <p:cNvPr id="291" name="Group 249">
            <a:extLst>
              <a:ext uri="{FF2B5EF4-FFF2-40B4-BE49-F238E27FC236}">
                <a16:creationId xmlns:a16="http://schemas.microsoft.com/office/drawing/2014/main" id="{6A418EC6-3D97-7D4C-9E28-E68BC18837FC}"/>
              </a:ext>
            </a:extLst>
          </p:cNvPr>
          <p:cNvGrpSpPr>
            <a:grpSpLocks/>
          </p:cNvGrpSpPr>
          <p:nvPr/>
        </p:nvGrpSpPr>
        <p:grpSpPr bwMode="auto">
          <a:xfrm>
            <a:off x="6839975" y="3223071"/>
            <a:ext cx="202148" cy="403329"/>
            <a:chOff x="4140" y="429"/>
            <a:chExt cx="1425" cy="2396"/>
          </a:xfrm>
        </p:grpSpPr>
        <p:sp>
          <p:nvSpPr>
            <p:cNvPr id="297" name="Freeform 250">
              <a:extLst>
                <a:ext uri="{FF2B5EF4-FFF2-40B4-BE49-F238E27FC236}">
                  <a16:creationId xmlns:a16="http://schemas.microsoft.com/office/drawing/2014/main" id="{F63A0FFC-0FE6-BC49-8194-47CB0B3FDB1B}"/>
                </a:ext>
              </a:extLst>
            </p:cNvPr>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98" name="Rectangle 251">
              <a:extLst>
                <a:ext uri="{FF2B5EF4-FFF2-40B4-BE49-F238E27FC236}">
                  <a16:creationId xmlns:a16="http://schemas.microsoft.com/office/drawing/2014/main" id="{7DA0250F-F115-0E4B-9CB5-A1EF70E2136F}"/>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99" name="Freeform 252">
              <a:extLst>
                <a:ext uri="{FF2B5EF4-FFF2-40B4-BE49-F238E27FC236}">
                  <a16:creationId xmlns:a16="http://schemas.microsoft.com/office/drawing/2014/main" id="{FD6484A9-C98E-B842-9F6E-08318527EEDB}"/>
                </a:ext>
              </a:extLst>
            </p:cNvPr>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00" name="Freeform 253">
              <a:extLst>
                <a:ext uri="{FF2B5EF4-FFF2-40B4-BE49-F238E27FC236}">
                  <a16:creationId xmlns:a16="http://schemas.microsoft.com/office/drawing/2014/main" id="{703D94AE-F6AA-1543-B0D5-284FD96934D9}"/>
                </a:ext>
              </a:extLst>
            </p:cNvPr>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01" name="Rectangle 254">
              <a:extLst>
                <a:ext uri="{FF2B5EF4-FFF2-40B4-BE49-F238E27FC236}">
                  <a16:creationId xmlns:a16="http://schemas.microsoft.com/office/drawing/2014/main" id="{FEEEF9BC-9945-6B4C-9083-14805BAD78F5}"/>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02" name="Group 255">
              <a:extLst>
                <a:ext uri="{FF2B5EF4-FFF2-40B4-BE49-F238E27FC236}">
                  <a16:creationId xmlns:a16="http://schemas.microsoft.com/office/drawing/2014/main" id="{F872981C-9B9B-3945-9698-6A3160CEDA2E}"/>
                </a:ext>
              </a:extLst>
            </p:cNvPr>
            <p:cNvGrpSpPr>
              <a:grpSpLocks/>
            </p:cNvGrpSpPr>
            <p:nvPr/>
          </p:nvGrpSpPr>
          <p:grpSpPr bwMode="auto">
            <a:xfrm>
              <a:off x="4749" y="668"/>
              <a:ext cx="581" cy="145"/>
              <a:chOff x="614" y="2568"/>
              <a:chExt cx="725" cy="139"/>
            </a:xfrm>
          </p:grpSpPr>
          <p:sp>
            <p:nvSpPr>
              <p:cNvPr id="327" name="AutoShape 256">
                <a:extLst>
                  <a:ext uri="{FF2B5EF4-FFF2-40B4-BE49-F238E27FC236}">
                    <a16:creationId xmlns:a16="http://schemas.microsoft.com/office/drawing/2014/main" id="{2147D4C4-549C-5A43-AEF0-47C8EFF7D7CB}"/>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28" name="AutoShape 257">
                <a:extLst>
                  <a:ext uri="{FF2B5EF4-FFF2-40B4-BE49-F238E27FC236}">
                    <a16:creationId xmlns:a16="http://schemas.microsoft.com/office/drawing/2014/main" id="{6AA842ED-99E3-E244-A47A-F9514132E12D}"/>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03" name="Rectangle 258">
              <a:extLst>
                <a:ext uri="{FF2B5EF4-FFF2-40B4-BE49-F238E27FC236}">
                  <a16:creationId xmlns:a16="http://schemas.microsoft.com/office/drawing/2014/main" id="{089D1323-315F-F34E-8132-DC1553E6ACCD}"/>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04" name="Group 259">
              <a:extLst>
                <a:ext uri="{FF2B5EF4-FFF2-40B4-BE49-F238E27FC236}">
                  <a16:creationId xmlns:a16="http://schemas.microsoft.com/office/drawing/2014/main" id="{C214FA3C-81BB-ED4E-94DD-B767F38B6517}"/>
                </a:ext>
              </a:extLst>
            </p:cNvPr>
            <p:cNvGrpSpPr>
              <a:grpSpLocks/>
            </p:cNvGrpSpPr>
            <p:nvPr/>
          </p:nvGrpSpPr>
          <p:grpSpPr bwMode="auto">
            <a:xfrm>
              <a:off x="4747" y="994"/>
              <a:ext cx="581" cy="134"/>
              <a:chOff x="614" y="2568"/>
              <a:chExt cx="725" cy="139"/>
            </a:xfrm>
          </p:grpSpPr>
          <p:sp>
            <p:nvSpPr>
              <p:cNvPr id="325" name="AutoShape 260">
                <a:extLst>
                  <a:ext uri="{FF2B5EF4-FFF2-40B4-BE49-F238E27FC236}">
                    <a16:creationId xmlns:a16="http://schemas.microsoft.com/office/drawing/2014/main" id="{24D63B96-8C60-274F-8A56-BAA459AD3F2E}"/>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26" name="AutoShape 261">
                <a:extLst>
                  <a:ext uri="{FF2B5EF4-FFF2-40B4-BE49-F238E27FC236}">
                    <a16:creationId xmlns:a16="http://schemas.microsoft.com/office/drawing/2014/main" id="{50A2F9B6-0AE1-274D-AA8D-FA1344AC9BD8}"/>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05" name="Rectangle 262">
              <a:extLst>
                <a:ext uri="{FF2B5EF4-FFF2-40B4-BE49-F238E27FC236}">
                  <a16:creationId xmlns:a16="http://schemas.microsoft.com/office/drawing/2014/main" id="{54BDAA7A-F6F6-074D-AD4A-8180E6AC48CD}"/>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06" name="Rectangle 263">
              <a:extLst>
                <a:ext uri="{FF2B5EF4-FFF2-40B4-BE49-F238E27FC236}">
                  <a16:creationId xmlns:a16="http://schemas.microsoft.com/office/drawing/2014/main" id="{9FE36278-3B14-3146-83F1-E76D9D53D6D6}"/>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07" name="Group 264">
              <a:extLst>
                <a:ext uri="{FF2B5EF4-FFF2-40B4-BE49-F238E27FC236}">
                  <a16:creationId xmlns:a16="http://schemas.microsoft.com/office/drawing/2014/main" id="{80AA2E3D-D242-6B47-A732-F91B52025B26}"/>
                </a:ext>
              </a:extLst>
            </p:cNvPr>
            <p:cNvGrpSpPr>
              <a:grpSpLocks/>
            </p:cNvGrpSpPr>
            <p:nvPr/>
          </p:nvGrpSpPr>
          <p:grpSpPr bwMode="auto">
            <a:xfrm>
              <a:off x="4735" y="1627"/>
              <a:ext cx="582" cy="151"/>
              <a:chOff x="614" y="2568"/>
              <a:chExt cx="725" cy="139"/>
            </a:xfrm>
          </p:grpSpPr>
          <p:sp>
            <p:nvSpPr>
              <p:cNvPr id="323" name="AutoShape 265">
                <a:extLst>
                  <a:ext uri="{FF2B5EF4-FFF2-40B4-BE49-F238E27FC236}">
                    <a16:creationId xmlns:a16="http://schemas.microsoft.com/office/drawing/2014/main" id="{6B250827-5DD6-174E-B415-396207D00949}"/>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24" name="AutoShape 266">
                <a:extLst>
                  <a:ext uri="{FF2B5EF4-FFF2-40B4-BE49-F238E27FC236}">
                    <a16:creationId xmlns:a16="http://schemas.microsoft.com/office/drawing/2014/main" id="{0687E200-350B-9A45-BC7F-BE04DD2821A8}"/>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08" name="Freeform 267">
              <a:extLst>
                <a:ext uri="{FF2B5EF4-FFF2-40B4-BE49-F238E27FC236}">
                  <a16:creationId xmlns:a16="http://schemas.microsoft.com/office/drawing/2014/main" id="{6065017D-9794-734F-B95F-7854A6F848A5}"/>
                </a:ext>
              </a:extLst>
            </p:cNvPr>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309" name="Group 268">
              <a:extLst>
                <a:ext uri="{FF2B5EF4-FFF2-40B4-BE49-F238E27FC236}">
                  <a16:creationId xmlns:a16="http://schemas.microsoft.com/office/drawing/2014/main" id="{777D84AE-1E36-4547-B8B5-382F58FEA27C}"/>
                </a:ext>
              </a:extLst>
            </p:cNvPr>
            <p:cNvGrpSpPr>
              <a:grpSpLocks/>
            </p:cNvGrpSpPr>
            <p:nvPr/>
          </p:nvGrpSpPr>
          <p:grpSpPr bwMode="auto">
            <a:xfrm>
              <a:off x="4739" y="1327"/>
              <a:ext cx="582" cy="139"/>
              <a:chOff x="614" y="2568"/>
              <a:chExt cx="725" cy="139"/>
            </a:xfrm>
          </p:grpSpPr>
          <p:sp>
            <p:nvSpPr>
              <p:cNvPr id="321" name="AutoShape 269">
                <a:extLst>
                  <a:ext uri="{FF2B5EF4-FFF2-40B4-BE49-F238E27FC236}">
                    <a16:creationId xmlns:a16="http://schemas.microsoft.com/office/drawing/2014/main" id="{6C698A22-9BA6-8043-9813-C826D172B1EB}"/>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22" name="AutoShape 270">
                <a:extLst>
                  <a:ext uri="{FF2B5EF4-FFF2-40B4-BE49-F238E27FC236}">
                    <a16:creationId xmlns:a16="http://schemas.microsoft.com/office/drawing/2014/main" id="{CA7D825D-577D-864C-8214-B8EE709F7E73}"/>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10" name="Rectangle 271">
              <a:extLst>
                <a:ext uri="{FF2B5EF4-FFF2-40B4-BE49-F238E27FC236}">
                  <a16:creationId xmlns:a16="http://schemas.microsoft.com/office/drawing/2014/main" id="{314924AF-49B2-8F4B-B07A-EEAD02E6CDE8}"/>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1" name="Freeform 272">
              <a:extLst>
                <a:ext uri="{FF2B5EF4-FFF2-40B4-BE49-F238E27FC236}">
                  <a16:creationId xmlns:a16="http://schemas.microsoft.com/office/drawing/2014/main" id="{0B27D67E-5CDE-564F-B64E-41E4911C640B}"/>
                </a:ext>
              </a:extLst>
            </p:cNvPr>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12" name="Freeform 273">
              <a:extLst>
                <a:ext uri="{FF2B5EF4-FFF2-40B4-BE49-F238E27FC236}">
                  <a16:creationId xmlns:a16="http://schemas.microsoft.com/office/drawing/2014/main" id="{7D9F21DE-9FD0-E845-BE83-AA01CC1C0D76}"/>
                </a:ext>
              </a:extLst>
            </p:cNvPr>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13" name="Oval 274">
              <a:extLst>
                <a:ext uri="{FF2B5EF4-FFF2-40B4-BE49-F238E27FC236}">
                  <a16:creationId xmlns:a16="http://schemas.microsoft.com/office/drawing/2014/main" id="{29DB98CD-1446-1447-907D-0721013CEB8C}"/>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4" name="Freeform 275">
              <a:extLst>
                <a:ext uri="{FF2B5EF4-FFF2-40B4-BE49-F238E27FC236}">
                  <a16:creationId xmlns:a16="http://schemas.microsoft.com/office/drawing/2014/main" id="{CCE0B802-0ED9-1144-9B41-567C96D9E51F}"/>
                </a:ext>
              </a:extLst>
            </p:cNvPr>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15" name="AutoShape 276">
              <a:extLst>
                <a:ext uri="{FF2B5EF4-FFF2-40B4-BE49-F238E27FC236}">
                  <a16:creationId xmlns:a16="http://schemas.microsoft.com/office/drawing/2014/main" id="{0A63D484-0467-EF48-A0D1-307BD44B8E43}"/>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6" name="AutoShape 277">
              <a:extLst>
                <a:ext uri="{FF2B5EF4-FFF2-40B4-BE49-F238E27FC236}">
                  <a16:creationId xmlns:a16="http://schemas.microsoft.com/office/drawing/2014/main" id="{9F1755F7-6A75-8A4F-B6E2-BF73697B1A3D}"/>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7" name="Oval 278">
              <a:extLst>
                <a:ext uri="{FF2B5EF4-FFF2-40B4-BE49-F238E27FC236}">
                  <a16:creationId xmlns:a16="http://schemas.microsoft.com/office/drawing/2014/main" id="{D6F2BCA4-EAA9-C04A-AB0D-174E8DA65A49}"/>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8" name="Oval 279">
              <a:extLst>
                <a:ext uri="{FF2B5EF4-FFF2-40B4-BE49-F238E27FC236}">
                  <a16:creationId xmlns:a16="http://schemas.microsoft.com/office/drawing/2014/main" id="{4D2A8DA3-EE5E-2F48-88C3-2B1DB6DB698B}"/>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cs typeface="Arial" charset="0"/>
              </a:endParaRPr>
            </a:p>
          </p:txBody>
        </p:sp>
        <p:sp>
          <p:nvSpPr>
            <p:cNvPr id="319" name="Oval 280">
              <a:extLst>
                <a:ext uri="{FF2B5EF4-FFF2-40B4-BE49-F238E27FC236}">
                  <a16:creationId xmlns:a16="http://schemas.microsoft.com/office/drawing/2014/main" id="{39A0A350-9C80-984E-9991-E741164E0212}"/>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20" name="Rectangle 281">
              <a:extLst>
                <a:ext uri="{FF2B5EF4-FFF2-40B4-BE49-F238E27FC236}">
                  <a16:creationId xmlns:a16="http://schemas.microsoft.com/office/drawing/2014/main" id="{4347596D-A5CE-B946-A234-DF07FB80E36E}"/>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grpSp>
        <p:nvGrpSpPr>
          <p:cNvPr id="292" name="Group 291">
            <a:extLst>
              <a:ext uri="{FF2B5EF4-FFF2-40B4-BE49-F238E27FC236}">
                <a16:creationId xmlns:a16="http://schemas.microsoft.com/office/drawing/2014/main" id="{31A38548-A84D-B643-BEB5-A359B949B8B9}"/>
              </a:ext>
            </a:extLst>
          </p:cNvPr>
          <p:cNvGrpSpPr/>
          <p:nvPr/>
        </p:nvGrpSpPr>
        <p:grpSpPr>
          <a:xfrm>
            <a:off x="7007653" y="3356419"/>
            <a:ext cx="707612" cy="453197"/>
            <a:chOff x="7698509" y="2176725"/>
            <a:chExt cx="943482" cy="604263"/>
          </a:xfrm>
        </p:grpSpPr>
        <p:pic>
          <p:nvPicPr>
            <p:cNvPr id="293" name="Picture 292" descr="A picture containing monitor, television, screen, photo&#10;&#10;Description automatically generated">
              <a:extLst>
                <a:ext uri="{FF2B5EF4-FFF2-40B4-BE49-F238E27FC236}">
                  <a16:creationId xmlns:a16="http://schemas.microsoft.com/office/drawing/2014/main" id="{9C558C14-3545-3A4C-A74E-710DED2ECEDC}"/>
                </a:ext>
              </a:extLst>
            </p:cNvPr>
            <p:cNvPicPr>
              <a:picLocks noChangeAspect="1"/>
            </p:cNvPicPr>
            <p:nvPr/>
          </p:nvPicPr>
          <p:blipFill>
            <a:blip r:embed="rId3"/>
            <a:stretch>
              <a:fillRect/>
            </a:stretch>
          </p:blipFill>
          <p:spPr>
            <a:xfrm>
              <a:off x="7744691" y="2449197"/>
              <a:ext cx="772609" cy="262519"/>
            </a:xfrm>
            <a:prstGeom prst="rect">
              <a:avLst/>
            </a:prstGeom>
          </p:spPr>
        </p:pic>
        <p:pic>
          <p:nvPicPr>
            <p:cNvPr id="294" name="Picture 293" descr="A picture containing monitor, television, screen, photo&#10;&#10;Description automatically generated">
              <a:extLst>
                <a:ext uri="{FF2B5EF4-FFF2-40B4-BE49-F238E27FC236}">
                  <a16:creationId xmlns:a16="http://schemas.microsoft.com/office/drawing/2014/main" id="{B11AB87A-BA5E-F541-93E8-003DAF4DCC52}"/>
                </a:ext>
              </a:extLst>
            </p:cNvPr>
            <p:cNvPicPr>
              <a:picLocks noChangeAspect="1"/>
            </p:cNvPicPr>
            <p:nvPr/>
          </p:nvPicPr>
          <p:blipFill>
            <a:blip r:embed="rId3"/>
            <a:stretch>
              <a:fillRect/>
            </a:stretch>
          </p:blipFill>
          <p:spPr>
            <a:xfrm>
              <a:off x="7698509" y="2518469"/>
              <a:ext cx="772609" cy="262519"/>
            </a:xfrm>
            <a:prstGeom prst="rect">
              <a:avLst/>
            </a:prstGeom>
          </p:spPr>
        </p:pic>
        <p:pic>
          <p:nvPicPr>
            <p:cNvPr id="295" name="Picture 294" descr="A picture containing monitor, television, screen, photo&#10;&#10;Description automatically generated">
              <a:extLst>
                <a:ext uri="{FF2B5EF4-FFF2-40B4-BE49-F238E27FC236}">
                  <a16:creationId xmlns:a16="http://schemas.microsoft.com/office/drawing/2014/main" id="{009FDD7D-5EA5-DC49-BDCF-5450AB5318C3}"/>
                </a:ext>
              </a:extLst>
            </p:cNvPr>
            <p:cNvPicPr>
              <a:picLocks noChangeAspect="1"/>
            </p:cNvPicPr>
            <p:nvPr/>
          </p:nvPicPr>
          <p:blipFill>
            <a:blip r:embed="rId3"/>
            <a:stretch>
              <a:fillRect/>
            </a:stretch>
          </p:blipFill>
          <p:spPr>
            <a:xfrm>
              <a:off x="7869382" y="2176725"/>
              <a:ext cx="772609" cy="262519"/>
            </a:xfrm>
            <a:prstGeom prst="rect">
              <a:avLst/>
            </a:prstGeom>
          </p:spPr>
        </p:pic>
        <p:sp>
          <p:nvSpPr>
            <p:cNvPr id="296" name="TextBox 295">
              <a:extLst>
                <a:ext uri="{FF2B5EF4-FFF2-40B4-BE49-F238E27FC236}">
                  <a16:creationId xmlns:a16="http://schemas.microsoft.com/office/drawing/2014/main" id="{41EDF864-68A8-2447-868F-ADB0A7AE7A7C}"/>
                </a:ext>
              </a:extLst>
            </p:cNvPr>
            <p:cNvSpPr txBox="1"/>
            <p:nvPr/>
          </p:nvSpPr>
          <p:spPr>
            <a:xfrm>
              <a:off x="8026399" y="2202874"/>
              <a:ext cx="502701" cy="492443"/>
            </a:xfrm>
            <a:prstGeom prst="rect">
              <a:avLst/>
            </a:prstGeom>
            <a:noFill/>
          </p:spPr>
          <p:txBody>
            <a:bodyPr wrap="none" rtlCol="0">
              <a:spAutoFit/>
            </a:bodyPr>
            <a:lstStyle/>
            <a:p>
              <a:r>
                <a:rPr lang="en-US" dirty="0"/>
                <a:t>...</a:t>
              </a:r>
            </a:p>
          </p:txBody>
        </p:sp>
      </p:grpSp>
      <p:sp>
        <p:nvSpPr>
          <p:cNvPr id="7" name="TextBox 6">
            <a:extLst>
              <a:ext uri="{FF2B5EF4-FFF2-40B4-BE49-F238E27FC236}">
                <a16:creationId xmlns:a16="http://schemas.microsoft.com/office/drawing/2014/main" id="{429CC926-11E0-4A40-89D2-22A6EDAA3C57}"/>
              </a:ext>
            </a:extLst>
          </p:cNvPr>
          <p:cNvSpPr txBox="1"/>
          <p:nvPr/>
        </p:nvSpPr>
        <p:spPr>
          <a:xfrm>
            <a:off x="6042134" y="1129205"/>
            <a:ext cx="2506718" cy="1061829"/>
          </a:xfrm>
          <a:prstGeom prst="rect">
            <a:avLst/>
          </a:prstGeom>
          <a:noFill/>
        </p:spPr>
        <p:txBody>
          <a:bodyPr wrap="square" rtlCol="0">
            <a:spAutoFit/>
          </a:bodyPr>
          <a:lstStyle/>
          <a:p>
            <a:r>
              <a:rPr lang="en-US" altLang="en-US" sz="2100" i="1" dirty="0">
                <a:solidFill>
                  <a:srgbClr val="CC0000"/>
                </a:solidFill>
                <a:ea typeface="ＭＳ Ｐゴシック" panose="020B0600070205080204" pitchFamily="34" charset="-128"/>
              </a:rPr>
              <a:t>D</a:t>
            </a:r>
            <a:r>
              <a:rPr lang="en-US" altLang="en-US" sz="2100" dirty="0">
                <a:solidFill>
                  <a:prstClr val="black"/>
                </a:solidFill>
                <a:ea typeface="ＭＳ Ｐゴシック" panose="020B0600070205080204" pitchFamily="34" charset="-128"/>
              </a:rPr>
              <a:t>ynamic, </a:t>
            </a:r>
            <a:r>
              <a:rPr lang="en-US" altLang="en-US" sz="2100" i="1" dirty="0">
                <a:solidFill>
                  <a:srgbClr val="CC0000"/>
                </a:solidFill>
                <a:ea typeface="ＭＳ Ｐゴシック" panose="020B0600070205080204" pitchFamily="34" charset="-128"/>
              </a:rPr>
              <a:t>A</a:t>
            </a:r>
            <a:r>
              <a:rPr lang="en-US" altLang="en-US" sz="2100" dirty="0">
                <a:solidFill>
                  <a:prstClr val="black"/>
                </a:solidFill>
                <a:ea typeface="ＭＳ Ｐゴシック" panose="020B0600070205080204" pitchFamily="34" charset="-128"/>
              </a:rPr>
              <a:t>daptive </a:t>
            </a:r>
            <a:r>
              <a:rPr lang="en-US" altLang="en-US" sz="2100" i="1" dirty="0">
                <a:solidFill>
                  <a:srgbClr val="CC0000"/>
                </a:solidFill>
                <a:ea typeface="ＭＳ Ｐゴシック" panose="020B0600070205080204" pitchFamily="34" charset="-128"/>
              </a:rPr>
              <a:t>S</a:t>
            </a:r>
            <a:r>
              <a:rPr lang="en-US" altLang="en-US" sz="2100" dirty="0">
                <a:solidFill>
                  <a:prstClr val="black"/>
                </a:solidFill>
                <a:ea typeface="ＭＳ Ｐゴシック" panose="020B0600070205080204" pitchFamily="34" charset="-128"/>
              </a:rPr>
              <a:t>treaming over </a:t>
            </a:r>
            <a:r>
              <a:rPr lang="en-US" altLang="en-US" sz="2100" i="1" dirty="0">
                <a:solidFill>
                  <a:srgbClr val="CC0000"/>
                </a:solidFill>
                <a:ea typeface="ＭＳ Ｐゴシック" panose="020B0600070205080204" pitchFamily="34" charset="-128"/>
              </a:rPr>
              <a:t>H</a:t>
            </a:r>
            <a:r>
              <a:rPr lang="en-US" altLang="en-US" sz="2100" dirty="0">
                <a:solidFill>
                  <a:prstClr val="black"/>
                </a:solidFill>
                <a:ea typeface="ＭＳ Ｐゴシック" panose="020B0600070205080204" pitchFamily="34" charset="-128"/>
              </a:rPr>
              <a:t>TTP</a:t>
            </a:r>
          </a:p>
        </p:txBody>
      </p:sp>
      <p:sp>
        <p:nvSpPr>
          <p:cNvPr id="159" name="Slide Number Placeholder 2">
            <a:extLst>
              <a:ext uri="{FF2B5EF4-FFF2-40B4-BE49-F238E27FC236}">
                <a16:creationId xmlns:a16="http://schemas.microsoft.com/office/drawing/2014/main" id="{7C0F33DF-63FA-2745-8C97-25D9FA32E086}"/>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16</a:t>
            </a:fld>
            <a:endParaRPr lang="en-US" dirty="0"/>
          </a:p>
        </p:txBody>
      </p:sp>
    </p:spTree>
    <p:extLst>
      <p:ext uri="{BB962C8B-B14F-4D97-AF65-F5344CB8AC3E}">
        <p14:creationId xmlns:p14="http://schemas.microsoft.com/office/powerpoint/2010/main" val="344283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dissolve">
                                      <p:cBhvr>
                                        <p:cTn id="7" dur="500"/>
                                        <p:tgtEl>
                                          <p:spTgt spid="8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0">
                                            <p:txEl>
                                              <p:pRg st="1" end="1"/>
                                            </p:txEl>
                                          </p:spTgt>
                                        </p:tgtEl>
                                        <p:attrNameLst>
                                          <p:attrName>style.visibility</p:attrName>
                                        </p:attrNameLst>
                                      </p:cBhvr>
                                      <p:to>
                                        <p:strVal val="visible"/>
                                      </p:to>
                                    </p:set>
                                    <p:animEffect transition="in" filter="dissolve">
                                      <p:cBhvr>
                                        <p:cTn id="10" dur="500"/>
                                        <p:tgtEl>
                                          <p:spTgt spid="8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animEffect transition="in" filter="dissolve">
                                      <p:cBhvr>
                                        <p:cTn id="15" dur="500"/>
                                        <p:tgtEl>
                                          <p:spTgt spid="8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0">
                                            <p:txEl>
                                              <p:pRg st="3" end="3"/>
                                            </p:txEl>
                                          </p:spTgt>
                                        </p:tgtEl>
                                        <p:attrNameLst>
                                          <p:attrName>style.visibility</p:attrName>
                                        </p:attrNameLst>
                                      </p:cBhvr>
                                      <p:to>
                                        <p:strVal val="visible"/>
                                      </p:to>
                                    </p:set>
                                    <p:animEffect transition="in" filter="dissolve">
                                      <p:cBhvr>
                                        <p:cTn id="20" dur="500"/>
                                        <p:tgtEl>
                                          <p:spTgt spid="8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80">
                                            <p:txEl>
                                              <p:pRg st="4" end="4"/>
                                            </p:txEl>
                                          </p:spTgt>
                                        </p:tgtEl>
                                        <p:attrNameLst>
                                          <p:attrName>style.visibility</p:attrName>
                                        </p:attrNameLst>
                                      </p:cBhvr>
                                      <p:to>
                                        <p:strVal val="visible"/>
                                      </p:to>
                                    </p:set>
                                    <p:animEffect transition="in" filter="dissolve">
                                      <p:cBhvr>
                                        <p:cTn id="25" dur="500"/>
                                        <p:tgtEl>
                                          <p:spTgt spid="8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0">
                                            <p:txEl>
                                              <p:pRg st="5" end="5"/>
                                            </p:txEl>
                                          </p:spTgt>
                                        </p:tgtEl>
                                        <p:attrNameLst>
                                          <p:attrName>style.visibility</p:attrName>
                                        </p:attrNameLst>
                                      </p:cBhvr>
                                      <p:to>
                                        <p:strVal val="visible"/>
                                      </p:to>
                                    </p:set>
                                    <p:animEffect transition="in" filter="dissolve">
                                      <p:cBhvr>
                                        <p:cTn id="30" dur="500"/>
                                        <p:tgtEl>
                                          <p:spTgt spid="8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43">
                                            <p:txEl>
                                              <p:pRg st="0" end="0"/>
                                            </p:txEl>
                                          </p:spTgt>
                                        </p:tgtEl>
                                        <p:attrNameLst>
                                          <p:attrName>style.visibility</p:attrName>
                                        </p:attrNameLst>
                                      </p:cBhvr>
                                      <p:to>
                                        <p:strVal val="visible"/>
                                      </p:to>
                                    </p:set>
                                    <p:animEffect transition="in" filter="dissolve">
                                      <p:cBhvr>
                                        <p:cTn id="35" dur="500"/>
                                        <p:tgtEl>
                                          <p:spTgt spid="24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43">
                                            <p:txEl>
                                              <p:pRg st="1" end="1"/>
                                            </p:txEl>
                                          </p:spTgt>
                                        </p:tgtEl>
                                        <p:attrNameLst>
                                          <p:attrName>style.visibility</p:attrName>
                                        </p:attrNameLst>
                                      </p:cBhvr>
                                      <p:to>
                                        <p:strVal val="visible"/>
                                      </p:to>
                                    </p:set>
                                    <p:animEffect transition="in" filter="dissolve">
                                      <p:cBhvr>
                                        <p:cTn id="40" dur="500"/>
                                        <p:tgtEl>
                                          <p:spTgt spid="24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43">
                                            <p:txEl>
                                              <p:pRg st="2" end="2"/>
                                            </p:txEl>
                                          </p:spTgt>
                                        </p:tgtEl>
                                        <p:attrNameLst>
                                          <p:attrName>style.visibility</p:attrName>
                                        </p:attrNameLst>
                                      </p:cBhvr>
                                      <p:to>
                                        <p:strVal val="visible"/>
                                      </p:to>
                                    </p:set>
                                    <p:animEffect transition="in" filter="dissolve">
                                      <p:cBhvr>
                                        <p:cTn id="45" dur="500"/>
                                        <p:tgtEl>
                                          <p:spTgt spid="243">
                                            <p:txEl>
                                              <p:pRg st="2" end="2"/>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243">
                                            <p:txEl>
                                              <p:pRg st="3" end="3"/>
                                            </p:txEl>
                                          </p:spTgt>
                                        </p:tgtEl>
                                        <p:attrNameLst>
                                          <p:attrName>style.visibility</p:attrName>
                                        </p:attrNameLst>
                                      </p:cBhvr>
                                      <p:to>
                                        <p:strVal val="visible"/>
                                      </p:to>
                                    </p:set>
                                    <p:animEffect transition="in" filter="dissolve">
                                      <p:cBhvr>
                                        <p:cTn id="48" dur="500"/>
                                        <p:tgtEl>
                                          <p:spTgt spid="243">
                                            <p:txEl>
                                              <p:pRg st="3" end="3"/>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243">
                                            <p:txEl>
                                              <p:pRg st="4" end="4"/>
                                            </p:txEl>
                                          </p:spTgt>
                                        </p:tgtEl>
                                        <p:attrNameLst>
                                          <p:attrName>style.visibility</p:attrName>
                                        </p:attrNameLst>
                                      </p:cBhvr>
                                      <p:to>
                                        <p:strVal val="visible"/>
                                      </p:to>
                                    </p:set>
                                    <p:animEffect transition="in" filter="dissolve">
                                      <p:cBhvr>
                                        <p:cTn id="51" dur="5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reeform 1287">
            <a:extLst>
              <a:ext uri="{FF2B5EF4-FFF2-40B4-BE49-F238E27FC236}">
                <a16:creationId xmlns:a16="http://schemas.microsoft.com/office/drawing/2014/main" id="{404F16F4-75A1-BF4D-92FE-33BA84DA1278}"/>
              </a:ext>
            </a:extLst>
          </p:cNvPr>
          <p:cNvSpPr>
            <a:spLocks/>
          </p:cNvSpPr>
          <p:nvPr/>
        </p:nvSpPr>
        <p:spPr bwMode="auto">
          <a:xfrm>
            <a:off x="6530755" y="2805866"/>
            <a:ext cx="1098668" cy="630659"/>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43" name="Group 242">
            <a:extLst>
              <a:ext uri="{FF2B5EF4-FFF2-40B4-BE49-F238E27FC236}">
                <a16:creationId xmlns:a16="http://schemas.microsoft.com/office/drawing/2014/main" id="{C2862E78-E331-4046-AE2A-D6D501E0BBE5}"/>
              </a:ext>
            </a:extLst>
          </p:cNvPr>
          <p:cNvGrpSpPr/>
          <p:nvPr/>
        </p:nvGrpSpPr>
        <p:grpSpPr>
          <a:xfrm>
            <a:off x="5844826" y="2596211"/>
            <a:ext cx="707612" cy="849365"/>
            <a:chOff x="7698509" y="2176725"/>
            <a:chExt cx="943482" cy="1132486"/>
          </a:xfrm>
        </p:grpSpPr>
        <p:grpSp>
          <p:nvGrpSpPr>
            <p:cNvPr id="244" name="Group 249">
              <a:extLst>
                <a:ext uri="{FF2B5EF4-FFF2-40B4-BE49-F238E27FC236}">
                  <a16:creationId xmlns:a16="http://schemas.microsoft.com/office/drawing/2014/main" id="{35343F8F-225F-7C4C-9B10-94583488C6EE}"/>
                </a:ext>
              </a:extLst>
            </p:cNvPr>
            <p:cNvGrpSpPr>
              <a:grpSpLocks/>
            </p:cNvGrpSpPr>
            <p:nvPr/>
          </p:nvGrpSpPr>
          <p:grpSpPr bwMode="auto">
            <a:xfrm>
              <a:off x="8058261" y="2771439"/>
              <a:ext cx="269531" cy="537772"/>
              <a:chOff x="4140" y="429"/>
              <a:chExt cx="1425" cy="2396"/>
            </a:xfrm>
          </p:grpSpPr>
          <p:sp>
            <p:nvSpPr>
              <p:cNvPr id="250" name="Freeform 250">
                <a:extLst>
                  <a:ext uri="{FF2B5EF4-FFF2-40B4-BE49-F238E27FC236}">
                    <a16:creationId xmlns:a16="http://schemas.microsoft.com/office/drawing/2014/main" id="{2DDF4AC9-4574-B44E-8F79-83AF41FF2E7A}"/>
                  </a:ext>
                </a:extLst>
              </p:cNvPr>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51" name="Rectangle 251">
                <a:extLst>
                  <a:ext uri="{FF2B5EF4-FFF2-40B4-BE49-F238E27FC236}">
                    <a16:creationId xmlns:a16="http://schemas.microsoft.com/office/drawing/2014/main" id="{125F278D-DCFD-1D47-B29F-96EEA8EC409E}"/>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52" name="Freeform 252">
                <a:extLst>
                  <a:ext uri="{FF2B5EF4-FFF2-40B4-BE49-F238E27FC236}">
                    <a16:creationId xmlns:a16="http://schemas.microsoft.com/office/drawing/2014/main" id="{BA457A20-9F7E-BF4B-883A-BDB0CB6A65E8}"/>
                  </a:ext>
                </a:extLst>
              </p:cNvPr>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53" name="Freeform 253">
                <a:extLst>
                  <a:ext uri="{FF2B5EF4-FFF2-40B4-BE49-F238E27FC236}">
                    <a16:creationId xmlns:a16="http://schemas.microsoft.com/office/drawing/2014/main" id="{AB261642-A927-1C41-ACC5-5EFF6447FA4D}"/>
                  </a:ext>
                </a:extLst>
              </p:cNvPr>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54" name="Rectangle 254">
                <a:extLst>
                  <a:ext uri="{FF2B5EF4-FFF2-40B4-BE49-F238E27FC236}">
                    <a16:creationId xmlns:a16="http://schemas.microsoft.com/office/drawing/2014/main" id="{584A821F-0042-7040-A2CA-F10C36A030FD}"/>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55" name="Group 255">
                <a:extLst>
                  <a:ext uri="{FF2B5EF4-FFF2-40B4-BE49-F238E27FC236}">
                    <a16:creationId xmlns:a16="http://schemas.microsoft.com/office/drawing/2014/main" id="{F814615B-BC3F-DE4A-B920-D363184D9B54}"/>
                  </a:ext>
                </a:extLst>
              </p:cNvPr>
              <p:cNvGrpSpPr>
                <a:grpSpLocks/>
              </p:cNvGrpSpPr>
              <p:nvPr/>
            </p:nvGrpSpPr>
            <p:grpSpPr bwMode="auto">
              <a:xfrm>
                <a:off x="4749" y="668"/>
                <a:ext cx="581" cy="145"/>
                <a:chOff x="614" y="2568"/>
                <a:chExt cx="725" cy="139"/>
              </a:xfrm>
            </p:grpSpPr>
            <p:sp>
              <p:nvSpPr>
                <p:cNvPr id="280" name="AutoShape 256">
                  <a:extLst>
                    <a:ext uri="{FF2B5EF4-FFF2-40B4-BE49-F238E27FC236}">
                      <a16:creationId xmlns:a16="http://schemas.microsoft.com/office/drawing/2014/main" id="{C8D85753-1B3E-A74F-AA5C-BB04C9162E8A}"/>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81" name="AutoShape 257">
                  <a:extLst>
                    <a:ext uri="{FF2B5EF4-FFF2-40B4-BE49-F238E27FC236}">
                      <a16:creationId xmlns:a16="http://schemas.microsoft.com/office/drawing/2014/main" id="{926A67F9-2094-024F-A1D0-786E8E512620}"/>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56" name="Rectangle 258">
                <a:extLst>
                  <a:ext uri="{FF2B5EF4-FFF2-40B4-BE49-F238E27FC236}">
                    <a16:creationId xmlns:a16="http://schemas.microsoft.com/office/drawing/2014/main" id="{8B22385E-132F-3047-97B0-9C586551CC93}"/>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57" name="Group 259">
                <a:extLst>
                  <a:ext uri="{FF2B5EF4-FFF2-40B4-BE49-F238E27FC236}">
                    <a16:creationId xmlns:a16="http://schemas.microsoft.com/office/drawing/2014/main" id="{E2FB9C56-C6A0-9940-9500-F88781DAFCB7}"/>
                  </a:ext>
                </a:extLst>
              </p:cNvPr>
              <p:cNvGrpSpPr>
                <a:grpSpLocks/>
              </p:cNvGrpSpPr>
              <p:nvPr/>
            </p:nvGrpSpPr>
            <p:grpSpPr bwMode="auto">
              <a:xfrm>
                <a:off x="4747" y="994"/>
                <a:ext cx="581" cy="134"/>
                <a:chOff x="614" y="2568"/>
                <a:chExt cx="725" cy="139"/>
              </a:xfrm>
            </p:grpSpPr>
            <p:sp>
              <p:nvSpPr>
                <p:cNvPr id="278" name="AutoShape 260">
                  <a:extLst>
                    <a:ext uri="{FF2B5EF4-FFF2-40B4-BE49-F238E27FC236}">
                      <a16:creationId xmlns:a16="http://schemas.microsoft.com/office/drawing/2014/main" id="{AE82C8C9-78C7-EB41-8484-25DD6CCDE532}"/>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9" name="AutoShape 261">
                  <a:extLst>
                    <a:ext uri="{FF2B5EF4-FFF2-40B4-BE49-F238E27FC236}">
                      <a16:creationId xmlns:a16="http://schemas.microsoft.com/office/drawing/2014/main" id="{4CAD5F11-377D-DA41-9929-793E957FABE0}"/>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58" name="Rectangle 262">
                <a:extLst>
                  <a:ext uri="{FF2B5EF4-FFF2-40B4-BE49-F238E27FC236}">
                    <a16:creationId xmlns:a16="http://schemas.microsoft.com/office/drawing/2014/main" id="{E15EE455-6602-1B46-82C6-D12F3D30F331}"/>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59" name="Rectangle 263">
                <a:extLst>
                  <a:ext uri="{FF2B5EF4-FFF2-40B4-BE49-F238E27FC236}">
                    <a16:creationId xmlns:a16="http://schemas.microsoft.com/office/drawing/2014/main" id="{AD216EEF-90DF-6044-8300-79C8D0C9DB59}"/>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60" name="Group 264">
                <a:extLst>
                  <a:ext uri="{FF2B5EF4-FFF2-40B4-BE49-F238E27FC236}">
                    <a16:creationId xmlns:a16="http://schemas.microsoft.com/office/drawing/2014/main" id="{38A22B19-490B-C242-8F58-277580AE97CF}"/>
                  </a:ext>
                </a:extLst>
              </p:cNvPr>
              <p:cNvGrpSpPr>
                <a:grpSpLocks/>
              </p:cNvGrpSpPr>
              <p:nvPr/>
            </p:nvGrpSpPr>
            <p:grpSpPr bwMode="auto">
              <a:xfrm>
                <a:off x="4735" y="1627"/>
                <a:ext cx="582" cy="151"/>
                <a:chOff x="614" y="2568"/>
                <a:chExt cx="725" cy="139"/>
              </a:xfrm>
            </p:grpSpPr>
            <p:sp>
              <p:nvSpPr>
                <p:cNvPr id="276" name="AutoShape 265">
                  <a:extLst>
                    <a:ext uri="{FF2B5EF4-FFF2-40B4-BE49-F238E27FC236}">
                      <a16:creationId xmlns:a16="http://schemas.microsoft.com/office/drawing/2014/main" id="{0F07B0CB-609F-5F42-B166-9E9E5B0F3873}"/>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7" name="AutoShape 266">
                  <a:extLst>
                    <a:ext uri="{FF2B5EF4-FFF2-40B4-BE49-F238E27FC236}">
                      <a16:creationId xmlns:a16="http://schemas.microsoft.com/office/drawing/2014/main" id="{C722D099-4A14-9D40-9F8A-E706A539833F}"/>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61" name="Freeform 267">
                <a:extLst>
                  <a:ext uri="{FF2B5EF4-FFF2-40B4-BE49-F238E27FC236}">
                    <a16:creationId xmlns:a16="http://schemas.microsoft.com/office/drawing/2014/main" id="{0E0C9BF4-C0A2-A84A-9613-F81F7F110E01}"/>
                  </a:ext>
                </a:extLst>
              </p:cNvPr>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62" name="Group 268">
                <a:extLst>
                  <a:ext uri="{FF2B5EF4-FFF2-40B4-BE49-F238E27FC236}">
                    <a16:creationId xmlns:a16="http://schemas.microsoft.com/office/drawing/2014/main" id="{9FE0A4E1-4CF2-114C-845A-8481D9076B3B}"/>
                  </a:ext>
                </a:extLst>
              </p:cNvPr>
              <p:cNvGrpSpPr>
                <a:grpSpLocks/>
              </p:cNvGrpSpPr>
              <p:nvPr/>
            </p:nvGrpSpPr>
            <p:grpSpPr bwMode="auto">
              <a:xfrm>
                <a:off x="4739" y="1327"/>
                <a:ext cx="582" cy="139"/>
                <a:chOff x="614" y="2568"/>
                <a:chExt cx="725" cy="139"/>
              </a:xfrm>
            </p:grpSpPr>
            <p:sp>
              <p:nvSpPr>
                <p:cNvPr id="274" name="AutoShape 269">
                  <a:extLst>
                    <a:ext uri="{FF2B5EF4-FFF2-40B4-BE49-F238E27FC236}">
                      <a16:creationId xmlns:a16="http://schemas.microsoft.com/office/drawing/2014/main" id="{E06D45BF-7390-6A42-963D-1D3548228EEE}"/>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5" name="AutoShape 270">
                  <a:extLst>
                    <a:ext uri="{FF2B5EF4-FFF2-40B4-BE49-F238E27FC236}">
                      <a16:creationId xmlns:a16="http://schemas.microsoft.com/office/drawing/2014/main" id="{F1193CF1-1B3E-734C-9489-B2773E5EBB20}"/>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63" name="Rectangle 271">
                <a:extLst>
                  <a:ext uri="{FF2B5EF4-FFF2-40B4-BE49-F238E27FC236}">
                    <a16:creationId xmlns:a16="http://schemas.microsoft.com/office/drawing/2014/main" id="{32BCEFA0-C9E2-DA4E-99BA-A8D6B2F52992}"/>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64" name="Freeform 272">
                <a:extLst>
                  <a:ext uri="{FF2B5EF4-FFF2-40B4-BE49-F238E27FC236}">
                    <a16:creationId xmlns:a16="http://schemas.microsoft.com/office/drawing/2014/main" id="{6A191132-8B3F-2C48-A27B-58F58CCC0002}"/>
                  </a:ext>
                </a:extLst>
              </p:cNvPr>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65" name="Freeform 273">
                <a:extLst>
                  <a:ext uri="{FF2B5EF4-FFF2-40B4-BE49-F238E27FC236}">
                    <a16:creationId xmlns:a16="http://schemas.microsoft.com/office/drawing/2014/main" id="{46FB17C7-5975-EA4A-B24E-E0968F52348A}"/>
                  </a:ext>
                </a:extLst>
              </p:cNvPr>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66" name="Oval 274">
                <a:extLst>
                  <a:ext uri="{FF2B5EF4-FFF2-40B4-BE49-F238E27FC236}">
                    <a16:creationId xmlns:a16="http://schemas.microsoft.com/office/drawing/2014/main" id="{4F5F45CB-8948-BF44-A12C-CBB9ED44DD95}"/>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67" name="Freeform 275">
                <a:extLst>
                  <a:ext uri="{FF2B5EF4-FFF2-40B4-BE49-F238E27FC236}">
                    <a16:creationId xmlns:a16="http://schemas.microsoft.com/office/drawing/2014/main" id="{9075DFD9-3F16-6E4D-861C-2319EA64E775}"/>
                  </a:ext>
                </a:extLst>
              </p:cNvPr>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68" name="AutoShape 276">
                <a:extLst>
                  <a:ext uri="{FF2B5EF4-FFF2-40B4-BE49-F238E27FC236}">
                    <a16:creationId xmlns:a16="http://schemas.microsoft.com/office/drawing/2014/main" id="{2DB55821-399B-E044-BDB5-8E02E0ED1553}"/>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69" name="AutoShape 277">
                <a:extLst>
                  <a:ext uri="{FF2B5EF4-FFF2-40B4-BE49-F238E27FC236}">
                    <a16:creationId xmlns:a16="http://schemas.microsoft.com/office/drawing/2014/main" id="{E5BA92D7-799B-CE46-871E-CCA9863424D0}"/>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0" name="Oval 278">
                <a:extLst>
                  <a:ext uri="{FF2B5EF4-FFF2-40B4-BE49-F238E27FC236}">
                    <a16:creationId xmlns:a16="http://schemas.microsoft.com/office/drawing/2014/main" id="{3279B121-A511-4C48-A668-CAFE86B6842B}"/>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1" name="Oval 279">
                <a:extLst>
                  <a:ext uri="{FF2B5EF4-FFF2-40B4-BE49-F238E27FC236}">
                    <a16:creationId xmlns:a16="http://schemas.microsoft.com/office/drawing/2014/main" id="{6181626E-D3B9-6D4D-9F91-E6BD5373FAA5}"/>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cs typeface="Arial" charset="0"/>
                </a:endParaRPr>
              </a:p>
            </p:txBody>
          </p:sp>
          <p:sp>
            <p:nvSpPr>
              <p:cNvPr id="272" name="Oval 280">
                <a:extLst>
                  <a:ext uri="{FF2B5EF4-FFF2-40B4-BE49-F238E27FC236}">
                    <a16:creationId xmlns:a16="http://schemas.microsoft.com/office/drawing/2014/main" id="{D546FF68-BE14-5140-8A04-2B0DB0111866}"/>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73" name="Rectangle 281">
                <a:extLst>
                  <a:ext uri="{FF2B5EF4-FFF2-40B4-BE49-F238E27FC236}">
                    <a16:creationId xmlns:a16="http://schemas.microsoft.com/office/drawing/2014/main" id="{B9666053-A441-4D4D-95B5-747CF79B7663}"/>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grpSp>
          <p:nvGrpSpPr>
            <p:cNvPr id="245" name="Group 244">
              <a:extLst>
                <a:ext uri="{FF2B5EF4-FFF2-40B4-BE49-F238E27FC236}">
                  <a16:creationId xmlns:a16="http://schemas.microsoft.com/office/drawing/2014/main" id="{840EBCD1-E7B6-A743-BF86-6330FD745789}"/>
                </a:ext>
              </a:extLst>
            </p:cNvPr>
            <p:cNvGrpSpPr/>
            <p:nvPr/>
          </p:nvGrpSpPr>
          <p:grpSpPr>
            <a:xfrm>
              <a:off x="7698509" y="2176725"/>
              <a:ext cx="943482" cy="604263"/>
              <a:chOff x="7698509" y="2176725"/>
              <a:chExt cx="943482" cy="604263"/>
            </a:xfrm>
          </p:grpSpPr>
          <p:pic>
            <p:nvPicPr>
              <p:cNvPr id="246" name="Picture 245" descr="A picture containing monitor, television, screen, photo&#10;&#10;Description automatically generated">
                <a:extLst>
                  <a:ext uri="{FF2B5EF4-FFF2-40B4-BE49-F238E27FC236}">
                    <a16:creationId xmlns:a16="http://schemas.microsoft.com/office/drawing/2014/main" id="{D6E1F21D-864B-1F40-9C96-47C2BCA3CBF2}"/>
                  </a:ext>
                </a:extLst>
              </p:cNvPr>
              <p:cNvPicPr>
                <a:picLocks noChangeAspect="1"/>
              </p:cNvPicPr>
              <p:nvPr/>
            </p:nvPicPr>
            <p:blipFill>
              <a:blip r:embed="rId3"/>
              <a:stretch>
                <a:fillRect/>
              </a:stretch>
            </p:blipFill>
            <p:spPr>
              <a:xfrm>
                <a:off x="7744691" y="2449197"/>
                <a:ext cx="772609" cy="262519"/>
              </a:xfrm>
              <a:prstGeom prst="rect">
                <a:avLst/>
              </a:prstGeom>
            </p:spPr>
          </p:pic>
          <p:pic>
            <p:nvPicPr>
              <p:cNvPr id="247" name="Picture 246" descr="A picture containing monitor, television, screen, photo&#10;&#10;Description automatically generated">
                <a:extLst>
                  <a:ext uri="{FF2B5EF4-FFF2-40B4-BE49-F238E27FC236}">
                    <a16:creationId xmlns:a16="http://schemas.microsoft.com/office/drawing/2014/main" id="{42370393-D738-C942-9E56-D3F94CBE1B2B}"/>
                  </a:ext>
                </a:extLst>
              </p:cNvPr>
              <p:cNvPicPr>
                <a:picLocks noChangeAspect="1"/>
              </p:cNvPicPr>
              <p:nvPr/>
            </p:nvPicPr>
            <p:blipFill>
              <a:blip r:embed="rId3"/>
              <a:stretch>
                <a:fillRect/>
              </a:stretch>
            </p:blipFill>
            <p:spPr>
              <a:xfrm>
                <a:off x="7698509" y="2518469"/>
                <a:ext cx="772609" cy="262519"/>
              </a:xfrm>
              <a:prstGeom prst="rect">
                <a:avLst/>
              </a:prstGeom>
            </p:spPr>
          </p:pic>
          <p:pic>
            <p:nvPicPr>
              <p:cNvPr id="248" name="Picture 247" descr="A picture containing monitor, television, screen, photo&#10;&#10;Description automatically generated">
                <a:extLst>
                  <a:ext uri="{FF2B5EF4-FFF2-40B4-BE49-F238E27FC236}">
                    <a16:creationId xmlns:a16="http://schemas.microsoft.com/office/drawing/2014/main" id="{FF03F89A-E5B5-5947-8B74-5B1C5D68CB24}"/>
                  </a:ext>
                </a:extLst>
              </p:cNvPr>
              <p:cNvPicPr>
                <a:picLocks noChangeAspect="1"/>
              </p:cNvPicPr>
              <p:nvPr/>
            </p:nvPicPr>
            <p:blipFill>
              <a:blip r:embed="rId3"/>
              <a:stretch>
                <a:fillRect/>
              </a:stretch>
            </p:blipFill>
            <p:spPr>
              <a:xfrm>
                <a:off x="7869382" y="2176725"/>
                <a:ext cx="772609" cy="262519"/>
              </a:xfrm>
              <a:prstGeom prst="rect">
                <a:avLst/>
              </a:prstGeom>
            </p:spPr>
          </p:pic>
          <p:sp>
            <p:nvSpPr>
              <p:cNvPr id="249" name="TextBox 248">
                <a:extLst>
                  <a:ext uri="{FF2B5EF4-FFF2-40B4-BE49-F238E27FC236}">
                    <a16:creationId xmlns:a16="http://schemas.microsoft.com/office/drawing/2014/main" id="{162E8850-E3DD-E04E-A0E6-24BA9B907E8F}"/>
                  </a:ext>
                </a:extLst>
              </p:cNvPr>
              <p:cNvSpPr txBox="1"/>
              <p:nvPr/>
            </p:nvSpPr>
            <p:spPr>
              <a:xfrm>
                <a:off x="8026399" y="2202874"/>
                <a:ext cx="502701" cy="492442"/>
              </a:xfrm>
              <a:prstGeom prst="rect">
                <a:avLst/>
              </a:prstGeom>
              <a:noFill/>
            </p:spPr>
            <p:txBody>
              <a:bodyPr wrap="none" rtlCol="0">
                <a:spAutoFit/>
              </a:bodyPr>
              <a:lstStyle/>
              <a:p>
                <a:r>
                  <a:rPr lang="en-US" dirty="0"/>
                  <a:t>...</a:t>
                </a:r>
              </a:p>
            </p:txBody>
          </p:sp>
        </p:grpSp>
      </p:grpSp>
      <p:grpSp>
        <p:nvGrpSpPr>
          <p:cNvPr id="282" name="Group 249">
            <a:extLst>
              <a:ext uri="{FF2B5EF4-FFF2-40B4-BE49-F238E27FC236}">
                <a16:creationId xmlns:a16="http://schemas.microsoft.com/office/drawing/2014/main" id="{303AAFB7-AE59-FB43-806F-88716418AD9D}"/>
              </a:ext>
            </a:extLst>
          </p:cNvPr>
          <p:cNvGrpSpPr>
            <a:grpSpLocks/>
          </p:cNvGrpSpPr>
          <p:nvPr/>
        </p:nvGrpSpPr>
        <p:grpSpPr bwMode="auto">
          <a:xfrm>
            <a:off x="6843916" y="2529389"/>
            <a:ext cx="202148" cy="403329"/>
            <a:chOff x="4140" y="429"/>
            <a:chExt cx="1425" cy="2396"/>
          </a:xfrm>
        </p:grpSpPr>
        <p:sp>
          <p:nvSpPr>
            <p:cNvPr id="283" name="Freeform 250">
              <a:extLst>
                <a:ext uri="{FF2B5EF4-FFF2-40B4-BE49-F238E27FC236}">
                  <a16:creationId xmlns:a16="http://schemas.microsoft.com/office/drawing/2014/main" id="{F583EC39-0EF7-C047-B61C-FCA4140C6365}"/>
                </a:ext>
              </a:extLst>
            </p:cNvPr>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84" name="Rectangle 251">
              <a:extLst>
                <a:ext uri="{FF2B5EF4-FFF2-40B4-BE49-F238E27FC236}">
                  <a16:creationId xmlns:a16="http://schemas.microsoft.com/office/drawing/2014/main" id="{1E2AD361-9367-024D-9B13-A995814D5BDA}"/>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85" name="Freeform 252">
              <a:extLst>
                <a:ext uri="{FF2B5EF4-FFF2-40B4-BE49-F238E27FC236}">
                  <a16:creationId xmlns:a16="http://schemas.microsoft.com/office/drawing/2014/main" id="{280AB857-6E8B-F04E-86E8-884DCDEB64A9}"/>
                </a:ext>
              </a:extLst>
            </p:cNvPr>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86" name="Freeform 253">
              <a:extLst>
                <a:ext uri="{FF2B5EF4-FFF2-40B4-BE49-F238E27FC236}">
                  <a16:creationId xmlns:a16="http://schemas.microsoft.com/office/drawing/2014/main" id="{17A6D9FD-0410-2E4A-A1DE-0C447AB9A1F7}"/>
                </a:ext>
              </a:extLst>
            </p:cNvPr>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87" name="Rectangle 254">
              <a:extLst>
                <a:ext uri="{FF2B5EF4-FFF2-40B4-BE49-F238E27FC236}">
                  <a16:creationId xmlns:a16="http://schemas.microsoft.com/office/drawing/2014/main" id="{A927C600-2D52-FB43-8F04-602018E3EB8E}"/>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88" name="Group 255">
              <a:extLst>
                <a:ext uri="{FF2B5EF4-FFF2-40B4-BE49-F238E27FC236}">
                  <a16:creationId xmlns:a16="http://schemas.microsoft.com/office/drawing/2014/main" id="{AD441C89-2F79-AA41-9247-E41725858419}"/>
                </a:ext>
              </a:extLst>
            </p:cNvPr>
            <p:cNvGrpSpPr>
              <a:grpSpLocks/>
            </p:cNvGrpSpPr>
            <p:nvPr/>
          </p:nvGrpSpPr>
          <p:grpSpPr bwMode="auto">
            <a:xfrm>
              <a:off x="4749" y="668"/>
              <a:ext cx="581" cy="145"/>
              <a:chOff x="614" y="2568"/>
              <a:chExt cx="725" cy="139"/>
            </a:xfrm>
          </p:grpSpPr>
          <p:sp>
            <p:nvSpPr>
              <p:cNvPr id="313" name="AutoShape 256">
                <a:extLst>
                  <a:ext uri="{FF2B5EF4-FFF2-40B4-BE49-F238E27FC236}">
                    <a16:creationId xmlns:a16="http://schemas.microsoft.com/office/drawing/2014/main" id="{1BDD9056-3563-DC4A-8E6F-D9E7C31BD6F9}"/>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4" name="AutoShape 257">
                <a:extLst>
                  <a:ext uri="{FF2B5EF4-FFF2-40B4-BE49-F238E27FC236}">
                    <a16:creationId xmlns:a16="http://schemas.microsoft.com/office/drawing/2014/main" id="{A464F9AC-80D5-8647-A3BF-7C8016D2E9F2}"/>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89" name="Rectangle 258">
              <a:extLst>
                <a:ext uri="{FF2B5EF4-FFF2-40B4-BE49-F238E27FC236}">
                  <a16:creationId xmlns:a16="http://schemas.microsoft.com/office/drawing/2014/main" id="{3CC90EBF-BE9D-094F-8D80-09DD69A5C8C2}"/>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90" name="Group 259">
              <a:extLst>
                <a:ext uri="{FF2B5EF4-FFF2-40B4-BE49-F238E27FC236}">
                  <a16:creationId xmlns:a16="http://schemas.microsoft.com/office/drawing/2014/main" id="{8FD2B698-C302-134D-AA60-7CB77F0FA456}"/>
                </a:ext>
              </a:extLst>
            </p:cNvPr>
            <p:cNvGrpSpPr>
              <a:grpSpLocks/>
            </p:cNvGrpSpPr>
            <p:nvPr/>
          </p:nvGrpSpPr>
          <p:grpSpPr bwMode="auto">
            <a:xfrm>
              <a:off x="4747" y="994"/>
              <a:ext cx="581" cy="134"/>
              <a:chOff x="614" y="2568"/>
              <a:chExt cx="725" cy="139"/>
            </a:xfrm>
          </p:grpSpPr>
          <p:sp>
            <p:nvSpPr>
              <p:cNvPr id="311" name="AutoShape 260">
                <a:extLst>
                  <a:ext uri="{FF2B5EF4-FFF2-40B4-BE49-F238E27FC236}">
                    <a16:creationId xmlns:a16="http://schemas.microsoft.com/office/drawing/2014/main" id="{3C8C97B6-C649-304C-B810-3DCC29D051F6}"/>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2" name="AutoShape 261">
                <a:extLst>
                  <a:ext uri="{FF2B5EF4-FFF2-40B4-BE49-F238E27FC236}">
                    <a16:creationId xmlns:a16="http://schemas.microsoft.com/office/drawing/2014/main" id="{1E6EFFBD-86DF-3A4E-B6C4-5B74F419477D}"/>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91" name="Rectangle 262">
              <a:extLst>
                <a:ext uri="{FF2B5EF4-FFF2-40B4-BE49-F238E27FC236}">
                  <a16:creationId xmlns:a16="http://schemas.microsoft.com/office/drawing/2014/main" id="{A2087108-BB9B-C74D-BED2-AEEFB9631589}"/>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92" name="Rectangle 263">
              <a:extLst>
                <a:ext uri="{FF2B5EF4-FFF2-40B4-BE49-F238E27FC236}">
                  <a16:creationId xmlns:a16="http://schemas.microsoft.com/office/drawing/2014/main" id="{629E30AC-175A-7C47-B5DB-137A2A969134}"/>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293" name="Group 264">
              <a:extLst>
                <a:ext uri="{FF2B5EF4-FFF2-40B4-BE49-F238E27FC236}">
                  <a16:creationId xmlns:a16="http://schemas.microsoft.com/office/drawing/2014/main" id="{631BEC3E-EC7B-E641-9B73-CEB1B33C79F3}"/>
                </a:ext>
              </a:extLst>
            </p:cNvPr>
            <p:cNvGrpSpPr>
              <a:grpSpLocks/>
            </p:cNvGrpSpPr>
            <p:nvPr/>
          </p:nvGrpSpPr>
          <p:grpSpPr bwMode="auto">
            <a:xfrm>
              <a:off x="4735" y="1627"/>
              <a:ext cx="582" cy="151"/>
              <a:chOff x="614" y="2568"/>
              <a:chExt cx="725" cy="139"/>
            </a:xfrm>
          </p:grpSpPr>
          <p:sp>
            <p:nvSpPr>
              <p:cNvPr id="309" name="AutoShape 265">
                <a:extLst>
                  <a:ext uri="{FF2B5EF4-FFF2-40B4-BE49-F238E27FC236}">
                    <a16:creationId xmlns:a16="http://schemas.microsoft.com/office/drawing/2014/main" id="{CA74522A-6DD3-C941-B6C5-B88ADF1B75F0}"/>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10" name="AutoShape 266">
                <a:extLst>
                  <a:ext uri="{FF2B5EF4-FFF2-40B4-BE49-F238E27FC236}">
                    <a16:creationId xmlns:a16="http://schemas.microsoft.com/office/drawing/2014/main" id="{0FC67C26-9D79-7645-9585-2783C4FBAB04}"/>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94" name="Freeform 267">
              <a:extLst>
                <a:ext uri="{FF2B5EF4-FFF2-40B4-BE49-F238E27FC236}">
                  <a16:creationId xmlns:a16="http://schemas.microsoft.com/office/drawing/2014/main" id="{0009B838-E394-AB4B-B620-18BE1F04F16F}"/>
                </a:ext>
              </a:extLst>
            </p:cNvPr>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95" name="Group 268">
              <a:extLst>
                <a:ext uri="{FF2B5EF4-FFF2-40B4-BE49-F238E27FC236}">
                  <a16:creationId xmlns:a16="http://schemas.microsoft.com/office/drawing/2014/main" id="{CE9E851F-17AE-C347-AAE2-A26FC9005C11}"/>
                </a:ext>
              </a:extLst>
            </p:cNvPr>
            <p:cNvGrpSpPr>
              <a:grpSpLocks/>
            </p:cNvGrpSpPr>
            <p:nvPr/>
          </p:nvGrpSpPr>
          <p:grpSpPr bwMode="auto">
            <a:xfrm>
              <a:off x="4739" y="1327"/>
              <a:ext cx="582" cy="139"/>
              <a:chOff x="614" y="2568"/>
              <a:chExt cx="725" cy="139"/>
            </a:xfrm>
          </p:grpSpPr>
          <p:sp>
            <p:nvSpPr>
              <p:cNvPr id="307" name="AutoShape 269">
                <a:extLst>
                  <a:ext uri="{FF2B5EF4-FFF2-40B4-BE49-F238E27FC236}">
                    <a16:creationId xmlns:a16="http://schemas.microsoft.com/office/drawing/2014/main" id="{BC8583DE-ADF4-6447-B9E5-82785FCF6CBF}"/>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08" name="AutoShape 270">
                <a:extLst>
                  <a:ext uri="{FF2B5EF4-FFF2-40B4-BE49-F238E27FC236}">
                    <a16:creationId xmlns:a16="http://schemas.microsoft.com/office/drawing/2014/main" id="{86B22511-2C8C-B74B-A13E-4B4859111467}"/>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296" name="Rectangle 271">
              <a:extLst>
                <a:ext uri="{FF2B5EF4-FFF2-40B4-BE49-F238E27FC236}">
                  <a16:creationId xmlns:a16="http://schemas.microsoft.com/office/drawing/2014/main" id="{20AF6706-04DB-3F45-9CC0-357417946DCA}"/>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297" name="Freeform 272">
              <a:extLst>
                <a:ext uri="{FF2B5EF4-FFF2-40B4-BE49-F238E27FC236}">
                  <a16:creationId xmlns:a16="http://schemas.microsoft.com/office/drawing/2014/main" id="{E6032D49-B972-724F-BC66-1C24B5F058F0}"/>
                </a:ext>
              </a:extLst>
            </p:cNvPr>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98" name="Freeform 273">
              <a:extLst>
                <a:ext uri="{FF2B5EF4-FFF2-40B4-BE49-F238E27FC236}">
                  <a16:creationId xmlns:a16="http://schemas.microsoft.com/office/drawing/2014/main" id="{B84F01B6-1C0C-C943-B856-7FE3BD2D7664}"/>
                </a:ext>
              </a:extLst>
            </p:cNvPr>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99" name="Oval 274">
              <a:extLst>
                <a:ext uri="{FF2B5EF4-FFF2-40B4-BE49-F238E27FC236}">
                  <a16:creationId xmlns:a16="http://schemas.microsoft.com/office/drawing/2014/main" id="{3819F9EA-CE5A-6F47-B1D1-45A3176A8CAE}"/>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00" name="Freeform 275">
              <a:extLst>
                <a:ext uri="{FF2B5EF4-FFF2-40B4-BE49-F238E27FC236}">
                  <a16:creationId xmlns:a16="http://schemas.microsoft.com/office/drawing/2014/main" id="{BD6129AD-4010-6541-8BD2-9C417B597605}"/>
                </a:ext>
              </a:extLst>
            </p:cNvPr>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01" name="AutoShape 276">
              <a:extLst>
                <a:ext uri="{FF2B5EF4-FFF2-40B4-BE49-F238E27FC236}">
                  <a16:creationId xmlns:a16="http://schemas.microsoft.com/office/drawing/2014/main" id="{DAF156C3-BBE4-AD4E-8C8F-504F05E6FA94}"/>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02" name="AutoShape 277">
              <a:extLst>
                <a:ext uri="{FF2B5EF4-FFF2-40B4-BE49-F238E27FC236}">
                  <a16:creationId xmlns:a16="http://schemas.microsoft.com/office/drawing/2014/main" id="{FAC7EFD2-3973-3341-9E30-2375745B4E2E}"/>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03" name="Oval 278">
              <a:extLst>
                <a:ext uri="{FF2B5EF4-FFF2-40B4-BE49-F238E27FC236}">
                  <a16:creationId xmlns:a16="http://schemas.microsoft.com/office/drawing/2014/main" id="{279C258F-5AE0-4A40-9D2A-27C3520660F0}"/>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04" name="Oval 279">
              <a:extLst>
                <a:ext uri="{FF2B5EF4-FFF2-40B4-BE49-F238E27FC236}">
                  <a16:creationId xmlns:a16="http://schemas.microsoft.com/office/drawing/2014/main" id="{AB54CDF9-44A8-F945-8C47-F29CE6B004CC}"/>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cs typeface="Arial" charset="0"/>
              </a:endParaRPr>
            </a:p>
          </p:txBody>
        </p:sp>
        <p:sp>
          <p:nvSpPr>
            <p:cNvPr id="305" name="Oval 280">
              <a:extLst>
                <a:ext uri="{FF2B5EF4-FFF2-40B4-BE49-F238E27FC236}">
                  <a16:creationId xmlns:a16="http://schemas.microsoft.com/office/drawing/2014/main" id="{C12B8B40-4A95-634B-A938-6930B06F5088}"/>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06" name="Rectangle 281">
              <a:extLst>
                <a:ext uri="{FF2B5EF4-FFF2-40B4-BE49-F238E27FC236}">
                  <a16:creationId xmlns:a16="http://schemas.microsoft.com/office/drawing/2014/main" id="{56A64972-4A2C-2147-8B6A-849EA1C52816}"/>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grpSp>
        <p:nvGrpSpPr>
          <p:cNvPr id="315" name="Group 314">
            <a:extLst>
              <a:ext uri="{FF2B5EF4-FFF2-40B4-BE49-F238E27FC236}">
                <a16:creationId xmlns:a16="http://schemas.microsoft.com/office/drawing/2014/main" id="{7CEE8967-09D9-EA4A-BE8F-89D0A51FA901}"/>
              </a:ext>
            </a:extLst>
          </p:cNvPr>
          <p:cNvGrpSpPr/>
          <p:nvPr/>
        </p:nvGrpSpPr>
        <p:grpSpPr>
          <a:xfrm>
            <a:off x="7058891" y="2343486"/>
            <a:ext cx="707612" cy="453197"/>
            <a:chOff x="7698509" y="2176725"/>
            <a:chExt cx="943482" cy="604263"/>
          </a:xfrm>
        </p:grpSpPr>
        <p:pic>
          <p:nvPicPr>
            <p:cNvPr id="316" name="Picture 315" descr="A picture containing monitor, television, screen, photo&#10;&#10;Description automatically generated">
              <a:extLst>
                <a:ext uri="{FF2B5EF4-FFF2-40B4-BE49-F238E27FC236}">
                  <a16:creationId xmlns:a16="http://schemas.microsoft.com/office/drawing/2014/main" id="{0EAEB9B3-A22A-234F-82DF-4AAC2BF42789}"/>
                </a:ext>
              </a:extLst>
            </p:cNvPr>
            <p:cNvPicPr>
              <a:picLocks noChangeAspect="1"/>
            </p:cNvPicPr>
            <p:nvPr/>
          </p:nvPicPr>
          <p:blipFill>
            <a:blip r:embed="rId3"/>
            <a:stretch>
              <a:fillRect/>
            </a:stretch>
          </p:blipFill>
          <p:spPr>
            <a:xfrm>
              <a:off x="7744691" y="2449197"/>
              <a:ext cx="772609" cy="262519"/>
            </a:xfrm>
            <a:prstGeom prst="rect">
              <a:avLst/>
            </a:prstGeom>
          </p:spPr>
        </p:pic>
        <p:pic>
          <p:nvPicPr>
            <p:cNvPr id="317" name="Picture 316" descr="A picture containing monitor, television, screen, photo&#10;&#10;Description automatically generated">
              <a:extLst>
                <a:ext uri="{FF2B5EF4-FFF2-40B4-BE49-F238E27FC236}">
                  <a16:creationId xmlns:a16="http://schemas.microsoft.com/office/drawing/2014/main" id="{D8797FD1-FD5F-5E42-86F9-D71425D34BED}"/>
                </a:ext>
              </a:extLst>
            </p:cNvPr>
            <p:cNvPicPr>
              <a:picLocks noChangeAspect="1"/>
            </p:cNvPicPr>
            <p:nvPr/>
          </p:nvPicPr>
          <p:blipFill>
            <a:blip r:embed="rId3"/>
            <a:stretch>
              <a:fillRect/>
            </a:stretch>
          </p:blipFill>
          <p:spPr>
            <a:xfrm>
              <a:off x="7698509" y="2518469"/>
              <a:ext cx="772609" cy="262519"/>
            </a:xfrm>
            <a:prstGeom prst="rect">
              <a:avLst/>
            </a:prstGeom>
          </p:spPr>
        </p:pic>
        <p:pic>
          <p:nvPicPr>
            <p:cNvPr id="318" name="Picture 317" descr="A picture containing monitor, television, screen, photo&#10;&#10;Description automatically generated">
              <a:extLst>
                <a:ext uri="{FF2B5EF4-FFF2-40B4-BE49-F238E27FC236}">
                  <a16:creationId xmlns:a16="http://schemas.microsoft.com/office/drawing/2014/main" id="{9A3D2276-CCAA-964B-A522-778FC9030BE4}"/>
                </a:ext>
              </a:extLst>
            </p:cNvPr>
            <p:cNvPicPr>
              <a:picLocks noChangeAspect="1"/>
            </p:cNvPicPr>
            <p:nvPr/>
          </p:nvPicPr>
          <p:blipFill>
            <a:blip r:embed="rId3"/>
            <a:stretch>
              <a:fillRect/>
            </a:stretch>
          </p:blipFill>
          <p:spPr>
            <a:xfrm>
              <a:off x="7869382" y="2176725"/>
              <a:ext cx="772609" cy="262519"/>
            </a:xfrm>
            <a:prstGeom prst="rect">
              <a:avLst/>
            </a:prstGeom>
          </p:spPr>
        </p:pic>
        <p:sp>
          <p:nvSpPr>
            <p:cNvPr id="319" name="TextBox 318">
              <a:extLst>
                <a:ext uri="{FF2B5EF4-FFF2-40B4-BE49-F238E27FC236}">
                  <a16:creationId xmlns:a16="http://schemas.microsoft.com/office/drawing/2014/main" id="{FA64888F-27BD-6D49-9E8A-1C105E1F77CE}"/>
                </a:ext>
              </a:extLst>
            </p:cNvPr>
            <p:cNvSpPr txBox="1"/>
            <p:nvPr/>
          </p:nvSpPr>
          <p:spPr>
            <a:xfrm>
              <a:off x="8026399" y="2202874"/>
              <a:ext cx="502701" cy="492443"/>
            </a:xfrm>
            <a:prstGeom prst="rect">
              <a:avLst/>
            </a:prstGeom>
            <a:noFill/>
          </p:spPr>
          <p:txBody>
            <a:bodyPr wrap="none" rtlCol="0">
              <a:spAutoFit/>
            </a:bodyPr>
            <a:lstStyle/>
            <a:p>
              <a:r>
                <a:rPr lang="en-US" dirty="0"/>
                <a:t>...</a:t>
              </a:r>
            </a:p>
          </p:txBody>
        </p:sp>
      </p:grpSp>
      <p:grpSp>
        <p:nvGrpSpPr>
          <p:cNvPr id="320" name="Group 249">
            <a:extLst>
              <a:ext uri="{FF2B5EF4-FFF2-40B4-BE49-F238E27FC236}">
                <a16:creationId xmlns:a16="http://schemas.microsoft.com/office/drawing/2014/main" id="{F1BCE0E4-BDB5-B544-89E7-F7F4C8B45DDD}"/>
              </a:ext>
            </a:extLst>
          </p:cNvPr>
          <p:cNvGrpSpPr>
            <a:grpSpLocks/>
          </p:cNvGrpSpPr>
          <p:nvPr/>
        </p:nvGrpSpPr>
        <p:grpSpPr bwMode="auto">
          <a:xfrm>
            <a:off x="6839975" y="3223071"/>
            <a:ext cx="202148" cy="403329"/>
            <a:chOff x="4140" y="429"/>
            <a:chExt cx="1425" cy="2396"/>
          </a:xfrm>
        </p:grpSpPr>
        <p:sp>
          <p:nvSpPr>
            <p:cNvPr id="321" name="Freeform 250">
              <a:extLst>
                <a:ext uri="{FF2B5EF4-FFF2-40B4-BE49-F238E27FC236}">
                  <a16:creationId xmlns:a16="http://schemas.microsoft.com/office/drawing/2014/main" id="{61F36965-BC45-1D46-9296-4C5A2F8361F9}"/>
                </a:ext>
              </a:extLst>
            </p:cNvPr>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22" name="Rectangle 251">
              <a:extLst>
                <a:ext uri="{FF2B5EF4-FFF2-40B4-BE49-F238E27FC236}">
                  <a16:creationId xmlns:a16="http://schemas.microsoft.com/office/drawing/2014/main" id="{40BA023C-2812-9340-A050-0121D082901F}"/>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23" name="Freeform 252">
              <a:extLst>
                <a:ext uri="{FF2B5EF4-FFF2-40B4-BE49-F238E27FC236}">
                  <a16:creationId xmlns:a16="http://schemas.microsoft.com/office/drawing/2014/main" id="{7D40D788-F435-474A-A7BF-25C0498EA307}"/>
                </a:ext>
              </a:extLst>
            </p:cNvPr>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24" name="Freeform 253">
              <a:extLst>
                <a:ext uri="{FF2B5EF4-FFF2-40B4-BE49-F238E27FC236}">
                  <a16:creationId xmlns:a16="http://schemas.microsoft.com/office/drawing/2014/main" id="{7ECC0C33-1994-A443-BE35-89E1A830F7EE}"/>
                </a:ext>
              </a:extLst>
            </p:cNvPr>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25" name="Rectangle 254">
              <a:extLst>
                <a:ext uri="{FF2B5EF4-FFF2-40B4-BE49-F238E27FC236}">
                  <a16:creationId xmlns:a16="http://schemas.microsoft.com/office/drawing/2014/main" id="{5F77B878-EAC9-4540-9E09-E05F7ED091FE}"/>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26" name="Group 255">
              <a:extLst>
                <a:ext uri="{FF2B5EF4-FFF2-40B4-BE49-F238E27FC236}">
                  <a16:creationId xmlns:a16="http://schemas.microsoft.com/office/drawing/2014/main" id="{3AD2D83D-AFAB-F544-B840-C231A3CC601D}"/>
                </a:ext>
              </a:extLst>
            </p:cNvPr>
            <p:cNvGrpSpPr>
              <a:grpSpLocks/>
            </p:cNvGrpSpPr>
            <p:nvPr/>
          </p:nvGrpSpPr>
          <p:grpSpPr bwMode="auto">
            <a:xfrm>
              <a:off x="4749" y="668"/>
              <a:ext cx="581" cy="145"/>
              <a:chOff x="614" y="2568"/>
              <a:chExt cx="725" cy="139"/>
            </a:xfrm>
          </p:grpSpPr>
          <p:sp>
            <p:nvSpPr>
              <p:cNvPr id="351" name="AutoShape 256">
                <a:extLst>
                  <a:ext uri="{FF2B5EF4-FFF2-40B4-BE49-F238E27FC236}">
                    <a16:creationId xmlns:a16="http://schemas.microsoft.com/office/drawing/2014/main" id="{4227C343-CCC4-A04E-8886-6361D39B43A0}"/>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52" name="AutoShape 257">
                <a:extLst>
                  <a:ext uri="{FF2B5EF4-FFF2-40B4-BE49-F238E27FC236}">
                    <a16:creationId xmlns:a16="http://schemas.microsoft.com/office/drawing/2014/main" id="{9E39270E-D4A5-AD40-A9B3-1748EE312647}"/>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27" name="Rectangle 258">
              <a:extLst>
                <a:ext uri="{FF2B5EF4-FFF2-40B4-BE49-F238E27FC236}">
                  <a16:creationId xmlns:a16="http://schemas.microsoft.com/office/drawing/2014/main" id="{7B72FE59-00DA-AB4C-818F-65FE468FBE7D}"/>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28" name="Group 259">
              <a:extLst>
                <a:ext uri="{FF2B5EF4-FFF2-40B4-BE49-F238E27FC236}">
                  <a16:creationId xmlns:a16="http://schemas.microsoft.com/office/drawing/2014/main" id="{09C06909-C34E-C94A-8C7D-0BFC94D6E039}"/>
                </a:ext>
              </a:extLst>
            </p:cNvPr>
            <p:cNvGrpSpPr>
              <a:grpSpLocks/>
            </p:cNvGrpSpPr>
            <p:nvPr/>
          </p:nvGrpSpPr>
          <p:grpSpPr bwMode="auto">
            <a:xfrm>
              <a:off x="4747" y="994"/>
              <a:ext cx="581" cy="134"/>
              <a:chOff x="614" y="2568"/>
              <a:chExt cx="725" cy="139"/>
            </a:xfrm>
          </p:grpSpPr>
          <p:sp>
            <p:nvSpPr>
              <p:cNvPr id="349" name="AutoShape 260">
                <a:extLst>
                  <a:ext uri="{FF2B5EF4-FFF2-40B4-BE49-F238E27FC236}">
                    <a16:creationId xmlns:a16="http://schemas.microsoft.com/office/drawing/2014/main" id="{7ED60691-FC99-B943-BE37-D6C97FF6718A}"/>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50" name="AutoShape 261">
                <a:extLst>
                  <a:ext uri="{FF2B5EF4-FFF2-40B4-BE49-F238E27FC236}">
                    <a16:creationId xmlns:a16="http://schemas.microsoft.com/office/drawing/2014/main" id="{BBBF7CE5-2F2F-C240-89B7-6B006565DB29}"/>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29" name="Rectangle 262">
              <a:extLst>
                <a:ext uri="{FF2B5EF4-FFF2-40B4-BE49-F238E27FC236}">
                  <a16:creationId xmlns:a16="http://schemas.microsoft.com/office/drawing/2014/main" id="{E1859B99-BC2B-8445-9920-653550A398C3}"/>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30" name="Rectangle 263">
              <a:extLst>
                <a:ext uri="{FF2B5EF4-FFF2-40B4-BE49-F238E27FC236}">
                  <a16:creationId xmlns:a16="http://schemas.microsoft.com/office/drawing/2014/main" id="{DC4E26D3-7125-8945-9746-2441735961F5}"/>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31" name="Group 264">
              <a:extLst>
                <a:ext uri="{FF2B5EF4-FFF2-40B4-BE49-F238E27FC236}">
                  <a16:creationId xmlns:a16="http://schemas.microsoft.com/office/drawing/2014/main" id="{E6BAA1DE-AF76-6C44-833A-D07152C0737D}"/>
                </a:ext>
              </a:extLst>
            </p:cNvPr>
            <p:cNvGrpSpPr>
              <a:grpSpLocks/>
            </p:cNvGrpSpPr>
            <p:nvPr/>
          </p:nvGrpSpPr>
          <p:grpSpPr bwMode="auto">
            <a:xfrm>
              <a:off x="4735" y="1627"/>
              <a:ext cx="582" cy="151"/>
              <a:chOff x="614" y="2568"/>
              <a:chExt cx="725" cy="139"/>
            </a:xfrm>
          </p:grpSpPr>
          <p:sp>
            <p:nvSpPr>
              <p:cNvPr id="347" name="AutoShape 265">
                <a:extLst>
                  <a:ext uri="{FF2B5EF4-FFF2-40B4-BE49-F238E27FC236}">
                    <a16:creationId xmlns:a16="http://schemas.microsoft.com/office/drawing/2014/main" id="{C5750C06-37B1-7942-BC63-5A0DFB73A572}"/>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48" name="AutoShape 266">
                <a:extLst>
                  <a:ext uri="{FF2B5EF4-FFF2-40B4-BE49-F238E27FC236}">
                    <a16:creationId xmlns:a16="http://schemas.microsoft.com/office/drawing/2014/main" id="{2FBF1907-BD45-434A-8B85-372B329D2C77}"/>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32" name="Freeform 267">
              <a:extLst>
                <a:ext uri="{FF2B5EF4-FFF2-40B4-BE49-F238E27FC236}">
                  <a16:creationId xmlns:a16="http://schemas.microsoft.com/office/drawing/2014/main" id="{C3D05EC3-4DA7-F74C-B6F6-0918126C019C}"/>
                </a:ext>
              </a:extLst>
            </p:cNvPr>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333" name="Group 268">
              <a:extLst>
                <a:ext uri="{FF2B5EF4-FFF2-40B4-BE49-F238E27FC236}">
                  <a16:creationId xmlns:a16="http://schemas.microsoft.com/office/drawing/2014/main" id="{5BF350AD-3646-0C41-87CF-18D04562FCE7}"/>
                </a:ext>
              </a:extLst>
            </p:cNvPr>
            <p:cNvGrpSpPr>
              <a:grpSpLocks/>
            </p:cNvGrpSpPr>
            <p:nvPr/>
          </p:nvGrpSpPr>
          <p:grpSpPr bwMode="auto">
            <a:xfrm>
              <a:off x="4739" y="1327"/>
              <a:ext cx="582" cy="139"/>
              <a:chOff x="614" y="2568"/>
              <a:chExt cx="725" cy="139"/>
            </a:xfrm>
          </p:grpSpPr>
          <p:sp>
            <p:nvSpPr>
              <p:cNvPr id="345" name="AutoShape 269">
                <a:extLst>
                  <a:ext uri="{FF2B5EF4-FFF2-40B4-BE49-F238E27FC236}">
                    <a16:creationId xmlns:a16="http://schemas.microsoft.com/office/drawing/2014/main" id="{E6FF77A3-8808-214A-B3F1-99756744193D}"/>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46" name="AutoShape 270">
                <a:extLst>
                  <a:ext uri="{FF2B5EF4-FFF2-40B4-BE49-F238E27FC236}">
                    <a16:creationId xmlns:a16="http://schemas.microsoft.com/office/drawing/2014/main" id="{DBA06383-D10B-7446-8AB5-80825280F507}"/>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34" name="Rectangle 271">
              <a:extLst>
                <a:ext uri="{FF2B5EF4-FFF2-40B4-BE49-F238E27FC236}">
                  <a16:creationId xmlns:a16="http://schemas.microsoft.com/office/drawing/2014/main" id="{075E3183-6A9A-F845-B994-D8A428ABB4E7}"/>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35" name="Freeform 272">
              <a:extLst>
                <a:ext uri="{FF2B5EF4-FFF2-40B4-BE49-F238E27FC236}">
                  <a16:creationId xmlns:a16="http://schemas.microsoft.com/office/drawing/2014/main" id="{047D761C-70AD-CD4F-A747-381D740168F4}"/>
                </a:ext>
              </a:extLst>
            </p:cNvPr>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36" name="Freeform 273">
              <a:extLst>
                <a:ext uri="{FF2B5EF4-FFF2-40B4-BE49-F238E27FC236}">
                  <a16:creationId xmlns:a16="http://schemas.microsoft.com/office/drawing/2014/main" id="{8AE72908-FAF1-9C46-AA62-CED69F948A42}"/>
                </a:ext>
              </a:extLst>
            </p:cNvPr>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37" name="Oval 274">
              <a:extLst>
                <a:ext uri="{FF2B5EF4-FFF2-40B4-BE49-F238E27FC236}">
                  <a16:creationId xmlns:a16="http://schemas.microsoft.com/office/drawing/2014/main" id="{2E034F12-0D5A-AA43-BEB5-3FD391F7368C}"/>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38" name="Freeform 275">
              <a:extLst>
                <a:ext uri="{FF2B5EF4-FFF2-40B4-BE49-F238E27FC236}">
                  <a16:creationId xmlns:a16="http://schemas.microsoft.com/office/drawing/2014/main" id="{028A5345-010B-C24D-B709-B8375E9715E9}"/>
                </a:ext>
              </a:extLst>
            </p:cNvPr>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39" name="AutoShape 276">
              <a:extLst>
                <a:ext uri="{FF2B5EF4-FFF2-40B4-BE49-F238E27FC236}">
                  <a16:creationId xmlns:a16="http://schemas.microsoft.com/office/drawing/2014/main" id="{F6EF7A89-3C93-8540-B2E3-A30599E7AA82}"/>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40" name="AutoShape 277">
              <a:extLst>
                <a:ext uri="{FF2B5EF4-FFF2-40B4-BE49-F238E27FC236}">
                  <a16:creationId xmlns:a16="http://schemas.microsoft.com/office/drawing/2014/main" id="{AE5883C3-8966-4941-AD3C-EECE6A8A6E19}"/>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41" name="Oval 278">
              <a:extLst>
                <a:ext uri="{FF2B5EF4-FFF2-40B4-BE49-F238E27FC236}">
                  <a16:creationId xmlns:a16="http://schemas.microsoft.com/office/drawing/2014/main" id="{8D05B60E-CC47-924E-9CC3-7D3C363DC011}"/>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42" name="Oval 279">
              <a:extLst>
                <a:ext uri="{FF2B5EF4-FFF2-40B4-BE49-F238E27FC236}">
                  <a16:creationId xmlns:a16="http://schemas.microsoft.com/office/drawing/2014/main" id="{02D38BA8-EE3B-314C-9EA1-24BC62A7102F}"/>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cs typeface="Arial" charset="0"/>
              </a:endParaRPr>
            </a:p>
          </p:txBody>
        </p:sp>
        <p:sp>
          <p:nvSpPr>
            <p:cNvPr id="343" name="Oval 280">
              <a:extLst>
                <a:ext uri="{FF2B5EF4-FFF2-40B4-BE49-F238E27FC236}">
                  <a16:creationId xmlns:a16="http://schemas.microsoft.com/office/drawing/2014/main" id="{7354E114-1700-274C-AD93-5D4A999682B1}"/>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44" name="Rectangle 281">
              <a:extLst>
                <a:ext uri="{FF2B5EF4-FFF2-40B4-BE49-F238E27FC236}">
                  <a16:creationId xmlns:a16="http://schemas.microsoft.com/office/drawing/2014/main" id="{D7FCC302-455F-0E42-A8A7-378C5B6CC7E2}"/>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grpSp>
        <p:nvGrpSpPr>
          <p:cNvPr id="353" name="Group 352">
            <a:extLst>
              <a:ext uri="{FF2B5EF4-FFF2-40B4-BE49-F238E27FC236}">
                <a16:creationId xmlns:a16="http://schemas.microsoft.com/office/drawing/2014/main" id="{BA41EE0A-FE82-9040-BD52-7DC1EB35BBFB}"/>
              </a:ext>
            </a:extLst>
          </p:cNvPr>
          <p:cNvGrpSpPr/>
          <p:nvPr/>
        </p:nvGrpSpPr>
        <p:grpSpPr>
          <a:xfrm>
            <a:off x="7007653" y="3356419"/>
            <a:ext cx="707612" cy="453197"/>
            <a:chOff x="7698509" y="2176725"/>
            <a:chExt cx="943482" cy="604263"/>
          </a:xfrm>
        </p:grpSpPr>
        <p:pic>
          <p:nvPicPr>
            <p:cNvPr id="354" name="Picture 353" descr="A picture containing monitor, television, screen, photo&#10;&#10;Description automatically generated">
              <a:extLst>
                <a:ext uri="{FF2B5EF4-FFF2-40B4-BE49-F238E27FC236}">
                  <a16:creationId xmlns:a16="http://schemas.microsoft.com/office/drawing/2014/main" id="{441DFADE-BB1B-7C4C-8738-3FEA9FC7E262}"/>
                </a:ext>
              </a:extLst>
            </p:cNvPr>
            <p:cNvPicPr>
              <a:picLocks noChangeAspect="1"/>
            </p:cNvPicPr>
            <p:nvPr/>
          </p:nvPicPr>
          <p:blipFill>
            <a:blip r:embed="rId3"/>
            <a:stretch>
              <a:fillRect/>
            </a:stretch>
          </p:blipFill>
          <p:spPr>
            <a:xfrm>
              <a:off x="7744691" y="2449197"/>
              <a:ext cx="772609" cy="262519"/>
            </a:xfrm>
            <a:prstGeom prst="rect">
              <a:avLst/>
            </a:prstGeom>
          </p:spPr>
        </p:pic>
        <p:pic>
          <p:nvPicPr>
            <p:cNvPr id="355" name="Picture 354" descr="A picture containing monitor, television, screen, photo&#10;&#10;Description automatically generated">
              <a:extLst>
                <a:ext uri="{FF2B5EF4-FFF2-40B4-BE49-F238E27FC236}">
                  <a16:creationId xmlns:a16="http://schemas.microsoft.com/office/drawing/2014/main" id="{A360817E-CEBE-5D4D-AAA5-1AA0E80B2448}"/>
                </a:ext>
              </a:extLst>
            </p:cNvPr>
            <p:cNvPicPr>
              <a:picLocks noChangeAspect="1"/>
            </p:cNvPicPr>
            <p:nvPr/>
          </p:nvPicPr>
          <p:blipFill>
            <a:blip r:embed="rId3"/>
            <a:stretch>
              <a:fillRect/>
            </a:stretch>
          </p:blipFill>
          <p:spPr>
            <a:xfrm>
              <a:off x="7698509" y="2518469"/>
              <a:ext cx="772609" cy="262519"/>
            </a:xfrm>
            <a:prstGeom prst="rect">
              <a:avLst/>
            </a:prstGeom>
          </p:spPr>
        </p:pic>
        <p:pic>
          <p:nvPicPr>
            <p:cNvPr id="356" name="Picture 355" descr="A picture containing monitor, television, screen, photo&#10;&#10;Description automatically generated">
              <a:extLst>
                <a:ext uri="{FF2B5EF4-FFF2-40B4-BE49-F238E27FC236}">
                  <a16:creationId xmlns:a16="http://schemas.microsoft.com/office/drawing/2014/main" id="{1B7D7E89-8D15-B14F-8ABE-F03063924DF7}"/>
                </a:ext>
              </a:extLst>
            </p:cNvPr>
            <p:cNvPicPr>
              <a:picLocks noChangeAspect="1"/>
            </p:cNvPicPr>
            <p:nvPr/>
          </p:nvPicPr>
          <p:blipFill>
            <a:blip r:embed="rId3"/>
            <a:stretch>
              <a:fillRect/>
            </a:stretch>
          </p:blipFill>
          <p:spPr>
            <a:xfrm>
              <a:off x="7869382" y="2176725"/>
              <a:ext cx="772609" cy="262519"/>
            </a:xfrm>
            <a:prstGeom prst="rect">
              <a:avLst/>
            </a:prstGeom>
          </p:spPr>
        </p:pic>
        <p:sp>
          <p:nvSpPr>
            <p:cNvPr id="357" name="TextBox 356">
              <a:extLst>
                <a:ext uri="{FF2B5EF4-FFF2-40B4-BE49-F238E27FC236}">
                  <a16:creationId xmlns:a16="http://schemas.microsoft.com/office/drawing/2014/main" id="{95A2DFAC-E2E9-BA4E-B877-0FDFCB8AFF96}"/>
                </a:ext>
              </a:extLst>
            </p:cNvPr>
            <p:cNvSpPr txBox="1"/>
            <p:nvPr/>
          </p:nvSpPr>
          <p:spPr>
            <a:xfrm>
              <a:off x="8026399" y="2202874"/>
              <a:ext cx="502701" cy="492443"/>
            </a:xfrm>
            <a:prstGeom prst="rect">
              <a:avLst/>
            </a:prstGeom>
            <a:noFill/>
          </p:spPr>
          <p:txBody>
            <a:bodyPr wrap="none" rtlCol="0">
              <a:spAutoFit/>
            </a:bodyPr>
            <a:lstStyle/>
            <a:p>
              <a:r>
                <a:rPr lang="en-US" dirty="0"/>
                <a:t>...</a:t>
              </a:r>
            </a:p>
          </p:txBody>
        </p:sp>
      </p:gr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p:txBody>
          <a:bodyPr>
            <a:normAutofit/>
          </a:bodyPr>
          <a:lstStyle/>
          <a:p>
            <a:r>
              <a:rPr lang="en-US" altLang="en-US" sz="3300" dirty="0">
                <a:ea typeface="ＭＳ Ｐゴシック" panose="020B0600070205080204" pitchFamily="34" charset="-128"/>
              </a:rPr>
              <a:t>Streaming multimedia: DASH (or HAS)</a:t>
            </a:r>
          </a:p>
        </p:txBody>
      </p:sp>
      <p:sp>
        <p:nvSpPr>
          <p:cNvPr id="57" name="Rectangle 3">
            <a:extLst>
              <a:ext uri="{FF2B5EF4-FFF2-40B4-BE49-F238E27FC236}">
                <a16:creationId xmlns:a16="http://schemas.microsoft.com/office/drawing/2014/main" id="{57B06ED9-18F5-DA42-AB34-1D8668A5BAAE}"/>
              </a:ext>
            </a:extLst>
          </p:cNvPr>
          <p:cNvSpPr txBox="1">
            <a:spLocks noChangeArrowheads="1"/>
          </p:cNvSpPr>
          <p:nvPr/>
        </p:nvSpPr>
        <p:spPr>
          <a:xfrm>
            <a:off x="562592" y="1926317"/>
            <a:ext cx="5491161" cy="3789760"/>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319" indent="-166688" defTabSz="685800" fontAlgn="auto">
              <a:spcBef>
                <a:spcPts val="750"/>
              </a:spcBef>
              <a:spcAft>
                <a:spcPts val="0"/>
              </a:spcAft>
              <a:defRPr/>
            </a:pPr>
            <a:r>
              <a:rPr lang="en-US" altLang="en-US" sz="2400" i="1" dirty="0">
                <a:solidFill>
                  <a:srgbClr val="000099"/>
                </a:solidFill>
                <a:latin typeface="Gill Sans MT" panose="020B0502020104020203" pitchFamily="34" charset="77"/>
                <a:ea typeface="ＭＳ Ｐゴシック" panose="020B0600070205080204" pitchFamily="34" charset="-128"/>
              </a:rPr>
              <a:t>“</a:t>
            </a:r>
            <a:r>
              <a:rPr lang="en-US" altLang="en-US" sz="2400" i="1" dirty="0">
                <a:solidFill>
                  <a:srgbClr val="000099"/>
                </a:solidFill>
                <a:latin typeface="Calibri" panose="020F0502020204030204"/>
                <a:ea typeface="ＭＳ Ｐゴシック" panose="020B0600070205080204" pitchFamily="34" charset="-128"/>
              </a:rPr>
              <a:t>intelligence” </a:t>
            </a:r>
            <a:r>
              <a:rPr lang="en-US" altLang="en-US" sz="2400" dirty="0">
                <a:solidFill>
                  <a:srgbClr val="000099"/>
                </a:solidFill>
                <a:latin typeface="Calibri" panose="020F0502020204030204"/>
                <a:ea typeface="ＭＳ Ｐゴシック" panose="020B0600070205080204" pitchFamily="34" charset="-128"/>
              </a:rPr>
              <a:t>at client: </a:t>
            </a:r>
            <a:r>
              <a:rPr lang="en-US" altLang="en-US" sz="2400" dirty="0">
                <a:solidFill>
                  <a:prstClr val="black"/>
                </a:solidFill>
                <a:latin typeface="Calibri" panose="020F0502020204030204"/>
                <a:ea typeface="ＭＳ Ｐゴシック" panose="020B0600070205080204" pitchFamily="34" charset="-128"/>
              </a:rPr>
              <a:t>client determines</a:t>
            </a:r>
          </a:p>
          <a:p>
            <a:pPr marL="521494" lvl="1" indent="-173831" defTabSz="685800" fontAlgn="auto">
              <a:spcBef>
                <a:spcPts val="375"/>
              </a:spcBef>
              <a:spcAft>
                <a:spcPts val="0"/>
              </a:spcAft>
              <a:defRPr/>
            </a:pPr>
            <a:r>
              <a:rPr lang="en-US" altLang="en-US" sz="2100" i="1" dirty="0">
                <a:solidFill>
                  <a:srgbClr val="CC0000"/>
                </a:solidFill>
                <a:latin typeface="Calibri" panose="020F0502020204030204"/>
                <a:ea typeface="ＭＳ Ｐゴシック" panose="020B0600070205080204" pitchFamily="34" charset="-128"/>
              </a:rPr>
              <a:t>when</a:t>
            </a:r>
            <a:r>
              <a:rPr lang="en-US" altLang="en-US" sz="2100" i="1" dirty="0">
                <a:solidFill>
                  <a:srgbClr val="800000"/>
                </a:solidFill>
                <a:latin typeface="Calibri" panose="020F0502020204030204"/>
                <a:ea typeface="ＭＳ Ｐゴシック" panose="020B0600070205080204" pitchFamily="34" charset="-128"/>
              </a:rPr>
              <a:t> </a:t>
            </a:r>
            <a:r>
              <a:rPr lang="en-US" altLang="en-US" sz="2100" dirty="0">
                <a:solidFill>
                  <a:srgbClr val="000000"/>
                </a:solidFill>
                <a:latin typeface="Calibri" panose="020F0502020204030204"/>
                <a:ea typeface="ＭＳ Ｐゴシック" panose="020B0600070205080204" pitchFamily="34" charset="-128"/>
              </a:rPr>
              <a:t>to request chunk (so that buffer starvation, or overflow does not occur)</a:t>
            </a:r>
          </a:p>
          <a:p>
            <a:pPr marL="521494" lvl="1" indent="-173831" defTabSz="685800" fontAlgn="auto">
              <a:spcBef>
                <a:spcPts val="375"/>
              </a:spcBef>
              <a:spcAft>
                <a:spcPts val="0"/>
              </a:spcAft>
              <a:defRPr/>
            </a:pPr>
            <a:r>
              <a:rPr lang="en-US" altLang="en-US" sz="2100" i="1" dirty="0">
                <a:solidFill>
                  <a:srgbClr val="CC0000"/>
                </a:solidFill>
                <a:latin typeface="Calibri" panose="020F0502020204030204"/>
                <a:ea typeface="ＭＳ Ｐゴシック" panose="020B0600070205080204" pitchFamily="34" charset="-128"/>
              </a:rPr>
              <a:t>what encoding rate </a:t>
            </a:r>
            <a:r>
              <a:rPr lang="en-US" altLang="en-US" sz="2100" dirty="0">
                <a:solidFill>
                  <a:srgbClr val="000000"/>
                </a:solidFill>
                <a:latin typeface="Calibri" panose="020F0502020204030204"/>
                <a:ea typeface="ＭＳ Ｐゴシック" panose="020B0600070205080204" pitchFamily="34" charset="-128"/>
              </a:rPr>
              <a:t>to request </a:t>
            </a:r>
            <a:r>
              <a:rPr lang="en-US" altLang="en-US" sz="2100" dirty="0">
                <a:solidFill>
                  <a:prstClr val="black"/>
                </a:solidFill>
                <a:latin typeface="Calibri" panose="020F0502020204030204"/>
                <a:ea typeface="ＭＳ Ｐゴシック" panose="020B0600070205080204" pitchFamily="34" charset="-128"/>
              </a:rPr>
              <a:t>(higher quality when more bandwidth available) </a:t>
            </a:r>
            <a:endParaRPr lang="en-US" altLang="en-US" sz="2100" dirty="0">
              <a:solidFill>
                <a:srgbClr val="000000"/>
              </a:solidFill>
              <a:latin typeface="Calibri" panose="020F0502020204030204"/>
              <a:ea typeface="ＭＳ Ｐゴシック" panose="020B0600070205080204" pitchFamily="34" charset="-128"/>
            </a:endParaRPr>
          </a:p>
        </p:txBody>
      </p:sp>
      <p:sp>
        <p:nvSpPr>
          <p:cNvPr id="58" name="Rectangle 3">
            <a:extLst>
              <a:ext uri="{FF2B5EF4-FFF2-40B4-BE49-F238E27FC236}">
                <a16:creationId xmlns:a16="http://schemas.microsoft.com/office/drawing/2014/main" id="{66B29FA5-F250-2145-B75A-6362A2B90004}"/>
              </a:ext>
            </a:extLst>
          </p:cNvPr>
          <p:cNvSpPr txBox="1">
            <a:spLocks noChangeArrowheads="1"/>
          </p:cNvSpPr>
          <p:nvPr/>
        </p:nvSpPr>
        <p:spPr>
          <a:xfrm>
            <a:off x="580709" y="3620676"/>
            <a:ext cx="4722248" cy="1200758"/>
          </a:xfrm>
          <a:prstGeom prst="rect">
            <a:avLst/>
          </a:prstGeom>
        </p:spPr>
        <p:txBody>
          <a:bodyPr vert="horz" lIns="68580" tIns="34290" rIns="68580" bIns="3429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1494" lvl="1" indent="-173831" defTabSz="685800" fontAlgn="auto">
              <a:spcBef>
                <a:spcPts val="375"/>
              </a:spcBef>
              <a:spcAft>
                <a:spcPts val="0"/>
              </a:spcAft>
              <a:defRPr/>
            </a:pPr>
            <a:r>
              <a:rPr lang="en-US" altLang="en-US" sz="2100" i="1" dirty="0">
                <a:solidFill>
                  <a:srgbClr val="CC0000"/>
                </a:solidFill>
                <a:latin typeface="Calibri" panose="020F0502020204030204"/>
                <a:ea typeface="ＭＳ Ｐゴシック" panose="020B0600070205080204" pitchFamily="34" charset="-128"/>
              </a:rPr>
              <a:t>where</a:t>
            </a:r>
            <a:r>
              <a:rPr lang="en-US" altLang="en-US" sz="2100" i="1" dirty="0">
                <a:solidFill>
                  <a:srgbClr val="800000"/>
                </a:solidFill>
                <a:latin typeface="Calibri" panose="020F0502020204030204"/>
                <a:ea typeface="ＭＳ Ｐゴシック" panose="020B0600070205080204" pitchFamily="34" charset="-128"/>
              </a:rPr>
              <a:t> </a:t>
            </a:r>
            <a:r>
              <a:rPr lang="en-US" altLang="en-US" sz="2100" dirty="0">
                <a:solidFill>
                  <a:prstClr val="black"/>
                </a:solidFill>
                <a:latin typeface="Calibri" panose="020F0502020204030204"/>
                <a:ea typeface="ＭＳ Ｐゴシック" panose="020B0600070205080204" pitchFamily="34" charset="-128"/>
              </a:rPr>
              <a:t>to request chunk (can request from URL server that is “close” to client or has high available bandwidth</a:t>
            </a:r>
            <a:r>
              <a:rPr lang="en-US" altLang="en-US" sz="2100" dirty="0">
                <a:solidFill>
                  <a:prstClr val="black"/>
                </a:solidFill>
                <a:latin typeface="Gill Sans MT" panose="020B0502020104020203" pitchFamily="34" charset="77"/>
                <a:ea typeface="ＭＳ Ｐゴシック" panose="020B0600070205080204" pitchFamily="34" charset="-128"/>
              </a:rPr>
              <a:t>) </a:t>
            </a:r>
          </a:p>
        </p:txBody>
      </p:sp>
      <p:sp>
        <p:nvSpPr>
          <p:cNvPr id="2" name="TextBox 1">
            <a:extLst>
              <a:ext uri="{FF2B5EF4-FFF2-40B4-BE49-F238E27FC236}">
                <a16:creationId xmlns:a16="http://schemas.microsoft.com/office/drawing/2014/main" id="{51BFA338-92F2-B84C-A3FD-65CE9CE1AE33}"/>
              </a:ext>
            </a:extLst>
          </p:cNvPr>
          <p:cNvSpPr txBox="1"/>
          <p:nvPr/>
        </p:nvSpPr>
        <p:spPr>
          <a:xfrm>
            <a:off x="1091592" y="5375820"/>
            <a:ext cx="7072129" cy="461665"/>
          </a:xfrm>
          <a:prstGeom prst="rect">
            <a:avLst/>
          </a:prstGeom>
          <a:noFill/>
        </p:spPr>
        <p:txBody>
          <a:bodyPr wrap="none" rtlCol="0">
            <a:spAutoFit/>
          </a:bodyPr>
          <a:lstStyle/>
          <a:p>
            <a:pPr defTabSz="685800" eaLnBrk="1" fontAlgn="auto" hangingPunct="1">
              <a:spcBef>
                <a:spcPts val="0"/>
              </a:spcBef>
              <a:spcAft>
                <a:spcPts val="0"/>
              </a:spcAft>
              <a:defRPr/>
            </a:pPr>
            <a:r>
              <a:rPr lang="en-US" sz="2400" dirty="0">
                <a:solidFill>
                  <a:srgbClr val="0000A3"/>
                </a:solidFill>
                <a:latin typeface="Calibri" panose="020F0502020204030204"/>
                <a:ea typeface="+mn-ea"/>
                <a:cs typeface="+mn-cs"/>
              </a:rPr>
              <a:t>Streaming video = </a:t>
            </a:r>
            <a:r>
              <a:rPr lang="en-US" sz="2400" dirty="0">
                <a:solidFill>
                  <a:prstClr val="black"/>
                </a:solidFill>
                <a:latin typeface="Calibri" panose="020F0502020204030204"/>
                <a:ea typeface="+mn-ea"/>
                <a:cs typeface="+mn-cs"/>
              </a:rPr>
              <a:t>encoding +</a:t>
            </a:r>
            <a:r>
              <a:rPr lang="en-US" sz="2400" dirty="0">
                <a:solidFill>
                  <a:srgbClr val="C00000"/>
                </a:solidFill>
                <a:latin typeface="Calibri" panose="020F0502020204030204"/>
                <a:ea typeface="+mn-ea"/>
                <a:cs typeface="+mn-cs"/>
              </a:rPr>
              <a:t> </a:t>
            </a:r>
            <a:r>
              <a:rPr lang="en-US" sz="2400" dirty="0">
                <a:solidFill>
                  <a:prstClr val="black"/>
                </a:solidFill>
                <a:latin typeface="Calibri" panose="020F0502020204030204"/>
                <a:ea typeface="+mn-ea"/>
                <a:cs typeface="+mn-cs"/>
              </a:rPr>
              <a:t>DASH + playout buffering</a:t>
            </a:r>
          </a:p>
        </p:txBody>
      </p:sp>
      <p:grpSp>
        <p:nvGrpSpPr>
          <p:cNvPr id="60" name="Group 2">
            <a:extLst>
              <a:ext uri="{FF2B5EF4-FFF2-40B4-BE49-F238E27FC236}">
                <a16:creationId xmlns:a16="http://schemas.microsoft.com/office/drawing/2014/main" id="{DDFD13CE-95C2-3B46-BAA9-2442B7BBFB5C}"/>
              </a:ext>
            </a:extLst>
          </p:cNvPr>
          <p:cNvGrpSpPr>
            <a:grpSpLocks/>
          </p:cNvGrpSpPr>
          <p:nvPr/>
        </p:nvGrpSpPr>
        <p:grpSpPr bwMode="auto">
          <a:xfrm>
            <a:off x="7814189" y="2648204"/>
            <a:ext cx="998720" cy="812360"/>
            <a:chOff x="1842724" y="2867233"/>
            <a:chExt cx="5649912" cy="3416300"/>
          </a:xfrm>
        </p:grpSpPr>
        <p:sp>
          <p:nvSpPr>
            <p:cNvPr id="161" name="AutoShape 99">
              <a:extLst>
                <a:ext uri="{FF2B5EF4-FFF2-40B4-BE49-F238E27FC236}">
                  <a16:creationId xmlns:a16="http://schemas.microsoft.com/office/drawing/2014/main" id="{6A423CE6-3BBC-A441-B17F-E87432DB8AA2}"/>
                </a:ext>
              </a:extLst>
            </p:cNvPr>
            <p:cNvSpPr>
              <a:spLocks noChangeArrowheads="1"/>
            </p:cNvSpPr>
            <p:nvPr/>
          </p:nvSpPr>
          <p:spPr bwMode="auto">
            <a:xfrm>
              <a:off x="1842724" y="2867233"/>
              <a:ext cx="5649912" cy="768350"/>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endParaRPr lang="en-US" altLang="en-US" sz="1500">
                <a:solidFill>
                  <a:prstClr val="black"/>
                </a:solidFill>
                <a:cs typeface="+mn-cs"/>
              </a:endParaRPr>
            </a:p>
          </p:txBody>
        </p:sp>
        <p:sp>
          <p:nvSpPr>
            <p:cNvPr id="162" name="Rectangle 87">
              <a:extLst>
                <a:ext uri="{FF2B5EF4-FFF2-40B4-BE49-F238E27FC236}">
                  <a16:creationId xmlns:a16="http://schemas.microsoft.com/office/drawing/2014/main" id="{4285C26E-DA02-9648-A64A-514AEBD4FE48}"/>
                </a:ext>
              </a:extLst>
            </p:cNvPr>
            <p:cNvSpPr>
              <a:spLocks noChangeArrowheads="1"/>
            </p:cNvSpPr>
            <p:nvPr/>
          </p:nvSpPr>
          <p:spPr bwMode="auto">
            <a:xfrm>
              <a:off x="2277699" y="3621296"/>
              <a:ext cx="4781550" cy="26622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endParaRPr lang="en-US" altLang="en-US" sz="1500">
                <a:solidFill>
                  <a:prstClr val="black"/>
                </a:solidFill>
                <a:cs typeface="+mn-cs"/>
              </a:endParaRPr>
            </a:p>
          </p:txBody>
        </p:sp>
      </p:grpSp>
      <p:grpSp>
        <p:nvGrpSpPr>
          <p:cNvPr id="63" name="Group 349">
            <a:extLst>
              <a:ext uri="{FF2B5EF4-FFF2-40B4-BE49-F238E27FC236}">
                <a16:creationId xmlns:a16="http://schemas.microsoft.com/office/drawing/2014/main" id="{D41C9560-ED4B-414F-8273-72B78F6B318D}"/>
              </a:ext>
            </a:extLst>
          </p:cNvPr>
          <p:cNvGrpSpPr>
            <a:grpSpLocks/>
          </p:cNvGrpSpPr>
          <p:nvPr/>
        </p:nvGrpSpPr>
        <p:grpSpPr bwMode="auto">
          <a:xfrm>
            <a:off x="8173397" y="2979203"/>
            <a:ext cx="320883" cy="340589"/>
            <a:chOff x="4437" y="1472"/>
            <a:chExt cx="427" cy="418"/>
          </a:xfrm>
        </p:grpSpPr>
        <p:sp>
          <p:nvSpPr>
            <p:cNvPr id="69" name="Rectangle 350">
              <a:extLst>
                <a:ext uri="{FF2B5EF4-FFF2-40B4-BE49-F238E27FC236}">
                  <a16:creationId xmlns:a16="http://schemas.microsoft.com/office/drawing/2014/main" id="{E963C356-4AF2-0349-824A-1E49D132EE53}"/>
                </a:ext>
              </a:extLst>
            </p:cNvPr>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70" name="Rectangle 351">
              <a:extLst>
                <a:ext uri="{FF2B5EF4-FFF2-40B4-BE49-F238E27FC236}">
                  <a16:creationId xmlns:a16="http://schemas.microsoft.com/office/drawing/2014/main" id="{40253B0C-2089-BD4A-9EFE-D60909E55D73}"/>
                </a:ext>
              </a:extLst>
            </p:cNvPr>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71" name="Rectangle 352">
              <a:extLst>
                <a:ext uri="{FF2B5EF4-FFF2-40B4-BE49-F238E27FC236}">
                  <a16:creationId xmlns:a16="http://schemas.microsoft.com/office/drawing/2014/main" id="{53AC6590-6B2B-9143-AF1D-BB4636551A83}"/>
                </a:ext>
              </a:extLst>
            </p:cNvPr>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72" name="Rectangle 353">
              <a:extLst>
                <a:ext uri="{FF2B5EF4-FFF2-40B4-BE49-F238E27FC236}">
                  <a16:creationId xmlns:a16="http://schemas.microsoft.com/office/drawing/2014/main" id="{E94F9AC9-0854-D042-AF8B-C87D4C9D754C}"/>
                </a:ext>
              </a:extLst>
            </p:cNvPr>
            <p:cNvSpPr>
              <a:spLocks noChangeArrowheads="1"/>
            </p:cNvSpPr>
            <p:nvPr/>
          </p:nvSpPr>
          <p:spPr bwMode="auto">
            <a:xfrm>
              <a:off x="4437" y="1472"/>
              <a:ext cx="423" cy="356"/>
            </a:xfrm>
            <a:prstGeom prst="rect">
              <a:avLst/>
            </a:prstGeom>
            <a:noFill/>
            <a:ln w="190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grpSp>
      <p:cxnSp>
        <p:nvCxnSpPr>
          <p:cNvPr id="65" name="Straight Connector 45">
            <a:extLst>
              <a:ext uri="{FF2B5EF4-FFF2-40B4-BE49-F238E27FC236}">
                <a16:creationId xmlns:a16="http://schemas.microsoft.com/office/drawing/2014/main" id="{95FF3D69-527D-104D-8467-DBBDF81195A1}"/>
              </a:ext>
            </a:extLst>
          </p:cNvPr>
          <p:cNvCxnSpPr>
            <a:cxnSpLocks noChangeShapeType="1"/>
          </p:cNvCxnSpPr>
          <p:nvPr/>
        </p:nvCxnSpPr>
        <p:spPr bwMode="auto">
          <a:xfrm>
            <a:off x="6444794" y="3130473"/>
            <a:ext cx="1651593" cy="0"/>
          </a:xfrm>
          <a:prstGeom prst="line">
            <a:avLst/>
          </a:prstGeom>
          <a:noFill/>
          <a:ln w="317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Box 64">
            <a:extLst>
              <a:ext uri="{FF2B5EF4-FFF2-40B4-BE49-F238E27FC236}">
                <a16:creationId xmlns:a16="http://schemas.microsoft.com/office/drawing/2014/main" id="{4A9C7B1D-9788-C24C-BE9F-0B7DEE643917}"/>
              </a:ext>
            </a:extLst>
          </p:cNvPr>
          <p:cNvSpPr txBox="1">
            <a:spLocks noChangeArrowheads="1"/>
          </p:cNvSpPr>
          <p:nvPr/>
        </p:nvSpPr>
        <p:spPr bwMode="auto">
          <a:xfrm>
            <a:off x="8133569" y="3466268"/>
            <a:ext cx="58862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000000"/>
                </a:solidFill>
                <a:cs typeface="Arial" panose="020B0604020202020204" pitchFamily="34" charset="0"/>
              </a:rPr>
              <a:t>client</a:t>
            </a:r>
            <a:endParaRPr lang="en-US" altLang="en-US" sz="1350" i="1">
              <a:solidFill>
                <a:srgbClr val="CC0000"/>
              </a:solidFill>
              <a:cs typeface="Arial" panose="020B0604020202020204" pitchFamily="34" charset="0"/>
            </a:endParaRPr>
          </a:p>
        </p:txBody>
      </p:sp>
      <p:sp>
        <p:nvSpPr>
          <p:cNvPr id="7" name="Freeform 6">
            <a:extLst>
              <a:ext uri="{FF2B5EF4-FFF2-40B4-BE49-F238E27FC236}">
                <a16:creationId xmlns:a16="http://schemas.microsoft.com/office/drawing/2014/main" id="{B1332400-C13A-1144-94EF-1249953DECAC}"/>
              </a:ext>
            </a:extLst>
          </p:cNvPr>
          <p:cNvSpPr/>
          <p:nvPr/>
        </p:nvSpPr>
        <p:spPr>
          <a:xfrm>
            <a:off x="7075085" y="2899849"/>
            <a:ext cx="1011432" cy="143081"/>
          </a:xfrm>
          <a:custGeom>
            <a:avLst/>
            <a:gdLst>
              <a:gd name="connsiteX0" fmla="*/ 0 w 1348576"/>
              <a:gd name="connsiteY0" fmla="*/ 0 h 190774"/>
              <a:gd name="connsiteX1" fmla="*/ 374970 w 1348576"/>
              <a:gd name="connsiteY1" fmla="*/ 190774 h 190774"/>
              <a:gd name="connsiteX2" fmla="*/ 1348576 w 1348576"/>
              <a:gd name="connsiteY2" fmla="*/ 190774 h 190774"/>
              <a:gd name="connsiteX3" fmla="*/ 1348576 w 1348576"/>
              <a:gd name="connsiteY3" fmla="*/ 177617 h 190774"/>
              <a:gd name="connsiteX0" fmla="*/ 0 w 1348576"/>
              <a:gd name="connsiteY0" fmla="*/ 0 h 190774"/>
              <a:gd name="connsiteX1" fmla="*/ 374970 w 1348576"/>
              <a:gd name="connsiteY1" fmla="*/ 190774 h 190774"/>
              <a:gd name="connsiteX2" fmla="*/ 1348576 w 1348576"/>
              <a:gd name="connsiteY2" fmla="*/ 190774 h 190774"/>
            </a:gdLst>
            <a:ahLst/>
            <a:cxnLst>
              <a:cxn ang="0">
                <a:pos x="connsiteX0" y="connsiteY0"/>
              </a:cxn>
              <a:cxn ang="0">
                <a:pos x="connsiteX1" y="connsiteY1"/>
              </a:cxn>
              <a:cxn ang="0">
                <a:pos x="connsiteX2" y="connsiteY2"/>
              </a:cxn>
            </a:cxnLst>
            <a:rect l="l" t="t" r="r" b="b"/>
            <a:pathLst>
              <a:path w="1348576" h="190774">
                <a:moveTo>
                  <a:pt x="0" y="0"/>
                </a:moveTo>
                <a:lnTo>
                  <a:pt x="374970" y="190774"/>
                </a:lnTo>
                <a:lnTo>
                  <a:pt x="1348576" y="190774"/>
                </a:lnTo>
              </a:path>
            </a:pathLst>
          </a:custGeom>
          <a:noFill/>
          <a:ln w="31750">
            <a:solidFill>
              <a:srgbClr val="CD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240">
            <a:extLst>
              <a:ext uri="{FF2B5EF4-FFF2-40B4-BE49-F238E27FC236}">
                <a16:creationId xmlns:a16="http://schemas.microsoft.com/office/drawing/2014/main" id="{6A4AC1EA-45FB-014E-A65A-F10B6E8D2FCC}"/>
              </a:ext>
            </a:extLst>
          </p:cNvPr>
          <p:cNvSpPr/>
          <p:nvPr/>
        </p:nvSpPr>
        <p:spPr>
          <a:xfrm flipV="1">
            <a:off x="7080845" y="3221368"/>
            <a:ext cx="1011432" cy="143081"/>
          </a:xfrm>
          <a:custGeom>
            <a:avLst/>
            <a:gdLst>
              <a:gd name="connsiteX0" fmla="*/ 0 w 1348576"/>
              <a:gd name="connsiteY0" fmla="*/ 0 h 190774"/>
              <a:gd name="connsiteX1" fmla="*/ 374970 w 1348576"/>
              <a:gd name="connsiteY1" fmla="*/ 190774 h 190774"/>
              <a:gd name="connsiteX2" fmla="*/ 1348576 w 1348576"/>
              <a:gd name="connsiteY2" fmla="*/ 190774 h 190774"/>
              <a:gd name="connsiteX3" fmla="*/ 1348576 w 1348576"/>
              <a:gd name="connsiteY3" fmla="*/ 177617 h 190774"/>
              <a:gd name="connsiteX0" fmla="*/ 0 w 1348576"/>
              <a:gd name="connsiteY0" fmla="*/ 0 h 190774"/>
              <a:gd name="connsiteX1" fmla="*/ 374970 w 1348576"/>
              <a:gd name="connsiteY1" fmla="*/ 190774 h 190774"/>
              <a:gd name="connsiteX2" fmla="*/ 1348576 w 1348576"/>
              <a:gd name="connsiteY2" fmla="*/ 190774 h 190774"/>
            </a:gdLst>
            <a:ahLst/>
            <a:cxnLst>
              <a:cxn ang="0">
                <a:pos x="connsiteX0" y="connsiteY0"/>
              </a:cxn>
              <a:cxn ang="0">
                <a:pos x="connsiteX1" y="connsiteY1"/>
              </a:cxn>
              <a:cxn ang="0">
                <a:pos x="connsiteX2" y="connsiteY2"/>
              </a:cxn>
            </a:cxnLst>
            <a:rect l="l" t="t" r="r" b="b"/>
            <a:pathLst>
              <a:path w="1348576" h="190774">
                <a:moveTo>
                  <a:pt x="0" y="0"/>
                </a:moveTo>
                <a:lnTo>
                  <a:pt x="374970" y="190774"/>
                </a:lnTo>
                <a:lnTo>
                  <a:pt x="1348576" y="190774"/>
                </a:lnTo>
              </a:path>
            </a:pathLst>
          </a:custGeom>
          <a:noFill/>
          <a:ln w="31750">
            <a:solidFill>
              <a:srgbClr val="CD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8A41415-2E09-914F-B249-353A26FD167B}"/>
              </a:ext>
            </a:extLst>
          </p:cNvPr>
          <p:cNvGrpSpPr/>
          <p:nvPr/>
        </p:nvGrpSpPr>
        <p:grpSpPr>
          <a:xfrm>
            <a:off x="7677017" y="2929452"/>
            <a:ext cx="333746" cy="415498"/>
            <a:chOff x="10485997" y="1295948"/>
            <a:chExt cx="444994" cy="553997"/>
          </a:xfrm>
        </p:grpSpPr>
        <p:sp>
          <p:nvSpPr>
            <p:cNvPr id="9" name="Oval 8">
              <a:extLst>
                <a:ext uri="{FF2B5EF4-FFF2-40B4-BE49-F238E27FC236}">
                  <a16:creationId xmlns:a16="http://schemas.microsoft.com/office/drawing/2014/main" id="{E52F97C2-D322-E045-9AB6-784F8D7F9529}"/>
                </a:ext>
              </a:extLst>
            </p:cNvPr>
            <p:cNvSpPr/>
            <p:nvPr/>
          </p:nvSpPr>
          <p:spPr>
            <a:xfrm>
              <a:off x="10492576" y="1381467"/>
              <a:ext cx="342078" cy="342078"/>
            </a:xfrm>
            <a:prstGeom prst="ellipse">
              <a:avLst/>
            </a:prstGeom>
            <a:solidFill>
              <a:schemeClr val="bg1"/>
            </a:solidFill>
            <a:ln>
              <a:solidFill>
                <a:srgbClr val="CD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B7AA05-43E1-2749-8D01-6881B6C88DEB}"/>
                </a:ext>
              </a:extLst>
            </p:cNvPr>
            <p:cNvSpPr txBox="1"/>
            <p:nvPr/>
          </p:nvSpPr>
          <p:spPr>
            <a:xfrm>
              <a:off x="10485997" y="1295948"/>
              <a:ext cx="444994" cy="553997"/>
            </a:xfrm>
            <a:prstGeom prst="rect">
              <a:avLst/>
            </a:prstGeom>
            <a:noFill/>
          </p:spPr>
          <p:txBody>
            <a:bodyPr wrap="none" rtlCol="0">
              <a:spAutoFit/>
            </a:bodyPr>
            <a:lstStyle/>
            <a:p>
              <a:r>
                <a:rPr lang="en-US" sz="2100" dirty="0">
                  <a:solidFill>
                    <a:srgbClr val="CD0000"/>
                  </a:solidFill>
                </a:rPr>
                <a:t>?</a:t>
              </a:r>
            </a:p>
          </p:txBody>
        </p:sp>
      </p:grpSp>
      <p:pic>
        <p:nvPicPr>
          <p:cNvPr id="12" name="Picture 11" descr="A close up of a logo&#10;&#10;Description automatically generated">
            <a:extLst>
              <a:ext uri="{FF2B5EF4-FFF2-40B4-BE49-F238E27FC236}">
                <a16:creationId xmlns:a16="http://schemas.microsoft.com/office/drawing/2014/main" id="{F6886CA6-4288-E842-A0EC-EBA7EC3D93D5}"/>
              </a:ext>
            </a:extLst>
          </p:cNvPr>
          <p:cNvPicPr>
            <a:picLocks noChangeAspect="1"/>
          </p:cNvPicPr>
          <p:nvPr/>
        </p:nvPicPr>
        <p:blipFill>
          <a:blip r:embed="rId4"/>
          <a:stretch>
            <a:fillRect/>
          </a:stretch>
        </p:blipFill>
        <p:spPr>
          <a:xfrm>
            <a:off x="7502237" y="2161309"/>
            <a:ext cx="1502352" cy="1201882"/>
          </a:xfrm>
          <a:prstGeom prst="rect">
            <a:avLst/>
          </a:prstGeom>
        </p:spPr>
      </p:pic>
      <p:sp>
        <p:nvSpPr>
          <p:cNvPr id="138" name="Slide Number Placeholder 2">
            <a:extLst>
              <a:ext uri="{FF2B5EF4-FFF2-40B4-BE49-F238E27FC236}">
                <a16:creationId xmlns:a16="http://schemas.microsoft.com/office/drawing/2014/main" id="{C79354C6-01ED-3F43-B7F7-C9EDEFEC0F6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17</a:t>
            </a:fld>
            <a:endParaRPr lang="en-US" dirty="0"/>
          </a:p>
        </p:txBody>
      </p:sp>
    </p:spTree>
    <p:extLst>
      <p:ext uri="{BB962C8B-B14F-4D97-AF65-F5344CB8AC3E}">
        <p14:creationId xmlns:p14="http://schemas.microsoft.com/office/powerpoint/2010/main" val="393665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
                                            <p:txEl>
                                              <p:pRg st="1" end="1"/>
                                            </p:txEl>
                                          </p:spTgt>
                                        </p:tgtEl>
                                        <p:attrNameLst>
                                          <p:attrName>style.visibility</p:attrName>
                                        </p:attrNameLst>
                                      </p:cBhvr>
                                      <p:to>
                                        <p:strVal val="visible"/>
                                      </p:to>
                                    </p:set>
                                    <p:animEffect transition="in" filter="dissolve">
                                      <p:cBhvr>
                                        <p:cTn id="7" dur="500"/>
                                        <p:tgtEl>
                                          <p:spTgt spid="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
                                            <p:txEl>
                                              <p:pRg st="2" end="2"/>
                                            </p:txEl>
                                          </p:spTgt>
                                        </p:tgtEl>
                                        <p:attrNameLst>
                                          <p:attrName>style.visibility</p:attrName>
                                        </p:attrNameLst>
                                      </p:cBhvr>
                                      <p:to>
                                        <p:strVal val="visible"/>
                                      </p:to>
                                    </p:set>
                                    <p:animEffect transition="in" filter="dissolve">
                                      <p:cBhvr>
                                        <p:cTn id="12" dur="500"/>
                                        <p:tgtEl>
                                          <p:spTgt spid="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xEl>
                                              <p:pRg st="0" end="0"/>
                                            </p:txEl>
                                          </p:spTgt>
                                        </p:tgtEl>
                                        <p:attrNameLst>
                                          <p:attrName>style.visibility</p:attrName>
                                        </p:attrNameLst>
                                      </p:cBhvr>
                                      <p:to>
                                        <p:strVal val="visible"/>
                                      </p:to>
                                    </p:set>
                                    <p:animEffect transition="in" filter="dissolve">
                                      <p:cBhvr>
                                        <p:cTn id="17" dur="500"/>
                                        <p:tgtEl>
                                          <p:spTgt spid="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p:txBody>
          <a:bodyPr>
            <a:normAutofit/>
          </a:bodyPr>
          <a:lstStyle/>
          <a:p>
            <a:r>
              <a:rPr lang="en-US" altLang="en-US" sz="3300" dirty="0">
                <a:ea typeface="ＭＳ Ｐゴシック" panose="020B0600070205080204" pitchFamily="34" charset="-128"/>
              </a:rPr>
              <a:t>Content Distribution Networks (CDNs)</a:t>
            </a:r>
          </a:p>
        </p:txBody>
      </p:sp>
      <p:sp>
        <p:nvSpPr>
          <p:cNvPr id="59" name="Rectangle 3">
            <a:extLst>
              <a:ext uri="{FF2B5EF4-FFF2-40B4-BE49-F238E27FC236}">
                <a16:creationId xmlns:a16="http://schemas.microsoft.com/office/drawing/2014/main" id="{A251E4DB-D295-254B-882D-9EE91FD48D8F}"/>
              </a:ext>
            </a:extLst>
          </p:cNvPr>
          <p:cNvSpPr txBox="1">
            <a:spLocks noChangeArrowheads="1"/>
          </p:cNvSpPr>
          <p:nvPr/>
        </p:nvSpPr>
        <p:spPr>
          <a:xfrm>
            <a:off x="759772" y="1948200"/>
            <a:ext cx="7886699" cy="3789760"/>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altLang="en-US" sz="2400" i="1" dirty="0">
                <a:solidFill>
                  <a:srgbClr val="CC0000"/>
                </a:solidFill>
                <a:latin typeface="Calibri" panose="020F0502020204030204"/>
                <a:ea typeface="ＭＳ Ｐゴシック" panose="020B0600070205080204" pitchFamily="34" charset="-128"/>
              </a:rPr>
              <a:t>Challenge: </a:t>
            </a:r>
            <a:r>
              <a:rPr lang="en-US" altLang="en-US" sz="2400" dirty="0">
                <a:solidFill>
                  <a:srgbClr val="000000"/>
                </a:solidFill>
                <a:latin typeface="Calibri" panose="020F0502020204030204"/>
                <a:ea typeface="ＭＳ Ｐゴシック" panose="020B0600070205080204" pitchFamily="34" charset="-128"/>
              </a:rPr>
              <a:t>how to stream content (selected from millions of videos) to hundreds of thousands of </a:t>
            </a:r>
            <a:r>
              <a:rPr lang="en-US" altLang="en-US" sz="2400" i="1" dirty="0">
                <a:solidFill>
                  <a:srgbClr val="000000"/>
                </a:solidFill>
                <a:latin typeface="Calibri" panose="020F0502020204030204"/>
                <a:ea typeface="ＭＳ Ｐゴシック" panose="020B0600070205080204" pitchFamily="34" charset="-128"/>
              </a:rPr>
              <a:t>simultaneous</a:t>
            </a:r>
            <a:r>
              <a:rPr lang="en-US" altLang="en-US" sz="2400" dirty="0">
                <a:solidFill>
                  <a:srgbClr val="000000"/>
                </a:solidFill>
                <a:latin typeface="Calibri" panose="020F0502020204030204"/>
                <a:ea typeface="ＭＳ Ｐゴシック" panose="020B0600070205080204" pitchFamily="34" charset="-128"/>
              </a:rPr>
              <a:t> users?</a:t>
            </a: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p:txBody>
      </p:sp>
      <p:sp>
        <p:nvSpPr>
          <p:cNvPr id="5" name="Rectangle 3">
            <a:extLst>
              <a:ext uri="{FF2B5EF4-FFF2-40B4-BE49-F238E27FC236}">
                <a16:creationId xmlns:a16="http://schemas.microsoft.com/office/drawing/2014/main" id="{8044D9F7-CD89-AB45-B6F9-16C59524F86C}"/>
              </a:ext>
            </a:extLst>
          </p:cNvPr>
          <p:cNvSpPr txBox="1">
            <a:spLocks noChangeArrowheads="1"/>
          </p:cNvSpPr>
          <p:nvPr/>
        </p:nvSpPr>
        <p:spPr>
          <a:xfrm>
            <a:off x="758020" y="2871602"/>
            <a:ext cx="5292824" cy="1881482"/>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504" indent="-215504" defTabSz="685800" fontAlgn="auto">
              <a:spcBef>
                <a:spcPts val="750"/>
              </a:spcBef>
              <a:spcAft>
                <a:spcPts val="0"/>
              </a:spcAft>
              <a:defRPr/>
            </a:pPr>
            <a:r>
              <a:rPr lang="en-US" altLang="en-US" sz="2400" i="1" dirty="0">
                <a:solidFill>
                  <a:srgbClr val="CC0000"/>
                </a:solidFill>
                <a:latin typeface="Calibri" panose="020F0502020204030204"/>
                <a:ea typeface="ＭＳ Ｐゴシック" panose="020B0600070205080204" pitchFamily="34" charset="-128"/>
              </a:rPr>
              <a:t>option 1: </a:t>
            </a:r>
            <a:r>
              <a:rPr lang="en-US" altLang="en-US" sz="2400" dirty="0">
                <a:solidFill>
                  <a:srgbClr val="000000"/>
                </a:solidFill>
                <a:latin typeface="Calibri" panose="020F0502020204030204"/>
                <a:ea typeface="ＭＳ Ｐゴシック" panose="020B0600070205080204" pitchFamily="34" charset="-128"/>
              </a:rPr>
              <a:t>single, large “mega-server”</a:t>
            </a:r>
          </a:p>
          <a:p>
            <a:pPr marL="510779" lvl="1" indent="-167879" defTabSz="685800" fontAlgn="auto">
              <a:spcBef>
                <a:spcPts val="375"/>
              </a:spcBef>
              <a:spcAft>
                <a:spcPts val="0"/>
              </a:spcAft>
              <a:defRPr/>
            </a:pPr>
            <a:r>
              <a:rPr lang="en-US" altLang="en-US" sz="2100" dirty="0">
                <a:solidFill>
                  <a:srgbClr val="000000"/>
                </a:solidFill>
                <a:latin typeface="Calibri" panose="020F0502020204030204"/>
                <a:ea typeface="ＭＳ Ｐゴシック" panose="020B0600070205080204" pitchFamily="34" charset="-128"/>
              </a:rPr>
              <a:t>single point of failure</a:t>
            </a:r>
          </a:p>
          <a:p>
            <a:pPr marL="510779" lvl="1" indent="-167879" defTabSz="685800" fontAlgn="auto">
              <a:spcBef>
                <a:spcPts val="375"/>
              </a:spcBef>
              <a:spcAft>
                <a:spcPts val="0"/>
              </a:spcAft>
              <a:defRPr/>
            </a:pPr>
            <a:r>
              <a:rPr lang="en-US" altLang="en-US" sz="2100" dirty="0">
                <a:solidFill>
                  <a:srgbClr val="000000"/>
                </a:solidFill>
                <a:latin typeface="Calibri" panose="020F0502020204030204"/>
                <a:ea typeface="ＭＳ Ｐゴシック" panose="020B0600070205080204" pitchFamily="34" charset="-128"/>
              </a:rPr>
              <a:t>point of network congestion</a:t>
            </a:r>
          </a:p>
          <a:p>
            <a:pPr marL="510779" lvl="1" indent="-167879" defTabSz="685800" fontAlgn="auto">
              <a:spcBef>
                <a:spcPts val="375"/>
              </a:spcBef>
              <a:spcAft>
                <a:spcPts val="0"/>
              </a:spcAft>
              <a:defRPr/>
            </a:pPr>
            <a:r>
              <a:rPr lang="en-US" altLang="en-US" sz="2100" dirty="0">
                <a:solidFill>
                  <a:srgbClr val="000000"/>
                </a:solidFill>
                <a:latin typeface="Calibri" panose="020F0502020204030204"/>
                <a:ea typeface="ＭＳ Ｐゴシック" panose="020B0600070205080204" pitchFamily="34" charset="-128"/>
              </a:rPr>
              <a:t>long (and possibly congested) path to distant clients</a:t>
            </a: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p:txBody>
      </p:sp>
      <p:sp>
        <p:nvSpPr>
          <p:cNvPr id="6" name="Rectangle 3">
            <a:extLst>
              <a:ext uri="{FF2B5EF4-FFF2-40B4-BE49-F238E27FC236}">
                <a16:creationId xmlns:a16="http://schemas.microsoft.com/office/drawing/2014/main" id="{207B8273-3CDB-5A4C-BCB0-5458A1560072}"/>
              </a:ext>
            </a:extLst>
          </p:cNvPr>
          <p:cNvSpPr txBox="1">
            <a:spLocks noChangeArrowheads="1"/>
          </p:cNvSpPr>
          <p:nvPr/>
        </p:nvSpPr>
        <p:spPr>
          <a:xfrm>
            <a:off x="670872" y="4995569"/>
            <a:ext cx="7886699" cy="624182"/>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504" indent="-215504" defTabSz="685800" fontAlgn="auto">
              <a:spcBef>
                <a:spcPts val="750"/>
              </a:spcBef>
              <a:spcAft>
                <a:spcPts val="0"/>
              </a:spcAft>
              <a:buNone/>
              <a:defRPr/>
            </a:pPr>
            <a:r>
              <a:rPr lang="en-US" altLang="en-US" sz="2400" dirty="0">
                <a:solidFill>
                  <a:srgbClr val="000000"/>
                </a:solidFill>
                <a:latin typeface="Calibri" panose="020F0502020204030204"/>
                <a:ea typeface="ＭＳ Ｐゴシック" panose="020B0600070205080204" pitchFamily="34" charset="-128"/>
              </a:rPr>
              <a:t>….quite simply: this solution </a:t>
            </a:r>
            <a:r>
              <a:rPr lang="en-US" altLang="en-US" sz="2400" i="1" dirty="0" err="1">
                <a:solidFill>
                  <a:srgbClr val="C00000"/>
                </a:solidFill>
                <a:latin typeface="Calibri" panose="020F0502020204030204"/>
                <a:ea typeface="ＭＳ Ｐゴシック" panose="020B0600070205080204" pitchFamily="34" charset="-128"/>
              </a:rPr>
              <a:t>doesn</a:t>
            </a:r>
            <a:r>
              <a:rPr lang="fr-FR" altLang="en-US" sz="2400" i="1" dirty="0">
                <a:solidFill>
                  <a:srgbClr val="C00000"/>
                </a:solidFill>
                <a:latin typeface="Calibri" panose="020F0502020204030204"/>
                <a:ea typeface="ＭＳ Ｐゴシック" panose="020B0600070205080204" pitchFamily="34" charset="-128"/>
              </a:rPr>
              <a:t>’</a:t>
            </a:r>
            <a:r>
              <a:rPr lang="en-US" altLang="ja-JP" sz="2400" i="1" dirty="0">
                <a:solidFill>
                  <a:srgbClr val="C00000"/>
                </a:solidFill>
                <a:latin typeface="Calibri" panose="020F0502020204030204"/>
                <a:ea typeface="ＭＳ Ｐゴシック" panose="020B0600070205080204" pitchFamily="34" charset="-128"/>
              </a:rPr>
              <a:t>t scale</a:t>
            </a:r>
          </a:p>
          <a:p>
            <a:pPr marL="510779" lvl="1" indent="-167879" defTabSz="685800" fontAlgn="auto">
              <a:spcBef>
                <a:spcPts val="375"/>
              </a:spcBef>
              <a:spcAft>
                <a:spcPts val="0"/>
              </a:spcAft>
              <a:defRPr/>
            </a:pPr>
            <a:endParaRPr lang="en-US" altLang="en-US" sz="1800" dirty="0">
              <a:solidFill>
                <a:srgbClr val="000000"/>
              </a:solidFill>
              <a:latin typeface="Calibri" panose="020F0502020204030204"/>
              <a:ea typeface="ＭＳ Ｐゴシック" panose="020B0600070205080204" pitchFamily="34" charset="-128"/>
            </a:endParaRP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p:txBody>
      </p:sp>
      <p:sp>
        <p:nvSpPr>
          <p:cNvPr id="7" name="Slide Number Placeholder 2">
            <a:extLst>
              <a:ext uri="{FF2B5EF4-FFF2-40B4-BE49-F238E27FC236}">
                <a16:creationId xmlns:a16="http://schemas.microsoft.com/office/drawing/2014/main" id="{570D28A7-7536-C148-9DF7-A474F521448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18</a:t>
            </a:fld>
            <a:endParaRPr lang="en-US" dirty="0"/>
          </a:p>
        </p:txBody>
      </p:sp>
    </p:spTree>
    <p:extLst>
      <p:ext uri="{BB962C8B-B14F-4D97-AF65-F5344CB8AC3E}">
        <p14:creationId xmlns:p14="http://schemas.microsoft.com/office/powerpoint/2010/main" val="16671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p:txBody>
          <a:bodyPr>
            <a:normAutofit/>
          </a:bodyPr>
          <a:lstStyle/>
          <a:p>
            <a:r>
              <a:rPr lang="en-US" altLang="en-US" sz="3300" dirty="0">
                <a:ea typeface="ＭＳ Ｐゴシック" panose="020B0600070205080204" pitchFamily="34" charset="-128"/>
              </a:rPr>
              <a:t>Content Distribution Networks (CDNs)</a:t>
            </a:r>
          </a:p>
        </p:txBody>
      </p:sp>
      <p:sp>
        <p:nvSpPr>
          <p:cNvPr id="59" name="Rectangle 3">
            <a:extLst>
              <a:ext uri="{FF2B5EF4-FFF2-40B4-BE49-F238E27FC236}">
                <a16:creationId xmlns:a16="http://schemas.microsoft.com/office/drawing/2014/main" id="{A251E4DB-D295-254B-882D-9EE91FD48D8F}"/>
              </a:ext>
            </a:extLst>
          </p:cNvPr>
          <p:cNvSpPr txBox="1">
            <a:spLocks noChangeArrowheads="1"/>
          </p:cNvSpPr>
          <p:nvPr/>
        </p:nvSpPr>
        <p:spPr>
          <a:xfrm>
            <a:off x="759772" y="1948200"/>
            <a:ext cx="7886699" cy="4015211"/>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altLang="en-US" sz="2400" i="1" dirty="0">
                <a:solidFill>
                  <a:srgbClr val="CC0000"/>
                </a:solidFill>
                <a:latin typeface="Calibri" panose="020F0502020204030204"/>
                <a:ea typeface="ＭＳ Ｐゴシック" panose="020B0600070205080204" pitchFamily="34" charset="-128"/>
              </a:rPr>
              <a:t>challenge: </a:t>
            </a:r>
            <a:r>
              <a:rPr lang="en-US" altLang="en-US" sz="2400" dirty="0">
                <a:solidFill>
                  <a:srgbClr val="000000"/>
                </a:solidFill>
                <a:latin typeface="Calibri" panose="020F0502020204030204"/>
                <a:ea typeface="ＭＳ Ｐゴシック" panose="020B0600070205080204" pitchFamily="34" charset="-128"/>
              </a:rPr>
              <a:t>how to stream content (selected from millions of videos) to hundreds of thousands of </a:t>
            </a:r>
            <a:r>
              <a:rPr lang="en-US" altLang="en-US" sz="2400" i="1" dirty="0">
                <a:solidFill>
                  <a:srgbClr val="000000"/>
                </a:solidFill>
                <a:latin typeface="Calibri" panose="020F0502020204030204"/>
                <a:ea typeface="ＭＳ Ｐゴシック" panose="020B0600070205080204" pitchFamily="34" charset="-128"/>
              </a:rPr>
              <a:t>simultaneous</a:t>
            </a:r>
            <a:r>
              <a:rPr lang="en-US" altLang="en-US" sz="2400" dirty="0">
                <a:solidFill>
                  <a:srgbClr val="000000"/>
                </a:solidFill>
                <a:latin typeface="Calibri" panose="020F0502020204030204"/>
                <a:ea typeface="ＭＳ Ｐゴシック" panose="020B0600070205080204" pitchFamily="34" charset="-128"/>
              </a:rPr>
              <a:t> users?</a:t>
            </a: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p:txBody>
      </p:sp>
      <p:pic>
        <p:nvPicPr>
          <p:cNvPr id="48130" name="Picture 2" descr="Limelight Networks">
            <a:extLst>
              <a:ext uri="{FF2B5EF4-FFF2-40B4-BE49-F238E27FC236}">
                <a16:creationId xmlns:a16="http://schemas.microsoft.com/office/drawing/2014/main" id="{A3065E66-FEC7-2E49-8807-DCF5473C9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135" y="4945427"/>
            <a:ext cx="2371725" cy="5238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D76CBC50-4E28-E24C-84D3-3E63230986B4}"/>
              </a:ext>
            </a:extLst>
          </p:cNvPr>
          <p:cNvSpPr txBox="1">
            <a:spLocks noChangeArrowheads="1"/>
          </p:cNvSpPr>
          <p:nvPr/>
        </p:nvSpPr>
        <p:spPr>
          <a:xfrm>
            <a:off x="603250" y="3534725"/>
            <a:ext cx="7520792" cy="1424460"/>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1494" lvl="1" indent="-173831" defTabSz="685800" fontAlgn="auto">
              <a:spcBef>
                <a:spcPts val="375"/>
              </a:spcBef>
              <a:spcAft>
                <a:spcPts val="0"/>
              </a:spcAft>
              <a:defRPr/>
            </a:pPr>
            <a:r>
              <a:rPr lang="en-US" altLang="en-US" sz="2100" i="1" dirty="0">
                <a:solidFill>
                  <a:srgbClr val="000099"/>
                </a:solidFill>
                <a:latin typeface="Calibri" panose="020F0502020204030204"/>
                <a:ea typeface="ＭＳ Ｐゴシック" panose="020B0600070205080204" pitchFamily="34" charset="-128"/>
              </a:rPr>
              <a:t>enter deep: </a:t>
            </a:r>
            <a:r>
              <a:rPr lang="en-US" altLang="en-US" sz="2100" dirty="0">
                <a:solidFill>
                  <a:srgbClr val="000000"/>
                </a:solidFill>
                <a:latin typeface="Calibri" panose="020F0502020204030204"/>
                <a:ea typeface="ＭＳ Ｐゴシック" panose="020B0600070205080204" pitchFamily="34" charset="-128"/>
              </a:rPr>
              <a:t>push CDN servers deep into many access networks </a:t>
            </a:r>
          </a:p>
          <a:p>
            <a:pPr marL="857250" lvl="2" indent="-171450" defTabSz="685800" fontAlgn="auto">
              <a:spcBef>
                <a:spcPts val="0"/>
              </a:spcBef>
              <a:spcAft>
                <a:spcPts val="0"/>
              </a:spcAft>
              <a:defRPr/>
            </a:pPr>
            <a:r>
              <a:rPr lang="en-US" altLang="en-US" sz="1800" dirty="0">
                <a:solidFill>
                  <a:srgbClr val="000000"/>
                </a:solidFill>
                <a:latin typeface="Calibri" panose="020F0502020204030204"/>
                <a:ea typeface="ＭＳ Ｐゴシック" panose="020B0600070205080204" pitchFamily="34" charset="-128"/>
              </a:rPr>
              <a:t>close to users</a:t>
            </a:r>
          </a:p>
          <a:p>
            <a:pPr marL="857250" lvl="2" indent="-171450" defTabSz="685800" fontAlgn="auto">
              <a:spcBef>
                <a:spcPts val="0"/>
              </a:spcBef>
              <a:spcAft>
                <a:spcPts val="0"/>
              </a:spcAft>
              <a:defRPr/>
            </a:pPr>
            <a:r>
              <a:rPr lang="en-US" altLang="en-US" sz="1800" dirty="0">
                <a:solidFill>
                  <a:srgbClr val="000000"/>
                </a:solidFill>
                <a:latin typeface="Calibri" panose="020F0502020204030204"/>
                <a:ea typeface="ＭＳ Ｐゴシック" panose="020B0600070205080204" pitchFamily="34" charset="-128"/>
              </a:rPr>
              <a:t>Akamai: </a:t>
            </a:r>
            <a:r>
              <a:rPr lang="en-US" sz="1800" dirty="0">
                <a:solidFill>
                  <a:prstClr val="black"/>
                </a:solidFill>
                <a:latin typeface="Calibri" panose="020F0502020204030204"/>
              </a:rPr>
              <a:t>240,000 servers deployed </a:t>
            </a:r>
          </a:p>
          <a:p>
            <a:pPr marL="685800" lvl="2" indent="0" defTabSz="685800" fontAlgn="auto">
              <a:spcBef>
                <a:spcPts val="0"/>
              </a:spcBef>
              <a:spcAft>
                <a:spcPts val="0"/>
              </a:spcAft>
              <a:buNone/>
              <a:defRPr/>
            </a:pPr>
            <a:r>
              <a:rPr lang="en-US" sz="1800" dirty="0">
                <a:solidFill>
                  <a:prstClr val="black"/>
                </a:solidFill>
                <a:latin typeface="Calibri" panose="020F0502020204030204"/>
              </a:rPr>
              <a:t>   in &gt; 120 countries (2015)</a:t>
            </a:r>
            <a:endParaRPr lang="en-US" altLang="en-US" sz="1800" dirty="0">
              <a:solidFill>
                <a:srgbClr val="000000"/>
              </a:solidFill>
              <a:latin typeface="Calibri" panose="020F0502020204030204"/>
              <a:ea typeface="ＭＳ Ｐゴシック" panose="020B0600070205080204" pitchFamily="34" charset="-128"/>
            </a:endParaRP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p:txBody>
      </p:sp>
      <p:pic>
        <p:nvPicPr>
          <p:cNvPr id="48132" name="Picture 4" descr="Image result for akamai logo">
            <a:extLst>
              <a:ext uri="{FF2B5EF4-FFF2-40B4-BE49-F238E27FC236}">
                <a16:creationId xmlns:a16="http://schemas.microsoft.com/office/drawing/2014/main" id="{93C9C7F3-5C9B-6B47-8777-2D7282FAEA5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15136" y="4128349"/>
            <a:ext cx="1414616" cy="5746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6D604A88-D269-3D45-A9EC-60CC071F92E6}"/>
              </a:ext>
            </a:extLst>
          </p:cNvPr>
          <p:cNvSpPr txBox="1">
            <a:spLocks noChangeArrowheads="1"/>
          </p:cNvSpPr>
          <p:nvPr/>
        </p:nvSpPr>
        <p:spPr>
          <a:xfrm>
            <a:off x="732609" y="2377705"/>
            <a:ext cx="7886699" cy="1176728"/>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504" indent="-215504" defTabSz="685800" fontAlgn="auto">
              <a:spcBef>
                <a:spcPts val="750"/>
              </a:spcBef>
              <a:spcAft>
                <a:spcPts val="0"/>
              </a:spcAft>
              <a:defRPr/>
            </a:pPr>
            <a:endParaRPr lang="en-US" altLang="en-US" sz="2400" dirty="0">
              <a:solidFill>
                <a:srgbClr val="000000"/>
              </a:solidFill>
              <a:latin typeface="Calibri" panose="020F0502020204030204"/>
              <a:ea typeface="ＭＳ Ｐゴシック" panose="020B0600070205080204" pitchFamily="34" charset="-128"/>
            </a:endParaRPr>
          </a:p>
          <a:p>
            <a:pPr marL="215504" indent="-215504" defTabSz="685800" fontAlgn="auto">
              <a:spcBef>
                <a:spcPts val="750"/>
              </a:spcBef>
              <a:spcAft>
                <a:spcPts val="0"/>
              </a:spcAft>
              <a:defRPr/>
            </a:pPr>
            <a:r>
              <a:rPr lang="en-US" altLang="en-US" sz="2400" i="1" dirty="0">
                <a:solidFill>
                  <a:srgbClr val="CC0000"/>
                </a:solidFill>
                <a:latin typeface="Calibri" panose="020F0502020204030204"/>
                <a:ea typeface="ＭＳ Ｐゴシック" panose="020B0600070205080204" pitchFamily="34" charset="-128"/>
              </a:rPr>
              <a:t>option 2: </a:t>
            </a:r>
            <a:r>
              <a:rPr lang="en-US" altLang="en-US" sz="2400" dirty="0">
                <a:solidFill>
                  <a:srgbClr val="000000"/>
                </a:solidFill>
                <a:latin typeface="Calibri" panose="020F0502020204030204"/>
                <a:ea typeface="ＭＳ Ｐゴシック" panose="020B0600070205080204" pitchFamily="34" charset="-128"/>
              </a:rPr>
              <a:t>store/serve multiple copies of videos at multiple geographically distributed sites </a:t>
            </a:r>
            <a:r>
              <a:rPr lang="en-US" altLang="en-US" sz="2400" i="1" dirty="0">
                <a:solidFill>
                  <a:srgbClr val="CC0000"/>
                </a:solidFill>
                <a:latin typeface="Calibri" panose="020F0502020204030204"/>
                <a:ea typeface="ＭＳ Ｐゴシック" panose="020B0600070205080204" pitchFamily="34" charset="-128"/>
              </a:rPr>
              <a:t>(CDN)</a:t>
            </a:r>
          </a:p>
          <a:p>
            <a:pPr marL="0" indent="0" defTabSz="685800" fontAlgn="auto">
              <a:spcBef>
                <a:spcPts val="750"/>
              </a:spcBef>
              <a:spcAft>
                <a:spcPts val="0"/>
              </a:spcAft>
              <a:buNone/>
              <a:defRPr/>
            </a:pPr>
            <a:endParaRPr lang="en-US" altLang="en-US" sz="2100" dirty="0">
              <a:solidFill>
                <a:srgbClr val="000000"/>
              </a:solidFill>
              <a:latin typeface="Calibri" panose="020F0502020204030204"/>
              <a:ea typeface="ＭＳ Ｐゴシック" panose="020B0600070205080204" pitchFamily="34" charset="-128"/>
            </a:endParaRPr>
          </a:p>
        </p:txBody>
      </p:sp>
      <p:sp>
        <p:nvSpPr>
          <p:cNvPr id="10" name="Rectangle 3">
            <a:extLst>
              <a:ext uri="{FF2B5EF4-FFF2-40B4-BE49-F238E27FC236}">
                <a16:creationId xmlns:a16="http://schemas.microsoft.com/office/drawing/2014/main" id="{BF6948A4-CBD7-934C-8264-52F2841557C0}"/>
              </a:ext>
            </a:extLst>
          </p:cNvPr>
          <p:cNvSpPr txBox="1">
            <a:spLocks noChangeArrowheads="1"/>
          </p:cNvSpPr>
          <p:nvPr/>
        </p:nvSpPr>
        <p:spPr>
          <a:xfrm>
            <a:off x="609683" y="4572332"/>
            <a:ext cx="5268934" cy="1002886"/>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1494" lvl="1" indent="-173831" defTabSz="685800" fontAlgn="auto">
              <a:spcBef>
                <a:spcPts val="375"/>
              </a:spcBef>
              <a:spcAft>
                <a:spcPts val="0"/>
              </a:spcAft>
              <a:defRPr/>
            </a:pPr>
            <a:r>
              <a:rPr lang="en-US" altLang="en-US" sz="2100" i="1" dirty="0">
                <a:solidFill>
                  <a:srgbClr val="000099"/>
                </a:solidFill>
                <a:latin typeface="Calibri" panose="020F0502020204030204"/>
                <a:ea typeface="ＭＳ Ｐゴシック" panose="020B0600070205080204" pitchFamily="34" charset="-128"/>
              </a:rPr>
              <a:t>bring home: </a:t>
            </a:r>
            <a:r>
              <a:rPr lang="en-US" altLang="en-US" sz="2100" dirty="0">
                <a:solidFill>
                  <a:srgbClr val="000000"/>
                </a:solidFill>
                <a:latin typeface="Calibri" panose="020F0502020204030204"/>
                <a:ea typeface="ＭＳ Ｐゴシック" panose="020B0600070205080204" pitchFamily="34" charset="-128"/>
              </a:rPr>
              <a:t>smaller number (10’s) of larger clusters in POPs near access nets</a:t>
            </a:r>
          </a:p>
          <a:p>
            <a:pPr marL="857250" lvl="2" indent="-171450" defTabSz="685800" fontAlgn="auto">
              <a:spcBef>
                <a:spcPts val="375"/>
              </a:spcBef>
              <a:spcAft>
                <a:spcPts val="0"/>
              </a:spcAft>
              <a:defRPr/>
            </a:pPr>
            <a:r>
              <a:rPr lang="en-US" altLang="en-US" sz="1800" dirty="0">
                <a:solidFill>
                  <a:srgbClr val="000000"/>
                </a:solidFill>
                <a:latin typeface="Calibri" panose="020F0502020204030204"/>
                <a:ea typeface="ＭＳ Ｐゴシック" panose="020B0600070205080204" pitchFamily="34" charset="-128"/>
              </a:rPr>
              <a:t>used by Limelight</a:t>
            </a:r>
            <a:endParaRPr lang="en-US" altLang="en-US" sz="1800" i="1" dirty="0">
              <a:solidFill>
                <a:srgbClr val="CC0000"/>
              </a:solidFill>
              <a:latin typeface="Calibri" panose="020F0502020204030204"/>
              <a:ea typeface="ＭＳ Ｐゴシック" panose="020B0600070205080204" pitchFamily="34" charset="-128"/>
            </a:endParaRPr>
          </a:p>
          <a:p>
            <a:pPr marL="510779" lvl="1" indent="-167879" defTabSz="685800" fontAlgn="auto">
              <a:spcBef>
                <a:spcPts val="375"/>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a:p>
            <a:pPr marL="215504" indent="-215504" defTabSz="685800" fontAlgn="auto">
              <a:spcBef>
                <a:spcPts val="750"/>
              </a:spcBef>
              <a:spcAft>
                <a:spcPts val="0"/>
              </a:spcAft>
              <a:defRPr/>
            </a:pPr>
            <a:endParaRPr lang="en-US" altLang="en-US" sz="2100" dirty="0">
              <a:solidFill>
                <a:srgbClr val="000000"/>
              </a:solidFill>
              <a:latin typeface="Calibri" panose="020F0502020204030204"/>
              <a:ea typeface="ＭＳ Ｐゴシック" panose="020B0600070205080204" pitchFamily="34" charset="-128"/>
            </a:endParaRPr>
          </a:p>
        </p:txBody>
      </p:sp>
      <p:sp>
        <p:nvSpPr>
          <p:cNvPr id="9" name="Slide Number Placeholder 2">
            <a:extLst>
              <a:ext uri="{FF2B5EF4-FFF2-40B4-BE49-F238E27FC236}">
                <a16:creationId xmlns:a16="http://schemas.microsoft.com/office/drawing/2014/main" id="{D474FA8A-D529-F648-AC28-8634041068DF}"/>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19</a:t>
            </a:fld>
            <a:endParaRPr lang="en-US" dirty="0"/>
          </a:p>
        </p:txBody>
      </p:sp>
    </p:spTree>
    <p:extLst>
      <p:ext uri="{BB962C8B-B14F-4D97-AF65-F5344CB8AC3E}">
        <p14:creationId xmlns:p14="http://schemas.microsoft.com/office/powerpoint/2010/main" val="137369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8132"/>
                                        </p:tgtEl>
                                        <p:attrNameLst>
                                          <p:attrName>style.visibility</p:attrName>
                                        </p:attrNameLst>
                                      </p:cBhvr>
                                      <p:to>
                                        <p:strVal val="visible"/>
                                      </p:to>
                                    </p:set>
                                    <p:animEffect transition="in" filter="dissolve">
                                      <p:cBhvr>
                                        <p:cTn id="16" dur="500"/>
                                        <p:tgtEl>
                                          <p:spTgt spid="4813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48130"/>
                                        </p:tgtEl>
                                        <p:attrNameLst>
                                          <p:attrName>style.visibility</p:attrName>
                                        </p:attrNameLst>
                                      </p:cBhvr>
                                      <p:to>
                                        <p:strVal val="visible"/>
                                      </p:to>
                                    </p:set>
                                    <p:animEffect transition="in" filter="dissolve">
                                      <p:cBhvr>
                                        <p:cTn id="25"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sz="3300" dirty="0">
                <a:ea typeface="ＭＳ Ｐゴシック" panose="020B0600070205080204" pitchFamily="34" charset="-128"/>
              </a:rPr>
              <a:t>Video Streaming and CDNs: context</a:t>
            </a:r>
          </a:p>
        </p:txBody>
      </p:sp>
      <p:sp>
        <p:nvSpPr>
          <p:cNvPr id="83" name="Rectangle 43">
            <a:extLst>
              <a:ext uri="{FF2B5EF4-FFF2-40B4-BE49-F238E27FC236}">
                <a16:creationId xmlns:a16="http://schemas.microsoft.com/office/drawing/2014/main" id="{314CB26F-FC68-EA47-A348-5C2202E9DB00}"/>
              </a:ext>
            </a:extLst>
          </p:cNvPr>
          <p:cNvSpPr>
            <a:spLocks noChangeArrowheads="1"/>
          </p:cNvSpPr>
          <p:nvPr/>
        </p:nvSpPr>
        <p:spPr bwMode="auto">
          <a:xfrm>
            <a:off x="527763" y="1950557"/>
            <a:ext cx="6336676" cy="67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57175" indent="-257175" defTabSz="685800" eaLnBrk="1" fontAlgn="auto" hangingPunct="1">
              <a:spcBef>
                <a:spcPts val="0"/>
              </a:spcBef>
              <a:spcAft>
                <a:spcPts val="0"/>
              </a:spcAft>
              <a:buClr>
                <a:srgbClr val="000099"/>
              </a:buClr>
              <a:buSzPct val="100000"/>
              <a:buFont typeface="Wingdings" pitchFamily="2" charset="2"/>
              <a:buChar char="§"/>
              <a:defRPr/>
            </a:pPr>
            <a:endParaRPr lang="en-US" altLang="en-US" sz="2100" dirty="0">
              <a:solidFill>
                <a:prstClr val="black"/>
              </a:solidFill>
              <a:latin typeface="Calibri" panose="020F0502020204030204"/>
              <a:cs typeface="+mn-cs"/>
            </a:endParaRPr>
          </a:p>
        </p:txBody>
      </p:sp>
      <p:sp>
        <p:nvSpPr>
          <p:cNvPr id="84" name="Rectangle 43">
            <a:extLst>
              <a:ext uri="{FF2B5EF4-FFF2-40B4-BE49-F238E27FC236}">
                <a16:creationId xmlns:a16="http://schemas.microsoft.com/office/drawing/2014/main" id="{429AF3E8-B41E-F946-8623-A777210624D6}"/>
              </a:ext>
            </a:extLst>
          </p:cNvPr>
          <p:cNvSpPr>
            <a:spLocks noChangeArrowheads="1"/>
          </p:cNvSpPr>
          <p:nvPr/>
        </p:nvSpPr>
        <p:spPr bwMode="auto">
          <a:xfrm>
            <a:off x="599343" y="1976654"/>
            <a:ext cx="4623289" cy="3615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681038" indent="-223838">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67891" indent="-255985" defTabSz="685800" eaLnBrk="1" fontAlgn="auto" hangingPunct="1">
              <a:spcBef>
                <a:spcPts val="0"/>
              </a:spcBef>
              <a:spcAft>
                <a:spcPts val="0"/>
              </a:spcAft>
              <a:buClr>
                <a:srgbClr val="0000A3"/>
              </a:buClr>
              <a:buSzPct val="100000"/>
              <a:buFont typeface="Wingdings" pitchFamily="2" charset="2"/>
              <a:buChar char="§"/>
              <a:defRPr/>
            </a:pPr>
            <a:r>
              <a:rPr lang="en-US" altLang="en-US" sz="2400" dirty="0">
                <a:solidFill>
                  <a:prstClr val="black"/>
                </a:solidFill>
                <a:latin typeface="Calibri" panose="020F0502020204030204"/>
                <a:cs typeface="+mn-cs"/>
              </a:rPr>
              <a:t>stream video traffic: major consumer of Internet bandwidth</a:t>
            </a:r>
          </a:p>
          <a:p>
            <a:pPr marL="510779" lvl="1" indent="-167879" defTabSz="685800" eaLnBrk="1" fontAlgn="auto" hangingPunct="1">
              <a:spcBef>
                <a:spcPts val="0"/>
              </a:spcBef>
              <a:spcAft>
                <a:spcPts val="0"/>
              </a:spcAft>
              <a:buClr>
                <a:srgbClr val="000099"/>
              </a:buClr>
              <a:buSzPct val="100000"/>
              <a:buFont typeface="Arial" panose="020B0604020202020204" pitchFamily="34" charset="0"/>
              <a:buChar char="•"/>
              <a:defRPr/>
            </a:pPr>
            <a:r>
              <a:rPr lang="en-US" altLang="en-US" sz="1800" dirty="0">
                <a:solidFill>
                  <a:prstClr val="black"/>
                </a:solidFill>
                <a:latin typeface="Calibri" panose="020F0502020204030204"/>
                <a:cs typeface="+mn-cs"/>
              </a:rPr>
              <a:t>Netflix, YouTube, Amazon Prime: 80% of residential ISP traffic </a:t>
            </a:r>
            <a:r>
              <a:rPr lang="en-US" altLang="en-US" sz="1500" dirty="0">
                <a:solidFill>
                  <a:prstClr val="black"/>
                </a:solidFill>
                <a:latin typeface="Calibri" panose="020F0502020204030204"/>
                <a:cs typeface="+mn-cs"/>
              </a:rPr>
              <a:t>(2020)</a:t>
            </a:r>
          </a:p>
          <a:p>
            <a:pPr marL="257175" indent="-257175" defTabSz="685800" eaLnBrk="1" fontAlgn="auto" hangingPunct="1">
              <a:spcBef>
                <a:spcPts val="0"/>
              </a:spcBef>
              <a:spcAft>
                <a:spcPts val="0"/>
              </a:spcAft>
              <a:buClr>
                <a:srgbClr val="000099"/>
              </a:buClr>
              <a:buSzPct val="100000"/>
              <a:buFont typeface="Wingdings" pitchFamily="2" charset="2"/>
              <a:buChar char="§"/>
              <a:defRPr/>
            </a:pPr>
            <a:r>
              <a:rPr lang="en-US" altLang="en-US" sz="2400" i="1" dirty="0">
                <a:solidFill>
                  <a:srgbClr val="0000A3"/>
                </a:solidFill>
                <a:latin typeface="Calibri" panose="020F0502020204030204"/>
                <a:cs typeface="+mn-cs"/>
              </a:rPr>
              <a:t>challenge:  </a:t>
            </a:r>
            <a:r>
              <a:rPr lang="en-US" altLang="en-US" sz="2400" dirty="0">
                <a:solidFill>
                  <a:prstClr val="black"/>
                </a:solidFill>
                <a:latin typeface="Calibri" panose="020F0502020204030204"/>
                <a:cs typeface="+mn-cs"/>
              </a:rPr>
              <a:t>scale - how to reach ~1B users?</a:t>
            </a:r>
            <a:endParaRPr lang="en-US" altLang="en-US" sz="2100" dirty="0">
              <a:solidFill>
                <a:prstClr val="black"/>
              </a:solidFill>
              <a:latin typeface="Calibri" panose="020F0502020204030204"/>
              <a:cs typeface="+mn-cs"/>
            </a:endParaRPr>
          </a:p>
        </p:txBody>
      </p:sp>
      <p:grpSp>
        <p:nvGrpSpPr>
          <p:cNvPr id="2" name="Group 1">
            <a:extLst>
              <a:ext uri="{FF2B5EF4-FFF2-40B4-BE49-F238E27FC236}">
                <a16:creationId xmlns:a16="http://schemas.microsoft.com/office/drawing/2014/main" id="{6665E308-402E-4042-A40D-C589192435C8}"/>
              </a:ext>
            </a:extLst>
          </p:cNvPr>
          <p:cNvGrpSpPr/>
          <p:nvPr/>
        </p:nvGrpSpPr>
        <p:grpSpPr>
          <a:xfrm>
            <a:off x="6376965" y="3695451"/>
            <a:ext cx="2767036" cy="1968229"/>
            <a:chOff x="8502619" y="4539639"/>
            <a:chExt cx="3689381" cy="2624305"/>
          </a:xfrm>
        </p:grpSpPr>
        <p:pic>
          <p:nvPicPr>
            <p:cNvPr id="86" name="Picture 2">
              <a:extLst>
                <a:ext uri="{FF2B5EF4-FFF2-40B4-BE49-F238E27FC236}">
                  <a16:creationId xmlns:a16="http://schemas.microsoft.com/office/drawing/2014/main" id="{4DE1A959-4B7D-1A4F-80C4-8A52E85610D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30975" y="6101881"/>
              <a:ext cx="1710592" cy="10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5">
              <a:extLst>
                <a:ext uri="{FF2B5EF4-FFF2-40B4-BE49-F238E27FC236}">
                  <a16:creationId xmlns:a16="http://schemas.microsoft.com/office/drawing/2014/main" id="{8CD6D4B6-6A4F-D142-9B0C-0E622DB3E5F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520238" y="4539639"/>
              <a:ext cx="2671762"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3">
              <a:extLst>
                <a:ext uri="{FF2B5EF4-FFF2-40B4-BE49-F238E27FC236}">
                  <a16:creationId xmlns:a16="http://schemas.microsoft.com/office/drawing/2014/main" id="{F2FB8318-CA96-2746-94FD-3A5ACA1FDC21}"/>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502619" y="4874389"/>
              <a:ext cx="12271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6">
              <a:extLst>
                <a:ext uri="{FF2B5EF4-FFF2-40B4-BE49-F238E27FC236}">
                  <a16:creationId xmlns:a16="http://schemas.microsoft.com/office/drawing/2014/main" id="{4FD2F200-10A9-4643-8C58-A3B6FC3409FA}"/>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972122" y="5629397"/>
              <a:ext cx="1501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43">
            <a:extLst>
              <a:ext uri="{FF2B5EF4-FFF2-40B4-BE49-F238E27FC236}">
                <a16:creationId xmlns:a16="http://schemas.microsoft.com/office/drawing/2014/main" id="{4D8B542F-9DF5-C749-A79E-89811A1F4831}"/>
              </a:ext>
            </a:extLst>
          </p:cNvPr>
          <p:cNvSpPr>
            <a:spLocks noChangeArrowheads="1"/>
          </p:cNvSpPr>
          <p:nvPr/>
        </p:nvSpPr>
        <p:spPr bwMode="auto">
          <a:xfrm>
            <a:off x="643304" y="3990373"/>
            <a:ext cx="7006004"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681038" indent="-223838">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57175" indent="-257175" defTabSz="685800" eaLnBrk="1" fontAlgn="auto" hangingPunct="1">
              <a:spcBef>
                <a:spcPts val="0"/>
              </a:spcBef>
              <a:spcAft>
                <a:spcPts val="0"/>
              </a:spcAft>
              <a:buClr>
                <a:srgbClr val="000099"/>
              </a:buClr>
              <a:buSzPct val="100000"/>
              <a:buFont typeface="Wingdings" pitchFamily="2" charset="2"/>
              <a:buChar char="§"/>
              <a:defRPr/>
            </a:pPr>
            <a:r>
              <a:rPr lang="en-US" altLang="en-US" sz="2400" i="1" dirty="0">
                <a:solidFill>
                  <a:srgbClr val="0000A3"/>
                </a:solidFill>
                <a:latin typeface="Calibri" panose="020F0502020204030204"/>
                <a:cs typeface="+mn-cs"/>
              </a:rPr>
              <a:t>challenge: </a:t>
            </a:r>
            <a:r>
              <a:rPr lang="en-US" altLang="en-US" sz="2400" dirty="0">
                <a:solidFill>
                  <a:prstClr val="black"/>
                </a:solidFill>
                <a:latin typeface="Calibri" panose="020F0502020204030204"/>
                <a:cs typeface="+mn-cs"/>
              </a:rPr>
              <a:t>heterogeneity</a:t>
            </a:r>
          </a:p>
          <a:p>
            <a:pPr marL="510779" lvl="1" indent="-167879" defTabSz="685800" eaLnBrk="1" fontAlgn="auto" hangingPunct="1">
              <a:spcBef>
                <a:spcPts val="0"/>
              </a:spcBef>
              <a:spcAft>
                <a:spcPts val="0"/>
              </a:spcAft>
              <a:buClr>
                <a:srgbClr val="000099"/>
              </a:buClr>
              <a:buSzPct val="100000"/>
              <a:buFont typeface="Wingdings" pitchFamily="2" charset="2"/>
              <a:buChar char="§"/>
              <a:defRPr/>
            </a:pPr>
            <a:r>
              <a:rPr lang="en-US" altLang="en-US" sz="2100" dirty="0">
                <a:solidFill>
                  <a:prstClr val="black"/>
                </a:solidFill>
                <a:latin typeface="Calibri" panose="020F0502020204030204"/>
                <a:cs typeface="+mn-cs"/>
              </a:rPr>
              <a:t>different users have different capabilities (e.g., wired versus mobile; bandwidth rich versus bandwidth poor)</a:t>
            </a:r>
          </a:p>
          <a:p>
            <a:pPr marL="257175" indent="-257175" defTabSz="685800" eaLnBrk="1" fontAlgn="auto" hangingPunct="1">
              <a:spcBef>
                <a:spcPts val="0"/>
              </a:spcBef>
              <a:spcAft>
                <a:spcPts val="0"/>
              </a:spcAft>
              <a:buClr>
                <a:srgbClr val="000099"/>
              </a:buClr>
              <a:buSzPct val="100000"/>
              <a:buFont typeface="Wingdings" pitchFamily="2" charset="2"/>
              <a:buChar char="§"/>
              <a:defRPr/>
            </a:pPr>
            <a:r>
              <a:rPr lang="en-US" altLang="en-US" sz="2400" i="1" dirty="0">
                <a:solidFill>
                  <a:srgbClr val="0000A3"/>
                </a:solidFill>
                <a:latin typeface="Calibri" panose="020F0502020204030204"/>
                <a:cs typeface="+mn-cs"/>
              </a:rPr>
              <a:t>solution: </a:t>
            </a:r>
            <a:r>
              <a:rPr lang="en-US" altLang="en-US" sz="2400" dirty="0">
                <a:latin typeface="Calibri" panose="020F0502020204030204"/>
                <a:cs typeface="+mn-cs"/>
              </a:rPr>
              <a:t>distributed, application-level infrastructure</a:t>
            </a:r>
          </a:p>
        </p:txBody>
      </p:sp>
      <p:sp>
        <p:nvSpPr>
          <p:cNvPr id="12" name="Slide Number Placeholder 2">
            <a:extLst>
              <a:ext uri="{FF2B5EF4-FFF2-40B4-BE49-F238E27FC236}">
                <a16:creationId xmlns:a16="http://schemas.microsoft.com/office/drawing/2014/main" id="{18329690-E6B4-B94C-B527-578B12C7EAE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a:t>
            </a:fld>
            <a:endParaRPr lang="en-US" dirty="0"/>
          </a:p>
        </p:txBody>
      </p:sp>
    </p:spTree>
    <p:extLst>
      <p:ext uri="{BB962C8B-B14F-4D97-AF65-F5344CB8AC3E}">
        <p14:creationId xmlns:p14="http://schemas.microsoft.com/office/powerpoint/2010/main" val="24004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4">
                                            <p:txEl>
                                              <p:pRg st="2" end="2"/>
                                            </p:txEl>
                                          </p:spTgt>
                                        </p:tgtEl>
                                        <p:attrNameLst>
                                          <p:attrName>style.visibility</p:attrName>
                                        </p:attrNameLst>
                                      </p:cBhvr>
                                      <p:to>
                                        <p:strVal val="visible"/>
                                      </p:to>
                                    </p:set>
                                    <p:animEffect transition="in" filter="dissolve">
                                      <p:cBhvr>
                                        <p:cTn id="7" dur="500"/>
                                        <p:tgtEl>
                                          <p:spTgt spid="8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dissolve">
                                      <p:cBhvr>
                                        <p:cTn id="12" dur="500"/>
                                        <p:tgtEl>
                                          <p:spTgt spid="11">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dissolv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dissolve">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CB5D98-8FAE-8041-ADCD-FC2907B3D45D}"/>
              </a:ext>
            </a:extLst>
          </p:cNvPr>
          <p:cNvGrpSpPr>
            <a:grpSpLocks/>
          </p:cNvGrpSpPr>
          <p:nvPr/>
        </p:nvGrpSpPr>
        <p:grpSpPr bwMode="auto">
          <a:xfrm>
            <a:off x="2401491" y="3748087"/>
            <a:ext cx="260747" cy="510779"/>
            <a:chOff x="7923189" y="2486664"/>
            <a:chExt cx="360377" cy="884585"/>
          </a:xfrm>
        </p:grpSpPr>
        <p:pic>
          <p:nvPicPr>
            <p:cNvPr id="212606" name="Picture 3">
              <a:extLst>
                <a:ext uri="{FF2B5EF4-FFF2-40B4-BE49-F238E27FC236}">
                  <a16:creationId xmlns:a16="http://schemas.microsoft.com/office/drawing/2014/main" id="{93B880F3-6ED0-DC49-91FB-DD77B9BC3AB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607" name="Group 950">
              <a:extLst>
                <a:ext uri="{FF2B5EF4-FFF2-40B4-BE49-F238E27FC236}">
                  <a16:creationId xmlns:a16="http://schemas.microsoft.com/office/drawing/2014/main" id="{63E65803-F64E-964C-BB0E-AC02BE265241}"/>
                </a:ext>
              </a:extLst>
            </p:cNvPr>
            <p:cNvGrpSpPr>
              <a:grpSpLocks/>
            </p:cNvGrpSpPr>
            <p:nvPr/>
          </p:nvGrpSpPr>
          <p:grpSpPr bwMode="auto">
            <a:xfrm>
              <a:off x="7923189" y="2890236"/>
              <a:ext cx="227012" cy="481013"/>
              <a:chOff x="4140" y="429"/>
              <a:chExt cx="1425" cy="2396"/>
            </a:xfrm>
          </p:grpSpPr>
          <p:sp>
            <p:nvSpPr>
              <p:cNvPr id="212608" name="Freeform 951">
                <a:extLst>
                  <a:ext uri="{FF2B5EF4-FFF2-40B4-BE49-F238E27FC236}">
                    <a16:creationId xmlns:a16="http://schemas.microsoft.com/office/drawing/2014/main" id="{CFF7ED6D-0989-344B-AE4C-20DA03C91380}"/>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09" name="Rectangle 952">
                <a:extLst>
                  <a:ext uri="{FF2B5EF4-FFF2-40B4-BE49-F238E27FC236}">
                    <a16:creationId xmlns:a16="http://schemas.microsoft.com/office/drawing/2014/main" id="{941BE1AF-5E27-B647-BA9C-B3EE5B9C11C0}"/>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10" name="Freeform 953">
                <a:extLst>
                  <a:ext uri="{FF2B5EF4-FFF2-40B4-BE49-F238E27FC236}">
                    <a16:creationId xmlns:a16="http://schemas.microsoft.com/office/drawing/2014/main" id="{50AD6637-E4A0-0942-BBC1-F02D41C1E206}"/>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11" name="Freeform 954">
                <a:extLst>
                  <a:ext uri="{FF2B5EF4-FFF2-40B4-BE49-F238E27FC236}">
                    <a16:creationId xmlns:a16="http://schemas.microsoft.com/office/drawing/2014/main" id="{67DBE244-4946-4D42-BC84-2F3267DF9677}"/>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12" name="Rectangle 955">
                <a:extLst>
                  <a:ext uri="{FF2B5EF4-FFF2-40B4-BE49-F238E27FC236}">
                    <a16:creationId xmlns:a16="http://schemas.microsoft.com/office/drawing/2014/main" id="{DD82E102-0A0D-0346-8F3B-B698E520174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613" name="Group 956">
                <a:extLst>
                  <a:ext uri="{FF2B5EF4-FFF2-40B4-BE49-F238E27FC236}">
                    <a16:creationId xmlns:a16="http://schemas.microsoft.com/office/drawing/2014/main" id="{80F347B8-7A32-C349-B708-CA539685CF1F}"/>
                  </a:ext>
                </a:extLst>
              </p:cNvPr>
              <p:cNvGrpSpPr>
                <a:grpSpLocks/>
              </p:cNvGrpSpPr>
              <p:nvPr/>
            </p:nvGrpSpPr>
            <p:grpSpPr bwMode="auto">
              <a:xfrm>
                <a:off x="4749" y="668"/>
                <a:ext cx="581" cy="145"/>
                <a:chOff x="614" y="2568"/>
                <a:chExt cx="725" cy="139"/>
              </a:xfrm>
            </p:grpSpPr>
            <p:sp>
              <p:nvSpPr>
                <p:cNvPr id="212638" name="AutoShape 957">
                  <a:extLst>
                    <a:ext uri="{FF2B5EF4-FFF2-40B4-BE49-F238E27FC236}">
                      <a16:creationId xmlns:a16="http://schemas.microsoft.com/office/drawing/2014/main" id="{6EBE3CF4-E2AE-F04F-8673-94548E006613}"/>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39" name="AutoShape 958">
                  <a:extLst>
                    <a:ext uri="{FF2B5EF4-FFF2-40B4-BE49-F238E27FC236}">
                      <a16:creationId xmlns:a16="http://schemas.microsoft.com/office/drawing/2014/main" id="{C6074E49-AF32-2D40-A2B2-E8FFE4B0889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614" name="Rectangle 959">
                <a:extLst>
                  <a:ext uri="{FF2B5EF4-FFF2-40B4-BE49-F238E27FC236}">
                    <a16:creationId xmlns:a16="http://schemas.microsoft.com/office/drawing/2014/main" id="{8666B075-7D41-A948-B062-3213757512D5}"/>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615" name="Group 960">
                <a:extLst>
                  <a:ext uri="{FF2B5EF4-FFF2-40B4-BE49-F238E27FC236}">
                    <a16:creationId xmlns:a16="http://schemas.microsoft.com/office/drawing/2014/main" id="{85FAAB2E-96E2-C24D-A075-A1108BD297D4}"/>
                  </a:ext>
                </a:extLst>
              </p:cNvPr>
              <p:cNvGrpSpPr>
                <a:grpSpLocks/>
              </p:cNvGrpSpPr>
              <p:nvPr/>
            </p:nvGrpSpPr>
            <p:grpSpPr bwMode="auto">
              <a:xfrm>
                <a:off x="4747" y="994"/>
                <a:ext cx="581" cy="134"/>
                <a:chOff x="614" y="2568"/>
                <a:chExt cx="725" cy="139"/>
              </a:xfrm>
            </p:grpSpPr>
            <p:sp>
              <p:nvSpPr>
                <p:cNvPr id="212636" name="AutoShape 961">
                  <a:extLst>
                    <a:ext uri="{FF2B5EF4-FFF2-40B4-BE49-F238E27FC236}">
                      <a16:creationId xmlns:a16="http://schemas.microsoft.com/office/drawing/2014/main" id="{CF9C08E5-68D5-1F42-B433-F7983B261360}"/>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37" name="AutoShape 962">
                  <a:extLst>
                    <a:ext uri="{FF2B5EF4-FFF2-40B4-BE49-F238E27FC236}">
                      <a16:creationId xmlns:a16="http://schemas.microsoft.com/office/drawing/2014/main" id="{F8BBFFC8-9C86-1A4E-8626-6114E9D618FF}"/>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616" name="Rectangle 963">
                <a:extLst>
                  <a:ext uri="{FF2B5EF4-FFF2-40B4-BE49-F238E27FC236}">
                    <a16:creationId xmlns:a16="http://schemas.microsoft.com/office/drawing/2014/main" id="{5E1DE06F-7558-B246-BCD0-52A050D14003}"/>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17" name="Rectangle 964">
                <a:extLst>
                  <a:ext uri="{FF2B5EF4-FFF2-40B4-BE49-F238E27FC236}">
                    <a16:creationId xmlns:a16="http://schemas.microsoft.com/office/drawing/2014/main" id="{70D6CE1F-E113-5D41-9A3A-2842A6254A1C}"/>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618" name="Group 965">
                <a:extLst>
                  <a:ext uri="{FF2B5EF4-FFF2-40B4-BE49-F238E27FC236}">
                    <a16:creationId xmlns:a16="http://schemas.microsoft.com/office/drawing/2014/main" id="{B90C6F47-1D9F-4348-84E4-01F62A019CE4}"/>
                  </a:ext>
                </a:extLst>
              </p:cNvPr>
              <p:cNvGrpSpPr>
                <a:grpSpLocks/>
              </p:cNvGrpSpPr>
              <p:nvPr/>
            </p:nvGrpSpPr>
            <p:grpSpPr bwMode="auto">
              <a:xfrm>
                <a:off x="4735" y="1627"/>
                <a:ext cx="582" cy="151"/>
                <a:chOff x="614" y="2568"/>
                <a:chExt cx="725" cy="139"/>
              </a:xfrm>
            </p:grpSpPr>
            <p:sp>
              <p:nvSpPr>
                <p:cNvPr id="212634" name="AutoShape 966">
                  <a:extLst>
                    <a:ext uri="{FF2B5EF4-FFF2-40B4-BE49-F238E27FC236}">
                      <a16:creationId xmlns:a16="http://schemas.microsoft.com/office/drawing/2014/main" id="{CB10DABD-7546-744C-A06D-EA9FF9EC1BD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35" name="AutoShape 967">
                  <a:extLst>
                    <a:ext uri="{FF2B5EF4-FFF2-40B4-BE49-F238E27FC236}">
                      <a16:creationId xmlns:a16="http://schemas.microsoft.com/office/drawing/2014/main" id="{ADB1BD53-ABF1-5942-A55A-B9B4B99243D8}"/>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619" name="Freeform 968">
                <a:extLst>
                  <a:ext uri="{FF2B5EF4-FFF2-40B4-BE49-F238E27FC236}">
                    <a16:creationId xmlns:a16="http://schemas.microsoft.com/office/drawing/2014/main" id="{07D342AA-4A74-8945-B203-9C7B6738157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620" name="Group 969">
                <a:extLst>
                  <a:ext uri="{FF2B5EF4-FFF2-40B4-BE49-F238E27FC236}">
                    <a16:creationId xmlns:a16="http://schemas.microsoft.com/office/drawing/2014/main" id="{955A2A18-772E-8E43-8ACE-484F7BC123B2}"/>
                  </a:ext>
                </a:extLst>
              </p:cNvPr>
              <p:cNvGrpSpPr>
                <a:grpSpLocks/>
              </p:cNvGrpSpPr>
              <p:nvPr/>
            </p:nvGrpSpPr>
            <p:grpSpPr bwMode="auto">
              <a:xfrm>
                <a:off x="4739" y="1327"/>
                <a:ext cx="582" cy="139"/>
                <a:chOff x="614" y="2568"/>
                <a:chExt cx="725" cy="139"/>
              </a:xfrm>
            </p:grpSpPr>
            <p:sp>
              <p:nvSpPr>
                <p:cNvPr id="212632" name="AutoShape 970">
                  <a:extLst>
                    <a:ext uri="{FF2B5EF4-FFF2-40B4-BE49-F238E27FC236}">
                      <a16:creationId xmlns:a16="http://schemas.microsoft.com/office/drawing/2014/main" id="{C7944BB8-BC67-7C4A-9AB3-D92740B9D8E1}"/>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33" name="AutoShape 971">
                  <a:extLst>
                    <a:ext uri="{FF2B5EF4-FFF2-40B4-BE49-F238E27FC236}">
                      <a16:creationId xmlns:a16="http://schemas.microsoft.com/office/drawing/2014/main" id="{BE6BAF4F-AD6E-AE4A-B3D9-D9F40D477A6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621" name="Rectangle 972">
                <a:extLst>
                  <a:ext uri="{FF2B5EF4-FFF2-40B4-BE49-F238E27FC236}">
                    <a16:creationId xmlns:a16="http://schemas.microsoft.com/office/drawing/2014/main" id="{8DAB0AD2-2D0C-3148-8CDF-1DFB5C045D8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22" name="Freeform 973">
                <a:extLst>
                  <a:ext uri="{FF2B5EF4-FFF2-40B4-BE49-F238E27FC236}">
                    <a16:creationId xmlns:a16="http://schemas.microsoft.com/office/drawing/2014/main" id="{C6389979-2F5F-0E4F-89BF-9B568B356C0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23" name="Freeform 974">
                <a:extLst>
                  <a:ext uri="{FF2B5EF4-FFF2-40B4-BE49-F238E27FC236}">
                    <a16:creationId xmlns:a16="http://schemas.microsoft.com/office/drawing/2014/main" id="{A9138F55-45C7-8F49-A5F3-2980321727C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24" name="Oval 975">
                <a:extLst>
                  <a:ext uri="{FF2B5EF4-FFF2-40B4-BE49-F238E27FC236}">
                    <a16:creationId xmlns:a16="http://schemas.microsoft.com/office/drawing/2014/main" id="{C60910A5-106D-AF44-BC6D-021AA9E6EDE5}"/>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25" name="Freeform 976">
                <a:extLst>
                  <a:ext uri="{FF2B5EF4-FFF2-40B4-BE49-F238E27FC236}">
                    <a16:creationId xmlns:a16="http://schemas.microsoft.com/office/drawing/2014/main" id="{59E65F19-263A-0640-A0A4-99E16179E9D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26" name="AutoShape 977">
                <a:extLst>
                  <a:ext uri="{FF2B5EF4-FFF2-40B4-BE49-F238E27FC236}">
                    <a16:creationId xmlns:a16="http://schemas.microsoft.com/office/drawing/2014/main" id="{B4E70DA1-717F-6346-B36E-32B32E690E81}"/>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27" name="AutoShape 978">
                <a:extLst>
                  <a:ext uri="{FF2B5EF4-FFF2-40B4-BE49-F238E27FC236}">
                    <a16:creationId xmlns:a16="http://schemas.microsoft.com/office/drawing/2014/main" id="{3C9B3FC7-307A-C04C-8110-86E6D54B78B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28" name="Oval 979">
                <a:extLst>
                  <a:ext uri="{FF2B5EF4-FFF2-40B4-BE49-F238E27FC236}">
                    <a16:creationId xmlns:a16="http://schemas.microsoft.com/office/drawing/2014/main" id="{D4E099B1-3CFA-E643-AEA7-8E5FA2C22A19}"/>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29" name="Oval 980">
                <a:extLst>
                  <a:ext uri="{FF2B5EF4-FFF2-40B4-BE49-F238E27FC236}">
                    <a16:creationId xmlns:a16="http://schemas.microsoft.com/office/drawing/2014/main" id="{DEFBEEB8-6061-8B44-B42A-26E9E262F6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hangingPunct="1">
                  <a:defRPr/>
                </a:pPr>
                <a:endParaRPr lang="en-US" altLang="en-US" sz="1350">
                  <a:solidFill>
                    <a:srgbClr val="FF0000"/>
                  </a:solidFill>
                  <a:cs typeface="Arial"/>
                </a:endParaRPr>
              </a:p>
            </p:txBody>
          </p:sp>
          <p:sp>
            <p:nvSpPr>
              <p:cNvPr id="212630" name="Oval 981">
                <a:extLst>
                  <a:ext uri="{FF2B5EF4-FFF2-40B4-BE49-F238E27FC236}">
                    <a16:creationId xmlns:a16="http://schemas.microsoft.com/office/drawing/2014/main" id="{181687A3-7F73-B845-B099-940B8BF5E341}"/>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631" name="Rectangle 982">
                <a:extLst>
                  <a:ext uri="{FF2B5EF4-FFF2-40B4-BE49-F238E27FC236}">
                    <a16:creationId xmlns:a16="http://schemas.microsoft.com/office/drawing/2014/main" id="{4172238F-B7EC-A349-8B4B-54B820A7C2D3}"/>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grpSp>
      <p:grpSp>
        <p:nvGrpSpPr>
          <p:cNvPr id="211972" name="Group 485">
            <a:extLst>
              <a:ext uri="{FF2B5EF4-FFF2-40B4-BE49-F238E27FC236}">
                <a16:creationId xmlns:a16="http://schemas.microsoft.com/office/drawing/2014/main" id="{7FD56F01-D99A-C54E-BADA-142C8FA4142A}"/>
              </a:ext>
            </a:extLst>
          </p:cNvPr>
          <p:cNvGrpSpPr>
            <a:grpSpLocks/>
          </p:cNvGrpSpPr>
          <p:nvPr/>
        </p:nvGrpSpPr>
        <p:grpSpPr bwMode="auto">
          <a:xfrm>
            <a:off x="1971800" y="3675628"/>
            <a:ext cx="5294586" cy="2096355"/>
            <a:chOff x="380687" y="1404311"/>
            <a:chExt cx="8456284" cy="5316812"/>
          </a:xfrm>
        </p:grpSpPr>
        <p:sp>
          <p:nvSpPr>
            <p:cNvPr id="212306" name="Freeform 84">
              <a:extLst>
                <a:ext uri="{FF2B5EF4-FFF2-40B4-BE49-F238E27FC236}">
                  <a16:creationId xmlns:a16="http://schemas.microsoft.com/office/drawing/2014/main" id="{5B25B412-8CCF-6E45-90E6-042E5028473B}"/>
                </a:ext>
              </a:extLst>
            </p:cNvPr>
            <p:cNvSpPr>
              <a:spLocks/>
            </p:cNvSpPr>
            <p:nvPr/>
          </p:nvSpPr>
          <p:spPr bwMode="auto">
            <a:xfrm>
              <a:off x="1825539" y="224138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07" name="Freeform 84">
              <a:extLst>
                <a:ext uri="{FF2B5EF4-FFF2-40B4-BE49-F238E27FC236}">
                  <a16:creationId xmlns:a16="http://schemas.microsoft.com/office/drawing/2014/main" id="{6C24F7A6-9392-1A46-841F-34C36E8A2984}"/>
                </a:ext>
              </a:extLst>
            </p:cNvPr>
            <p:cNvSpPr>
              <a:spLocks/>
            </p:cNvSpPr>
            <p:nvPr/>
          </p:nvSpPr>
          <p:spPr bwMode="auto">
            <a:xfrm>
              <a:off x="669683" y="304142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08" name="Freeform 84">
              <a:extLst>
                <a:ext uri="{FF2B5EF4-FFF2-40B4-BE49-F238E27FC236}">
                  <a16:creationId xmlns:a16="http://schemas.microsoft.com/office/drawing/2014/main" id="{21137469-6038-DB4E-A0AA-0241DA206DD6}"/>
                </a:ext>
              </a:extLst>
            </p:cNvPr>
            <p:cNvSpPr>
              <a:spLocks/>
            </p:cNvSpPr>
            <p:nvPr/>
          </p:nvSpPr>
          <p:spPr bwMode="auto">
            <a:xfrm>
              <a:off x="6334646" y="249536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09" name="Freeform 84">
              <a:extLst>
                <a:ext uri="{FF2B5EF4-FFF2-40B4-BE49-F238E27FC236}">
                  <a16:creationId xmlns:a16="http://schemas.microsoft.com/office/drawing/2014/main" id="{95144D54-2789-AA43-A3BF-D8E54A59DD90}"/>
                </a:ext>
              </a:extLst>
            </p:cNvPr>
            <p:cNvSpPr>
              <a:spLocks/>
            </p:cNvSpPr>
            <p:nvPr/>
          </p:nvSpPr>
          <p:spPr bwMode="auto">
            <a:xfrm>
              <a:off x="1241260" y="535264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0" name="Freeform 84">
              <a:extLst>
                <a:ext uri="{FF2B5EF4-FFF2-40B4-BE49-F238E27FC236}">
                  <a16:creationId xmlns:a16="http://schemas.microsoft.com/office/drawing/2014/main" id="{7712001E-BBEF-5F4C-B5A1-80E20C76BE61}"/>
                </a:ext>
              </a:extLst>
            </p:cNvPr>
            <p:cNvSpPr>
              <a:spLocks/>
            </p:cNvSpPr>
            <p:nvPr/>
          </p:nvSpPr>
          <p:spPr bwMode="auto">
            <a:xfrm>
              <a:off x="822104" y="473039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1" name="Freeform 84">
              <a:extLst>
                <a:ext uri="{FF2B5EF4-FFF2-40B4-BE49-F238E27FC236}">
                  <a16:creationId xmlns:a16="http://schemas.microsoft.com/office/drawing/2014/main" id="{5A658EE5-8AEE-1244-AEC6-E8A90304AC62}"/>
                </a:ext>
              </a:extLst>
            </p:cNvPr>
            <p:cNvSpPr>
              <a:spLocks/>
            </p:cNvSpPr>
            <p:nvPr/>
          </p:nvSpPr>
          <p:spPr bwMode="auto">
            <a:xfrm>
              <a:off x="593473" y="4070041"/>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2" name="Freeform 84">
              <a:extLst>
                <a:ext uri="{FF2B5EF4-FFF2-40B4-BE49-F238E27FC236}">
                  <a16:creationId xmlns:a16="http://schemas.microsoft.com/office/drawing/2014/main" id="{AE82A2B8-7FBA-7544-8664-9B76854030E4}"/>
                </a:ext>
              </a:extLst>
            </p:cNvPr>
            <p:cNvSpPr>
              <a:spLocks/>
            </p:cNvSpPr>
            <p:nvPr/>
          </p:nvSpPr>
          <p:spPr bwMode="auto">
            <a:xfrm>
              <a:off x="7084047" y="2927129"/>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3" name="Freeform 84">
              <a:extLst>
                <a:ext uri="{FF2B5EF4-FFF2-40B4-BE49-F238E27FC236}">
                  <a16:creationId xmlns:a16="http://schemas.microsoft.com/office/drawing/2014/main" id="{51E69F33-32F0-A141-89E8-3BB975856107}"/>
                </a:ext>
              </a:extLst>
            </p:cNvPr>
            <p:cNvSpPr>
              <a:spLocks/>
            </p:cNvSpPr>
            <p:nvPr/>
          </p:nvSpPr>
          <p:spPr bwMode="auto">
            <a:xfrm>
              <a:off x="3425955" y="2000100"/>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4" name="Freeform 84">
              <a:extLst>
                <a:ext uri="{FF2B5EF4-FFF2-40B4-BE49-F238E27FC236}">
                  <a16:creationId xmlns:a16="http://schemas.microsoft.com/office/drawing/2014/main" id="{A1B980C1-30C9-3D46-AD9F-F49314DC052C}"/>
                </a:ext>
              </a:extLst>
            </p:cNvPr>
            <p:cNvSpPr>
              <a:spLocks/>
            </p:cNvSpPr>
            <p:nvPr/>
          </p:nvSpPr>
          <p:spPr bwMode="auto">
            <a:xfrm>
              <a:off x="1050735" y="2647751"/>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5" name="Freeform 84">
              <a:extLst>
                <a:ext uri="{FF2B5EF4-FFF2-40B4-BE49-F238E27FC236}">
                  <a16:creationId xmlns:a16="http://schemas.microsoft.com/office/drawing/2014/main" id="{64ADF263-5177-6243-8427-FD946E4F7A79}"/>
                </a:ext>
              </a:extLst>
            </p:cNvPr>
            <p:cNvSpPr>
              <a:spLocks/>
            </p:cNvSpPr>
            <p:nvPr/>
          </p:nvSpPr>
          <p:spPr bwMode="auto">
            <a:xfrm>
              <a:off x="4340478" y="1974702"/>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6" name="Freeform 84">
              <a:extLst>
                <a:ext uri="{FF2B5EF4-FFF2-40B4-BE49-F238E27FC236}">
                  <a16:creationId xmlns:a16="http://schemas.microsoft.com/office/drawing/2014/main" id="{8DAEAF03-797C-6A49-A948-2C18D04B0B20}"/>
                </a:ext>
              </a:extLst>
            </p:cNvPr>
            <p:cNvSpPr>
              <a:spLocks/>
            </p:cNvSpPr>
            <p:nvPr/>
          </p:nvSpPr>
          <p:spPr bwMode="auto">
            <a:xfrm>
              <a:off x="7401590" y="560662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7" name="Freeform 84">
              <a:extLst>
                <a:ext uri="{FF2B5EF4-FFF2-40B4-BE49-F238E27FC236}">
                  <a16:creationId xmlns:a16="http://schemas.microsoft.com/office/drawing/2014/main" id="{3F2175B4-EBB0-BD4A-8B5D-6585D56B331C}"/>
                </a:ext>
              </a:extLst>
            </p:cNvPr>
            <p:cNvSpPr>
              <a:spLocks/>
            </p:cNvSpPr>
            <p:nvPr/>
          </p:nvSpPr>
          <p:spPr bwMode="auto">
            <a:xfrm>
              <a:off x="8239903" y="495897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8" name="Freeform 84">
              <a:extLst>
                <a:ext uri="{FF2B5EF4-FFF2-40B4-BE49-F238E27FC236}">
                  <a16:creationId xmlns:a16="http://schemas.microsoft.com/office/drawing/2014/main" id="{421ACAA6-05EC-7E46-A062-4CB9911C41E2}"/>
                </a:ext>
              </a:extLst>
            </p:cNvPr>
            <p:cNvSpPr>
              <a:spLocks/>
            </p:cNvSpPr>
            <p:nvPr/>
          </p:nvSpPr>
          <p:spPr bwMode="auto">
            <a:xfrm>
              <a:off x="8011272" y="404464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19" name="Freeform 84">
              <a:extLst>
                <a:ext uri="{FF2B5EF4-FFF2-40B4-BE49-F238E27FC236}">
                  <a16:creationId xmlns:a16="http://schemas.microsoft.com/office/drawing/2014/main" id="{A5F0FAE4-AE20-7745-984A-C9A2F19C8622}"/>
                </a:ext>
              </a:extLst>
            </p:cNvPr>
            <p:cNvSpPr>
              <a:spLocks/>
            </p:cNvSpPr>
            <p:nvPr/>
          </p:nvSpPr>
          <p:spPr bwMode="auto">
            <a:xfrm>
              <a:off x="5166089" y="5847904"/>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20" name="Freeform 84">
              <a:extLst>
                <a:ext uri="{FF2B5EF4-FFF2-40B4-BE49-F238E27FC236}">
                  <a16:creationId xmlns:a16="http://schemas.microsoft.com/office/drawing/2014/main" id="{F1306984-B2C0-634F-B53A-1F62E1A8EC0B}"/>
                </a:ext>
              </a:extLst>
            </p:cNvPr>
            <p:cNvSpPr>
              <a:spLocks/>
            </p:cNvSpPr>
            <p:nvPr/>
          </p:nvSpPr>
          <p:spPr bwMode="auto">
            <a:xfrm>
              <a:off x="4251566" y="5987593"/>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21" name="Freeform 84">
              <a:extLst>
                <a:ext uri="{FF2B5EF4-FFF2-40B4-BE49-F238E27FC236}">
                  <a16:creationId xmlns:a16="http://schemas.microsoft.com/office/drawing/2014/main" id="{06334E65-5FB7-8645-84B2-14655241B2C4}"/>
                </a:ext>
              </a:extLst>
            </p:cNvPr>
            <p:cNvSpPr>
              <a:spLocks/>
            </p:cNvSpPr>
            <p:nvPr/>
          </p:nvSpPr>
          <p:spPr bwMode="auto">
            <a:xfrm>
              <a:off x="3032202" y="5835205"/>
              <a:ext cx="597068" cy="418221"/>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22" name="TextBox 4">
              <a:extLst>
                <a:ext uri="{FF2B5EF4-FFF2-40B4-BE49-F238E27FC236}">
                  <a16:creationId xmlns:a16="http://schemas.microsoft.com/office/drawing/2014/main" id="{68F6A953-C774-D140-BF5F-03B7AE56691E}"/>
                </a:ext>
              </a:extLst>
            </p:cNvPr>
            <p:cNvSpPr txBox="1">
              <a:spLocks noChangeArrowheads="1"/>
            </p:cNvSpPr>
            <p:nvPr/>
          </p:nvSpPr>
          <p:spPr bwMode="auto">
            <a:xfrm rot="307360">
              <a:off x="5204608" y="1404311"/>
              <a:ext cx="725061" cy="105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2100">
                  <a:solidFill>
                    <a:srgbClr val="0000FF"/>
                  </a:solidFill>
                  <a:cs typeface="Arial"/>
                </a:rPr>
                <a:t>…</a:t>
              </a:r>
            </a:p>
          </p:txBody>
        </p:sp>
        <p:sp>
          <p:nvSpPr>
            <p:cNvPr id="212323" name="TextBox 179">
              <a:extLst>
                <a:ext uri="{FF2B5EF4-FFF2-40B4-BE49-F238E27FC236}">
                  <a16:creationId xmlns:a16="http://schemas.microsoft.com/office/drawing/2014/main" id="{67D4903A-9B4E-E042-88F2-C9DCB59FA17B}"/>
                </a:ext>
              </a:extLst>
            </p:cNvPr>
            <p:cNvSpPr txBox="1">
              <a:spLocks noChangeArrowheads="1"/>
            </p:cNvSpPr>
            <p:nvPr/>
          </p:nvSpPr>
          <p:spPr bwMode="auto">
            <a:xfrm rot="2829263">
              <a:off x="7332100" y="3015000"/>
              <a:ext cx="1151367" cy="66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2100">
                  <a:solidFill>
                    <a:srgbClr val="0000FF"/>
                  </a:solidFill>
                  <a:cs typeface="Arial"/>
                </a:rPr>
                <a:t>…</a:t>
              </a:r>
            </a:p>
          </p:txBody>
        </p:sp>
        <p:sp>
          <p:nvSpPr>
            <p:cNvPr id="212324" name="TextBox 180">
              <a:extLst>
                <a:ext uri="{FF2B5EF4-FFF2-40B4-BE49-F238E27FC236}">
                  <a16:creationId xmlns:a16="http://schemas.microsoft.com/office/drawing/2014/main" id="{2CE764A2-A3E7-4F41-B73B-A36B8CE5E865}"/>
                </a:ext>
              </a:extLst>
            </p:cNvPr>
            <p:cNvSpPr txBox="1">
              <a:spLocks noChangeArrowheads="1"/>
            </p:cNvSpPr>
            <p:nvPr/>
          </p:nvSpPr>
          <p:spPr bwMode="auto">
            <a:xfrm rot="9845918">
              <a:off x="6304375" y="5620253"/>
              <a:ext cx="725061" cy="105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2100">
                  <a:solidFill>
                    <a:srgbClr val="0000FF"/>
                  </a:solidFill>
                  <a:cs typeface="Arial"/>
                </a:rPr>
                <a:t>…</a:t>
              </a:r>
            </a:p>
          </p:txBody>
        </p:sp>
        <p:sp>
          <p:nvSpPr>
            <p:cNvPr id="212325" name="TextBox 181">
              <a:extLst>
                <a:ext uri="{FF2B5EF4-FFF2-40B4-BE49-F238E27FC236}">
                  <a16:creationId xmlns:a16="http://schemas.microsoft.com/office/drawing/2014/main" id="{5D6F55F3-40F8-0C4B-B878-9FE147792220}"/>
                </a:ext>
              </a:extLst>
            </p:cNvPr>
            <p:cNvSpPr txBox="1">
              <a:spLocks noChangeArrowheads="1"/>
            </p:cNvSpPr>
            <p:nvPr/>
          </p:nvSpPr>
          <p:spPr bwMode="auto">
            <a:xfrm rot="11651262">
              <a:off x="2026894" y="5667330"/>
              <a:ext cx="725061" cy="105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2100">
                  <a:solidFill>
                    <a:srgbClr val="0000FF"/>
                  </a:solidFill>
                  <a:cs typeface="Arial"/>
                </a:rPr>
                <a:t>…</a:t>
              </a:r>
            </a:p>
          </p:txBody>
        </p:sp>
        <p:sp>
          <p:nvSpPr>
            <p:cNvPr id="212326" name="TextBox 182">
              <a:extLst>
                <a:ext uri="{FF2B5EF4-FFF2-40B4-BE49-F238E27FC236}">
                  <a16:creationId xmlns:a16="http://schemas.microsoft.com/office/drawing/2014/main" id="{69EE839B-5668-7040-A29F-4F42B05CBC41}"/>
                </a:ext>
              </a:extLst>
            </p:cNvPr>
            <p:cNvSpPr txBox="1">
              <a:spLocks noChangeArrowheads="1"/>
            </p:cNvSpPr>
            <p:nvPr/>
          </p:nvSpPr>
          <p:spPr bwMode="auto">
            <a:xfrm rot="16607303">
              <a:off x="136811" y="3642376"/>
              <a:ext cx="1151367" cy="66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2100">
                  <a:solidFill>
                    <a:srgbClr val="0000FF"/>
                  </a:solidFill>
                  <a:cs typeface="Arial"/>
                </a:rPr>
                <a:t>…</a:t>
              </a:r>
            </a:p>
          </p:txBody>
        </p:sp>
        <p:sp>
          <p:nvSpPr>
            <p:cNvPr id="212327" name="TextBox 183">
              <a:extLst>
                <a:ext uri="{FF2B5EF4-FFF2-40B4-BE49-F238E27FC236}">
                  <a16:creationId xmlns:a16="http://schemas.microsoft.com/office/drawing/2014/main" id="{911FE559-513C-B14A-B4DD-3A3063186823}"/>
                </a:ext>
              </a:extLst>
            </p:cNvPr>
            <p:cNvSpPr txBox="1">
              <a:spLocks noChangeArrowheads="1"/>
            </p:cNvSpPr>
            <p:nvPr/>
          </p:nvSpPr>
          <p:spPr bwMode="auto">
            <a:xfrm rot="21079349">
              <a:off x="2445442" y="1469165"/>
              <a:ext cx="725061" cy="105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2100">
                  <a:solidFill>
                    <a:srgbClr val="0000FF"/>
                  </a:solidFill>
                  <a:cs typeface="Arial"/>
                </a:rPr>
                <a:t>…</a:t>
              </a:r>
            </a:p>
          </p:txBody>
        </p:sp>
        <p:grpSp>
          <p:nvGrpSpPr>
            <p:cNvPr id="212328" name="Group 8">
              <a:extLst>
                <a:ext uri="{FF2B5EF4-FFF2-40B4-BE49-F238E27FC236}">
                  <a16:creationId xmlns:a16="http://schemas.microsoft.com/office/drawing/2014/main" id="{AF6A6FCC-5EED-C043-95CA-8F6767B5ED60}"/>
                </a:ext>
              </a:extLst>
            </p:cNvPr>
            <p:cNvGrpSpPr>
              <a:grpSpLocks/>
            </p:cNvGrpSpPr>
            <p:nvPr/>
          </p:nvGrpSpPr>
          <p:grpSpPr bwMode="auto">
            <a:xfrm>
              <a:off x="4546600" y="3746500"/>
              <a:ext cx="3225800" cy="1117600"/>
              <a:chOff x="7848600" y="2044700"/>
              <a:chExt cx="3200399" cy="1371600"/>
            </a:xfrm>
          </p:grpSpPr>
          <p:sp>
            <p:nvSpPr>
              <p:cNvPr id="212524" name="Oval 3">
                <a:extLst>
                  <a:ext uri="{FF2B5EF4-FFF2-40B4-BE49-F238E27FC236}">
                    <a16:creationId xmlns:a16="http://schemas.microsoft.com/office/drawing/2014/main" id="{DF5AE295-89EC-864E-B878-506BA61F7787}"/>
                  </a:ext>
                </a:extLst>
              </p:cNvPr>
              <p:cNvSpPr>
                <a:spLocks noChangeArrowheads="1"/>
              </p:cNvSpPr>
              <p:nvPr/>
            </p:nvSpPr>
            <p:spPr bwMode="auto">
              <a:xfrm>
                <a:off x="7848600" y="2044700"/>
                <a:ext cx="3200399" cy="1371600"/>
              </a:xfrm>
              <a:prstGeom prst="ellipse">
                <a:avLst/>
              </a:prstGeom>
              <a:solidFill>
                <a:srgbClr val="3C6CD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525" name="Group 133">
                <a:extLst>
                  <a:ext uri="{FF2B5EF4-FFF2-40B4-BE49-F238E27FC236}">
                    <a16:creationId xmlns:a16="http://schemas.microsoft.com/office/drawing/2014/main" id="{A3AF6952-D0EF-1B43-A48E-CA9F58CEC439}"/>
                  </a:ext>
                </a:extLst>
              </p:cNvPr>
              <p:cNvGrpSpPr>
                <a:grpSpLocks/>
              </p:cNvGrpSpPr>
              <p:nvPr/>
            </p:nvGrpSpPr>
            <p:grpSpPr bwMode="auto">
              <a:xfrm>
                <a:off x="8526482" y="2160804"/>
                <a:ext cx="532759" cy="184809"/>
                <a:chOff x="2356" y="1300"/>
                <a:chExt cx="555" cy="194"/>
              </a:xfrm>
            </p:grpSpPr>
            <p:sp>
              <p:nvSpPr>
                <p:cNvPr id="212598" name="Oval 407">
                  <a:extLst>
                    <a:ext uri="{FF2B5EF4-FFF2-40B4-BE49-F238E27FC236}">
                      <a16:creationId xmlns:a16="http://schemas.microsoft.com/office/drawing/2014/main" id="{ACDC49F7-2E63-6B46-9419-745D44E6392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99" name="Rectangle 410">
                  <a:extLst>
                    <a:ext uri="{FF2B5EF4-FFF2-40B4-BE49-F238E27FC236}">
                      <a16:creationId xmlns:a16="http://schemas.microsoft.com/office/drawing/2014/main" id="{D59600F9-BA01-C64E-B0D7-5D9D49BE01F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600" name="Oval 411">
                  <a:extLst>
                    <a:ext uri="{FF2B5EF4-FFF2-40B4-BE49-F238E27FC236}">
                      <a16:creationId xmlns:a16="http://schemas.microsoft.com/office/drawing/2014/main" id="{AF12B2E2-7F1A-1F43-9981-4519A60C05C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601" name="Group 137">
                  <a:extLst>
                    <a:ext uri="{FF2B5EF4-FFF2-40B4-BE49-F238E27FC236}">
                      <a16:creationId xmlns:a16="http://schemas.microsoft.com/office/drawing/2014/main" id="{E25BFB8E-9DBA-5743-838B-1F06ACAB3762}"/>
                    </a:ext>
                  </a:extLst>
                </p:cNvPr>
                <p:cNvGrpSpPr>
                  <a:grpSpLocks/>
                </p:cNvGrpSpPr>
                <p:nvPr/>
              </p:nvGrpSpPr>
              <p:grpSpPr bwMode="auto">
                <a:xfrm>
                  <a:off x="2468" y="1332"/>
                  <a:ext cx="310" cy="60"/>
                  <a:chOff x="2468" y="1332"/>
                  <a:chExt cx="310" cy="60"/>
                </a:xfrm>
              </p:grpSpPr>
              <p:sp>
                <p:nvSpPr>
                  <p:cNvPr id="212604" name="Freeform 138">
                    <a:extLst>
                      <a:ext uri="{FF2B5EF4-FFF2-40B4-BE49-F238E27FC236}">
                        <a16:creationId xmlns:a16="http://schemas.microsoft.com/office/drawing/2014/main" id="{C25BC153-5A6E-BD49-83E0-31E13830364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05" name="Freeform 139">
                    <a:extLst>
                      <a:ext uri="{FF2B5EF4-FFF2-40B4-BE49-F238E27FC236}">
                        <a16:creationId xmlns:a16="http://schemas.microsoft.com/office/drawing/2014/main" id="{290799BD-DADC-2A4E-BD8C-1D118F8287C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602" name="Line 140">
                  <a:extLst>
                    <a:ext uri="{FF2B5EF4-FFF2-40B4-BE49-F238E27FC236}">
                      <a16:creationId xmlns:a16="http://schemas.microsoft.com/office/drawing/2014/main" id="{FD13B86F-2921-594E-AD36-848F408FBA22}"/>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603" name="Line 141">
                  <a:extLst>
                    <a:ext uri="{FF2B5EF4-FFF2-40B4-BE49-F238E27FC236}">
                      <a16:creationId xmlns:a16="http://schemas.microsoft.com/office/drawing/2014/main" id="{D80A2786-6279-7E46-BDDD-DB268884B0E4}"/>
                    </a:ext>
                  </a:extLst>
                </p:cNvPr>
                <p:cNvSpPr>
                  <a:spLocks noChangeShapeType="1"/>
                </p:cNvSpPr>
                <p:nvPr/>
              </p:nvSpPr>
              <p:spPr bwMode="auto">
                <a:xfrm>
                  <a:off x="2908" y="1364"/>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cxnSp>
            <p:nvCxnSpPr>
              <p:cNvPr id="212526" name="Straight Connector 10">
                <a:extLst>
                  <a:ext uri="{FF2B5EF4-FFF2-40B4-BE49-F238E27FC236}">
                    <a16:creationId xmlns:a16="http://schemas.microsoft.com/office/drawing/2014/main" id="{8DE621D9-FC57-2047-BF3A-E8F05DF4E2CC}"/>
                  </a:ext>
                </a:extLst>
              </p:cNvPr>
              <p:cNvCxnSpPr>
                <a:cxnSpLocks noChangeShapeType="1"/>
                <a:stCxn id="212603"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7" name="Straight Connector 297">
                <a:extLst>
                  <a:ext uri="{FF2B5EF4-FFF2-40B4-BE49-F238E27FC236}">
                    <a16:creationId xmlns:a16="http://schemas.microsoft.com/office/drawing/2014/main" id="{17ECA681-7ABE-4842-BF98-602882E49753}"/>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8" name="Straight Connector 298">
                <a:extLst>
                  <a:ext uri="{FF2B5EF4-FFF2-40B4-BE49-F238E27FC236}">
                    <a16:creationId xmlns:a16="http://schemas.microsoft.com/office/drawing/2014/main" id="{544DAD35-B12D-6246-B6BC-2AFBE2EE8B0E}"/>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29" name="Straight Connector 299">
                <a:extLst>
                  <a:ext uri="{FF2B5EF4-FFF2-40B4-BE49-F238E27FC236}">
                    <a16:creationId xmlns:a16="http://schemas.microsoft.com/office/drawing/2014/main" id="{59CEAB92-2C50-4748-B256-26691227024E}"/>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0" name="Straight Connector 300">
                <a:extLst>
                  <a:ext uri="{FF2B5EF4-FFF2-40B4-BE49-F238E27FC236}">
                    <a16:creationId xmlns:a16="http://schemas.microsoft.com/office/drawing/2014/main" id="{CD05C096-BD08-CC42-ACA7-457D83C60607}"/>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1" name="Straight Connector 301">
                <a:extLst>
                  <a:ext uri="{FF2B5EF4-FFF2-40B4-BE49-F238E27FC236}">
                    <a16:creationId xmlns:a16="http://schemas.microsoft.com/office/drawing/2014/main" id="{C75463DA-468C-1940-B81E-5241B8808CE9}"/>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2" name="Straight Connector 302">
                <a:extLst>
                  <a:ext uri="{FF2B5EF4-FFF2-40B4-BE49-F238E27FC236}">
                    <a16:creationId xmlns:a16="http://schemas.microsoft.com/office/drawing/2014/main" id="{277E7771-6083-3B4A-B2F3-D844311A0A2B}"/>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3" name="Straight Connector 303">
                <a:extLst>
                  <a:ext uri="{FF2B5EF4-FFF2-40B4-BE49-F238E27FC236}">
                    <a16:creationId xmlns:a16="http://schemas.microsoft.com/office/drawing/2014/main" id="{5BF1A0FB-9675-FB47-B9FD-109D77184D5D}"/>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534" name="Straight Connector 304">
                <a:extLst>
                  <a:ext uri="{FF2B5EF4-FFF2-40B4-BE49-F238E27FC236}">
                    <a16:creationId xmlns:a16="http://schemas.microsoft.com/office/drawing/2014/main" id="{438C778A-CC87-5141-9B8F-C9F408B48093}"/>
                  </a:ext>
                </a:extLst>
              </p:cNvPr>
              <p:cNvCxnSpPr>
                <a:cxnSpLocks noChangeShapeType="1"/>
                <a:endCxn id="212598"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535" name="Group 133">
                <a:extLst>
                  <a:ext uri="{FF2B5EF4-FFF2-40B4-BE49-F238E27FC236}">
                    <a16:creationId xmlns:a16="http://schemas.microsoft.com/office/drawing/2014/main" id="{0FBD653F-2A68-184A-BD9D-6C9311B9A196}"/>
                  </a:ext>
                </a:extLst>
              </p:cNvPr>
              <p:cNvGrpSpPr>
                <a:grpSpLocks/>
              </p:cNvGrpSpPr>
              <p:nvPr/>
            </p:nvGrpSpPr>
            <p:grpSpPr bwMode="auto">
              <a:xfrm>
                <a:off x="9555206" y="2650627"/>
                <a:ext cx="532759" cy="184809"/>
                <a:chOff x="2356" y="1300"/>
                <a:chExt cx="555" cy="194"/>
              </a:xfrm>
            </p:grpSpPr>
            <p:sp>
              <p:nvSpPr>
                <p:cNvPr id="212590" name="Oval 407">
                  <a:extLst>
                    <a:ext uri="{FF2B5EF4-FFF2-40B4-BE49-F238E27FC236}">
                      <a16:creationId xmlns:a16="http://schemas.microsoft.com/office/drawing/2014/main" id="{010C7E74-805A-2A40-95A0-6C4DDB5C69A6}"/>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91" name="Rectangle 410">
                  <a:extLst>
                    <a:ext uri="{FF2B5EF4-FFF2-40B4-BE49-F238E27FC236}">
                      <a16:creationId xmlns:a16="http://schemas.microsoft.com/office/drawing/2014/main" id="{D0A20A6D-4238-8F4A-89C0-F42A421E134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92" name="Oval 411">
                  <a:extLst>
                    <a:ext uri="{FF2B5EF4-FFF2-40B4-BE49-F238E27FC236}">
                      <a16:creationId xmlns:a16="http://schemas.microsoft.com/office/drawing/2014/main" id="{20209D8C-A441-D643-9E6E-6D6BF7AE2CC2}"/>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93" name="Group 137">
                  <a:extLst>
                    <a:ext uri="{FF2B5EF4-FFF2-40B4-BE49-F238E27FC236}">
                      <a16:creationId xmlns:a16="http://schemas.microsoft.com/office/drawing/2014/main" id="{97BF3F1D-BFFD-CE46-AA4F-1EF96C3537F8}"/>
                    </a:ext>
                  </a:extLst>
                </p:cNvPr>
                <p:cNvGrpSpPr>
                  <a:grpSpLocks/>
                </p:cNvGrpSpPr>
                <p:nvPr/>
              </p:nvGrpSpPr>
              <p:grpSpPr bwMode="auto">
                <a:xfrm>
                  <a:off x="2468" y="1332"/>
                  <a:ext cx="310" cy="60"/>
                  <a:chOff x="2468" y="1332"/>
                  <a:chExt cx="310" cy="60"/>
                </a:xfrm>
              </p:grpSpPr>
              <p:sp>
                <p:nvSpPr>
                  <p:cNvPr id="212596" name="Freeform 138">
                    <a:extLst>
                      <a:ext uri="{FF2B5EF4-FFF2-40B4-BE49-F238E27FC236}">
                        <a16:creationId xmlns:a16="http://schemas.microsoft.com/office/drawing/2014/main" id="{CB5EAAD6-36AD-5940-8E93-CCDF5F657EE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97" name="Freeform 139">
                    <a:extLst>
                      <a:ext uri="{FF2B5EF4-FFF2-40B4-BE49-F238E27FC236}">
                        <a16:creationId xmlns:a16="http://schemas.microsoft.com/office/drawing/2014/main" id="{D2783AA8-98DB-2742-9633-D1DB298BE1C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94" name="Line 140">
                  <a:extLst>
                    <a:ext uri="{FF2B5EF4-FFF2-40B4-BE49-F238E27FC236}">
                      <a16:creationId xmlns:a16="http://schemas.microsoft.com/office/drawing/2014/main" id="{9A3A7A14-3CDE-3343-9E31-B79200B6CF09}"/>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95" name="Line 141">
                  <a:extLst>
                    <a:ext uri="{FF2B5EF4-FFF2-40B4-BE49-F238E27FC236}">
                      <a16:creationId xmlns:a16="http://schemas.microsoft.com/office/drawing/2014/main" id="{568B98BA-26D9-5648-9525-DB9872C35BC4}"/>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536" name="Group 133">
                <a:extLst>
                  <a:ext uri="{FF2B5EF4-FFF2-40B4-BE49-F238E27FC236}">
                    <a16:creationId xmlns:a16="http://schemas.microsoft.com/office/drawing/2014/main" id="{0E17A66D-7D8B-5F41-BCE3-E570B636835A}"/>
                  </a:ext>
                </a:extLst>
              </p:cNvPr>
              <p:cNvGrpSpPr>
                <a:grpSpLocks/>
              </p:cNvGrpSpPr>
              <p:nvPr/>
            </p:nvGrpSpPr>
            <p:grpSpPr bwMode="auto">
              <a:xfrm>
                <a:off x="8772607" y="2725609"/>
                <a:ext cx="532759" cy="184809"/>
                <a:chOff x="2356" y="1300"/>
                <a:chExt cx="555" cy="194"/>
              </a:xfrm>
            </p:grpSpPr>
            <p:sp>
              <p:nvSpPr>
                <p:cNvPr id="212582" name="Oval 407">
                  <a:extLst>
                    <a:ext uri="{FF2B5EF4-FFF2-40B4-BE49-F238E27FC236}">
                      <a16:creationId xmlns:a16="http://schemas.microsoft.com/office/drawing/2014/main" id="{08C4B1E3-E7B8-6643-8D79-369103CE73E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83" name="Rectangle 410">
                  <a:extLst>
                    <a:ext uri="{FF2B5EF4-FFF2-40B4-BE49-F238E27FC236}">
                      <a16:creationId xmlns:a16="http://schemas.microsoft.com/office/drawing/2014/main" id="{5A2BCCD6-1805-C846-B54E-B2051A89B73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84" name="Oval 411">
                  <a:extLst>
                    <a:ext uri="{FF2B5EF4-FFF2-40B4-BE49-F238E27FC236}">
                      <a16:creationId xmlns:a16="http://schemas.microsoft.com/office/drawing/2014/main" id="{88589E86-04E3-9B43-B338-1546C6A51EE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85" name="Group 137">
                  <a:extLst>
                    <a:ext uri="{FF2B5EF4-FFF2-40B4-BE49-F238E27FC236}">
                      <a16:creationId xmlns:a16="http://schemas.microsoft.com/office/drawing/2014/main" id="{826A4B0A-B788-E54A-9EA4-9D6261146308}"/>
                    </a:ext>
                  </a:extLst>
                </p:cNvPr>
                <p:cNvGrpSpPr>
                  <a:grpSpLocks/>
                </p:cNvGrpSpPr>
                <p:nvPr/>
              </p:nvGrpSpPr>
              <p:grpSpPr bwMode="auto">
                <a:xfrm>
                  <a:off x="2468" y="1332"/>
                  <a:ext cx="310" cy="60"/>
                  <a:chOff x="2468" y="1332"/>
                  <a:chExt cx="310" cy="60"/>
                </a:xfrm>
              </p:grpSpPr>
              <p:sp>
                <p:nvSpPr>
                  <p:cNvPr id="212588" name="Freeform 138">
                    <a:extLst>
                      <a:ext uri="{FF2B5EF4-FFF2-40B4-BE49-F238E27FC236}">
                        <a16:creationId xmlns:a16="http://schemas.microsoft.com/office/drawing/2014/main" id="{99939D3A-6B28-054A-B71F-0E4E67D9D83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89" name="Freeform 139">
                    <a:extLst>
                      <a:ext uri="{FF2B5EF4-FFF2-40B4-BE49-F238E27FC236}">
                        <a16:creationId xmlns:a16="http://schemas.microsoft.com/office/drawing/2014/main" id="{71DD795F-B2F0-1743-8A24-D2306571152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86" name="Line 140">
                  <a:extLst>
                    <a:ext uri="{FF2B5EF4-FFF2-40B4-BE49-F238E27FC236}">
                      <a16:creationId xmlns:a16="http://schemas.microsoft.com/office/drawing/2014/main" id="{C1A81B6B-0397-BD4C-A09F-6752DBD88710}"/>
                    </a:ext>
                  </a:extLst>
                </p:cNvPr>
                <p:cNvSpPr>
                  <a:spLocks noChangeShapeType="1"/>
                </p:cNvSpPr>
                <p:nvPr/>
              </p:nvSpPr>
              <p:spPr bwMode="auto">
                <a:xfrm>
                  <a:off x="2358" y="1356"/>
                  <a:ext cx="0" cy="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87" name="Line 141">
                  <a:extLst>
                    <a:ext uri="{FF2B5EF4-FFF2-40B4-BE49-F238E27FC236}">
                      <a16:creationId xmlns:a16="http://schemas.microsoft.com/office/drawing/2014/main" id="{D95D2676-448B-2E41-A61F-1B226AD35642}"/>
                    </a:ext>
                  </a:extLst>
                </p:cNvPr>
                <p:cNvSpPr>
                  <a:spLocks noChangeShapeType="1"/>
                </p:cNvSpPr>
                <p:nvPr/>
              </p:nvSpPr>
              <p:spPr bwMode="auto">
                <a:xfrm>
                  <a:off x="2908" y="1358"/>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537" name="Group 133">
                <a:extLst>
                  <a:ext uri="{FF2B5EF4-FFF2-40B4-BE49-F238E27FC236}">
                    <a16:creationId xmlns:a16="http://schemas.microsoft.com/office/drawing/2014/main" id="{793837A4-55FA-2541-B594-F0C51D445F9F}"/>
                  </a:ext>
                </a:extLst>
              </p:cNvPr>
              <p:cNvGrpSpPr>
                <a:grpSpLocks/>
              </p:cNvGrpSpPr>
              <p:nvPr/>
            </p:nvGrpSpPr>
            <p:grpSpPr bwMode="auto">
              <a:xfrm>
                <a:off x="9060908" y="2428111"/>
                <a:ext cx="532759" cy="184809"/>
                <a:chOff x="2356" y="1300"/>
                <a:chExt cx="555" cy="194"/>
              </a:xfrm>
            </p:grpSpPr>
            <p:sp>
              <p:nvSpPr>
                <p:cNvPr id="212574" name="Oval 407">
                  <a:extLst>
                    <a:ext uri="{FF2B5EF4-FFF2-40B4-BE49-F238E27FC236}">
                      <a16:creationId xmlns:a16="http://schemas.microsoft.com/office/drawing/2014/main" id="{196B9A26-7308-8C4D-9336-8222537B5B1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75" name="Rectangle 410">
                  <a:extLst>
                    <a:ext uri="{FF2B5EF4-FFF2-40B4-BE49-F238E27FC236}">
                      <a16:creationId xmlns:a16="http://schemas.microsoft.com/office/drawing/2014/main" id="{6645480F-8545-4F46-A661-8A40B381A15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76" name="Oval 411">
                  <a:extLst>
                    <a:ext uri="{FF2B5EF4-FFF2-40B4-BE49-F238E27FC236}">
                      <a16:creationId xmlns:a16="http://schemas.microsoft.com/office/drawing/2014/main" id="{155A4888-4551-1846-BBFA-61604C9B504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77" name="Group 137">
                  <a:extLst>
                    <a:ext uri="{FF2B5EF4-FFF2-40B4-BE49-F238E27FC236}">
                      <a16:creationId xmlns:a16="http://schemas.microsoft.com/office/drawing/2014/main" id="{15C82C35-1614-6D42-9C7F-35F402D84B1A}"/>
                    </a:ext>
                  </a:extLst>
                </p:cNvPr>
                <p:cNvGrpSpPr>
                  <a:grpSpLocks/>
                </p:cNvGrpSpPr>
                <p:nvPr/>
              </p:nvGrpSpPr>
              <p:grpSpPr bwMode="auto">
                <a:xfrm>
                  <a:off x="2468" y="1332"/>
                  <a:ext cx="310" cy="60"/>
                  <a:chOff x="2468" y="1332"/>
                  <a:chExt cx="310" cy="60"/>
                </a:xfrm>
              </p:grpSpPr>
              <p:sp>
                <p:nvSpPr>
                  <p:cNvPr id="212580" name="Freeform 138">
                    <a:extLst>
                      <a:ext uri="{FF2B5EF4-FFF2-40B4-BE49-F238E27FC236}">
                        <a16:creationId xmlns:a16="http://schemas.microsoft.com/office/drawing/2014/main" id="{43D75FD7-B2AE-6D4E-ACD0-3A2E5FA326D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81" name="Freeform 139">
                    <a:extLst>
                      <a:ext uri="{FF2B5EF4-FFF2-40B4-BE49-F238E27FC236}">
                        <a16:creationId xmlns:a16="http://schemas.microsoft.com/office/drawing/2014/main" id="{948C0056-D7B2-0F4E-82C0-6EE9185E964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78" name="Line 140">
                  <a:extLst>
                    <a:ext uri="{FF2B5EF4-FFF2-40B4-BE49-F238E27FC236}">
                      <a16:creationId xmlns:a16="http://schemas.microsoft.com/office/drawing/2014/main" id="{B6099386-2953-A24D-9C2F-183267CE1CE3}"/>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79" name="Line 141">
                  <a:extLst>
                    <a:ext uri="{FF2B5EF4-FFF2-40B4-BE49-F238E27FC236}">
                      <a16:creationId xmlns:a16="http://schemas.microsoft.com/office/drawing/2014/main" id="{47280217-6588-2442-88B2-2C978D2DBF0D}"/>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538" name="Group 133">
                <a:extLst>
                  <a:ext uri="{FF2B5EF4-FFF2-40B4-BE49-F238E27FC236}">
                    <a16:creationId xmlns:a16="http://schemas.microsoft.com/office/drawing/2014/main" id="{A06444CC-9092-1545-8DB8-6E8FDA47D29B}"/>
                  </a:ext>
                </a:extLst>
              </p:cNvPr>
              <p:cNvGrpSpPr>
                <a:grpSpLocks/>
              </p:cNvGrpSpPr>
              <p:nvPr/>
            </p:nvGrpSpPr>
            <p:grpSpPr bwMode="auto">
              <a:xfrm>
                <a:off x="10005281" y="2289952"/>
                <a:ext cx="532759" cy="184809"/>
                <a:chOff x="2356" y="1300"/>
                <a:chExt cx="555" cy="194"/>
              </a:xfrm>
            </p:grpSpPr>
            <p:sp>
              <p:nvSpPr>
                <p:cNvPr id="212566" name="Oval 407">
                  <a:extLst>
                    <a:ext uri="{FF2B5EF4-FFF2-40B4-BE49-F238E27FC236}">
                      <a16:creationId xmlns:a16="http://schemas.microsoft.com/office/drawing/2014/main" id="{98F0B009-EAE9-4D45-ADBF-90E4C8514AA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67" name="Rectangle 410">
                  <a:extLst>
                    <a:ext uri="{FF2B5EF4-FFF2-40B4-BE49-F238E27FC236}">
                      <a16:creationId xmlns:a16="http://schemas.microsoft.com/office/drawing/2014/main" id="{69CB880D-4159-314B-8589-398633740F16}"/>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68" name="Oval 411">
                  <a:extLst>
                    <a:ext uri="{FF2B5EF4-FFF2-40B4-BE49-F238E27FC236}">
                      <a16:creationId xmlns:a16="http://schemas.microsoft.com/office/drawing/2014/main" id="{6B73AC4A-06D5-BD46-BC62-FAF54C96B23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69" name="Group 137">
                  <a:extLst>
                    <a:ext uri="{FF2B5EF4-FFF2-40B4-BE49-F238E27FC236}">
                      <a16:creationId xmlns:a16="http://schemas.microsoft.com/office/drawing/2014/main" id="{6A495CD8-F8C0-9D42-9061-64D1E60810A3}"/>
                    </a:ext>
                  </a:extLst>
                </p:cNvPr>
                <p:cNvGrpSpPr>
                  <a:grpSpLocks/>
                </p:cNvGrpSpPr>
                <p:nvPr/>
              </p:nvGrpSpPr>
              <p:grpSpPr bwMode="auto">
                <a:xfrm>
                  <a:off x="2468" y="1332"/>
                  <a:ext cx="310" cy="60"/>
                  <a:chOff x="2468" y="1332"/>
                  <a:chExt cx="310" cy="60"/>
                </a:xfrm>
              </p:grpSpPr>
              <p:sp>
                <p:nvSpPr>
                  <p:cNvPr id="212572" name="Freeform 138">
                    <a:extLst>
                      <a:ext uri="{FF2B5EF4-FFF2-40B4-BE49-F238E27FC236}">
                        <a16:creationId xmlns:a16="http://schemas.microsoft.com/office/drawing/2014/main" id="{88F3B665-197B-4F49-8C43-447D1016AC1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73" name="Freeform 139">
                    <a:extLst>
                      <a:ext uri="{FF2B5EF4-FFF2-40B4-BE49-F238E27FC236}">
                        <a16:creationId xmlns:a16="http://schemas.microsoft.com/office/drawing/2014/main" id="{252B1589-DFED-0B42-BE9A-3315ED37723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70" name="Line 140">
                  <a:extLst>
                    <a:ext uri="{FF2B5EF4-FFF2-40B4-BE49-F238E27FC236}">
                      <a16:creationId xmlns:a16="http://schemas.microsoft.com/office/drawing/2014/main" id="{FA2EF4E0-3B3F-CE46-8105-EE6EAFA7466C}"/>
                    </a:ext>
                  </a:extLst>
                </p:cNvPr>
                <p:cNvSpPr>
                  <a:spLocks noChangeShapeType="1"/>
                </p:cNvSpPr>
                <p:nvPr/>
              </p:nvSpPr>
              <p:spPr bwMode="auto">
                <a:xfrm>
                  <a:off x="235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71" name="Line 141">
                  <a:extLst>
                    <a:ext uri="{FF2B5EF4-FFF2-40B4-BE49-F238E27FC236}">
                      <a16:creationId xmlns:a16="http://schemas.microsoft.com/office/drawing/2014/main" id="{54F135E8-4A3E-7042-A857-E505A16F3516}"/>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539" name="Group 133">
                <a:extLst>
                  <a:ext uri="{FF2B5EF4-FFF2-40B4-BE49-F238E27FC236}">
                    <a16:creationId xmlns:a16="http://schemas.microsoft.com/office/drawing/2014/main" id="{C56D0DB6-C8C2-BD46-A61F-B87FCB32424B}"/>
                  </a:ext>
                </a:extLst>
              </p:cNvPr>
              <p:cNvGrpSpPr>
                <a:grpSpLocks/>
              </p:cNvGrpSpPr>
              <p:nvPr/>
            </p:nvGrpSpPr>
            <p:grpSpPr bwMode="auto">
              <a:xfrm>
                <a:off x="10232661" y="2882876"/>
                <a:ext cx="532759" cy="184809"/>
                <a:chOff x="2356" y="1300"/>
                <a:chExt cx="555" cy="194"/>
              </a:xfrm>
            </p:grpSpPr>
            <p:sp>
              <p:nvSpPr>
                <p:cNvPr id="212558" name="Oval 407">
                  <a:extLst>
                    <a:ext uri="{FF2B5EF4-FFF2-40B4-BE49-F238E27FC236}">
                      <a16:creationId xmlns:a16="http://schemas.microsoft.com/office/drawing/2014/main" id="{8DD481CE-4625-5444-84F8-C4FDB1565766}"/>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59" name="Rectangle 410">
                  <a:extLst>
                    <a:ext uri="{FF2B5EF4-FFF2-40B4-BE49-F238E27FC236}">
                      <a16:creationId xmlns:a16="http://schemas.microsoft.com/office/drawing/2014/main" id="{DE30FE06-38AD-6649-B253-DAA50CC45C2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60" name="Oval 411">
                  <a:extLst>
                    <a:ext uri="{FF2B5EF4-FFF2-40B4-BE49-F238E27FC236}">
                      <a16:creationId xmlns:a16="http://schemas.microsoft.com/office/drawing/2014/main" id="{6209655C-FC5E-E44B-9975-53EE035307D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61" name="Group 137">
                  <a:extLst>
                    <a:ext uri="{FF2B5EF4-FFF2-40B4-BE49-F238E27FC236}">
                      <a16:creationId xmlns:a16="http://schemas.microsoft.com/office/drawing/2014/main" id="{42D22DF6-EB02-344F-BA0F-82D271D19B85}"/>
                    </a:ext>
                  </a:extLst>
                </p:cNvPr>
                <p:cNvGrpSpPr>
                  <a:grpSpLocks/>
                </p:cNvGrpSpPr>
                <p:nvPr/>
              </p:nvGrpSpPr>
              <p:grpSpPr bwMode="auto">
                <a:xfrm>
                  <a:off x="2468" y="1332"/>
                  <a:ext cx="310" cy="60"/>
                  <a:chOff x="2468" y="1332"/>
                  <a:chExt cx="310" cy="60"/>
                </a:xfrm>
              </p:grpSpPr>
              <p:sp>
                <p:nvSpPr>
                  <p:cNvPr id="212564" name="Freeform 138">
                    <a:extLst>
                      <a:ext uri="{FF2B5EF4-FFF2-40B4-BE49-F238E27FC236}">
                        <a16:creationId xmlns:a16="http://schemas.microsoft.com/office/drawing/2014/main" id="{D1FD082C-1EE9-A840-9BBB-D573C2BAE21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65" name="Freeform 139">
                    <a:extLst>
                      <a:ext uri="{FF2B5EF4-FFF2-40B4-BE49-F238E27FC236}">
                        <a16:creationId xmlns:a16="http://schemas.microsoft.com/office/drawing/2014/main" id="{120A354C-EEB2-4349-805D-D662937E8F7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62" name="Line 140">
                  <a:extLst>
                    <a:ext uri="{FF2B5EF4-FFF2-40B4-BE49-F238E27FC236}">
                      <a16:creationId xmlns:a16="http://schemas.microsoft.com/office/drawing/2014/main" id="{735E47BC-2B85-9A40-AD5E-92DCDE8453BA}"/>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63" name="Line 141">
                  <a:extLst>
                    <a:ext uri="{FF2B5EF4-FFF2-40B4-BE49-F238E27FC236}">
                      <a16:creationId xmlns:a16="http://schemas.microsoft.com/office/drawing/2014/main" id="{DA8F5B97-1A95-DD40-9510-949A180093A4}"/>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540" name="Group 133">
                <a:extLst>
                  <a:ext uri="{FF2B5EF4-FFF2-40B4-BE49-F238E27FC236}">
                    <a16:creationId xmlns:a16="http://schemas.microsoft.com/office/drawing/2014/main" id="{62F71D57-BD92-A645-AED5-AD0F00C983A6}"/>
                  </a:ext>
                </a:extLst>
              </p:cNvPr>
              <p:cNvGrpSpPr>
                <a:grpSpLocks/>
              </p:cNvGrpSpPr>
              <p:nvPr/>
            </p:nvGrpSpPr>
            <p:grpSpPr bwMode="auto">
              <a:xfrm>
                <a:off x="9330660" y="3072767"/>
                <a:ext cx="532759" cy="184809"/>
                <a:chOff x="2356" y="1300"/>
                <a:chExt cx="555" cy="194"/>
              </a:xfrm>
            </p:grpSpPr>
            <p:sp>
              <p:nvSpPr>
                <p:cNvPr id="212550" name="Oval 407">
                  <a:extLst>
                    <a:ext uri="{FF2B5EF4-FFF2-40B4-BE49-F238E27FC236}">
                      <a16:creationId xmlns:a16="http://schemas.microsoft.com/office/drawing/2014/main" id="{E3F7C915-A486-E444-98C1-779B890F7C2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51" name="Rectangle 410">
                  <a:extLst>
                    <a:ext uri="{FF2B5EF4-FFF2-40B4-BE49-F238E27FC236}">
                      <a16:creationId xmlns:a16="http://schemas.microsoft.com/office/drawing/2014/main" id="{6E2EBA92-BAAC-8A4E-B9EE-659B6D50F95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52" name="Oval 411">
                  <a:extLst>
                    <a:ext uri="{FF2B5EF4-FFF2-40B4-BE49-F238E27FC236}">
                      <a16:creationId xmlns:a16="http://schemas.microsoft.com/office/drawing/2014/main" id="{811CC388-E88F-794C-B93B-4BD0E270E83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53" name="Group 137">
                  <a:extLst>
                    <a:ext uri="{FF2B5EF4-FFF2-40B4-BE49-F238E27FC236}">
                      <a16:creationId xmlns:a16="http://schemas.microsoft.com/office/drawing/2014/main" id="{08071467-A7D7-4544-B96A-92880380E80B}"/>
                    </a:ext>
                  </a:extLst>
                </p:cNvPr>
                <p:cNvGrpSpPr>
                  <a:grpSpLocks/>
                </p:cNvGrpSpPr>
                <p:nvPr/>
              </p:nvGrpSpPr>
              <p:grpSpPr bwMode="auto">
                <a:xfrm>
                  <a:off x="2468" y="1332"/>
                  <a:ext cx="310" cy="60"/>
                  <a:chOff x="2468" y="1332"/>
                  <a:chExt cx="310" cy="60"/>
                </a:xfrm>
              </p:grpSpPr>
              <p:sp>
                <p:nvSpPr>
                  <p:cNvPr id="212556" name="Freeform 138">
                    <a:extLst>
                      <a:ext uri="{FF2B5EF4-FFF2-40B4-BE49-F238E27FC236}">
                        <a16:creationId xmlns:a16="http://schemas.microsoft.com/office/drawing/2014/main" id="{DFFC3363-8E4F-4246-A933-E3CDB2A9173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57" name="Freeform 139">
                    <a:extLst>
                      <a:ext uri="{FF2B5EF4-FFF2-40B4-BE49-F238E27FC236}">
                        <a16:creationId xmlns:a16="http://schemas.microsoft.com/office/drawing/2014/main" id="{FA89DEB4-2D16-5340-9560-4C1F194F967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54" name="Line 140">
                  <a:extLst>
                    <a:ext uri="{FF2B5EF4-FFF2-40B4-BE49-F238E27FC236}">
                      <a16:creationId xmlns:a16="http://schemas.microsoft.com/office/drawing/2014/main" id="{C80F42E7-1527-D145-8D68-DB063A0343F7}"/>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55" name="Line 141">
                  <a:extLst>
                    <a:ext uri="{FF2B5EF4-FFF2-40B4-BE49-F238E27FC236}">
                      <a16:creationId xmlns:a16="http://schemas.microsoft.com/office/drawing/2014/main" id="{419CAED2-2FDF-AD45-BCC9-3051C70FAA71}"/>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541" name="Group 133">
                <a:extLst>
                  <a:ext uri="{FF2B5EF4-FFF2-40B4-BE49-F238E27FC236}">
                    <a16:creationId xmlns:a16="http://schemas.microsoft.com/office/drawing/2014/main" id="{FB922976-2E5B-5D49-807B-C93B68F18A12}"/>
                  </a:ext>
                </a:extLst>
              </p:cNvPr>
              <p:cNvGrpSpPr>
                <a:grpSpLocks/>
              </p:cNvGrpSpPr>
              <p:nvPr/>
            </p:nvGrpSpPr>
            <p:grpSpPr bwMode="auto">
              <a:xfrm>
                <a:off x="8438032" y="3018963"/>
                <a:ext cx="532759" cy="184809"/>
                <a:chOff x="2356" y="1300"/>
                <a:chExt cx="555" cy="194"/>
              </a:xfrm>
            </p:grpSpPr>
            <p:sp>
              <p:nvSpPr>
                <p:cNvPr id="212542" name="Oval 407">
                  <a:extLst>
                    <a:ext uri="{FF2B5EF4-FFF2-40B4-BE49-F238E27FC236}">
                      <a16:creationId xmlns:a16="http://schemas.microsoft.com/office/drawing/2014/main" id="{0CA521A0-0563-A445-99FF-4E670AB03E46}"/>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43" name="Rectangle 410">
                  <a:extLst>
                    <a:ext uri="{FF2B5EF4-FFF2-40B4-BE49-F238E27FC236}">
                      <a16:creationId xmlns:a16="http://schemas.microsoft.com/office/drawing/2014/main" id="{53B08889-B6A0-304D-B4AF-255569F733D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44" name="Oval 411">
                  <a:extLst>
                    <a:ext uri="{FF2B5EF4-FFF2-40B4-BE49-F238E27FC236}">
                      <a16:creationId xmlns:a16="http://schemas.microsoft.com/office/drawing/2014/main" id="{1D769F62-F343-3A40-8620-384E7CA0FEF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45" name="Group 137">
                  <a:extLst>
                    <a:ext uri="{FF2B5EF4-FFF2-40B4-BE49-F238E27FC236}">
                      <a16:creationId xmlns:a16="http://schemas.microsoft.com/office/drawing/2014/main" id="{738937E8-A4B3-3349-AD95-112B3D9B6019}"/>
                    </a:ext>
                  </a:extLst>
                </p:cNvPr>
                <p:cNvGrpSpPr>
                  <a:grpSpLocks/>
                </p:cNvGrpSpPr>
                <p:nvPr/>
              </p:nvGrpSpPr>
              <p:grpSpPr bwMode="auto">
                <a:xfrm>
                  <a:off x="2468" y="1332"/>
                  <a:ext cx="310" cy="60"/>
                  <a:chOff x="2468" y="1332"/>
                  <a:chExt cx="310" cy="60"/>
                </a:xfrm>
              </p:grpSpPr>
              <p:sp>
                <p:nvSpPr>
                  <p:cNvPr id="212548" name="Freeform 138">
                    <a:extLst>
                      <a:ext uri="{FF2B5EF4-FFF2-40B4-BE49-F238E27FC236}">
                        <a16:creationId xmlns:a16="http://schemas.microsoft.com/office/drawing/2014/main" id="{DC32E303-AE74-1446-98DB-33DD542D13F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49" name="Freeform 139">
                    <a:extLst>
                      <a:ext uri="{FF2B5EF4-FFF2-40B4-BE49-F238E27FC236}">
                        <a16:creationId xmlns:a16="http://schemas.microsoft.com/office/drawing/2014/main" id="{534040FD-A850-1546-AE7B-911B7D8E7FF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46" name="Line 140">
                  <a:extLst>
                    <a:ext uri="{FF2B5EF4-FFF2-40B4-BE49-F238E27FC236}">
                      <a16:creationId xmlns:a16="http://schemas.microsoft.com/office/drawing/2014/main" id="{8414AFD1-A6AE-0C43-87E8-330C24F518E2}"/>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47" name="Line 141">
                  <a:extLst>
                    <a:ext uri="{FF2B5EF4-FFF2-40B4-BE49-F238E27FC236}">
                      <a16:creationId xmlns:a16="http://schemas.microsoft.com/office/drawing/2014/main" id="{BC404CA4-DE57-A546-B3C0-F6DCD43DB027}"/>
                    </a:ext>
                  </a:extLst>
                </p:cNvPr>
                <p:cNvSpPr>
                  <a:spLocks noChangeShapeType="1"/>
                </p:cNvSpPr>
                <p:nvPr/>
              </p:nvSpPr>
              <p:spPr bwMode="auto">
                <a:xfrm>
                  <a:off x="2910"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grpSp>
          <p:nvGrpSpPr>
            <p:cNvPr id="212329" name="Group 331">
              <a:extLst>
                <a:ext uri="{FF2B5EF4-FFF2-40B4-BE49-F238E27FC236}">
                  <a16:creationId xmlns:a16="http://schemas.microsoft.com/office/drawing/2014/main" id="{2357F483-56DC-0D4E-ACFF-9C01DC6B9871}"/>
                </a:ext>
              </a:extLst>
            </p:cNvPr>
            <p:cNvGrpSpPr>
              <a:grpSpLocks/>
            </p:cNvGrpSpPr>
            <p:nvPr/>
          </p:nvGrpSpPr>
          <p:grpSpPr bwMode="auto">
            <a:xfrm>
              <a:off x="1803400" y="2755900"/>
              <a:ext cx="3467100" cy="1193800"/>
              <a:chOff x="7848600" y="2044700"/>
              <a:chExt cx="3200399" cy="1371600"/>
            </a:xfrm>
          </p:grpSpPr>
          <p:sp>
            <p:nvSpPr>
              <p:cNvPr id="212442" name="Oval 332">
                <a:extLst>
                  <a:ext uri="{FF2B5EF4-FFF2-40B4-BE49-F238E27FC236}">
                    <a16:creationId xmlns:a16="http://schemas.microsoft.com/office/drawing/2014/main" id="{9120DEBC-2FEF-534C-A5EF-75BF98FBA766}"/>
                  </a:ext>
                </a:extLst>
              </p:cNvPr>
              <p:cNvSpPr>
                <a:spLocks noChangeArrowheads="1"/>
              </p:cNvSpPr>
              <p:nvPr/>
            </p:nvSpPr>
            <p:spPr bwMode="auto">
              <a:xfrm>
                <a:off x="7848600" y="2044700"/>
                <a:ext cx="3200399" cy="1371600"/>
              </a:xfrm>
              <a:prstGeom prst="ellipse">
                <a:avLst/>
              </a:prstGeom>
              <a:solidFill>
                <a:srgbClr val="3C6CD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443" name="Group 133">
                <a:extLst>
                  <a:ext uri="{FF2B5EF4-FFF2-40B4-BE49-F238E27FC236}">
                    <a16:creationId xmlns:a16="http://schemas.microsoft.com/office/drawing/2014/main" id="{13FD973C-A8EE-5048-B348-4293B6AA6493}"/>
                  </a:ext>
                </a:extLst>
              </p:cNvPr>
              <p:cNvGrpSpPr>
                <a:grpSpLocks/>
              </p:cNvGrpSpPr>
              <p:nvPr/>
            </p:nvGrpSpPr>
            <p:grpSpPr bwMode="auto">
              <a:xfrm>
                <a:off x="8526482" y="2160804"/>
                <a:ext cx="532759" cy="184809"/>
                <a:chOff x="2356" y="1300"/>
                <a:chExt cx="555" cy="194"/>
              </a:xfrm>
            </p:grpSpPr>
            <p:sp>
              <p:nvSpPr>
                <p:cNvPr id="212516" name="Oval 407">
                  <a:extLst>
                    <a:ext uri="{FF2B5EF4-FFF2-40B4-BE49-F238E27FC236}">
                      <a16:creationId xmlns:a16="http://schemas.microsoft.com/office/drawing/2014/main" id="{4CFD793E-DF31-1B46-B912-7925AAC6D7CF}"/>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17" name="Rectangle 410">
                  <a:extLst>
                    <a:ext uri="{FF2B5EF4-FFF2-40B4-BE49-F238E27FC236}">
                      <a16:creationId xmlns:a16="http://schemas.microsoft.com/office/drawing/2014/main" id="{0BDCE3CD-0E06-3546-8D33-A3951ACB2523}"/>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18" name="Oval 411">
                  <a:extLst>
                    <a:ext uri="{FF2B5EF4-FFF2-40B4-BE49-F238E27FC236}">
                      <a16:creationId xmlns:a16="http://schemas.microsoft.com/office/drawing/2014/main" id="{58812803-3BD2-E145-84D5-3459DE9599B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19" name="Group 137">
                  <a:extLst>
                    <a:ext uri="{FF2B5EF4-FFF2-40B4-BE49-F238E27FC236}">
                      <a16:creationId xmlns:a16="http://schemas.microsoft.com/office/drawing/2014/main" id="{A84ACE82-842B-3D47-B02C-B87E3EA372D5}"/>
                    </a:ext>
                  </a:extLst>
                </p:cNvPr>
                <p:cNvGrpSpPr>
                  <a:grpSpLocks/>
                </p:cNvGrpSpPr>
                <p:nvPr/>
              </p:nvGrpSpPr>
              <p:grpSpPr bwMode="auto">
                <a:xfrm>
                  <a:off x="2468" y="1332"/>
                  <a:ext cx="310" cy="60"/>
                  <a:chOff x="2468" y="1332"/>
                  <a:chExt cx="310" cy="60"/>
                </a:xfrm>
              </p:grpSpPr>
              <p:sp>
                <p:nvSpPr>
                  <p:cNvPr id="212522" name="Freeform 138">
                    <a:extLst>
                      <a:ext uri="{FF2B5EF4-FFF2-40B4-BE49-F238E27FC236}">
                        <a16:creationId xmlns:a16="http://schemas.microsoft.com/office/drawing/2014/main" id="{2F4FE782-0E61-A24A-86F5-53C4280FC4D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23" name="Freeform 139">
                    <a:extLst>
                      <a:ext uri="{FF2B5EF4-FFF2-40B4-BE49-F238E27FC236}">
                        <a16:creationId xmlns:a16="http://schemas.microsoft.com/office/drawing/2014/main" id="{20798D08-C275-C345-BDB5-ED6DA439F50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20" name="Line 140">
                  <a:extLst>
                    <a:ext uri="{FF2B5EF4-FFF2-40B4-BE49-F238E27FC236}">
                      <a16:creationId xmlns:a16="http://schemas.microsoft.com/office/drawing/2014/main" id="{9B8805E2-537D-484E-86AA-2288A84B6EDF}"/>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21" name="Line 141">
                  <a:extLst>
                    <a:ext uri="{FF2B5EF4-FFF2-40B4-BE49-F238E27FC236}">
                      <a16:creationId xmlns:a16="http://schemas.microsoft.com/office/drawing/2014/main" id="{A0649348-534F-1641-9713-81019EA8E254}"/>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cxnSp>
            <p:nvCxnSpPr>
              <p:cNvPr id="212444" name="Straight Connector 334">
                <a:extLst>
                  <a:ext uri="{FF2B5EF4-FFF2-40B4-BE49-F238E27FC236}">
                    <a16:creationId xmlns:a16="http://schemas.microsoft.com/office/drawing/2014/main" id="{4BABEB20-7AB6-0B49-9A50-DFA6EEAE4B48}"/>
                  </a:ext>
                </a:extLst>
              </p:cNvPr>
              <p:cNvCxnSpPr>
                <a:cxnSpLocks noChangeShapeType="1"/>
                <a:stCxn id="212521"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5" name="Straight Connector 335">
                <a:extLst>
                  <a:ext uri="{FF2B5EF4-FFF2-40B4-BE49-F238E27FC236}">
                    <a16:creationId xmlns:a16="http://schemas.microsoft.com/office/drawing/2014/main" id="{29F32A41-5B1D-6A44-B6A6-8806F19EE8AB}"/>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6" name="Straight Connector 336">
                <a:extLst>
                  <a:ext uri="{FF2B5EF4-FFF2-40B4-BE49-F238E27FC236}">
                    <a16:creationId xmlns:a16="http://schemas.microsoft.com/office/drawing/2014/main" id="{E5B1E4A8-B1E8-4248-92B3-B50F21C2AFB7}"/>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7" name="Straight Connector 337">
                <a:extLst>
                  <a:ext uri="{FF2B5EF4-FFF2-40B4-BE49-F238E27FC236}">
                    <a16:creationId xmlns:a16="http://schemas.microsoft.com/office/drawing/2014/main" id="{7E071437-3F53-F24B-AA41-AC92CD067A9D}"/>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8" name="Straight Connector 338">
                <a:extLst>
                  <a:ext uri="{FF2B5EF4-FFF2-40B4-BE49-F238E27FC236}">
                    <a16:creationId xmlns:a16="http://schemas.microsoft.com/office/drawing/2014/main" id="{270D89F3-A5CD-0D42-9664-1CBD48D3C3FB}"/>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49" name="Straight Connector 339">
                <a:extLst>
                  <a:ext uri="{FF2B5EF4-FFF2-40B4-BE49-F238E27FC236}">
                    <a16:creationId xmlns:a16="http://schemas.microsoft.com/office/drawing/2014/main" id="{8E0B0208-44DB-7F44-B1B8-BE249EE486BD}"/>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0" name="Straight Connector 340">
                <a:extLst>
                  <a:ext uri="{FF2B5EF4-FFF2-40B4-BE49-F238E27FC236}">
                    <a16:creationId xmlns:a16="http://schemas.microsoft.com/office/drawing/2014/main" id="{E96A89C9-2D97-5641-9D11-075A3C7111C1}"/>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1" name="Straight Connector 341">
                <a:extLst>
                  <a:ext uri="{FF2B5EF4-FFF2-40B4-BE49-F238E27FC236}">
                    <a16:creationId xmlns:a16="http://schemas.microsoft.com/office/drawing/2014/main" id="{505210E4-C184-2840-8C6D-90AF6551CA18}"/>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452" name="Straight Connector 342">
                <a:extLst>
                  <a:ext uri="{FF2B5EF4-FFF2-40B4-BE49-F238E27FC236}">
                    <a16:creationId xmlns:a16="http://schemas.microsoft.com/office/drawing/2014/main" id="{21C8FA11-4B83-174D-8F02-BD67AB5C5AA8}"/>
                  </a:ext>
                </a:extLst>
              </p:cNvPr>
              <p:cNvCxnSpPr>
                <a:cxnSpLocks noChangeShapeType="1"/>
                <a:endCxn id="212516"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453" name="Group 133">
                <a:extLst>
                  <a:ext uri="{FF2B5EF4-FFF2-40B4-BE49-F238E27FC236}">
                    <a16:creationId xmlns:a16="http://schemas.microsoft.com/office/drawing/2014/main" id="{7561C78A-6F59-DF42-ACCB-01A5CC6657F2}"/>
                  </a:ext>
                </a:extLst>
              </p:cNvPr>
              <p:cNvGrpSpPr>
                <a:grpSpLocks/>
              </p:cNvGrpSpPr>
              <p:nvPr/>
            </p:nvGrpSpPr>
            <p:grpSpPr bwMode="auto">
              <a:xfrm>
                <a:off x="9555206" y="2650627"/>
                <a:ext cx="532759" cy="184809"/>
                <a:chOff x="2356" y="1300"/>
                <a:chExt cx="555" cy="194"/>
              </a:xfrm>
            </p:grpSpPr>
            <p:sp>
              <p:nvSpPr>
                <p:cNvPr id="212508" name="Oval 407">
                  <a:extLst>
                    <a:ext uri="{FF2B5EF4-FFF2-40B4-BE49-F238E27FC236}">
                      <a16:creationId xmlns:a16="http://schemas.microsoft.com/office/drawing/2014/main" id="{DAB1A0A2-2479-434F-BC8F-D8D60A6E7F15}"/>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09" name="Rectangle 410">
                  <a:extLst>
                    <a:ext uri="{FF2B5EF4-FFF2-40B4-BE49-F238E27FC236}">
                      <a16:creationId xmlns:a16="http://schemas.microsoft.com/office/drawing/2014/main" id="{ED06BFFA-C85C-E145-B80B-C4E40F4EB24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10" name="Oval 411">
                  <a:extLst>
                    <a:ext uri="{FF2B5EF4-FFF2-40B4-BE49-F238E27FC236}">
                      <a16:creationId xmlns:a16="http://schemas.microsoft.com/office/drawing/2014/main" id="{0455DC68-96EA-7441-8A88-D21D991C802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11" name="Group 137">
                  <a:extLst>
                    <a:ext uri="{FF2B5EF4-FFF2-40B4-BE49-F238E27FC236}">
                      <a16:creationId xmlns:a16="http://schemas.microsoft.com/office/drawing/2014/main" id="{A70E3948-269D-1043-981F-069B6B94660E}"/>
                    </a:ext>
                  </a:extLst>
                </p:cNvPr>
                <p:cNvGrpSpPr>
                  <a:grpSpLocks/>
                </p:cNvGrpSpPr>
                <p:nvPr/>
              </p:nvGrpSpPr>
              <p:grpSpPr bwMode="auto">
                <a:xfrm>
                  <a:off x="2468" y="1332"/>
                  <a:ext cx="310" cy="60"/>
                  <a:chOff x="2468" y="1332"/>
                  <a:chExt cx="310" cy="60"/>
                </a:xfrm>
              </p:grpSpPr>
              <p:sp>
                <p:nvSpPr>
                  <p:cNvPr id="212514" name="Freeform 138">
                    <a:extLst>
                      <a:ext uri="{FF2B5EF4-FFF2-40B4-BE49-F238E27FC236}">
                        <a16:creationId xmlns:a16="http://schemas.microsoft.com/office/drawing/2014/main" id="{4D2E9F7C-6625-1D46-B345-89632F2091F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15" name="Freeform 139">
                    <a:extLst>
                      <a:ext uri="{FF2B5EF4-FFF2-40B4-BE49-F238E27FC236}">
                        <a16:creationId xmlns:a16="http://schemas.microsoft.com/office/drawing/2014/main" id="{38702A10-8A63-4041-A2E6-19D0700CDE2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12" name="Line 140">
                  <a:extLst>
                    <a:ext uri="{FF2B5EF4-FFF2-40B4-BE49-F238E27FC236}">
                      <a16:creationId xmlns:a16="http://schemas.microsoft.com/office/drawing/2014/main" id="{DB3D42B8-1E0B-2141-AC34-40F5DB748238}"/>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13" name="Line 141">
                  <a:extLst>
                    <a:ext uri="{FF2B5EF4-FFF2-40B4-BE49-F238E27FC236}">
                      <a16:creationId xmlns:a16="http://schemas.microsoft.com/office/drawing/2014/main" id="{ACF706A7-798D-A346-9CF3-ABA839EB3390}"/>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454" name="Group 133">
                <a:extLst>
                  <a:ext uri="{FF2B5EF4-FFF2-40B4-BE49-F238E27FC236}">
                    <a16:creationId xmlns:a16="http://schemas.microsoft.com/office/drawing/2014/main" id="{06A6101F-46E0-3B4D-AECC-DD3071E6246F}"/>
                  </a:ext>
                </a:extLst>
              </p:cNvPr>
              <p:cNvGrpSpPr>
                <a:grpSpLocks/>
              </p:cNvGrpSpPr>
              <p:nvPr/>
            </p:nvGrpSpPr>
            <p:grpSpPr bwMode="auto">
              <a:xfrm>
                <a:off x="8772607" y="2725609"/>
                <a:ext cx="532759" cy="184809"/>
                <a:chOff x="2356" y="1300"/>
                <a:chExt cx="555" cy="194"/>
              </a:xfrm>
            </p:grpSpPr>
            <p:sp>
              <p:nvSpPr>
                <p:cNvPr id="212500" name="Oval 407">
                  <a:extLst>
                    <a:ext uri="{FF2B5EF4-FFF2-40B4-BE49-F238E27FC236}">
                      <a16:creationId xmlns:a16="http://schemas.microsoft.com/office/drawing/2014/main" id="{3C6918EF-EA4A-BB45-BB58-B11A1CBCCAF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501" name="Rectangle 410">
                  <a:extLst>
                    <a:ext uri="{FF2B5EF4-FFF2-40B4-BE49-F238E27FC236}">
                      <a16:creationId xmlns:a16="http://schemas.microsoft.com/office/drawing/2014/main" id="{1E018DCB-4971-CE48-A256-AA43629130B6}"/>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502" name="Oval 411">
                  <a:extLst>
                    <a:ext uri="{FF2B5EF4-FFF2-40B4-BE49-F238E27FC236}">
                      <a16:creationId xmlns:a16="http://schemas.microsoft.com/office/drawing/2014/main" id="{F09DC61A-8AB3-E645-AB67-B820BC5A8831}"/>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503" name="Group 137">
                  <a:extLst>
                    <a:ext uri="{FF2B5EF4-FFF2-40B4-BE49-F238E27FC236}">
                      <a16:creationId xmlns:a16="http://schemas.microsoft.com/office/drawing/2014/main" id="{079DAECD-11B3-AF46-83BC-DC7102A4C931}"/>
                    </a:ext>
                  </a:extLst>
                </p:cNvPr>
                <p:cNvGrpSpPr>
                  <a:grpSpLocks/>
                </p:cNvGrpSpPr>
                <p:nvPr/>
              </p:nvGrpSpPr>
              <p:grpSpPr bwMode="auto">
                <a:xfrm>
                  <a:off x="2468" y="1332"/>
                  <a:ext cx="310" cy="60"/>
                  <a:chOff x="2468" y="1332"/>
                  <a:chExt cx="310" cy="60"/>
                </a:xfrm>
              </p:grpSpPr>
              <p:sp>
                <p:nvSpPr>
                  <p:cNvPr id="212506" name="Freeform 138">
                    <a:extLst>
                      <a:ext uri="{FF2B5EF4-FFF2-40B4-BE49-F238E27FC236}">
                        <a16:creationId xmlns:a16="http://schemas.microsoft.com/office/drawing/2014/main" id="{6CF13D1B-9091-9C49-A731-C3B1BD2994A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07" name="Freeform 139">
                    <a:extLst>
                      <a:ext uri="{FF2B5EF4-FFF2-40B4-BE49-F238E27FC236}">
                        <a16:creationId xmlns:a16="http://schemas.microsoft.com/office/drawing/2014/main" id="{1112B24D-A91B-6345-8904-3311A6EF377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504" name="Line 140">
                  <a:extLst>
                    <a:ext uri="{FF2B5EF4-FFF2-40B4-BE49-F238E27FC236}">
                      <a16:creationId xmlns:a16="http://schemas.microsoft.com/office/drawing/2014/main" id="{F4E2AE18-3DFD-6F4A-9AAD-78CC47F25FA7}"/>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505" name="Line 141">
                  <a:extLst>
                    <a:ext uri="{FF2B5EF4-FFF2-40B4-BE49-F238E27FC236}">
                      <a16:creationId xmlns:a16="http://schemas.microsoft.com/office/drawing/2014/main" id="{A102C4D1-EDAF-0C49-BE0C-0530A350DC10}"/>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455" name="Group 133">
                <a:extLst>
                  <a:ext uri="{FF2B5EF4-FFF2-40B4-BE49-F238E27FC236}">
                    <a16:creationId xmlns:a16="http://schemas.microsoft.com/office/drawing/2014/main" id="{4C3582DA-B6CF-0D48-AAC3-41E294C93301}"/>
                  </a:ext>
                </a:extLst>
              </p:cNvPr>
              <p:cNvGrpSpPr>
                <a:grpSpLocks/>
              </p:cNvGrpSpPr>
              <p:nvPr/>
            </p:nvGrpSpPr>
            <p:grpSpPr bwMode="auto">
              <a:xfrm>
                <a:off x="9060908" y="2428111"/>
                <a:ext cx="532759" cy="184809"/>
                <a:chOff x="2356" y="1300"/>
                <a:chExt cx="555" cy="194"/>
              </a:xfrm>
            </p:grpSpPr>
            <p:sp>
              <p:nvSpPr>
                <p:cNvPr id="212492" name="Oval 407">
                  <a:extLst>
                    <a:ext uri="{FF2B5EF4-FFF2-40B4-BE49-F238E27FC236}">
                      <a16:creationId xmlns:a16="http://schemas.microsoft.com/office/drawing/2014/main" id="{6E059628-B008-424D-8E3C-9AAA3EF6C9D5}"/>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93" name="Rectangle 410">
                  <a:extLst>
                    <a:ext uri="{FF2B5EF4-FFF2-40B4-BE49-F238E27FC236}">
                      <a16:creationId xmlns:a16="http://schemas.microsoft.com/office/drawing/2014/main" id="{9B0DAB25-8759-7C4C-ACC2-288100B5B15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94" name="Oval 411">
                  <a:extLst>
                    <a:ext uri="{FF2B5EF4-FFF2-40B4-BE49-F238E27FC236}">
                      <a16:creationId xmlns:a16="http://schemas.microsoft.com/office/drawing/2014/main" id="{BD574B09-1737-2942-BEA1-07433C4F3431}"/>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95" name="Group 137">
                  <a:extLst>
                    <a:ext uri="{FF2B5EF4-FFF2-40B4-BE49-F238E27FC236}">
                      <a16:creationId xmlns:a16="http://schemas.microsoft.com/office/drawing/2014/main" id="{40226B75-332A-6C49-AD5D-F7B0F900E133}"/>
                    </a:ext>
                  </a:extLst>
                </p:cNvPr>
                <p:cNvGrpSpPr>
                  <a:grpSpLocks/>
                </p:cNvGrpSpPr>
                <p:nvPr/>
              </p:nvGrpSpPr>
              <p:grpSpPr bwMode="auto">
                <a:xfrm>
                  <a:off x="2468" y="1332"/>
                  <a:ext cx="310" cy="60"/>
                  <a:chOff x="2468" y="1332"/>
                  <a:chExt cx="310" cy="60"/>
                </a:xfrm>
              </p:grpSpPr>
              <p:sp>
                <p:nvSpPr>
                  <p:cNvPr id="212498" name="Freeform 138">
                    <a:extLst>
                      <a:ext uri="{FF2B5EF4-FFF2-40B4-BE49-F238E27FC236}">
                        <a16:creationId xmlns:a16="http://schemas.microsoft.com/office/drawing/2014/main" id="{D4734774-D18E-F44F-A5B6-A70189E1EF7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99" name="Freeform 139">
                    <a:extLst>
                      <a:ext uri="{FF2B5EF4-FFF2-40B4-BE49-F238E27FC236}">
                        <a16:creationId xmlns:a16="http://schemas.microsoft.com/office/drawing/2014/main" id="{949C6A4F-BB8B-7C49-9178-2224D4F76E0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96" name="Line 140">
                  <a:extLst>
                    <a:ext uri="{FF2B5EF4-FFF2-40B4-BE49-F238E27FC236}">
                      <a16:creationId xmlns:a16="http://schemas.microsoft.com/office/drawing/2014/main" id="{5026986B-2A1D-1A4B-AA0E-09376B1A5AA7}"/>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97" name="Line 141">
                  <a:extLst>
                    <a:ext uri="{FF2B5EF4-FFF2-40B4-BE49-F238E27FC236}">
                      <a16:creationId xmlns:a16="http://schemas.microsoft.com/office/drawing/2014/main" id="{FAB277D9-41F4-B347-A4EB-B251DFAA6C54}"/>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456" name="Group 133">
                <a:extLst>
                  <a:ext uri="{FF2B5EF4-FFF2-40B4-BE49-F238E27FC236}">
                    <a16:creationId xmlns:a16="http://schemas.microsoft.com/office/drawing/2014/main" id="{78F96BC6-C625-FB44-A46C-A50621DE7061}"/>
                  </a:ext>
                </a:extLst>
              </p:cNvPr>
              <p:cNvGrpSpPr>
                <a:grpSpLocks/>
              </p:cNvGrpSpPr>
              <p:nvPr/>
            </p:nvGrpSpPr>
            <p:grpSpPr bwMode="auto">
              <a:xfrm>
                <a:off x="10005281" y="2289952"/>
                <a:ext cx="532759" cy="184809"/>
                <a:chOff x="2356" y="1300"/>
                <a:chExt cx="555" cy="194"/>
              </a:xfrm>
            </p:grpSpPr>
            <p:sp>
              <p:nvSpPr>
                <p:cNvPr id="212484" name="Oval 407">
                  <a:extLst>
                    <a:ext uri="{FF2B5EF4-FFF2-40B4-BE49-F238E27FC236}">
                      <a16:creationId xmlns:a16="http://schemas.microsoft.com/office/drawing/2014/main" id="{3BCF7842-1314-FB40-87A2-521057A8485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85" name="Rectangle 410">
                  <a:extLst>
                    <a:ext uri="{FF2B5EF4-FFF2-40B4-BE49-F238E27FC236}">
                      <a16:creationId xmlns:a16="http://schemas.microsoft.com/office/drawing/2014/main" id="{E1FF86B2-59E7-AC4E-A526-C279FB716C5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86" name="Oval 411">
                  <a:extLst>
                    <a:ext uri="{FF2B5EF4-FFF2-40B4-BE49-F238E27FC236}">
                      <a16:creationId xmlns:a16="http://schemas.microsoft.com/office/drawing/2014/main" id="{9F8413E9-C48E-264A-8591-2C0B204D1C2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87" name="Group 137">
                  <a:extLst>
                    <a:ext uri="{FF2B5EF4-FFF2-40B4-BE49-F238E27FC236}">
                      <a16:creationId xmlns:a16="http://schemas.microsoft.com/office/drawing/2014/main" id="{99B838FA-6F6C-CE46-BA53-7674D71F9733}"/>
                    </a:ext>
                  </a:extLst>
                </p:cNvPr>
                <p:cNvGrpSpPr>
                  <a:grpSpLocks/>
                </p:cNvGrpSpPr>
                <p:nvPr/>
              </p:nvGrpSpPr>
              <p:grpSpPr bwMode="auto">
                <a:xfrm>
                  <a:off x="2468" y="1332"/>
                  <a:ext cx="310" cy="60"/>
                  <a:chOff x="2468" y="1332"/>
                  <a:chExt cx="310" cy="60"/>
                </a:xfrm>
              </p:grpSpPr>
              <p:sp>
                <p:nvSpPr>
                  <p:cNvPr id="212490" name="Freeform 138">
                    <a:extLst>
                      <a:ext uri="{FF2B5EF4-FFF2-40B4-BE49-F238E27FC236}">
                        <a16:creationId xmlns:a16="http://schemas.microsoft.com/office/drawing/2014/main" id="{6638E85E-FA8E-E44D-8090-88DD58519AD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91" name="Freeform 139">
                    <a:extLst>
                      <a:ext uri="{FF2B5EF4-FFF2-40B4-BE49-F238E27FC236}">
                        <a16:creationId xmlns:a16="http://schemas.microsoft.com/office/drawing/2014/main" id="{CC4C1859-B092-FF46-A11F-4532415ACF7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88" name="Line 140">
                  <a:extLst>
                    <a:ext uri="{FF2B5EF4-FFF2-40B4-BE49-F238E27FC236}">
                      <a16:creationId xmlns:a16="http://schemas.microsoft.com/office/drawing/2014/main" id="{2706917F-DCBC-6648-B7E0-2EF70D084878}"/>
                    </a:ext>
                  </a:extLst>
                </p:cNvPr>
                <p:cNvSpPr>
                  <a:spLocks noChangeShapeType="1"/>
                </p:cNvSpPr>
                <p:nvPr/>
              </p:nvSpPr>
              <p:spPr bwMode="auto">
                <a:xfrm>
                  <a:off x="2358" y="1360"/>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89" name="Line 141">
                  <a:extLst>
                    <a:ext uri="{FF2B5EF4-FFF2-40B4-BE49-F238E27FC236}">
                      <a16:creationId xmlns:a16="http://schemas.microsoft.com/office/drawing/2014/main" id="{EA36D1C6-AAAC-7642-862E-993275FFE2E7}"/>
                    </a:ext>
                  </a:extLst>
                </p:cNvPr>
                <p:cNvSpPr>
                  <a:spLocks noChangeShapeType="1"/>
                </p:cNvSpPr>
                <p:nvPr/>
              </p:nvSpPr>
              <p:spPr bwMode="auto">
                <a:xfrm>
                  <a:off x="2906"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457" name="Group 133">
                <a:extLst>
                  <a:ext uri="{FF2B5EF4-FFF2-40B4-BE49-F238E27FC236}">
                    <a16:creationId xmlns:a16="http://schemas.microsoft.com/office/drawing/2014/main" id="{6F71D3B3-5368-9F47-9279-5F4EC716AA2B}"/>
                  </a:ext>
                </a:extLst>
              </p:cNvPr>
              <p:cNvGrpSpPr>
                <a:grpSpLocks/>
              </p:cNvGrpSpPr>
              <p:nvPr/>
            </p:nvGrpSpPr>
            <p:grpSpPr bwMode="auto">
              <a:xfrm>
                <a:off x="10232661" y="2882876"/>
                <a:ext cx="532759" cy="184809"/>
                <a:chOff x="2356" y="1300"/>
                <a:chExt cx="555" cy="194"/>
              </a:xfrm>
            </p:grpSpPr>
            <p:sp>
              <p:nvSpPr>
                <p:cNvPr id="212476" name="Oval 407">
                  <a:extLst>
                    <a:ext uri="{FF2B5EF4-FFF2-40B4-BE49-F238E27FC236}">
                      <a16:creationId xmlns:a16="http://schemas.microsoft.com/office/drawing/2014/main" id="{03EBCB07-3B8C-F04D-87C2-120934D0415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77" name="Rectangle 410">
                  <a:extLst>
                    <a:ext uri="{FF2B5EF4-FFF2-40B4-BE49-F238E27FC236}">
                      <a16:creationId xmlns:a16="http://schemas.microsoft.com/office/drawing/2014/main" id="{F054508A-5C7E-0F43-B114-28281D90606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78" name="Oval 411">
                  <a:extLst>
                    <a:ext uri="{FF2B5EF4-FFF2-40B4-BE49-F238E27FC236}">
                      <a16:creationId xmlns:a16="http://schemas.microsoft.com/office/drawing/2014/main" id="{DD0AC63F-E6BE-C442-9820-042A46C0462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79" name="Group 137">
                  <a:extLst>
                    <a:ext uri="{FF2B5EF4-FFF2-40B4-BE49-F238E27FC236}">
                      <a16:creationId xmlns:a16="http://schemas.microsoft.com/office/drawing/2014/main" id="{99E9D08B-F159-E345-A669-BEB0E58C7E53}"/>
                    </a:ext>
                  </a:extLst>
                </p:cNvPr>
                <p:cNvGrpSpPr>
                  <a:grpSpLocks/>
                </p:cNvGrpSpPr>
                <p:nvPr/>
              </p:nvGrpSpPr>
              <p:grpSpPr bwMode="auto">
                <a:xfrm>
                  <a:off x="2468" y="1332"/>
                  <a:ext cx="310" cy="60"/>
                  <a:chOff x="2468" y="1332"/>
                  <a:chExt cx="310" cy="60"/>
                </a:xfrm>
              </p:grpSpPr>
              <p:sp>
                <p:nvSpPr>
                  <p:cNvPr id="212482" name="Freeform 138">
                    <a:extLst>
                      <a:ext uri="{FF2B5EF4-FFF2-40B4-BE49-F238E27FC236}">
                        <a16:creationId xmlns:a16="http://schemas.microsoft.com/office/drawing/2014/main" id="{A4A63597-6D29-6B49-84DD-2CC90577A55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83" name="Freeform 139">
                    <a:extLst>
                      <a:ext uri="{FF2B5EF4-FFF2-40B4-BE49-F238E27FC236}">
                        <a16:creationId xmlns:a16="http://schemas.microsoft.com/office/drawing/2014/main" id="{E9B40649-7213-5A4C-85C3-4E5D2E0D05B9}"/>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80" name="Line 140">
                  <a:extLst>
                    <a:ext uri="{FF2B5EF4-FFF2-40B4-BE49-F238E27FC236}">
                      <a16:creationId xmlns:a16="http://schemas.microsoft.com/office/drawing/2014/main" id="{6A2D1502-F648-694C-B2A3-2DCA8217C74D}"/>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81" name="Line 141">
                  <a:extLst>
                    <a:ext uri="{FF2B5EF4-FFF2-40B4-BE49-F238E27FC236}">
                      <a16:creationId xmlns:a16="http://schemas.microsoft.com/office/drawing/2014/main" id="{69384DF4-2CEC-D343-B40D-82762449761C}"/>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458" name="Group 133">
                <a:extLst>
                  <a:ext uri="{FF2B5EF4-FFF2-40B4-BE49-F238E27FC236}">
                    <a16:creationId xmlns:a16="http://schemas.microsoft.com/office/drawing/2014/main" id="{C11F5225-9372-7245-B837-0402FFE85CF9}"/>
                  </a:ext>
                </a:extLst>
              </p:cNvPr>
              <p:cNvGrpSpPr>
                <a:grpSpLocks/>
              </p:cNvGrpSpPr>
              <p:nvPr/>
            </p:nvGrpSpPr>
            <p:grpSpPr bwMode="auto">
              <a:xfrm>
                <a:off x="9330660" y="3072767"/>
                <a:ext cx="532759" cy="184809"/>
                <a:chOff x="2356" y="1300"/>
                <a:chExt cx="555" cy="194"/>
              </a:xfrm>
            </p:grpSpPr>
            <p:sp>
              <p:nvSpPr>
                <p:cNvPr id="212468" name="Oval 407">
                  <a:extLst>
                    <a:ext uri="{FF2B5EF4-FFF2-40B4-BE49-F238E27FC236}">
                      <a16:creationId xmlns:a16="http://schemas.microsoft.com/office/drawing/2014/main" id="{AC8D4647-F840-2C47-90A4-1E045B3D3C4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69" name="Rectangle 410">
                  <a:extLst>
                    <a:ext uri="{FF2B5EF4-FFF2-40B4-BE49-F238E27FC236}">
                      <a16:creationId xmlns:a16="http://schemas.microsoft.com/office/drawing/2014/main" id="{B1A62944-EAE7-7E43-8999-85E502468ED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70" name="Oval 411">
                  <a:extLst>
                    <a:ext uri="{FF2B5EF4-FFF2-40B4-BE49-F238E27FC236}">
                      <a16:creationId xmlns:a16="http://schemas.microsoft.com/office/drawing/2014/main" id="{B55CEF74-BD0A-E14F-8F62-E62882EFC52A}"/>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71" name="Group 137">
                  <a:extLst>
                    <a:ext uri="{FF2B5EF4-FFF2-40B4-BE49-F238E27FC236}">
                      <a16:creationId xmlns:a16="http://schemas.microsoft.com/office/drawing/2014/main" id="{86BE8552-DE6E-1441-8E62-8C5E44AF1431}"/>
                    </a:ext>
                  </a:extLst>
                </p:cNvPr>
                <p:cNvGrpSpPr>
                  <a:grpSpLocks/>
                </p:cNvGrpSpPr>
                <p:nvPr/>
              </p:nvGrpSpPr>
              <p:grpSpPr bwMode="auto">
                <a:xfrm>
                  <a:off x="2468" y="1332"/>
                  <a:ext cx="310" cy="60"/>
                  <a:chOff x="2468" y="1332"/>
                  <a:chExt cx="310" cy="60"/>
                </a:xfrm>
              </p:grpSpPr>
              <p:sp>
                <p:nvSpPr>
                  <p:cNvPr id="212474" name="Freeform 138">
                    <a:extLst>
                      <a:ext uri="{FF2B5EF4-FFF2-40B4-BE49-F238E27FC236}">
                        <a16:creationId xmlns:a16="http://schemas.microsoft.com/office/drawing/2014/main" id="{011886F2-634D-7A43-9E3F-B0D5E4B0820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75" name="Freeform 139">
                    <a:extLst>
                      <a:ext uri="{FF2B5EF4-FFF2-40B4-BE49-F238E27FC236}">
                        <a16:creationId xmlns:a16="http://schemas.microsoft.com/office/drawing/2014/main" id="{745E875F-3D57-B149-AE3A-24D67211D72D}"/>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72" name="Line 140">
                  <a:extLst>
                    <a:ext uri="{FF2B5EF4-FFF2-40B4-BE49-F238E27FC236}">
                      <a16:creationId xmlns:a16="http://schemas.microsoft.com/office/drawing/2014/main" id="{6C7DCEF3-5492-9E41-98F4-1D0E7669B468}"/>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73" name="Line 141">
                  <a:extLst>
                    <a:ext uri="{FF2B5EF4-FFF2-40B4-BE49-F238E27FC236}">
                      <a16:creationId xmlns:a16="http://schemas.microsoft.com/office/drawing/2014/main" id="{C1E95F02-6F0C-AD4B-940D-EE552827D84C}"/>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459" name="Group 133">
                <a:extLst>
                  <a:ext uri="{FF2B5EF4-FFF2-40B4-BE49-F238E27FC236}">
                    <a16:creationId xmlns:a16="http://schemas.microsoft.com/office/drawing/2014/main" id="{116A8522-2EEF-994E-BBD0-5F4D5716BFBC}"/>
                  </a:ext>
                </a:extLst>
              </p:cNvPr>
              <p:cNvGrpSpPr>
                <a:grpSpLocks/>
              </p:cNvGrpSpPr>
              <p:nvPr/>
            </p:nvGrpSpPr>
            <p:grpSpPr bwMode="auto">
              <a:xfrm>
                <a:off x="8438032" y="3018963"/>
                <a:ext cx="532759" cy="184809"/>
                <a:chOff x="2356" y="1300"/>
                <a:chExt cx="555" cy="194"/>
              </a:xfrm>
            </p:grpSpPr>
            <p:sp>
              <p:nvSpPr>
                <p:cNvPr id="212460" name="Oval 407">
                  <a:extLst>
                    <a:ext uri="{FF2B5EF4-FFF2-40B4-BE49-F238E27FC236}">
                      <a16:creationId xmlns:a16="http://schemas.microsoft.com/office/drawing/2014/main" id="{26DE0F20-7688-3E47-81FC-67B64A0C34B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61" name="Rectangle 410">
                  <a:extLst>
                    <a:ext uri="{FF2B5EF4-FFF2-40B4-BE49-F238E27FC236}">
                      <a16:creationId xmlns:a16="http://schemas.microsoft.com/office/drawing/2014/main" id="{87617361-E2F8-5441-947A-836C2D47169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62" name="Oval 411">
                  <a:extLst>
                    <a:ext uri="{FF2B5EF4-FFF2-40B4-BE49-F238E27FC236}">
                      <a16:creationId xmlns:a16="http://schemas.microsoft.com/office/drawing/2014/main" id="{55B9E919-C891-114A-9F2B-91C55602F44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63" name="Group 137">
                  <a:extLst>
                    <a:ext uri="{FF2B5EF4-FFF2-40B4-BE49-F238E27FC236}">
                      <a16:creationId xmlns:a16="http://schemas.microsoft.com/office/drawing/2014/main" id="{2FAEA4A7-AF75-7A42-B3A6-CA73C06FE0BE}"/>
                    </a:ext>
                  </a:extLst>
                </p:cNvPr>
                <p:cNvGrpSpPr>
                  <a:grpSpLocks/>
                </p:cNvGrpSpPr>
                <p:nvPr/>
              </p:nvGrpSpPr>
              <p:grpSpPr bwMode="auto">
                <a:xfrm>
                  <a:off x="2468" y="1332"/>
                  <a:ext cx="310" cy="60"/>
                  <a:chOff x="2468" y="1332"/>
                  <a:chExt cx="310" cy="60"/>
                </a:xfrm>
              </p:grpSpPr>
              <p:sp>
                <p:nvSpPr>
                  <p:cNvPr id="212466" name="Freeform 138">
                    <a:extLst>
                      <a:ext uri="{FF2B5EF4-FFF2-40B4-BE49-F238E27FC236}">
                        <a16:creationId xmlns:a16="http://schemas.microsoft.com/office/drawing/2014/main" id="{8F8C2317-F654-1644-8A93-893FD07168D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67" name="Freeform 139">
                    <a:extLst>
                      <a:ext uri="{FF2B5EF4-FFF2-40B4-BE49-F238E27FC236}">
                        <a16:creationId xmlns:a16="http://schemas.microsoft.com/office/drawing/2014/main" id="{FCC37B34-91F2-B84D-9A8D-F842612E4E2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64" name="Line 140">
                  <a:extLst>
                    <a:ext uri="{FF2B5EF4-FFF2-40B4-BE49-F238E27FC236}">
                      <a16:creationId xmlns:a16="http://schemas.microsoft.com/office/drawing/2014/main" id="{22D337FE-9DD1-3246-8616-2EA35C66807E}"/>
                    </a:ext>
                  </a:extLst>
                </p:cNvPr>
                <p:cNvSpPr>
                  <a:spLocks noChangeShapeType="1"/>
                </p:cNvSpPr>
                <p:nvPr/>
              </p:nvSpPr>
              <p:spPr bwMode="auto">
                <a:xfrm>
                  <a:off x="2357" y="1361"/>
                  <a:ext cx="0" cy="7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65" name="Line 141">
                  <a:extLst>
                    <a:ext uri="{FF2B5EF4-FFF2-40B4-BE49-F238E27FC236}">
                      <a16:creationId xmlns:a16="http://schemas.microsoft.com/office/drawing/2014/main" id="{CC422D8F-3988-784B-BEBA-5F1200A73EDA}"/>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sp>
          <p:nvSpPr>
            <p:cNvPr id="212330" name="Oval 417">
              <a:extLst>
                <a:ext uri="{FF2B5EF4-FFF2-40B4-BE49-F238E27FC236}">
                  <a16:creationId xmlns:a16="http://schemas.microsoft.com/office/drawing/2014/main" id="{F3EB77C2-B4A7-E04E-86B3-4302FFACEC95}"/>
                </a:ext>
              </a:extLst>
            </p:cNvPr>
            <p:cNvSpPr>
              <a:spLocks noChangeArrowheads="1"/>
            </p:cNvSpPr>
            <p:nvPr/>
          </p:nvSpPr>
          <p:spPr bwMode="auto">
            <a:xfrm>
              <a:off x="1498600" y="4165600"/>
              <a:ext cx="3086100" cy="1168400"/>
            </a:xfrm>
            <a:prstGeom prst="ellipse">
              <a:avLst/>
            </a:prstGeom>
            <a:solidFill>
              <a:srgbClr val="3C6CD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331" name="Group 133">
              <a:extLst>
                <a:ext uri="{FF2B5EF4-FFF2-40B4-BE49-F238E27FC236}">
                  <a16:creationId xmlns:a16="http://schemas.microsoft.com/office/drawing/2014/main" id="{E7351890-CEBA-A646-89FA-AF22BBF321A9}"/>
                </a:ext>
              </a:extLst>
            </p:cNvPr>
            <p:cNvGrpSpPr>
              <a:grpSpLocks/>
            </p:cNvGrpSpPr>
            <p:nvPr/>
          </p:nvGrpSpPr>
          <p:grpSpPr bwMode="auto">
            <a:xfrm>
              <a:off x="2152272" y="4264503"/>
              <a:ext cx="513732" cy="157430"/>
              <a:chOff x="2356" y="1300"/>
              <a:chExt cx="555" cy="194"/>
            </a:xfrm>
          </p:grpSpPr>
          <p:sp>
            <p:nvSpPr>
              <p:cNvPr id="212434" name="Oval 492">
                <a:extLst>
                  <a:ext uri="{FF2B5EF4-FFF2-40B4-BE49-F238E27FC236}">
                    <a16:creationId xmlns:a16="http://schemas.microsoft.com/office/drawing/2014/main" id="{EEBD2308-D2A0-AC49-9242-53715D1863B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35" name="Rectangle 410">
                <a:extLst>
                  <a:ext uri="{FF2B5EF4-FFF2-40B4-BE49-F238E27FC236}">
                    <a16:creationId xmlns:a16="http://schemas.microsoft.com/office/drawing/2014/main" id="{532FA6EB-1ED3-8B41-9477-C8FD35FEECA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36" name="Oval 411">
                <a:extLst>
                  <a:ext uri="{FF2B5EF4-FFF2-40B4-BE49-F238E27FC236}">
                    <a16:creationId xmlns:a16="http://schemas.microsoft.com/office/drawing/2014/main" id="{7B459852-FD3F-344F-B1D8-5499EFA31A42}"/>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37" name="Group 137">
                <a:extLst>
                  <a:ext uri="{FF2B5EF4-FFF2-40B4-BE49-F238E27FC236}">
                    <a16:creationId xmlns:a16="http://schemas.microsoft.com/office/drawing/2014/main" id="{ED6A6714-077A-F745-B1C2-F48388EAF962}"/>
                  </a:ext>
                </a:extLst>
              </p:cNvPr>
              <p:cNvGrpSpPr>
                <a:grpSpLocks/>
              </p:cNvGrpSpPr>
              <p:nvPr/>
            </p:nvGrpSpPr>
            <p:grpSpPr bwMode="auto">
              <a:xfrm>
                <a:off x="2468" y="1332"/>
                <a:ext cx="310" cy="60"/>
                <a:chOff x="2468" y="1332"/>
                <a:chExt cx="310" cy="60"/>
              </a:xfrm>
            </p:grpSpPr>
            <p:sp>
              <p:nvSpPr>
                <p:cNvPr id="212440" name="Freeform 138">
                  <a:extLst>
                    <a:ext uri="{FF2B5EF4-FFF2-40B4-BE49-F238E27FC236}">
                      <a16:creationId xmlns:a16="http://schemas.microsoft.com/office/drawing/2014/main" id="{FC08ABC9-D715-6C4C-B404-5FAE1905BD6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41" name="Freeform 139">
                  <a:extLst>
                    <a:ext uri="{FF2B5EF4-FFF2-40B4-BE49-F238E27FC236}">
                      <a16:creationId xmlns:a16="http://schemas.microsoft.com/office/drawing/2014/main" id="{67601DD4-804A-B34E-BDC9-E672FC8A461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38" name="Line 140">
                <a:extLst>
                  <a:ext uri="{FF2B5EF4-FFF2-40B4-BE49-F238E27FC236}">
                    <a16:creationId xmlns:a16="http://schemas.microsoft.com/office/drawing/2014/main" id="{41294936-6401-5640-9DE5-9B9F307CD1F2}"/>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39" name="Line 141">
                <a:extLst>
                  <a:ext uri="{FF2B5EF4-FFF2-40B4-BE49-F238E27FC236}">
                    <a16:creationId xmlns:a16="http://schemas.microsoft.com/office/drawing/2014/main" id="{FAB6011B-18DC-7041-93B1-5B583D1FF282}"/>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cxnSp>
          <p:nvCxnSpPr>
            <p:cNvPr id="212332" name="Straight Connector 419">
              <a:extLst>
                <a:ext uri="{FF2B5EF4-FFF2-40B4-BE49-F238E27FC236}">
                  <a16:creationId xmlns:a16="http://schemas.microsoft.com/office/drawing/2014/main" id="{092470B9-25E6-754D-8107-D52A201D7C5C}"/>
                </a:ext>
              </a:extLst>
            </p:cNvPr>
            <p:cNvCxnSpPr>
              <a:cxnSpLocks noChangeShapeType="1"/>
              <a:stCxn id="212439" idx="0"/>
            </p:cNvCxnSpPr>
            <p:nvPr/>
          </p:nvCxnSpPr>
          <p:spPr bwMode="auto">
            <a:xfrm>
              <a:off x="2662301" y="4315627"/>
              <a:ext cx="940542" cy="11630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3" name="Straight Connector 420">
              <a:extLst>
                <a:ext uri="{FF2B5EF4-FFF2-40B4-BE49-F238E27FC236}">
                  <a16:creationId xmlns:a16="http://schemas.microsoft.com/office/drawing/2014/main" id="{1D46469C-FF4A-124C-9333-1C53B8874127}"/>
                </a:ext>
              </a:extLst>
            </p:cNvPr>
            <p:cNvCxnSpPr>
              <a:cxnSpLocks noChangeShapeType="1"/>
            </p:cNvCxnSpPr>
            <p:nvPr/>
          </p:nvCxnSpPr>
          <p:spPr bwMode="auto">
            <a:xfrm>
              <a:off x="3112420" y="4624312"/>
              <a:ext cx="116433" cy="710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4" name="Straight Connector 421">
              <a:extLst>
                <a:ext uri="{FF2B5EF4-FFF2-40B4-BE49-F238E27FC236}">
                  <a16:creationId xmlns:a16="http://schemas.microsoft.com/office/drawing/2014/main" id="{DD95A713-4EED-B644-8C9C-300479A1AF69}"/>
                </a:ext>
              </a:extLst>
            </p:cNvPr>
            <p:cNvCxnSpPr>
              <a:cxnSpLocks noChangeShapeType="1"/>
            </p:cNvCxnSpPr>
            <p:nvPr/>
          </p:nvCxnSpPr>
          <p:spPr bwMode="auto">
            <a:xfrm flipV="1">
              <a:off x="2920421" y="4797923"/>
              <a:ext cx="234667" cy="3886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5" name="Straight Connector 422">
              <a:extLst>
                <a:ext uri="{FF2B5EF4-FFF2-40B4-BE49-F238E27FC236}">
                  <a16:creationId xmlns:a16="http://schemas.microsoft.com/office/drawing/2014/main" id="{9FD77C7D-708D-3B42-A3AD-E02039445C39}"/>
                </a:ext>
              </a:extLst>
            </p:cNvPr>
            <p:cNvCxnSpPr>
              <a:cxnSpLocks noChangeShapeType="1"/>
            </p:cNvCxnSpPr>
            <p:nvPr/>
          </p:nvCxnSpPr>
          <p:spPr bwMode="auto">
            <a:xfrm flipV="1">
              <a:off x="2636021" y="4648552"/>
              <a:ext cx="185893" cy="933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6" name="Straight Connector 423">
              <a:extLst>
                <a:ext uri="{FF2B5EF4-FFF2-40B4-BE49-F238E27FC236}">
                  <a16:creationId xmlns:a16="http://schemas.microsoft.com/office/drawing/2014/main" id="{B22933AE-4816-BF44-845B-6E3CC3BA11BF}"/>
                </a:ext>
              </a:extLst>
            </p:cNvPr>
            <p:cNvCxnSpPr>
              <a:cxnSpLocks noChangeShapeType="1"/>
            </p:cNvCxnSpPr>
            <p:nvPr/>
          </p:nvCxnSpPr>
          <p:spPr bwMode="auto">
            <a:xfrm flipV="1">
              <a:off x="2348386" y="4902261"/>
              <a:ext cx="185893" cy="933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7" name="Straight Connector 424">
              <a:extLst>
                <a:ext uri="{FF2B5EF4-FFF2-40B4-BE49-F238E27FC236}">
                  <a16:creationId xmlns:a16="http://schemas.microsoft.com/office/drawing/2014/main" id="{BDBAB80A-A0DD-C949-AD2F-A30A123B17BB}"/>
                </a:ext>
              </a:extLst>
            </p:cNvPr>
            <p:cNvCxnSpPr>
              <a:cxnSpLocks noChangeShapeType="1"/>
            </p:cNvCxnSpPr>
            <p:nvPr/>
          </p:nvCxnSpPr>
          <p:spPr bwMode="auto">
            <a:xfrm flipV="1">
              <a:off x="3127556" y="4839861"/>
              <a:ext cx="243934" cy="21546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8" name="Straight Connector 425">
              <a:extLst>
                <a:ext uri="{FF2B5EF4-FFF2-40B4-BE49-F238E27FC236}">
                  <a16:creationId xmlns:a16="http://schemas.microsoft.com/office/drawing/2014/main" id="{E14B2FE8-04B9-424A-BCE8-28E93F1095BB}"/>
                </a:ext>
              </a:extLst>
            </p:cNvPr>
            <p:cNvCxnSpPr>
              <a:cxnSpLocks noChangeShapeType="1"/>
            </p:cNvCxnSpPr>
            <p:nvPr/>
          </p:nvCxnSpPr>
          <p:spPr bwMode="auto">
            <a:xfrm flipH="1" flipV="1">
              <a:off x="3601475" y="4827802"/>
              <a:ext cx="342282" cy="1059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39" name="Straight Connector 426">
              <a:extLst>
                <a:ext uri="{FF2B5EF4-FFF2-40B4-BE49-F238E27FC236}">
                  <a16:creationId xmlns:a16="http://schemas.microsoft.com/office/drawing/2014/main" id="{34E7F923-3A06-0F4D-9346-BAD76B407F68}"/>
                </a:ext>
              </a:extLst>
            </p:cNvPr>
            <p:cNvCxnSpPr>
              <a:cxnSpLocks noChangeShapeType="1"/>
            </p:cNvCxnSpPr>
            <p:nvPr/>
          </p:nvCxnSpPr>
          <p:spPr bwMode="auto">
            <a:xfrm flipV="1">
              <a:off x="3587812" y="4532358"/>
              <a:ext cx="273243" cy="1666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40" name="Straight Connector 427">
              <a:extLst>
                <a:ext uri="{FF2B5EF4-FFF2-40B4-BE49-F238E27FC236}">
                  <a16:creationId xmlns:a16="http://schemas.microsoft.com/office/drawing/2014/main" id="{BB80891E-C3E0-3D4D-BA0B-513467907B5F}"/>
                </a:ext>
              </a:extLst>
            </p:cNvPr>
            <p:cNvCxnSpPr>
              <a:cxnSpLocks noChangeShapeType="1"/>
              <a:endCxn id="212434" idx="4"/>
            </p:cNvCxnSpPr>
            <p:nvPr/>
          </p:nvCxnSpPr>
          <p:spPr bwMode="auto">
            <a:xfrm flipH="1" flipV="1">
              <a:off x="2408213" y="4421934"/>
              <a:ext cx="396306" cy="742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2341" name="Group 133">
              <a:extLst>
                <a:ext uri="{FF2B5EF4-FFF2-40B4-BE49-F238E27FC236}">
                  <a16:creationId xmlns:a16="http://schemas.microsoft.com/office/drawing/2014/main" id="{3C9B9C79-44AB-9845-B93F-243C03D2B6BB}"/>
                </a:ext>
              </a:extLst>
            </p:cNvPr>
            <p:cNvGrpSpPr>
              <a:grpSpLocks/>
            </p:cNvGrpSpPr>
            <p:nvPr/>
          </p:nvGrpSpPr>
          <p:grpSpPr bwMode="auto">
            <a:xfrm>
              <a:off x="3144256" y="4681760"/>
              <a:ext cx="513732" cy="157430"/>
              <a:chOff x="2356" y="1300"/>
              <a:chExt cx="555" cy="194"/>
            </a:xfrm>
          </p:grpSpPr>
          <p:sp>
            <p:nvSpPr>
              <p:cNvPr id="212426" name="Oval 407">
                <a:extLst>
                  <a:ext uri="{FF2B5EF4-FFF2-40B4-BE49-F238E27FC236}">
                    <a16:creationId xmlns:a16="http://schemas.microsoft.com/office/drawing/2014/main" id="{5B9F3A69-ABCA-854D-9577-C62049D3FD74}"/>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27" name="Rectangle 410">
                <a:extLst>
                  <a:ext uri="{FF2B5EF4-FFF2-40B4-BE49-F238E27FC236}">
                    <a16:creationId xmlns:a16="http://schemas.microsoft.com/office/drawing/2014/main" id="{2639C9AF-BEE6-1E42-B232-4DD8FD7129D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28" name="Oval 411">
                <a:extLst>
                  <a:ext uri="{FF2B5EF4-FFF2-40B4-BE49-F238E27FC236}">
                    <a16:creationId xmlns:a16="http://schemas.microsoft.com/office/drawing/2014/main" id="{28499526-DF01-DB46-85E7-6C99CE6E7F0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29" name="Group 137">
                <a:extLst>
                  <a:ext uri="{FF2B5EF4-FFF2-40B4-BE49-F238E27FC236}">
                    <a16:creationId xmlns:a16="http://schemas.microsoft.com/office/drawing/2014/main" id="{40CB12FB-1915-6846-9842-91B6EE7C0A5D}"/>
                  </a:ext>
                </a:extLst>
              </p:cNvPr>
              <p:cNvGrpSpPr>
                <a:grpSpLocks/>
              </p:cNvGrpSpPr>
              <p:nvPr/>
            </p:nvGrpSpPr>
            <p:grpSpPr bwMode="auto">
              <a:xfrm>
                <a:off x="2468" y="1332"/>
                <a:ext cx="310" cy="60"/>
                <a:chOff x="2468" y="1332"/>
                <a:chExt cx="310" cy="60"/>
              </a:xfrm>
            </p:grpSpPr>
            <p:sp>
              <p:nvSpPr>
                <p:cNvPr id="212432" name="Freeform 138">
                  <a:extLst>
                    <a:ext uri="{FF2B5EF4-FFF2-40B4-BE49-F238E27FC236}">
                      <a16:creationId xmlns:a16="http://schemas.microsoft.com/office/drawing/2014/main" id="{847CB771-DA3E-AC42-B8DF-A1BF5BDEC0E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33" name="Freeform 139">
                  <a:extLst>
                    <a:ext uri="{FF2B5EF4-FFF2-40B4-BE49-F238E27FC236}">
                      <a16:creationId xmlns:a16="http://schemas.microsoft.com/office/drawing/2014/main" id="{E3E08C2B-917B-D346-AA4E-B5EBC713C3F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30" name="Line 140">
                <a:extLst>
                  <a:ext uri="{FF2B5EF4-FFF2-40B4-BE49-F238E27FC236}">
                    <a16:creationId xmlns:a16="http://schemas.microsoft.com/office/drawing/2014/main" id="{99A7E912-C929-E946-B023-45C8446B1566}"/>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31" name="Line 141">
                <a:extLst>
                  <a:ext uri="{FF2B5EF4-FFF2-40B4-BE49-F238E27FC236}">
                    <a16:creationId xmlns:a16="http://schemas.microsoft.com/office/drawing/2014/main" id="{832EA990-9C84-BB4E-879A-E24BB21279D5}"/>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342" name="Group 133">
              <a:extLst>
                <a:ext uri="{FF2B5EF4-FFF2-40B4-BE49-F238E27FC236}">
                  <a16:creationId xmlns:a16="http://schemas.microsoft.com/office/drawing/2014/main" id="{1FD19532-3C6A-6944-B7A0-491DBB859B94}"/>
                </a:ext>
              </a:extLst>
            </p:cNvPr>
            <p:cNvGrpSpPr>
              <a:grpSpLocks/>
            </p:cNvGrpSpPr>
            <p:nvPr/>
          </p:nvGrpSpPr>
          <p:grpSpPr bwMode="auto">
            <a:xfrm>
              <a:off x="2389607" y="4745634"/>
              <a:ext cx="513732" cy="157430"/>
              <a:chOff x="2356" y="1300"/>
              <a:chExt cx="555" cy="194"/>
            </a:xfrm>
          </p:grpSpPr>
          <p:sp>
            <p:nvSpPr>
              <p:cNvPr id="212418" name="Oval 407">
                <a:extLst>
                  <a:ext uri="{FF2B5EF4-FFF2-40B4-BE49-F238E27FC236}">
                    <a16:creationId xmlns:a16="http://schemas.microsoft.com/office/drawing/2014/main" id="{EF59029F-35B4-5849-B931-B02AC2AB14C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19" name="Rectangle 410">
                <a:extLst>
                  <a:ext uri="{FF2B5EF4-FFF2-40B4-BE49-F238E27FC236}">
                    <a16:creationId xmlns:a16="http://schemas.microsoft.com/office/drawing/2014/main" id="{08EBCE26-9B87-5E46-B45E-E25C0C68FD3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20" name="Oval 411">
                <a:extLst>
                  <a:ext uri="{FF2B5EF4-FFF2-40B4-BE49-F238E27FC236}">
                    <a16:creationId xmlns:a16="http://schemas.microsoft.com/office/drawing/2014/main" id="{0F10270F-362A-6542-AE2B-5ADF00F2B442}"/>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21" name="Group 137">
                <a:extLst>
                  <a:ext uri="{FF2B5EF4-FFF2-40B4-BE49-F238E27FC236}">
                    <a16:creationId xmlns:a16="http://schemas.microsoft.com/office/drawing/2014/main" id="{B2B95FB2-765D-8E40-8C40-F185E5E13DFC}"/>
                  </a:ext>
                </a:extLst>
              </p:cNvPr>
              <p:cNvGrpSpPr>
                <a:grpSpLocks/>
              </p:cNvGrpSpPr>
              <p:nvPr/>
            </p:nvGrpSpPr>
            <p:grpSpPr bwMode="auto">
              <a:xfrm>
                <a:off x="2468" y="1332"/>
                <a:ext cx="310" cy="60"/>
                <a:chOff x="2468" y="1332"/>
                <a:chExt cx="310" cy="60"/>
              </a:xfrm>
            </p:grpSpPr>
            <p:sp>
              <p:nvSpPr>
                <p:cNvPr id="212424" name="Freeform 138">
                  <a:extLst>
                    <a:ext uri="{FF2B5EF4-FFF2-40B4-BE49-F238E27FC236}">
                      <a16:creationId xmlns:a16="http://schemas.microsoft.com/office/drawing/2014/main" id="{CE942ADE-85A2-6D40-8786-3982111C0C3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25" name="Freeform 139">
                  <a:extLst>
                    <a:ext uri="{FF2B5EF4-FFF2-40B4-BE49-F238E27FC236}">
                      <a16:creationId xmlns:a16="http://schemas.microsoft.com/office/drawing/2014/main" id="{4709E040-8779-E148-8461-4E6DD6FF313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22" name="Line 140">
                <a:extLst>
                  <a:ext uri="{FF2B5EF4-FFF2-40B4-BE49-F238E27FC236}">
                    <a16:creationId xmlns:a16="http://schemas.microsoft.com/office/drawing/2014/main" id="{2EC5C348-D5F7-E848-916C-C461A6C48088}"/>
                  </a:ext>
                </a:extLst>
              </p:cNvPr>
              <p:cNvSpPr>
                <a:spLocks noChangeShapeType="1"/>
              </p:cNvSpPr>
              <p:nvPr/>
            </p:nvSpPr>
            <p:spPr bwMode="auto">
              <a:xfrm>
                <a:off x="2357" y="1360"/>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23" name="Line 141">
                <a:extLst>
                  <a:ext uri="{FF2B5EF4-FFF2-40B4-BE49-F238E27FC236}">
                    <a16:creationId xmlns:a16="http://schemas.microsoft.com/office/drawing/2014/main" id="{53C8DA15-629E-8D47-9DC4-63C6A069CF6A}"/>
                  </a:ext>
                </a:extLst>
              </p:cNvPr>
              <p:cNvSpPr>
                <a:spLocks noChangeShapeType="1"/>
              </p:cNvSpPr>
              <p:nvPr/>
            </p:nvSpPr>
            <p:spPr bwMode="auto">
              <a:xfrm>
                <a:off x="2908" y="1362"/>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343" name="Group 133">
              <a:extLst>
                <a:ext uri="{FF2B5EF4-FFF2-40B4-BE49-F238E27FC236}">
                  <a16:creationId xmlns:a16="http://schemas.microsoft.com/office/drawing/2014/main" id="{765B90C5-892F-0246-B0AA-9171237C36FB}"/>
                </a:ext>
              </a:extLst>
            </p:cNvPr>
            <p:cNvGrpSpPr>
              <a:grpSpLocks/>
            </p:cNvGrpSpPr>
            <p:nvPr/>
          </p:nvGrpSpPr>
          <p:grpSpPr bwMode="auto">
            <a:xfrm>
              <a:off x="2667612" y="4492209"/>
              <a:ext cx="513732" cy="157430"/>
              <a:chOff x="2356" y="1300"/>
              <a:chExt cx="555" cy="194"/>
            </a:xfrm>
          </p:grpSpPr>
          <p:sp>
            <p:nvSpPr>
              <p:cNvPr id="212410" name="Oval 407">
                <a:extLst>
                  <a:ext uri="{FF2B5EF4-FFF2-40B4-BE49-F238E27FC236}">
                    <a16:creationId xmlns:a16="http://schemas.microsoft.com/office/drawing/2014/main" id="{8450505A-D0E4-334D-A6D2-E56B9DCE28D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11" name="Rectangle 410">
                <a:extLst>
                  <a:ext uri="{FF2B5EF4-FFF2-40B4-BE49-F238E27FC236}">
                    <a16:creationId xmlns:a16="http://schemas.microsoft.com/office/drawing/2014/main" id="{ACCBA3C4-5E92-5D42-822C-E712FCFC3782}"/>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12" name="Oval 411">
                <a:extLst>
                  <a:ext uri="{FF2B5EF4-FFF2-40B4-BE49-F238E27FC236}">
                    <a16:creationId xmlns:a16="http://schemas.microsoft.com/office/drawing/2014/main" id="{A3386F0E-8B2D-5841-A6BD-B8C379AA993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13" name="Group 137">
                <a:extLst>
                  <a:ext uri="{FF2B5EF4-FFF2-40B4-BE49-F238E27FC236}">
                    <a16:creationId xmlns:a16="http://schemas.microsoft.com/office/drawing/2014/main" id="{26F2B019-E293-DC4E-9699-082AD56AFB3D}"/>
                  </a:ext>
                </a:extLst>
              </p:cNvPr>
              <p:cNvGrpSpPr>
                <a:grpSpLocks/>
              </p:cNvGrpSpPr>
              <p:nvPr/>
            </p:nvGrpSpPr>
            <p:grpSpPr bwMode="auto">
              <a:xfrm>
                <a:off x="2468" y="1332"/>
                <a:ext cx="310" cy="60"/>
                <a:chOff x="2468" y="1332"/>
                <a:chExt cx="310" cy="60"/>
              </a:xfrm>
            </p:grpSpPr>
            <p:sp>
              <p:nvSpPr>
                <p:cNvPr id="212416" name="Freeform 138">
                  <a:extLst>
                    <a:ext uri="{FF2B5EF4-FFF2-40B4-BE49-F238E27FC236}">
                      <a16:creationId xmlns:a16="http://schemas.microsoft.com/office/drawing/2014/main" id="{DB730DFB-10CF-834A-8A1F-8D99EAB4C9A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17" name="Freeform 139">
                  <a:extLst>
                    <a:ext uri="{FF2B5EF4-FFF2-40B4-BE49-F238E27FC236}">
                      <a16:creationId xmlns:a16="http://schemas.microsoft.com/office/drawing/2014/main" id="{294C6390-D20F-8D4E-92C7-D8D0368A016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14" name="Line 140">
                <a:extLst>
                  <a:ext uri="{FF2B5EF4-FFF2-40B4-BE49-F238E27FC236}">
                    <a16:creationId xmlns:a16="http://schemas.microsoft.com/office/drawing/2014/main" id="{0CC4C051-92D9-0C4A-BA08-6AA3F7B6C74B}"/>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15" name="Line 141">
                <a:extLst>
                  <a:ext uri="{FF2B5EF4-FFF2-40B4-BE49-F238E27FC236}">
                    <a16:creationId xmlns:a16="http://schemas.microsoft.com/office/drawing/2014/main" id="{DADFDC5E-543D-1A4F-9535-A63BAF4AD455}"/>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344" name="Group 133">
              <a:extLst>
                <a:ext uri="{FF2B5EF4-FFF2-40B4-BE49-F238E27FC236}">
                  <a16:creationId xmlns:a16="http://schemas.microsoft.com/office/drawing/2014/main" id="{AC489919-23DC-A74F-BC5E-03B0780A3DD8}"/>
                </a:ext>
              </a:extLst>
            </p:cNvPr>
            <p:cNvGrpSpPr>
              <a:grpSpLocks/>
            </p:cNvGrpSpPr>
            <p:nvPr/>
          </p:nvGrpSpPr>
          <p:grpSpPr bwMode="auto">
            <a:xfrm>
              <a:off x="3578257" y="4374518"/>
              <a:ext cx="513732" cy="157430"/>
              <a:chOff x="2356" y="1300"/>
              <a:chExt cx="555" cy="194"/>
            </a:xfrm>
          </p:grpSpPr>
          <p:sp>
            <p:nvSpPr>
              <p:cNvPr id="212402" name="Oval 407">
                <a:extLst>
                  <a:ext uri="{FF2B5EF4-FFF2-40B4-BE49-F238E27FC236}">
                    <a16:creationId xmlns:a16="http://schemas.microsoft.com/office/drawing/2014/main" id="{8F62846A-7ED3-0D41-893C-AA8ABCCEC10E}"/>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403" name="Rectangle 410">
                <a:extLst>
                  <a:ext uri="{FF2B5EF4-FFF2-40B4-BE49-F238E27FC236}">
                    <a16:creationId xmlns:a16="http://schemas.microsoft.com/office/drawing/2014/main" id="{1A61DF7E-4CE5-2E4D-87F9-D1A9222CA535}"/>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404" name="Oval 411">
                <a:extLst>
                  <a:ext uri="{FF2B5EF4-FFF2-40B4-BE49-F238E27FC236}">
                    <a16:creationId xmlns:a16="http://schemas.microsoft.com/office/drawing/2014/main" id="{AF3C5BB6-1980-E74F-937E-401D386C545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405" name="Group 137">
                <a:extLst>
                  <a:ext uri="{FF2B5EF4-FFF2-40B4-BE49-F238E27FC236}">
                    <a16:creationId xmlns:a16="http://schemas.microsoft.com/office/drawing/2014/main" id="{E7951780-FF12-1D42-AE17-FA840E6A5C4C}"/>
                  </a:ext>
                </a:extLst>
              </p:cNvPr>
              <p:cNvGrpSpPr>
                <a:grpSpLocks/>
              </p:cNvGrpSpPr>
              <p:nvPr/>
            </p:nvGrpSpPr>
            <p:grpSpPr bwMode="auto">
              <a:xfrm>
                <a:off x="2468" y="1332"/>
                <a:ext cx="310" cy="60"/>
                <a:chOff x="2468" y="1332"/>
                <a:chExt cx="310" cy="60"/>
              </a:xfrm>
            </p:grpSpPr>
            <p:sp>
              <p:nvSpPr>
                <p:cNvPr id="212408" name="Freeform 138">
                  <a:extLst>
                    <a:ext uri="{FF2B5EF4-FFF2-40B4-BE49-F238E27FC236}">
                      <a16:creationId xmlns:a16="http://schemas.microsoft.com/office/drawing/2014/main" id="{C3EB81B5-31D1-674A-8C3D-F4835472A8C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09" name="Freeform 139">
                  <a:extLst>
                    <a:ext uri="{FF2B5EF4-FFF2-40B4-BE49-F238E27FC236}">
                      <a16:creationId xmlns:a16="http://schemas.microsoft.com/office/drawing/2014/main" id="{AFA1D2D9-AC22-6C46-9804-C3A0F0221654}"/>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406" name="Line 140">
                <a:extLst>
                  <a:ext uri="{FF2B5EF4-FFF2-40B4-BE49-F238E27FC236}">
                    <a16:creationId xmlns:a16="http://schemas.microsoft.com/office/drawing/2014/main" id="{3BE3CB23-B550-B24A-961B-B7696B265717}"/>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07" name="Line 141">
                <a:extLst>
                  <a:ext uri="{FF2B5EF4-FFF2-40B4-BE49-F238E27FC236}">
                    <a16:creationId xmlns:a16="http://schemas.microsoft.com/office/drawing/2014/main" id="{056EB8FE-8CB2-3D4C-A84C-9CF5FF1D0297}"/>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345" name="Group 133">
              <a:extLst>
                <a:ext uri="{FF2B5EF4-FFF2-40B4-BE49-F238E27FC236}">
                  <a16:creationId xmlns:a16="http://schemas.microsoft.com/office/drawing/2014/main" id="{9708FB44-81F0-8F46-A168-91749747EB09}"/>
                </a:ext>
              </a:extLst>
            </p:cNvPr>
            <p:cNvGrpSpPr>
              <a:grpSpLocks/>
            </p:cNvGrpSpPr>
            <p:nvPr/>
          </p:nvGrpSpPr>
          <p:grpSpPr bwMode="auto">
            <a:xfrm>
              <a:off x="3797517" y="4879602"/>
              <a:ext cx="513732" cy="157430"/>
              <a:chOff x="2356" y="1300"/>
              <a:chExt cx="555" cy="194"/>
            </a:xfrm>
          </p:grpSpPr>
          <p:sp>
            <p:nvSpPr>
              <p:cNvPr id="212394" name="Oval 407">
                <a:extLst>
                  <a:ext uri="{FF2B5EF4-FFF2-40B4-BE49-F238E27FC236}">
                    <a16:creationId xmlns:a16="http://schemas.microsoft.com/office/drawing/2014/main" id="{2F33FFD2-A75D-DD42-873F-D6099188347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395" name="Rectangle 410">
                <a:extLst>
                  <a:ext uri="{FF2B5EF4-FFF2-40B4-BE49-F238E27FC236}">
                    <a16:creationId xmlns:a16="http://schemas.microsoft.com/office/drawing/2014/main" id="{C19BA767-E55C-584A-A7CA-8D0E63010FA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396" name="Oval 411">
                <a:extLst>
                  <a:ext uri="{FF2B5EF4-FFF2-40B4-BE49-F238E27FC236}">
                    <a16:creationId xmlns:a16="http://schemas.microsoft.com/office/drawing/2014/main" id="{0AA72197-3A39-014C-AEC8-CA58E95ECC2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397" name="Group 137">
                <a:extLst>
                  <a:ext uri="{FF2B5EF4-FFF2-40B4-BE49-F238E27FC236}">
                    <a16:creationId xmlns:a16="http://schemas.microsoft.com/office/drawing/2014/main" id="{6C0714E0-0094-2940-B423-9E87F53FA058}"/>
                  </a:ext>
                </a:extLst>
              </p:cNvPr>
              <p:cNvGrpSpPr>
                <a:grpSpLocks/>
              </p:cNvGrpSpPr>
              <p:nvPr/>
            </p:nvGrpSpPr>
            <p:grpSpPr bwMode="auto">
              <a:xfrm>
                <a:off x="2468" y="1332"/>
                <a:ext cx="310" cy="60"/>
                <a:chOff x="2468" y="1332"/>
                <a:chExt cx="310" cy="60"/>
              </a:xfrm>
            </p:grpSpPr>
            <p:sp>
              <p:nvSpPr>
                <p:cNvPr id="212400" name="Freeform 138">
                  <a:extLst>
                    <a:ext uri="{FF2B5EF4-FFF2-40B4-BE49-F238E27FC236}">
                      <a16:creationId xmlns:a16="http://schemas.microsoft.com/office/drawing/2014/main" id="{1DEC0890-CFB3-D142-BDBA-01853CAC8BA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401" name="Freeform 139">
                  <a:extLst>
                    <a:ext uri="{FF2B5EF4-FFF2-40B4-BE49-F238E27FC236}">
                      <a16:creationId xmlns:a16="http://schemas.microsoft.com/office/drawing/2014/main" id="{55989B49-AAF6-3949-BAD4-D234242AC8E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398" name="Line 140">
                <a:extLst>
                  <a:ext uri="{FF2B5EF4-FFF2-40B4-BE49-F238E27FC236}">
                    <a16:creationId xmlns:a16="http://schemas.microsoft.com/office/drawing/2014/main" id="{1C513002-E3FB-3243-8B2D-E2410BA085F7}"/>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99" name="Line 141">
                <a:extLst>
                  <a:ext uri="{FF2B5EF4-FFF2-40B4-BE49-F238E27FC236}">
                    <a16:creationId xmlns:a16="http://schemas.microsoft.com/office/drawing/2014/main" id="{667FCE78-4768-944A-AC97-0F371A72C3DC}"/>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346" name="Group 133">
              <a:extLst>
                <a:ext uri="{FF2B5EF4-FFF2-40B4-BE49-F238E27FC236}">
                  <a16:creationId xmlns:a16="http://schemas.microsoft.com/office/drawing/2014/main" id="{BAC969A7-FBF2-7E4A-83B2-CEC18BF31689}"/>
                </a:ext>
              </a:extLst>
            </p:cNvPr>
            <p:cNvGrpSpPr>
              <a:grpSpLocks/>
            </p:cNvGrpSpPr>
            <p:nvPr/>
          </p:nvGrpSpPr>
          <p:grpSpPr bwMode="auto">
            <a:xfrm>
              <a:off x="2927730" y="5041361"/>
              <a:ext cx="513732" cy="157430"/>
              <a:chOff x="2356" y="1300"/>
              <a:chExt cx="555" cy="194"/>
            </a:xfrm>
          </p:grpSpPr>
          <p:sp>
            <p:nvSpPr>
              <p:cNvPr id="212386" name="Oval 407">
                <a:extLst>
                  <a:ext uri="{FF2B5EF4-FFF2-40B4-BE49-F238E27FC236}">
                    <a16:creationId xmlns:a16="http://schemas.microsoft.com/office/drawing/2014/main" id="{F9C686C5-20E3-4D4C-9476-74BB5092CE2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387" name="Rectangle 410">
                <a:extLst>
                  <a:ext uri="{FF2B5EF4-FFF2-40B4-BE49-F238E27FC236}">
                    <a16:creationId xmlns:a16="http://schemas.microsoft.com/office/drawing/2014/main" id="{303650D4-5E03-4C4E-A363-372D37C537C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388" name="Oval 411">
                <a:extLst>
                  <a:ext uri="{FF2B5EF4-FFF2-40B4-BE49-F238E27FC236}">
                    <a16:creationId xmlns:a16="http://schemas.microsoft.com/office/drawing/2014/main" id="{C3921D9A-BB10-C74A-9C49-2E9FFB4B558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389" name="Group 137">
                <a:extLst>
                  <a:ext uri="{FF2B5EF4-FFF2-40B4-BE49-F238E27FC236}">
                    <a16:creationId xmlns:a16="http://schemas.microsoft.com/office/drawing/2014/main" id="{1368B42A-E1D4-4E41-A535-6A0F08ED5C74}"/>
                  </a:ext>
                </a:extLst>
              </p:cNvPr>
              <p:cNvGrpSpPr>
                <a:grpSpLocks/>
              </p:cNvGrpSpPr>
              <p:nvPr/>
            </p:nvGrpSpPr>
            <p:grpSpPr bwMode="auto">
              <a:xfrm>
                <a:off x="2468" y="1332"/>
                <a:ext cx="310" cy="60"/>
                <a:chOff x="2468" y="1332"/>
                <a:chExt cx="310" cy="60"/>
              </a:xfrm>
            </p:grpSpPr>
            <p:sp>
              <p:nvSpPr>
                <p:cNvPr id="212392" name="Freeform 138">
                  <a:extLst>
                    <a:ext uri="{FF2B5EF4-FFF2-40B4-BE49-F238E27FC236}">
                      <a16:creationId xmlns:a16="http://schemas.microsoft.com/office/drawing/2014/main" id="{DC2B0CDE-E5F3-8B4D-AEBE-6210B39491D1}"/>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93" name="Freeform 139">
                  <a:extLst>
                    <a:ext uri="{FF2B5EF4-FFF2-40B4-BE49-F238E27FC236}">
                      <a16:creationId xmlns:a16="http://schemas.microsoft.com/office/drawing/2014/main" id="{AE410816-FCD6-7E45-A8F5-619164B609A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390" name="Line 140">
                <a:extLst>
                  <a:ext uri="{FF2B5EF4-FFF2-40B4-BE49-F238E27FC236}">
                    <a16:creationId xmlns:a16="http://schemas.microsoft.com/office/drawing/2014/main" id="{97701F79-D645-3040-823B-E562904B57B1}"/>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91" name="Line 141">
                <a:extLst>
                  <a:ext uri="{FF2B5EF4-FFF2-40B4-BE49-F238E27FC236}">
                    <a16:creationId xmlns:a16="http://schemas.microsoft.com/office/drawing/2014/main" id="{C2C3393C-A20E-2546-BA69-6E66D108EE22}"/>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grpSp>
          <p:nvGrpSpPr>
            <p:cNvPr id="212347" name="Group 133">
              <a:extLst>
                <a:ext uri="{FF2B5EF4-FFF2-40B4-BE49-F238E27FC236}">
                  <a16:creationId xmlns:a16="http://schemas.microsoft.com/office/drawing/2014/main" id="{52520BE8-E097-9D4A-90EB-4DB743A57D28}"/>
                </a:ext>
              </a:extLst>
            </p:cNvPr>
            <p:cNvGrpSpPr>
              <a:grpSpLocks/>
            </p:cNvGrpSpPr>
            <p:nvPr/>
          </p:nvGrpSpPr>
          <p:grpSpPr bwMode="auto">
            <a:xfrm>
              <a:off x="2066981" y="4995528"/>
              <a:ext cx="513732" cy="157430"/>
              <a:chOff x="2356" y="1300"/>
              <a:chExt cx="555" cy="194"/>
            </a:xfrm>
          </p:grpSpPr>
          <p:sp>
            <p:nvSpPr>
              <p:cNvPr id="212378" name="Oval 407">
                <a:extLst>
                  <a:ext uri="{FF2B5EF4-FFF2-40B4-BE49-F238E27FC236}">
                    <a16:creationId xmlns:a16="http://schemas.microsoft.com/office/drawing/2014/main" id="{17851E51-11FE-E54F-9828-F63F5240834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sp>
            <p:nvSpPr>
              <p:cNvPr id="212379" name="Rectangle 410">
                <a:extLst>
                  <a:ext uri="{FF2B5EF4-FFF2-40B4-BE49-F238E27FC236}">
                    <a16:creationId xmlns:a16="http://schemas.microsoft.com/office/drawing/2014/main" id="{652E2E03-B9B4-8844-A236-4B0AE6464597}"/>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latin typeface="Times New Roman" panose="02020603050405020304" pitchFamily="18" charset="0"/>
                  <a:cs typeface="Arial"/>
                </a:endParaRPr>
              </a:p>
            </p:txBody>
          </p:sp>
          <p:sp>
            <p:nvSpPr>
              <p:cNvPr id="212380" name="Oval 411">
                <a:extLst>
                  <a:ext uri="{FF2B5EF4-FFF2-40B4-BE49-F238E27FC236}">
                    <a16:creationId xmlns:a16="http://schemas.microsoft.com/office/drawing/2014/main" id="{7B869092-152F-8849-94DF-C2E8EEB818F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latin typeface="Times New Roman" panose="02020603050405020304" pitchFamily="18" charset="0"/>
                  <a:cs typeface="Arial"/>
                </a:endParaRPr>
              </a:p>
            </p:txBody>
          </p:sp>
          <p:grpSp>
            <p:nvGrpSpPr>
              <p:cNvPr id="212381" name="Group 137">
                <a:extLst>
                  <a:ext uri="{FF2B5EF4-FFF2-40B4-BE49-F238E27FC236}">
                    <a16:creationId xmlns:a16="http://schemas.microsoft.com/office/drawing/2014/main" id="{D7AB1565-C144-CF40-923D-62CBCCEB8071}"/>
                  </a:ext>
                </a:extLst>
              </p:cNvPr>
              <p:cNvGrpSpPr>
                <a:grpSpLocks/>
              </p:cNvGrpSpPr>
              <p:nvPr/>
            </p:nvGrpSpPr>
            <p:grpSpPr bwMode="auto">
              <a:xfrm>
                <a:off x="2468" y="1332"/>
                <a:ext cx="310" cy="60"/>
                <a:chOff x="2468" y="1332"/>
                <a:chExt cx="310" cy="60"/>
              </a:xfrm>
            </p:grpSpPr>
            <p:sp>
              <p:nvSpPr>
                <p:cNvPr id="212384" name="Freeform 138">
                  <a:extLst>
                    <a:ext uri="{FF2B5EF4-FFF2-40B4-BE49-F238E27FC236}">
                      <a16:creationId xmlns:a16="http://schemas.microsoft.com/office/drawing/2014/main" id="{79DCBDC9-25CB-D04A-B18F-49C0271ECBE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85" name="Freeform 139">
                  <a:extLst>
                    <a:ext uri="{FF2B5EF4-FFF2-40B4-BE49-F238E27FC236}">
                      <a16:creationId xmlns:a16="http://schemas.microsoft.com/office/drawing/2014/main" id="{EE1506B3-91A9-8545-BF42-773A7261D06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sp>
            <p:nvSpPr>
              <p:cNvPr id="212382" name="Line 140">
                <a:extLst>
                  <a:ext uri="{FF2B5EF4-FFF2-40B4-BE49-F238E27FC236}">
                    <a16:creationId xmlns:a16="http://schemas.microsoft.com/office/drawing/2014/main" id="{6D758495-4525-1840-9108-433D7676F03D}"/>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383" name="Line 141">
                <a:extLst>
                  <a:ext uri="{FF2B5EF4-FFF2-40B4-BE49-F238E27FC236}">
                    <a16:creationId xmlns:a16="http://schemas.microsoft.com/office/drawing/2014/main" id="{F9EE4465-F2B1-6849-A118-0B1C30F339E5}"/>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cxnSp>
          <p:nvCxnSpPr>
            <p:cNvPr id="212348" name="Straight Connector 12">
              <a:extLst>
                <a:ext uri="{FF2B5EF4-FFF2-40B4-BE49-F238E27FC236}">
                  <a16:creationId xmlns:a16="http://schemas.microsoft.com/office/drawing/2014/main" id="{B6714E0E-0D31-C84D-8D9E-9FCB38926A94}"/>
                </a:ext>
              </a:extLst>
            </p:cNvPr>
            <p:cNvCxnSpPr>
              <a:cxnSpLocks noChangeShapeType="1"/>
              <a:endCxn id="212518" idx="1"/>
            </p:cNvCxnSpPr>
            <p:nvPr/>
          </p:nvCxnSpPr>
          <p:spPr bwMode="auto">
            <a:xfrm>
              <a:off x="2382838" y="2609850"/>
              <a:ext cx="238125" cy="261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49" name="Straight Connector 500">
              <a:extLst>
                <a:ext uri="{FF2B5EF4-FFF2-40B4-BE49-F238E27FC236}">
                  <a16:creationId xmlns:a16="http://schemas.microsoft.com/office/drawing/2014/main" id="{8155903A-B103-D14E-8CCC-1DFA8FB2545E}"/>
                </a:ext>
              </a:extLst>
            </p:cNvPr>
            <p:cNvCxnSpPr>
              <a:cxnSpLocks noChangeShapeType="1"/>
              <a:stCxn id="212314" idx="8"/>
              <a:endCxn id="212375" idx="2"/>
            </p:cNvCxnSpPr>
            <p:nvPr/>
          </p:nvCxnSpPr>
          <p:spPr bwMode="auto">
            <a:xfrm>
              <a:off x="1455738" y="2990850"/>
              <a:ext cx="38100" cy="3095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0" name="Straight Connector 501">
              <a:extLst>
                <a:ext uri="{FF2B5EF4-FFF2-40B4-BE49-F238E27FC236}">
                  <a16:creationId xmlns:a16="http://schemas.microsoft.com/office/drawing/2014/main" id="{7AC7E695-EA07-3046-99DC-F8FD9D67454A}"/>
                </a:ext>
              </a:extLst>
            </p:cNvPr>
            <p:cNvCxnSpPr>
              <a:cxnSpLocks noChangeShapeType="1"/>
              <a:endCxn id="212375" idx="3"/>
            </p:cNvCxnSpPr>
            <p:nvPr/>
          </p:nvCxnSpPr>
          <p:spPr bwMode="auto">
            <a:xfrm>
              <a:off x="1235075" y="3271838"/>
              <a:ext cx="123825" cy="21272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1" name="Straight Connector 502">
              <a:extLst>
                <a:ext uri="{FF2B5EF4-FFF2-40B4-BE49-F238E27FC236}">
                  <a16:creationId xmlns:a16="http://schemas.microsoft.com/office/drawing/2014/main" id="{FBEF241B-F253-EF47-B879-F39C832F0097}"/>
                </a:ext>
              </a:extLst>
            </p:cNvPr>
            <p:cNvCxnSpPr>
              <a:cxnSpLocks noChangeShapeType="1"/>
              <a:endCxn id="212486" idx="1"/>
            </p:cNvCxnSpPr>
            <p:nvPr/>
          </p:nvCxnSpPr>
          <p:spPr bwMode="auto">
            <a:xfrm>
              <a:off x="3916363" y="2411413"/>
              <a:ext cx="307975" cy="5730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2" name="Straight Connector 503">
              <a:extLst>
                <a:ext uri="{FF2B5EF4-FFF2-40B4-BE49-F238E27FC236}">
                  <a16:creationId xmlns:a16="http://schemas.microsoft.com/office/drawing/2014/main" id="{0A2E296A-C992-6B43-B5B6-1F149E2F6438}"/>
                </a:ext>
              </a:extLst>
            </p:cNvPr>
            <p:cNvCxnSpPr>
              <a:cxnSpLocks noChangeShapeType="1"/>
              <a:endCxn id="212486" idx="0"/>
            </p:cNvCxnSpPr>
            <p:nvPr/>
          </p:nvCxnSpPr>
          <p:spPr bwMode="auto">
            <a:xfrm flipH="1">
              <a:off x="4425950" y="2389188"/>
              <a:ext cx="384175" cy="5794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3" name="Straight Connector 504">
              <a:extLst>
                <a:ext uri="{FF2B5EF4-FFF2-40B4-BE49-F238E27FC236}">
                  <a16:creationId xmlns:a16="http://schemas.microsoft.com/office/drawing/2014/main" id="{0BB8E01C-35B8-5443-AA35-94FD0ED7D221}"/>
                </a:ext>
              </a:extLst>
            </p:cNvPr>
            <p:cNvCxnSpPr>
              <a:cxnSpLocks noChangeShapeType="1"/>
              <a:endCxn id="212568" idx="0"/>
            </p:cNvCxnSpPr>
            <p:nvPr/>
          </p:nvCxnSpPr>
          <p:spPr bwMode="auto">
            <a:xfrm>
              <a:off x="6770688" y="2900363"/>
              <a:ext cx="215900" cy="10461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4" name="Straight Connector 505">
              <a:extLst>
                <a:ext uri="{FF2B5EF4-FFF2-40B4-BE49-F238E27FC236}">
                  <a16:creationId xmlns:a16="http://schemas.microsoft.com/office/drawing/2014/main" id="{3F481430-2BCB-0248-A5BC-932728EDBEAB}"/>
                </a:ext>
              </a:extLst>
            </p:cNvPr>
            <p:cNvCxnSpPr>
              <a:cxnSpLocks noChangeShapeType="1"/>
            </p:cNvCxnSpPr>
            <p:nvPr/>
          </p:nvCxnSpPr>
          <p:spPr bwMode="auto">
            <a:xfrm flipH="1">
              <a:off x="7137400" y="3251200"/>
              <a:ext cx="241300" cy="6921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5" name="Straight Connector 506">
              <a:extLst>
                <a:ext uri="{FF2B5EF4-FFF2-40B4-BE49-F238E27FC236}">
                  <a16:creationId xmlns:a16="http://schemas.microsoft.com/office/drawing/2014/main" id="{DCE29518-A483-9A4A-8A10-D89316C48683}"/>
                </a:ext>
              </a:extLst>
            </p:cNvPr>
            <p:cNvCxnSpPr>
              <a:cxnSpLocks noChangeShapeType="1"/>
              <a:stCxn id="212318" idx="4"/>
              <a:endCxn id="212563" idx="0"/>
            </p:cNvCxnSpPr>
            <p:nvPr/>
          </p:nvCxnSpPr>
          <p:spPr bwMode="auto">
            <a:xfrm flipH="1">
              <a:off x="7483475" y="4229100"/>
              <a:ext cx="541338" cy="2492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6" name="Straight Connector 507">
              <a:extLst>
                <a:ext uri="{FF2B5EF4-FFF2-40B4-BE49-F238E27FC236}">
                  <a16:creationId xmlns:a16="http://schemas.microsoft.com/office/drawing/2014/main" id="{062098A9-49C1-FC4F-BB79-741CE6EB84D4}"/>
                </a:ext>
              </a:extLst>
            </p:cNvPr>
            <p:cNvCxnSpPr>
              <a:cxnSpLocks noChangeShapeType="1"/>
            </p:cNvCxnSpPr>
            <p:nvPr/>
          </p:nvCxnSpPr>
          <p:spPr bwMode="auto">
            <a:xfrm flipH="1" flipV="1">
              <a:off x="7454900" y="4573588"/>
              <a:ext cx="796925" cy="6143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7" name="Straight Connector 508">
              <a:extLst>
                <a:ext uri="{FF2B5EF4-FFF2-40B4-BE49-F238E27FC236}">
                  <a16:creationId xmlns:a16="http://schemas.microsoft.com/office/drawing/2014/main" id="{90054380-151A-B141-BDB3-3E4AA2C38869}"/>
                </a:ext>
              </a:extLst>
            </p:cNvPr>
            <p:cNvCxnSpPr>
              <a:cxnSpLocks noChangeShapeType="1"/>
              <a:endCxn id="212550" idx="5"/>
            </p:cNvCxnSpPr>
            <p:nvPr/>
          </p:nvCxnSpPr>
          <p:spPr bwMode="auto">
            <a:xfrm flipH="1" flipV="1">
              <a:off x="6496050" y="4722813"/>
              <a:ext cx="1047750" cy="96678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8" name="Straight Connector 509">
              <a:extLst>
                <a:ext uri="{FF2B5EF4-FFF2-40B4-BE49-F238E27FC236}">
                  <a16:creationId xmlns:a16="http://schemas.microsoft.com/office/drawing/2014/main" id="{21C0B679-0C15-6945-A3BB-B0ACE9DA5808}"/>
                </a:ext>
              </a:extLst>
            </p:cNvPr>
            <p:cNvCxnSpPr>
              <a:cxnSpLocks noChangeShapeType="1"/>
              <a:stCxn id="212319" idx="0"/>
              <a:endCxn id="212374" idx="5"/>
            </p:cNvCxnSpPr>
            <p:nvPr/>
          </p:nvCxnSpPr>
          <p:spPr bwMode="auto">
            <a:xfrm flipH="1" flipV="1">
              <a:off x="5084763" y="5684838"/>
              <a:ext cx="520700" cy="1698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59" name="Straight Connector 510">
              <a:extLst>
                <a:ext uri="{FF2B5EF4-FFF2-40B4-BE49-F238E27FC236}">
                  <a16:creationId xmlns:a16="http://schemas.microsoft.com/office/drawing/2014/main" id="{33131352-7320-7646-AD94-144B19056B36}"/>
                </a:ext>
              </a:extLst>
            </p:cNvPr>
            <p:cNvCxnSpPr>
              <a:cxnSpLocks noChangeShapeType="1"/>
            </p:cNvCxnSpPr>
            <p:nvPr/>
          </p:nvCxnSpPr>
          <p:spPr bwMode="auto">
            <a:xfrm flipH="1" flipV="1">
              <a:off x="4068763" y="5045075"/>
              <a:ext cx="371475" cy="9731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0" name="Straight Connector 511">
              <a:extLst>
                <a:ext uri="{FF2B5EF4-FFF2-40B4-BE49-F238E27FC236}">
                  <a16:creationId xmlns:a16="http://schemas.microsoft.com/office/drawing/2014/main" id="{519C1488-2E54-214C-8E4D-12B6C39EB890}"/>
                </a:ext>
              </a:extLst>
            </p:cNvPr>
            <p:cNvCxnSpPr>
              <a:cxnSpLocks noChangeShapeType="1"/>
            </p:cNvCxnSpPr>
            <p:nvPr/>
          </p:nvCxnSpPr>
          <p:spPr bwMode="auto">
            <a:xfrm flipV="1">
              <a:off x="3389313" y="5689600"/>
              <a:ext cx="306387" cy="1651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1" name="Straight Connector 512">
              <a:extLst>
                <a:ext uri="{FF2B5EF4-FFF2-40B4-BE49-F238E27FC236}">
                  <a16:creationId xmlns:a16="http://schemas.microsoft.com/office/drawing/2014/main" id="{20D11DEC-F7C3-0641-8F5E-C7D41BE01B35}"/>
                </a:ext>
              </a:extLst>
            </p:cNvPr>
            <p:cNvCxnSpPr>
              <a:cxnSpLocks noChangeShapeType="1"/>
            </p:cNvCxnSpPr>
            <p:nvPr/>
          </p:nvCxnSpPr>
          <p:spPr bwMode="auto">
            <a:xfrm flipV="1">
              <a:off x="1790700" y="5160963"/>
              <a:ext cx="401638" cy="2095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2" name="Straight Connector 513">
              <a:extLst>
                <a:ext uri="{FF2B5EF4-FFF2-40B4-BE49-F238E27FC236}">
                  <a16:creationId xmlns:a16="http://schemas.microsoft.com/office/drawing/2014/main" id="{88CCB251-E7F3-D446-8226-8B6A81795942}"/>
                </a:ext>
              </a:extLst>
            </p:cNvPr>
            <p:cNvCxnSpPr>
              <a:cxnSpLocks noChangeShapeType="1"/>
            </p:cNvCxnSpPr>
            <p:nvPr/>
          </p:nvCxnSpPr>
          <p:spPr bwMode="auto">
            <a:xfrm flipV="1">
              <a:off x="1179513" y="4467225"/>
              <a:ext cx="227012" cy="2825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63" name="Straight Connector 514">
              <a:extLst>
                <a:ext uri="{FF2B5EF4-FFF2-40B4-BE49-F238E27FC236}">
                  <a16:creationId xmlns:a16="http://schemas.microsoft.com/office/drawing/2014/main" id="{8C9C682C-C537-0B4A-8C35-5EF72924B2CF}"/>
                </a:ext>
              </a:extLst>
            </p:cNvPr>
            <p:cNvCxnSpPr>
              <a:cxnSpLocks noChangeShapeType="1"/>
              <a:endCxn id="212375" idx="5"/>
            </p:cNvCxnSpPr>
            <p:nvPr/>
          </p:nvCxnSpPr>
          <p:spPr bwMode="auto">
            <a:xfrm flipV="1">
              <a:off x="1155700" y="4368800"/>
              <a:ext cx="203200" cy="7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12364" name="Oval 14">
              <a:extLst>
                <a:ext uri="{FF2B5EF4-FFF2-40B4-BE49-F238E27FC236}">
                  <a16:creationId xmlns:a16="http://schemas.microsoft.com/office/drawing/2014/main" id="{12CB2B5E-74D5-1247-86F8-7D424C4BD47E}"/>
                </a:ext>
              </a:extLst>
            </p:cNvPr>
            <p:cNvSpPr>
              <a:spLocks noChangeArrowheads="1"/>
            </p:cNvSpPr>
            <p:nvPr/>
          </p:nvSpPr>
          <p:spPr bwMode="auto">
            <a:xfrm>
              <a:off x="5677595" y="2896842"/>
              <a:ext cx="528046" cy="30477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cxnSp>
          <p:nvCxnSpPr>
            <p:cNvPr id="212365" name="Straight Connector 18">
              <a:extLst>
                <a:ext uri="{FF2B5EF4-FFF2-40B4-BE49-F238E27FC236}">
                  <a16:creationId xmlns:a16="http://schemas.microsoft.com/office/drawing/2014/main" id="{C9A493C6-7E3B-8F4B-9C35-7487DBD21BF3}"/>
                </a:ext>
              </a:extLst>
            </p:cNvPr>
            <p:cNvCxnSpPr>
              <a:cxnSpLocks noChangeShapeType="1"/>
            </p:cNvCxnSpPr>
            <p:nvPr/>
          </p:nvCxnSpPr>
          <p:spPr bwMode="auto">
            <a:xfrm>
              <a:off x="4713288" y="3051291"/>
              <a:ext cx="964307" cy="268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66" name="Straight Connector 516">
              <a:extLst>
                <a:ext uri="{FF2B5EF4-FFF2-40B4-BE49-F238E27FC236}">
                  <a16:creationId xmlns:a16="http://schemas.microsoft.com/office/drawing/2014/main" id="{EA165901-B4F4-9149-8D94-F5D1EF46D020}"/>
                </a:ext>
              </a:extLst>
            </p:cNvPr>
            <p:cNvCxnSpPr>
              <a:cxnSpLocks noChangeShapeType="1"/>
            </p:cNvCxnSpPr>
            <p:nvPr/>
          </p:nvCxnSpPr>
          <p:spPr bwMode="auto">
            <a:xfrm>
              <a:off x="6139457" y="3169615"/>
              <a:ext cx="691556" cy="78484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67" name="Straight Connector 515">
              <a:extLst>
                <a:ext uri="{FF2B5EF4-FFF2-40B4-BE49-F238E27FC236}">
                  <a16:creationId xmlns:a16="http://schemas.microsoft.com/office/drawing/2014/main" id="{8F5D51C1-226C-6041-A49C-77285E66A8F2}"/>
                </a:ext>
              </a:extLst>
            </p:cNvPr>
            <p:cNvCxnSpPr>
              <a:cxnSpLocks noChangeShapeType="1"/>
              <a:stCxn id="212404" idx="0"/>
            </p:cNvCxnSpPr>
            <p:nvPr/>
          </p:nvCxnSpPr>
          <p:spPr bwMode="auto">
            <a:xfrm flipV="1">
              <a:off x="3832888" y="4233720"/>
              <a:ext cx="190494" cy="14143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2368" name="Oval 521">
              <a:extLst>
                <a:ext uri="{FF2B5EF4-FFF2-40B4-BE49-F238E27FC236}">
                  <a16:creationId xmlns:a16="http://schemas.microsoft.com/office/drawing/2014/main" id="{A11BC0A9-92CD-6445-B4EA-5AB7ECED0973}"/>
                </a:ext>
              </a:extLst>
            </p:cNvPr>
            <p:cNvSpPr>
              <a:spLocks noChangeArrowheads="1"/>
            </p:cNvSpPr>
            <p:nvPr/>
          </p:nvSpPr>
          <p:spPr bwMode="auto">
            <a:xfrm>
              <a:off x="3932543" y="3959560"/>
              <a:ext cx="528230" cy="30505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1800">
                  <a:solidFill>
                    <a:srgbClr val="000000"/>
                  </a:solidFill>
                  <a:cs typeface="Arial"/>
                </a:rPr>
                <a:t>   </a:t>
              </a:r>
            </a:p>
          </p:txBody>
        </p:sp>
        <p:cxnSp>
          <p:nvCxnSpPr>
            <p:cNvPr id="212369" name="Straight Connector 519">
              <a:extLst>
                <a:ext uri="{FF2B5EF4-FFF2-40B4-BE49-F238E27FC236}">
                  <a16:creationId xmlns:a16="http://schemas.microsoft.com/office/drawing/2014/main" id="{0D76712C-6BAC-0F4F-83BA-864634AFEA71}"/>
                </a:ext>
              </a:extLst>
            </p:cNvPr>
            <p:cNvCxnSpPr>
              <a:cxnSpLocks noChangeShapeType="1"/>
              <a:stCxn id="212368" idx="6"/>
              <a:endCxn id="212602" idx="1"/>
            </p:cNvCxnSpPr>
            <p:nvPr/>
          </p:nvCxnSpPr>
          <p:spPr bwMode="auto">
            <a:xfrm flipV="1">
              <a:off x="4460773" y="3953940"/>
              <a:ext cx="770040" cy="15814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0" name="Straight Connector 520">
              <a:extLst>
                <a:ext uri="{FF2B5EF4-FFF2-40B4-BE49-F238E27FC236}">
                  <a16:creationId xmlns:a16="http://schemas.microsoft.com/office/drawing/2014/main" id="{BF1055A1-7731-DD4B-9C17-14D79C2BE26A}"/>
                </a:ext>
              </a:extLst>
            </p:cNvPr>
            <p:cNvCxnSpPr>
              <a:cxnSpLocks noChangeShapeType="1"/>
            </p:cNvCxnSpPr>
            <p:nvPr/>
          </p:nvCxnSpPr>
          <p:spPr bwMode="auto">
            <a:xfrm>
              <a:off x="3692525" y="3789363"/>
              <a:ext cx="342828" cy="20501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1" name="Straight Connector 7">
              <a:extLst>
                <a:ext uri="{FF2B5EF4-FFF2-40B4-BE49-F238E27FC236}">
                  <a16:creationId xmlns:a16="http://schemas.microsoft.com/office/drawing/2014/main" id="{DD44BBBA-67CC-324B-82FA-1F06761240E6}"/>
                </a:ext>
              </a:extLst>
            </p:cNvPr>
            <p:cNvCxnSpPr>
              <a:cxnSpLocks noChangeShapeType="1"/>
              <a:stCxn id="212476" idx="5"/>
              <a:endCxn id="212600" idx="1"/>
            </p:cNvCxnSpPr>
            <p:nvPr/>
          </p:nvCxnSpPr>
          <p:spPr bwMode="auto">
            <a:xfrm>
              <a:off x="4876727" y="3633788"/>
              <a:ext cx="431873" cy="22237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2" name="Straight Connector 415">
              <a:extLst>
                <a:ext uri="{FF2B5EF4-FFF2-40B4-BE49-F238E27FC236}">
                  <a16:creationId xmlns:a16="http://schemas.microsoft.com/office/drawing/2014/main" id="{E5879C3B-C51B-F044-AB12-0AC49119D6A9}"/>
                </a:ext>
              </a:extLst>
            </p:cNvPr>
            <p:cNvCxnSpPr>
              <a:cxnSpLocks noChangeShapeType="1"/>
              <a:endCxn id="212436" idx="0"/>
            </p:cNvCxnSpPr>
            <p:nvPr/>
          </p:nvCxnSpPr>
          <p:spPr bwMode="auto">
            <a:xfrm flipH="1">
              <a:off x="2406650" y="3753813"/>
              <a:ext cx="282556" cy="511097"/>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2373" name="Straight Connector 523">
              <a:extLst>
                <a:ext uri="{FF2B5EF4-FFF2-40B4-BE49-F238E27FC236}">
                  <a16:creationId xmlns:a16="http://schemas.microsoft.com/office/drawing/2014/main" id="{38228BDF-4479-0A49-B534-DBFBE9AC9F97}"/>
                </a:ext>
              </a:extLst>
            </p:cNvPr>
            <p:cNvCxnSpPr>
              <a:cxnSpLocks noChangeShapeType="1"/>
              <a:stCxn id="212399" idx="0"/>
            </p:cNvCxnSpPr>
            <p:nvPr/>
          </p:nvCxnSpPr>
          <p:spPr bwMode="auto">
            <a:xfrm flipV="1">
              <a:off x="4307761" y="4626483"/>
              <a:ext cx="844015" cy="3042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2374" name="Oval 6">
              <a:extLst>
                <a:ext uri="{FF2B5EF4-FFF2-40B4-BE49-F238E27FC236}">
                  <a16:creationId xmlns:a16="http://schemas.microsoft.com/office/drawing/2014/main" id="{E8F4E564-B0C5-094F-B054-D95E2EB4DCEA}"/>
                </a:ext>
              </a:extLst>
            </p:cNvPr>
            <p:cNvSpPr>
              <a:spLocks noChangeArrowheads="1"/>
            </p:cNvSpPr>
            <p:nvPr/>
          </p:nvSpPr>
          <p:spPr bwMode="auto">
            <a:xfrm>
              <a:off x="3340100" y="5359400"/>
              <a:ext cx="2044700" cy="381000"/>
            </a:xfrm>
            <a:prstGeom prst="ellipse">
              <a:avLst/>
            </a:prstGeom>
            <a:solidFill>
              <a:srgbClr val="CCCC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375" name="Oval 517">
              <a:extLst>
                <a:ext uri="{FF2B5EF4-FFF2-40B4-BE49-F238E27FC236}">
                  <a16:creationId xmlns:a16="http://schemas.microsoft.com/office/drawing/2014/main" id="{3E941375-17AE-A444-BC58-27E4F58BCBA4}"/>
                </a:ext>
              </a:extLst>
            </p:cNvPr>
            <p:cNvSpPr>
              <a:spLocks noChangeArrowheads="1"/>
            </p:cNvSpPr>
            <p:nvPr/>
          </p:nvSpPr>
          <p:spPr bwMode="auto">
            <a:xfrm rot="5400000">
              <a:off x="867569" y="3736182"/>
              <a:ext cx="1252537" cy="381000"/>
            </a:xfrm>
            <a:prstGeom prst="ellipse">
              <a:avLst/>
            </a:prstGeom>
            <a:solidFill>
              <a:srgbClr val="CCCC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cxnSp>
          <p:nvCxnSpPr>
            <p:cNvPr id="212376" name="Straight Connector 39941">
              <a:extLst>
                <a:ext uri="{FF2B5EF4-FFF2-40B4-BE49-F238E27FC236}">
                  <a16:creationId xmlns:a16="http://schemas.microsoft.com/office/drawing/2014/main" id="{88CB59FF-B4E1-3045-B6B9-87E198A0A2F4}"/>
                </a:ext>
              </a:extLst>
            </p:cNvPr>
            <p:cNvCxnSpPr>
              <a:cxnSpLocks noChangeShapeType="1"/>
              <a:stCxn id="212375" idx="0"/>
              <a:endCxn id="212464" idx="0"/>
            </p:cNvCxnSpPr>
            <p:nvPr/>
          </p:nvCxnSpPr>
          <p:spPr bwMode="auto">
            <a:xfrm flipV="1">
              <a:off x="1684338" y="3654425"/>
              <a:ext cx="758825" cy="2730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2377" name="Straight Connector 524">
              <a:extLst>
                <a:ext uri="{FF2B5EF4-FFF2-40B4-BE49-F238E27FC236}">
                  <a16:creationId xmlns:a16="http://schemas.microsoft.com/office/drawing/2014/main" id="{54823C0A-DE8A-3A46-9135-EC29ADC3944E}"/>
                </a:ext>
              </a:extLst>
            </p:cNvPr>
            <p:cNvCxnSpPr>
              <a:cxnSpLocks noChangeShapeType="1"/>
              <a:endCxn id="212438" idx="1"/>
            </p:cNvCxnSpPr>
            <p:nvPr/>
          </p:nvCxnSpPr>
          <p:spPr bwMode="auto">
            <a:xfrm>
              <a:off x="1685925" y="4111625"/>
              <a:ext cx="466725" cy="269875"/>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grpSp>
        <p:nvGrpSpPr>
          <p:cNvPr id="211973" name="Group 418">
            <a:extLst>
              <a:ext uri="{FF2B5EF4-FFF2-40B4-BE49-F238E27FC236}">
                <a16:creationId xmlns:a16="http://schemas.microsoft.com/office/drawing/2014/main" id="{64878C9C-88A7-1B45-89D7-909D79798F1A}"/>
              </a:ext>
            </a:extLst>
          </p:cNvPr>
          <p:cNvGrpSpPr>
            <a:grpSpLocks/>
          </p:cNvGrpSpPr>
          <p:nvPr/>
        </p:nvGrpSpPr>
        <p:grpSpPr bwMode="auto">
          <a:xfrm>
            <a:off x="1472804" y="4477941"/>
            <a:ext cx="656034" cy="379809"/>
            <a:chOff x="2889" y="1631"/>
            <a:chExt cx="980" cy="743"/>
          </a:xfrm>
        </p:grpSpPr>
        <p:sp>
          <p:nvSpPr>
            <p:cNvPr id="212304" name="Rectangle 419">
              <a:extLst>
                <a:ext uri="{FF2B5EF4-FFF2-40B4-BE49-F238E27FC236}">
                  <a16:creationId xmlns:a16="http://schemas.microsoft.com/office/drawing/2014/main" id="{33B94C50-17C9-004C-8B35-6F999C043F7D}"/>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35249" name="AutoShape 420">
              <a:extLst>
                <a:ext uri="{FF2B5EF4-FFF2-40B4-BE49-F238E27FC236}">
                  <a16:creationId xmlns:a16="http://schemas.microsoft.com/office/drawing/2014/main" id="{2546187A-576B-DE46-A64B-440FC4856904}"/>
                </a:ext>
              </a:extLst>
            </p:cNvPr>
            <p:cNvSpPr>
              <a:spLocks noChangeArrowheads="1"/>
            </p:cNvSpPr>
            <p:nvPr/>
          </p:nvSpPr>
          <p:spPr bwMode="auto">
            <a:xfrm>
              <a:off x="2889" y="1631"/>
              <a:ext cx="980" cy="254"/>
            </a:xfrm>
            <a:prstGeom prst="triangle">
              <a:avLst>
                <a:gd name="adj" fmla="val 50000"/>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685800">
                <a:defRPr/>
              </a:pPr>
              <a:endParaRPr lang="en-US" dirty="0">
                <a:solidFill>
                  <a:srgbClr val="00CCFF"/>
                </a:solidFill>
              </a:endParaRPr>
            </a:p>
          </p:txBody>
        </p:sp>
      </p:grpSp>
      <p:sp>
        <p:nvSpPr>
          <p:cNvPr id="211974" name="Line 424">
            <a:extLst>
              <a:ext uri="{FF2B5EF4-FFF2-40B4-BE49-F238E27FC236}">
                <a16:creationId xmlns:a16="http://schemas.microsoft.com/office/drawing/2014/main" id="{2ADD125E-0DE3-4D46-882E-73961DE43159}"/>
              </a:ext>
            </a:extLst>
          </p:cNvPr>
          <p:cNvSpPr>
            <a:spLocks noChangeShapeType="1"/>
          </p:cNvSpPr>
          <p:nvPr/>
        </p:nvSpPr>
        <p:spPr bwMode="auto">
          <a:xfrm flipV="1">
            <a:off x="2014539" y="4817270"/>
            <a:ext cx="108347" cy="23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3" name="Content Placeholder 12">
            <a:extLst>
              <a:ext uri="{FF2B5EF4-FFF2-40B4-BE49-F238E27FC236}">
                <a16:creationId xmlns:a16="http://schemas.microsoft.com/office/drawing/2014/main" id="{7DAA6B4B-E4A2-4841-8AC1-82CFF7FBD6B5}"/>
              </a:ext>
            </a:extLst>
          </p:cNvPr>
          <p:cNvSpPr>
            <a:spLocks noGrp="1"/>
          </p:cNvSpPr>
          <p:nvPr>
            <p:ph idx="1"/>
          </p:nvPr>
        </p:nvSpPr>
        <p:spPr>
          <a:xfrm>
            <a:off x="743270" y="2287447"/>
            <a:ext cx="7901968" cy="979884"/>
          </a:xfrm>
        </p:spPr>
        <p:txBody>
          <a:bodyPr/>
          <a:lstStyle/>
          <a:p>
            <a:pPr>
              <a:buSzPct val="100000"/>
              <a:buFont typeface="Wingdings" pitchFamily="2" charset="2"/>
              <a:buChar char="§"/>
            </a:pPr>
            <a:r>
              <a:rPr lang="en-US" altLang="en-US" sz="2100" dirty="0">
                <a:latin typeface="Calibri" panose="020F0502020204030204" pitchFamily="34" charset="0"/>
                <a:ea typeface="ＭＳ Ｐゴシック" panose="020B0600070205080204" pitchFamily="34" charset="-128"/>
                <a:cs typeface="Calibri" panose="020F0502020204030204" pitchFamily="34" charset="0"/>
              </a:rPr>
              <a:t>subscriber requests content, service provider returns manifest</a:t>
            </a:r>
          </a:p>
        </p:txBody>
      </p:sp>
      <p:sp>
        <p:nvSpPr>
          <p:cNvPr id="673" name="Title 1">
            <a:extLst>
              <a:ext uri="{FF2B5EF4-FFF2-40B4-BE49-F238E27FC236}">
                <a16:creationId xmlns:a16="http://schemas.microsoft.com/office/drawing/2014/main" id="{21721E23-9F57-904C-BFCA-C4CD4A1EA585}"/>
              </a:ext>
            </a:extLst>
          </p:cNvPr>
          <p:cNvSpPr>
            <a:spLocks noGrp="1"/>
          </p:cNvSpPr>
          <p:nvPr>
            <p:ph type="title"/>
          </p:nvPr>
        </p:nvSpPr>
        <p:spPr>
          <a:xfrm>
            <a:off x="628650" y="1196116"/>
            <a:ext cx="7886700" cy="670967"/>
          </a:xfrm>
        </p:spPr>
        <p:txBody>
          <a:bodyPr>
            <a:normAutofit/>
          </a:bodyPr>
          <a:lstStyle/>
          <a:p>
            <a:r>
              <a:rPr lang="en-US" altLang="en-US" sz="3300" dirty="0">
                <a:ea typeface="ＭＳ Ｐゴシック" panose="020B0600070205080204" pitchFamily="34" charset="-128"/>
              </a:rPr>
              <a:t>Content Distribution Networks (CDNs)</a:t>
            </a:r>
          </a:p>
        </p:txBody>
      </p:sp>
      <p:grpSp>
        <p:nvGrpSpPr>
          <p:cNvPr id="793" name="Group 792">
            <a:extLst>
              <a:ext uri="{FF2B5EF4-FFF2-40B4-BE49-F238E27FC236}">
                <a16:creationId xmlns:a16="http://schemas.microsoft.com/office/drawing/2014/main" id="{0F460B63-6ED8-F347-BBCA-6234C05E84AA}"/>
              </a:ext>
            </a:extLst>
          </p:cNvPr>
          <p:cNvGrpSpPr>
            <a:grpSpLocks/>
          </p:cNvGrpSpPr>
          <p:nvPr/>
        </p:nvGrpSpPr>
        <p:grpSpPr bwMode="auto">
          <a:xfrm>
            <a:off x="3558778" y="5189935"/>
            <a:ext cx="261938" cy="509588"/>
            <a:chOff x="7923189" y="2486664"/>
            <a:chExt cx="360377" cy="884585"/>
          </a:xfrm>
        </p:grpSpPr>
        <p:pic>
          <p:nvPicPr>
            <p:cNvPr id="212270" name="Picture 3">
              <a:extLst>
                <a:ext uri="{FF2B5EF4-FFF2-40B4-BE49-F238E27FC236}">
                  <a16:creationId xmlns:a16="http://schemas.microsoft.com/office/drawing/2014/main" id="{C6D635F6-BB30-AA4D-BE52-460EABB84F13}"/>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71" name="Group 950">
              <a:extLst>
                <a:ext uri="{FF2B5EF4-FFF2-40B4-BE49-F238E27FC236}">
                  <a16:creationId xmlns:a16="http://schemas.microsoft.com/office/drawing/2014/main" id="{59A02A58-675C-9B46-A67F-C1008EA98B68}"/>
                </a:ext>
              </a:extLst>
            </p:cNvPr>
            <p:cNvGrpSpPr>
              <a:grpSpLocks/>
            </p:cNvGrpSpPr>
            <p:nvPr/>
          </p:nvGrpSpPr>
          <p:grpSpPr bwMode="auto">
            <a:xfrm>
              <a:off x="7923189" y="2890236"/>
              <a:ext cx="227012" cy="481013"/>
              <a:chOff x="4140" y="429"/>
              <a:chExt cx="1425" cy="2396"/>
            </a:xfrm>
          </p:grpSpPr>
          <p:sp>
            <p:nvSpPr>
              <p:cNvPr id="212272" name="Freeform 951">
                <a:extLst>
                  <a:ext uri="{FF2B5EF4-FFF2-40B4-BE49-F238E27FC236}">
                    <a16:creationId xmlns:a16="http://schemas.microsoft.com/office/drawing/2014/main" id="{DB6BE476-FB59-564D-A7CD-F63CB4F0321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73" name="Rectangle 952">
                <a:extLst>
                  <a:ext uri="{FF2B5EF4-FFF2-40B4-BE49-F238E27FC236}">
                    <a16:creationId xmlns:a16="http://schemas.microsoft.com/office/drawing/2014/main" id="{97AAE496-AF52-7646-BE1B-C5175383BB1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74" name="Freeform 953">
                <a:extLst>
                  <a:ext uri="{FF2B5EF4-FFF2-40B4-BE49-F238E27FC236}">
                    <a16:creationId xmlns:a16="http://schemas.microsoft.com/office/drawing/2014/main" id="{78FEEF1E-CBB8-154D-9E0A-4C30741DF41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75" name="Freeform 954">
                <a:extLst>
                  <a:ext uri="{FF2B5EF4-FFF2-40B4-BE49-F238E27FC236}">
                    <a16:creationId xmlns:a16="http://schemas.microsoft.com/office/drawing/2014/main" id="{064546A9-BF2A-C14D-B11A-3FF7F8D608C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76" name="Rectangle 955">
                <a:extLst>
                  <a:ext uri="{FF2B5EF4-FFF2-40B4-BE49-F238E27FC236}">
                    <a16:creationId xmlns:a16="http://schemas.microsoft.com/office/drawing/2014/main" id="{A14329CB-23B1-7B4E-8E21-1EBE2CA83D7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77" name="Group 956">
                <a:extLst>
                  <a:ext uri="{FF2B5EF4-FFF2-40B4-BE49-F238E27FC236}">
                    <a16:creationId xmlns:a16="http://schemas.microsoft.com/office/drawing/2014/main" id="{ABBB6008-BA37-504A-BF1C-773E127FD125}"/>
                  </a:ext>
                </a:extLst>
              </p:cNvPr>
              <p:cNvGrpSpPr>
                <a:grpSpLocks/>
              </p:cNvGrpSpPr>
              <p:nvPr/>
            </p:nvGrpSpPr>
            <p:grpSpPr bwMode="auto">
              <a:xfrm>
                <a:off x="4749" y="668"/>
                <a:ext cx="581" cy="145"/>
                <a:chOff x="614" y="2568"/>
                <a:chExt cx="725" cy="139"/>
              </a:xfrm>
            </p:grpSpPr>
            <p:sp>
              <p:nvSpPr>
                <p:cNvPr id="212302" name="AutoShape 957">
                  <a:extLst>
                    <a:ext uri="{FF2B5EF4-FFF2-40B4-BE49-F238E27FC236}">
                      <a16:creationId xmlns:a16="http://schemas.microsoft.com/office/drawing/2014/main" id="{BBAE6B6F-A278-9C4B-9012-71D473E84394}"/>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303" name="AutoShape 958">
                  <a:extLst>
                    <a:ext uri="{FF2B5EF4-FFF2-40B4-BE49-F238E27FC236}">
                      <a16:creationId xmlns:a16="http://schemas.microsoft.com/office/drawing/2014/main" id="{D5A328A7-1DE3-2945-A17E-0EFC3C10CE8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78" name="Rectangle 959">
                <a:extLst>
                  <a:ext uri="{FF2B5EF4-FFF2-40B4-BE49-F238E27FC236}">
                    <a16:creationId xmlns:a16="http://schemas.microsoft.com/office/drawing/2014/main" id="{E94A5BB5-420E-DC4D-9F7A-0609BE927CEE}"/>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79" name="Group 960">
                <a:extLst>
                  <a:ext uri="{FF2B5EF4-FFF2-40B4-BE49-F238E27FC236}">
                    <a16:creationId xmlns:a16="http://schemas.microsoft.com/office/drawing/2014/main" id="{3D4E0B35-7745-E646-B62C-A5C8F87D534B}"/>
                  </a:ext>
                </a:extLst>
              </p:cNvPr>
              <p:cNvGrpSpPr>
                <a:grpSpLocks/>
              </p:cNvGrpSpPr>
              <p:nvPr/>
            </p:nvGrpSpPr>
            <p:grpSpPr bwMode="auto">
              <a:xfrm>
                <a:off x="4747" y="994"/>
                <a:ext cx="581" cy="134"/>
                <a:chOff x="614" y="2568"/>
                <a:chExt cx="725" cy="139"/>
              </a:xfrm>
            </p:grpSpPr>
            <p:sp>
              <p:nvSpPr>
                <p:cNvPr id="212300" name="AutoShape 961">
                  <a:extLst>
                    <a:ext uri="{FF2B5EF4-FFF2-40B4-BE49-F238E27FC236}">
                      <a16:creationId xmlns:a16="http://schemas.microsoft.com/office/drawing/2014/main" id="{8FC74A8B-A6FF-B244-8B1B-563D2AB45C81}"/>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301" name="AutoShape 962">
                  <a:extLst>
                    <a:ext uri="{FF2B5EF4-FFF2-40B4-BE49-F238E27FC236}">
                      <a16:creationId xmlns:a16="http://schemas.microsoft.com/office/drawing/2014/main" id="{C7F8F30F-76CD-9F4D-89A1-5C6AA373A595}"/>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80" name="Rectangle 963">
                <a:extLst>
                  <a:ext uri="{FF2B5EF4-FFF2-40B4-BE49-F238E27FC236}">
                    <a16:creationId xmlns:a16="http://schemas.microsoft.com/office/drawing/2014/main" id="{54329010-4880-A040-AD13-FB0ED912022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81" name="Rectangle 964">
                <a:extLst>
                  <a:ext uri="{FF2B5EF4-FFF2-40B4-BE49-F238E27FC236}">
                    <a16:creationId xmlns:a16="http://schemas.microsoft.com/office/drawing/2014/main" id="{F146D8E2-272F-AD4F-9647-0F00A3C6CA5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82" name="Group 965">
                <a:extLst>
                  <a:ext uri="{FF2B5EF4-FFF2-40B4-BE49-F238E27FC236}">
                    <a16:creationId xmlns:a16="http://schemas.microsoft.com/office/drawing/2014/main" id="{49F50C06-AA65-234D-A544-F6D40F37DAAC}"/>
                  </a:ext>
                </a:extLst>
              </p:cNvPr>
              <p:cNvGrpSpPr>
                <a:grpSpLocks/>
              </p:cNvGrpSpPr>
              <p:nvPr/>
            </p:nvGrpSpPr>
            <p:grpSpPr bwMode="auto">
              <a:xfrm>
                <a:off x="4735" y="1627"/>
                <a:ext cx="582" cy="151"/>
                <a:chOff x="614" y="2568"/>
                <a:chExt cx="725" cy="139"/>
              </a:xfrm>
            </p:grpSpPr>
            <p:sp>
              <p:nvSpPr>
                <p:cNvPr id="212298" name="AutoShape 966">
                  <a:extLst>
                    <a:ext uri="{FF2B5EF4-FFF2-40B4-BE49-F238E27FC236}">
                      <a16:creationId xmlns:a16="http://schemas.microsoft.com/office/drawing/2014/main" id="{34251BE9-6C6E-D04E-82DB-F51792556FA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99" name="AutoShape 967">
                  <a:extLst>
                    <a:ext uri="{FF2B5EF4-FFF2-40B4-BE49-F238E27FC236}">
                      <a16:creationId xmlns:a16="http://schemas.microsoft.com/office/drawing/2014/main" id="{9D9A0088-82D8-4746-A7D1-565EE50033B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83" name="Freeform 968">
                <a:extLst>
                  <a:ext uri="{FF2B5EF4-FFF2-40B4-BE49-F238E27FC236}">
                    <a16:creationId xmlns:a16="http://schemas.microsoft.com/office/drawing/2014/main" id="{03A5D088-1D4E-204F-A05A-E1A04117E56A}"/>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284" name="Group 969">
                <a:extLst>
                  <a:ext uri="{FF2B5EF4-FFF2-40B4-BE49-F238E27FC236}">
                    <a16:creationId xmlns:a16="http://schemas.microsoft.com/office/drawing/2014/main" id="{45751AFB-3CB8-E54E-A420-3ACBD2CD821A}"/>
                  </a:ext>
                </a:extLst>
              </p:cNvPr>
              <p:cNvGrpSpPr>
                <a:grpSpLocks/>
              </p:cNvGrpSpPr>
              <p:nvPr/>
            </p:nvGrpSpPr>
            <p:grpSpPr bwMode="auto">
              <a:xfrm>
                <a:off x="4739" y="1327"/>
                <a:ext cx="582" cy="139"/>
                <a:chOff x="614" y="2568"/>
                <a:chExt cx="725" cy="139"/>
              </a:xfrm>
            </p:grpSpPr>
            <p:sp>
              <p:nvSpPr>
                <p:cNvPr id="212296" name="AutoShape 970">
                  <a:extLst>
                    <a:ext uri="{FF2B5EF4-FFF2-40B4-BE49-F238E27FC236}">
                      <a16:creationId xmlns:a16="http://schemas.microsoft.com/office/drawing/2014/main" id="{4879D096-1F5A-AB4B-8699-DC85555DF6D2}"/>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97" name="AutoShape 971">
                  <a:extLst>
                    <a:ext uri="{FF2B5EF4-FFF2-40B4-BE49-F238E27FC236}">
                      <a16:creationId xmlns:a16="http://schemas.microsoft.com/office/drawing/2014/main" id="{2020F25C-85BE-E041-A122-B889A1FC75BC}"/>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85" name="Rectangle 972">
                <a:extLst>
                  <a:ext uri="{FF2B5EF4-FFF2-40B4-BE49-F238E27FC236}">
                    <a16:creationId xmlns:a16="http://schemas.microsoft.com/office/drawing/2014/main" id="{51EEB386-9A5D-8143-9E96-9E2A9E93CC9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86" name="Freeform 973">
                <a:extLst>
                  <a:ext uri="{FF2B5EF4-FFF2-40B4-BE49-F238E27FC236}">
                    <a16:creationId xmlns:a16="http://schemas.microsoft.com/office/drawing/2014/main" id="{0B1578A9-2AA4-BD43-968E-863FA89B713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87" name="Freeform 974">
                <a:extLst>
                  <a:ext uri="{FF2B5EF4-FFF2-40B4-BE49-F238E27FC236}">
                    <a16:creationId xmlns:a16="http://schemas.microsoft.com/office/drawing/2014/main" id="{0D66B690-4369-6843-AC31-6837F93D4F9B}"/>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88" name="Oval 975">
                <a:extLst>
                  <a:ext uri="{FF2B5EF4-FFF2-40B4-BE49-F238E27FC236}">
                    <a16:creationId xmlns:a16="http://schemas.microsoft.com/office/drawing/2014/main" id="{EA324AF1-34AF-944A-B93E-B7199E644A42}"/>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89" name="Freeform 976">
                <a:extLst>
                  <a:ext uri="{FF2B5EF4-FFF2-40B4-BE49-F238E27FC236}">
                    <a16:creationId xmlns:a16="http://schemas.microsoft.com/office/drawing/2014/main" id="{10570BA8-EB42-3F43-AEF6-B1A43EC3807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90" name="AutoShape 977">
                <a:extLst>
                  <a:ext uri="{FF2B5EF4-FFF2-40B4-BE49-F238E27FC236}">
                    <a16:creationId xmlns:a16="http://schemas.microsoft.com/office/drawing/2014/main" id="{A02D527D-524E-5148-9599-FEFBEDBBA4B1}"/>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91" name="AutoShape 978">
                <a:extLst>
                  <a:ext uri="{FF2B5EF4-FFF2-40B4-BE49-F238E27FC236}">
                    <a16:creationId xmlns:a16="http://schemas.microsoft.com/office/drawing/2014/main" id="{62A7C374-701B-C84E-8D0A-330805A218C3}"/>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92" name="Oval 979">
                <a:extLst>
                  <a:ext uri="{FF2B5EF4-FFF2-40B4-BE49-F238E27FC236}">
                    <a16:creationId xmlns:a16="http://schemas.microsoft.com/office/drawing/2014/main" id="{641B2959-5FF9-8242-8CA2-86E1B7EF1D2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93" name="Oval 980">
                <a:extLst>
                  <a:ext uri="{FF2B5EF4-FFF2-40B4-BE49-F238E27FC236}">
                    <a16:creationId xmlns:a16="http://schemas.microsoft.com/office/drawing/2014/main" id="{DF26E7E9-F21E-5042-88DE-2D51E4D2AE71}"/>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hangingPunct="1">
                  <a:defRPr/>
                </a:pPr>
                <a:endParaRPr lang="en-US" altLang="en-US" sz="1350">
                  <a:solidFill>
                    <a:srgbClr val="FF0000"/>
                  </a:solidFill>
                  <a:cs typeface="Arial"/>
                </a:endParaRPr>
              </a:p>
            </p:txBody>
          </p:sp>
          <p:sp>
            <p:nvSpPr>
              <p:cNvPr id="212294" name="Oval 981">
                <a:extLst>
                  <a:ext uri="{FF2B5EF4-FFF2-40B4-BE49-F238E27FC236}">
                    <a16:creationId xmlns:a16="http://schemas.microsoft.com/office/drawing/2014/main" id="{E0268560-5AEC-064D-8B59-F87E954E8C8C}"/>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95" name="Rectangle 982">
                <a:extLst>
                  <a:ext uri="{FF2B5EF4-FFF2-40B4-BE49-F238E27FC236}">
                    <a16:creationId xmlns:a16="http://schemas.microsoft.com/office/drawing/2014/main" id="{902ABD3D-7CF5-C146-88D3-3E605B61B04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grpSp>
      <p:grpSp>
        <p:nvGrpSpPr>
          <p:cNvPr id="828" name="Group 827">
            <a:extLst>
              <a:ext uri="{FF2B5EF4-FFF2-40B4-BE49-F238E27FC236}">
                <a16:creationId xmlns:a16="http://schemas.microsoft.com/office/drawing/2014/main" id="{FD173FB9-420D-9E49-8542-9E15A51B5B09}"/>
              </a:ext>
            </a:extLst>
          </p:cNvPr>
          <p:cNvGrpSpPr>
            <a:grpSpLocks/>
          </p:cNvGrpSpPr>
          <p:nvPr/>
        </p:nvGrpSpPr>
        <p:grpSpPr bwMode="auto">
          <a:xfrm>
            <a:off x="4433889" y="3524250"/>
            <a:ext cx="260747" cy="509588"/>
            <a:chOff x="7923189" y="2486664"/>
            <a:chExt cx="360377" cy="884585"/>
          </a:xfrm>
        </p:grpSpPr>
        <p:pic>
          <p:nvPicPr>
            <p:cNvPr id="212236" name="Picture 3">
              <a:extLst>
                <a:ext uri="{FF2B5EF4-FFF2-40B4-BE49-F238E27FC236}">
                  <a16:creationId xmlns:a16="http://schemas.microsoft.com/office/drawing/2014/main" id="{90425795-A848-3A47-92DB-4B71A439E40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37" name="Group 950">
              <a:extLst>
                <a:ext uri="{FF2B5EF4-FFF2-40B4-BE49-F238E27FC236}">
                  <a16:creationId xmlns:a16="http://schemas.microsoft.com/office/drawing/2014/main" id="{7B27B3BB-E951-9C4A-930D-20B82F341517}"/>
                </a:ext>
              </a:extLst>
            </p:cNvPr>
            <p:cNvGrpSpPr>
              <a:grpSpLocks/>
            </p:cNvGrpSpPr>
            <p:nvPr/>
          </p:nvGrpSpPr>
          <p:grpSpPr bwMode="auto">
            <a:xfrm>
              <a:off x="7923189" y="2890236"/>
              <a:ext cx="227012" cy="481013"/>
              <a:chOff x="4140" y="429"/>
              <a:chExt cx="1425" cy="2396"/>
            </a:xfrm>
          </p:grpSpPr>
          <p:sp>
            <p:nvSpPr>
              <p:cNvPr id="212238" name="Freeform 951">
                <a:extLst>
                  <a:ext uri="{FF2B5EF4-FFF2-40B4-BE49-F238E27FC236}">
                    <a16:creationId xmlns:a16="http://schemas.microsoft.com/office/drawing/2014/main" id="{5033C289-EBE7-F848-A6AE-24C3C3AB196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39" name="Rectangle 952">
                <a:extLst>
                  <a:ext uri="{FF2B5EF4-FFF2-40B4-BE49-F238E27FC236}">
                    <a16:creationId xmlns:a16="http://schemas.microsoft.com/office/drawing/2014/main" id="{77C6B579-50BF-3B4F-A9D7-6554742C249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40" name="Freeform 953">
                <a:extLst>
                  <a:ext uri="{FF2B5EF4-FFF2-40B4-BE49-F238E27FC236}">
                    <a16:creationId xmlns:a16="http://schemas.microsoft.com/office/drawing/2014/main" id="{FF2FDFD9-CD89-314D-B9A1-9F93F6EF045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41" name="Freeform 954">
                <a:extLst>
                  <a:ext uri="{FF2B5EF4-FFF2-40B4-BE49-F238E27FC236}">
                    <a16:creationId xmlns:a16="http://schemas.microsoft.com/office/drawing/2014/main" id="{2A85F77C-9CD7-1340-B6C7-E191256EF529}"/>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42" name="Rectangle 955">
                <a:extLst>
                  <a:ext uri="{FF2B5EF4-FFF2-40B4-BE49-F238E27FC236}">
                    <a16:creationId xmlns:a16="http://schemas.microsoft.com/office/drawing/2014/main" id="{B001DC54-DB13-4B42-8FE5-F8CB8979B9AC}"/>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43" name="Group 956">
                <a:extLst>
                  <a:ext uri="{FF2B5EF4-FFF2-40B4-BE49-F238E27FC236}">
                    <a16:creationId xmlns:a16="http://schemas.microsoft.com/office/drawing/2014/main" id="{F307D979-FCCD-E64A-947D-6475D5D53190}"/>
                  </a:ext>
                </a:extLst>
              </p:cNvPr>
              <p:cNvGrpSpPr>
                <a:grpSpLocks/>
              </p:cNvGrpSpPr>
              <p:nvPr/>
            </p:nvGrpSpPr>
            <p:grpSpPr bwMode="auto">
              <a:xfrm>
                <a:off x="4749" y="668"/>
                <a:ext cx="581" cy="145"/>
                <a:chOff x="614" y="2568"/>
                <a:chExt cx="725" cy="139"/>
              </a:xfrm>
            </p:grpSpPr>
            <p:sp>
              <p:nvSpPr>
                <p:cNvPr id="212268" name="AutoShape 957">
                  <a:extLst>
                    <a:ext uri="{FF2B5EF4-FFF2-40B4-BE49-F238E27FC236}">
                      <a16:creationId xmlns:a16="http://schemas.microsoft.com/office/drawing/2014/main" id="{283264BF-AD70-D540-9407-216C36471C10}"/>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69" name="AutoShape 958">
                  <a:extLst>
                    <a:ext uri="{FF2B5EF4-FFF2-40B4-BE49-F238E27FC236}">
                      <a16:creationId xmlns:a16="http://schemas.microsoft.com/office/drawing/2014/main" id="{DCC2AABB-6D70-B348-A2EA-B6234E7A9FB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44" name="Rectangle 959">
                <a:extLst>
                  <a:ext uri="{FF2B5EF4-FFF2-40B4-BE49-F238E27FC236}">
                    <a16:creationId xmlns:a16="http://schemas.microsoft.com/office/drawing/2014/main" id="{07023E65-53C3-0540-B684-1268D0C0895B}"/>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45" name="Group 960">
                <a:extLst>
                  <a:ext uri="{FF2B5EF4-FFF2-40B4-BE49-F238E27FC236}">
                    <a16:creationId xmlns:a16="http://schemas.microsoft.com/office/drawing/2014/main" id="{0122A50B-D2CA-7D4E-A10A-A1D62BC5F6DD}"/>
                  </a:ext>
                </a:extLst>
              </p:cNvPr>
              <p:cNvGrpSpPr>
                <a:grpSpLocks/>
              </p:cNvGrpSpPr>
              <p:nvPr/>
            </p:nvGrpSpPr>
            <p:grpSpPr bwMode="auto">
              <a:xfrm>
                <a:off x="4747" y="994"/>
                <a:ext cx="581" cy="134"/>
                <a:chOff x="614" y="2568"/>
                <a:chExt cx="725" cy="139"/>
              </a:xfrm>
            </p:grpSpPr>
            <p:sp>
              <p:nvSpPr>
                <p:cNvPr id="212266" name="AutoShape 961">
                  <a:extLst>
                    <a:ext uri="{FF2B5EF4-FFF2-40B4-BE49-F238E27FC236}">
                      <a16:creationId xmlns:a16="http://schemas.microsoft.com/office/drawing/2014/main" id="{B6781CF3-69CF-0F44-A5BE-A0BAE8C18FE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67" name="AutoShape 962">
                  <a:extLst>
                    <a:ext uri="{FF2B5EF4-FFF2-40B4-BE49-F238E27FC236}">
                      <a16:creationId xmlns:a16="http://schemas.microsoft.com/office/drawing/2014/main" id="{969E0336-AAFA-7A4F-BA7F-D3F8604DEA4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46" name="Rectangle 963">
                <a:extLst>
                  <a:ext uri="{FF2B5EF4-FFF2-40B4-BE49-F238E27FC236}">
                    <a16:creationId xmlns:a16="http://schemas.microsoft.com/office/drawing/2014/main" id="{4D89ED35-E659-664A-B10E-59BABA71A24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47" name="Rectangle 964">
                <a:extLst>
                  <a:ext uri="{FF2B5EF4-FFF2-40B4-BE49-F238E27FC236}">
                    <a16:creationId xmlns:a16="http://schemas.microsoft.com/office/drawing/2014/main" id="{5EF7E283-572F-1F46-9FE8-78C8353E0D78}"/>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48" name="Group 965">
                <a:extLst>
                  <a:ext uri="{FF2B5EF4-FFF2-40B4-BE49-F238E27FC236}">
                    <a16:creationId xmlns:a16="http://schemas.microsoft.com/office/drawing/2014/main" id="{E00FE29F-6519-8D48-A0C8-DD298702AE03}"/>
                  </a:ext>
                </a:extLst>
              </p:cNvPr>
              <p:cNvGrpSpPr>
                <a:grpSpLocks/>
              </p:cNvGrpSpPr>
              <p:nvPr/>
            </p:nvGrpSpPr>
            <p:grpSpPr bwMode="auto">
              <a:xfrm>
                <a:off x="4735" y="1627"/>
                <a:ext cx="582" cy="151"/>
                <a:chOff x="614" y="2568"/>
                <a:chExt cx="725" cy="139"/>
              </a:xfrm>
            </p:grpSpPr>
            <p:sp>
              <p:nvSpPr>
                <p:cNvPr id="212264" name="AutoShape 966">
                  <a:extLst>
                    <a:ext uri="{FF2B5EF4-FFF2-40B4-BE49-F238E27FC236}">
                      <a16:creationId xmlns:a16="http://schemas.microsoft.com/office/drawing/2014/main" id="{EA079B44-83A2-FA4D-9076-317C7FFEDEF5}"/>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65" name="AutoShape 967">
                  <a:extLst>
                    <a:ext uri="{FF2B5EF4-FFF2-40B4-BE49-F238E27FC236}">
                      <a16:creationId xmlns:a16="http://schemas.microsoft.com/office/drawing/2014/main" id="{8C117DA6-5F38-3041-B5DB-50F0F1014C4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49" name="Freeform 968">
                <a:extLst>
                  <a:ext uri="{FF2B5EF4-FFF2-40B4-BE49-F238E27FC236}">
                    <a16:creationId xmlns:a16="http://schemas.microsoft.com/office/drawing/2014/main" id="{0CC5EDB9-BF34-0249-A545-5721A8460135}"/>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250" name="Group 969">
                <a:extLst>
                  <a:ext uri="{FF2B5EF4-FFF2-40B4-BE49-F238E27FC236}">
                    <a16:creationId xmlns:a16="http://schemas.microsoft.com/office/drawing/2014/main" id="{6E1330CB-ECAA-1B49-ACA9-C508640CD4F0}"/>
                  </a:ext>
                </a:extLst>
              </p:cNvPr>
              <p:cNvGrpSpPr>
                <a:grpSpLocks/>
              </p:cNvGrpSpPr>
              <p:nvPr/>
            </p:nvGrpSpPr>
            <p:grpSpPr bwMode="auto">
              <a:xfrm>
                <a:off x="4739" y="1327"/>
                <a:ext cx="582" cy="139"/>
                <a:chOff x="614" y="2568"/>
                <a:chExt cx="725" cy="139"/>
              </a:xfrm>
            </p:grpSpPr>
            <p:sp>
              <p:nvSpPr>
                <p:cNvPr id="212262" name="AutoShape 970">
                  <a:extLst>
                    <a:ext uri="{FF2B5EF4-FFF2-40B4-BE49-F238E27FC236}">
                      <a16:creationId xmlns:a16="http://schemas.microsoft.com/office/drawing/2014/main" id="{C6558777-A4A1-C646-8E74-917A3274C4BE}"/>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63" name="AutoShape 971">
                  <a:extLst>
                    <a:ext uri="{FF2B5EF4-FFF2-40B4-BE49-F238E27FC236}">
                      <a16:creationId xmlns:a16="http://schemas.microsoft.com/office/drawing/2014/main" id="{6DCCB63F-4676-FA47-B3AD-6CC1AEA10E29}"/>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51" name="Rectangle 972">
                <a:extLst>
                  <a:ext uri="{FF2B5EF4-FFF2-40B4-BE49-F238E27FC236}">
                    <a16:creationId xmlns:a16="http://schemas.microsoft.com/office/drawing/2014/main" id="{8C0E6A33-5A00-3140-A409-5527D44144A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52" name="Freeform 973">
                <a:extLst>
                  <a:ext uri="{FF2B5EF4-FFF2-40B4-BE49-F238E27FC236}">
                    <a16:creationId xmlns:a16="http://schemas.microsoft.com/office/drawing/2014/main" id="{55371F00-39A2-7C47-81C6-A2FE626C9A0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53" name="Freeform 974">
                <a:extLst>
                  <a:ext uri="{FF2B5EF4-FFF2-40B4-BE49-F238E27FC236}">
                    <a16:creationId xmlns:a16="http://schemas.microsoft.com/office/drawing/2014/main" id="{B7196671-27D9-0047-BDD1-2B6410E4041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54" name="Oval 975">
                <a:extLst>
                  <a:ext uri="{FF2B5EF4-FFF2-40B4-BE49-F238E27FC236}">
                    <a16:creationId xmlns:a16="http://schemas.microsoft.com/office/drawing/2014/main" id="{EFC22A25-5441-8F4F-BDA4-0DE691080FB0}"/>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55" name="Freeform 976">
                <a:extLst>
                  <a:ext uri="{FF2B5EF4-FFF2-40B4-BE49-F238E27FC236}">
                    <a16:creationId xmlns:a16="http://schemas.microsoft.com/office/drawing/2014/main" id="{4826D924-9056-EA4B-A7A3-D23BC1DEBCE0}"/>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56" name="AutoShape 977">
                <a:extLst>
                  <a:ext uri="{FF2B5EF4-FFF2-40B4-BE49-F238E27FC236}">
                    <a16:creationId xmlns:a16="http://schemas.microsoft.com/office/drawing/2014/main" id="{520B3BCF-295E-094B-8D59-AFBB8842ADF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57" name="AutoShape 978">
                <a:extLst>
                  <a:ext uri="{FF2B5EF4-FFF2-40B4-BE49-F238E27FC236}">
                    <a16:creationId xmlns:a16="http://schemas.microsoft.com/office/drawing/2014/main" id="{6D12D94D-F27B-0E4A-9F7C-D6E95D960E71}"/>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58" name="Oval 979">
                <a:extLst>
                  <a:ext uri="{FF2B5EF4-FFF2-40B4-BE49-F238E27FC236}">
                    <a16:creationId xmlns:a16="http://schemas.microsoft.com/office/drawing/2014/main" id="{807B1B62-B16D-8D4B-8BD9-5DF1512A891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59" name="Oval 980">
                <a:extLst>
                  <a:ext uri="{FF2B5EF4-FFF2-40B4-BE49-F238E27FC236}">
                    <a16:creationId xmlns:a16="http://schemas.microsoft.com/office/drawing/2014/main" id="{ADE21467-D624-904E-838D-70813E94C2D8}"/>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hangingPunct="1">
                  <a:defRPr/>
                </a:pPr>
                <a:endParaRPr lang="en-US" altLang="en-US" sz="1350">
                  <a:solidFill>
                    <a:srgbClr val="FF0000"/>
                  </a:solidFill>
                  <a:cs typeface="Arial"/>
                </a:endParaRPr>
              </a:p>
            </p:txBody>
          </p:sp>
          <p:sp>
            <p:nvSpPr>
              <p:cNvPr id="212260" name="Oval 981">
                <a:extLst>
                  <a:ext uri="{FF2B5EF4-FFF2-40B4-BE49-F238E27FC236}">
                    <a16:creationId xmlns:a16="http://schemas.microsoft.com/office/drawing/2014/main" id="{BCA56903-72E4-7C4E-9D04-96A1C7CA795C}"/>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61" name="Rectangle 982">
                <a:extLst>
                  <a:ext uri="{FF2B5EF4-FFF2-40B4-BE49-F238E27FC236}">
                    <a16:creationId xmlns:a16="http://schemas.microsoft.com/office/drawing/2014/main" id="{BC789B8C-4E82-B640-9321-FB2652EB299A}"/>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grpSp>
      <p:grpSp>
        <p:nvGrpSpPr>
          <p:cNvPr id="863" name="Group 862">
            <a:extLst>
              <a:ext uri="{FF2B5EF4-FFF2-40B4-BE49-F238E27FC236}">
                <a16:creationId xmlns:a16="http://schemas.microsoft.com/office/drawing/2014/main" id="{B67E4C73-2DDE-0644-8B08-03343E467221}"/>
              </a:ext>
            </a:extLst>
          </p:cNvPr>
          <p:cNvGrpSpPr>
            <a:grpSpLocks/>
          </p:cNvGrpSpPr>
          <p:nvPr/>
        </p:nvGrpSpPr>
        <p:grpSpPr bwMode="auto">
          <a:xfrm>
            <a:off x="4956572" y="5066111"/>
            <a:ext cx="260747" cy="510778"/>
            <a:chOff x="7923189" y="2486664"/>
            <a:chExt cx="360377" cy="884585"/>
          </a:xfrm>
        </p:grpSpPr>
        <p:pic>
          <p:nvPicPr>
            <p:cNvPr id="212202" name="Picture 3">
              <a:extLst>
                <a:ext uri="{FF2B5EF4-FFF2-40B4-BE49-F238E27FC236}">
                  <a16:creationId xmlns:a16="http://schemas.microsoft.com/office/drawing/2014/main" id="{6BE77C42-6E06-D245-9F37-1EF256CCBBA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203" name="Group 950">
              <a:extLst>
                <a:ext uri="{FF2B5EF4-FFF2-40B4-BE49-F238E27FC236}">
                  <a16:creationId xmlns:a16="http://schemas.microsoft.com/office/drawing/2014/main" id="{2D8EE99D-8E17-8845-94FD-64E4F9757662}"/>
                </a:ext>
              </a:extLst>
            </p:cNvPr>
            <p:cNvGrpSpPr>
              <a:grpSpLocks/>
            </p:cNvGrpSpPr>
            <p:nvPr/>
          </p:nvGrpSpPr>
          <p:grpSpPr bwMode="auto">
            <a:xfrm>
              <a:off x="7923189" y="2890236"/>
              <a:ext cx="227012" cy="481013"/>
              <a:chOff x="4140" y="429"/>
              <a:chExt cx="1425" cy="2396"/>
            </a:xfrm>
          </p:grpSpPr>
          <p:sp>
            <p:nvSpPr>
              <p:cNvPr id="212204" name="Freeform 951">
                <a:extLst>
                  <a:ext uri="{FF2B5EF4-FFF2-40B4-BE49-F238E27FC236}">
                    <a16:creationId xmlns:a16="http://schemas.microsoft.com/office/drawing/2014/main" id="{6F3FE0D4-A2DA-D34C-A4AD-632E7C0431D3}"/>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05" name="Rectangle 952">
                <a:extLst>
                  <a:ext uri="{FF2B5EF4-FFF2-40B4-BE49-F238E27FC236}">
                    <a16:creationId xmlns:a16="http://schemas.microsoft.com/office/drawing/2014/main" id="{9B968662-8399-C947-A725-3C2079D169E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06" name="Freeform 953">
                <a:extLst>
                  <a:ext uri="{FF2B5EF4-FFF2-40B4-BE49-F238E27FC236}">
                    <a16:creationId xmlns:a16="http://schemas.microsoft.com/office/drawing/2014/main" id="{6FF771FD-7D10-FE46-814D-5741EB171B2F}"/>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07" name="Freeform 954">
                <a:extLst>
                  <a:ext uri="{FF2B5EF4-FFF2-40B4-BE49-F238E27FC236}">
                    <a16:creationId xmlns:a16="http://schemas.microsoft.com/office/drawing/2014/main" id="{47B7976F-E40D-504C-9923-5650F7F50F68}"/>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08" name="Rectangle 955">
                <a:extLst>
                  <a:ext uri="{FF2B5EF4-FFF2-40B4-BE49-F238E27FC236}">
                    <a16:creationId xmlns:a16="http://schemas.microsoft.com/office/drawing/2014/main" id="{D61E8183-E04F-F349-944A-852A5E09850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09" name="Group 956">
                <a:extLst>
                  <a:ext uri="{FF2B5EF4-FFF2-40B4-BE49-F238E27FC236}">
                    <a16:creationId xmlns:a16="http://schemas.microsoft.com/office/drawing/2014/main" id="{05AC9BA8-A48D-914F-8353-9911B2724B9C}"/>
                  </a:ext>
                </a:extLst>
              </p:cNvPr>
              <p:cNvGrpSpPr>
                <a:grpSpLocks/>
              </p:cNvGrpSpPr>
              <p:nvPr/>
            </p:nvGrpSpPr>
            <p:grpSpPr bwMode="auto">
              <a:xfrm>
                <a:off x="4749" y="668"/>
                <a:ext cx="581" cy="145"/>
                <a:chOff x="614" y="2568"/>
                <a:chExt cx="725" cy="139"/>
              </a:xfrm>
            </p:grpSpPr>
            <p:sp>
              <p:nvSpPr>
                <p:cNvPr id="212234" name="AutoShape 957">
                  <a:extLst>
                    <a:ext uri="{FF2B5EF4-FFF2-40B4-BE49-F238E27FC236}">
                      <a16:creationId xmlns:a16="http://schemas.microsoft.com/office/drawing/2014/main" id="{3F913976-31DA-6747-B323-80805A82D866}"/>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35" name="AutoShape 958">
                  <a:extLst>
                    <a:ext uri="{FF2B5EF4-FFF2-40B4-BE49-F238E27FC236}">
                      <a16:creationId xmlns:a16="http://schemas.microsoft.com/office/drawing/2014/main" id="{268B330D-5EC4-4F41-A9C9-73694EE3B9B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10" name="Rectangle 959">
                <a:extLst>
                  <a:ext uri="{FF2B5EF4-FFF2-40B4-BE49-F238E27FC236}">
                    <a16:creationId xmlns:a16="http://schemas.microsoft.com/office/drawing/2014/main" id="{F126082E-80A4-F148-B67A-5F8B0C9C9E00}"/>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11" name="Group 960">
                <a:extLst>
                  <a:ext uri="{FF2B5EF4-FFF2-40B4-BE49-F238E27FC236}">
                    <a16:creationId xmlns:a16="http://schemas.microsoft.com/office/drawing/2014/main" id="{F4E60FF0-40E9-0743-8AB9-132F35646F41}"/>
                  </a:ext>
                </a:extLst>
              </p:cNvPr>
              <p:cNvGrpSpPr>
                <a:grpSpLocks/>
              </p:cNvGrpSpPr>
              <p:nvPr/>
            </p:nvGrpSpPr>
            <p:grpSpPr bwMode="auto">
              <a:xfrm>
                <a:off x="4747" y="994"/>
                <a:ext cx="581" cy="134"/>
                <a:chOff x="614" y="2568"/>
                <a:chExt cx="725" cy="139"/>
              </a:xfrm>
            </p:grpSpPr>
            <p:sp>
              <p:nvSpPr>
                <p:cNvPr id="212232" name="AutoShape 961">
                  <a:extLst>
                    <a:ext uri="{FF2B5EF4-FFF2-40B4-BE49-F238E27FC236}">
                      <a16:creationId xmlns:a16="http://schemas.microsoft.com/office/drawing/2014/main" id="{5D38D0E1-95B8-7644-916C-223FF4B01D79}"/>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33" name="AutoShape 962">
                  <a:extLst>
                    <a:ext uri="{FF2B5EF4-FFF2-40B4-BE49-F238E27FC236}">
                      <a16:creationId xmlns:a16="http://schemas.microsoft.com/office/drawing/2014/main" id="{228AF174-642C-DA45-8700-9B23D5A60F5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12" name="Rectangle 963">
                <a:extLst>
                  <a:ext uri="{FF2B5EF4-FFF2-40B4-BE49-F238E27FC236}">
                    <a16:creationId xmlns:a16="http://schemas.microsoft.com/office/drawing/2014/main" id="{CF598B88-9E11-634B-8D65-DC6DF3DBC4B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13" name="Rectangle 964">
                <a:extLst>
                  <a:ext uri="{FF2B5EF4-FFF2-40B4-BE49-F238E27FC236}">
                    <a16:creationId xmlns:a16="http://schemas.microsoft.com/office/drawing/2014/main" id="{3DAF1C69-3CE3-2C41-BA83-14BA5205233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214" name="Group 965">
                <a:extLst>
                  <a:ext uri="{FF2B5EF4-FFF2-40B4-BE49-F238E27FC236}">
                    <a16:creationId xmlns:a16="http://schemas.microsoft.com/office/drawing/2014/main" id="{7B9A1861-AEA3-F045-AD80-7CE3F47B2E7A}"/>
                  </a:ext>
                </a:extLst>
              </p:cNvPr>
              <p:cNvGrpSpPr>
                <a:grpSpLocks/>
              </p:cNvGrpSpPr>
              <p:nvPr/>
            </p:nvGrpSpPr>
            <p:grpSpPr bwMode="auto">
              <a:xfrm>
                <a:off x="4735" y="1627"/>
                <a:ext cx="582" cy="151"/>
                <a:chOff x="614" y="2568"/>
                <a:chExt cx="725" cy="139"/>
              </a:xfrm>
            </p:grpSpPr>
            <p:sp>
              <p:nvSpPr>
                <p:cNvPr id="212230" name="AutoShape 966">
                  <a:extLst>
                    <a:ext uri="{FF2B5EF4-FFF2-40B4-BE49-F238E27FC236}">
                      <a16:creationId xmlns:a16="http://schemas.microsoft.com/office/drawing/2014/main" id="{B5264E03-832D-0442-AA60-A277EBB25626}"/>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31" name="AutoShape 967">
                  <a:extLst>
                    <a:ext uri="{FF2B5EF4-FFF2-40B4-BE49-F238E27FC236}">
                      <a16:creationId xmlns:a16="http://schemas.microsoft.com/office/drawing/2014/main" id="{BC5DFBD9-986C-9546-8DFA-938688D9C67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15" name="Freeform 968">
                <a:extLst>
                  <a:ext uri="{FF2B5EF4-FFF2-40B4-BE49-F238E27FC236}">
                    <a16:creationId xmlns:a16="http://schemas.microsoft.com/office/drawing/2014/main" id="{17C79002-8148-4349-81F7-D0445F6C50B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216" name="Group 969">
                <a:extLst>
                  <a:ext uri="{FF2B5EF4-FFF2-40B4-BE49-F238E27FC236}">
                    <a16:creationId xmlns:a16="http://schemas.microsoft.com/office/drawing/2014/main" id="{BCA5C138-F65F-2545-ABFC-EC5A6979BCE0}"/>
                  </a:ext>
                </a:extLst>
              </p:cNvPr>
              <p:cNvGrpSpPr>
                <a:grpSpLocks/>
              </p:cNvGrpSpPr>
              <p:nvPr/>
            </p:nvGrpSpPr>
            <p:grpSpPr bwMode="auto">
              <a:xfrm>
                <a:off x="4739" y="1327"/>
                <a:ext cx="582" cy="139"/>
                <a:chOff x="614" y="2568"/>
                <a:chExt cx="725" cy="139"/>
              </a:xfrm>
            </p:grpSpPr>
            <p:sp>
              <p:nvSpPr>
                <p:cNvPr id="212228" name="AutoShape 970">
                  <a:extLst>
                    <a:ext uri="{FF2B5EF4-FFF2-40B4-BE49-F238E27FC236}">
                      <a16:creationId xmlns:a16="http://schemas.microsoft.com/office/drawing/2014/main" id="{A4C75F99-C790-654E-A3EF-2597B53BC69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29" name="AutoShape 971">
                  <a:extLst>
                    <a:ext uri="{FF2B5EF4-FFF2-40B4-BE49-F238E27FC236}">
                      <a16:creationId xmlns:a16="http://schemas.microsoft.com/office/drawing/2014/main" id="{DC4E3392-CF09-9F4D-8083-86B7B49CE45D}"/>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217" name="Rectangle 972">
                <a:extLst>
                  <a:ext uri="{FF2B5EF4-FFF2-40B4-BE49-F238E27FC236}">
                    <a16:creationId xmlns:a16="http://schemas.microsoft.com/office/drawing/2014/main" id="{8AEF6CD3-3A6F-724B-ADAB-C671D48924E1}"/>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18" name="Freeform 973">
                <a:extLst>
                  <a:ext uri="{FF2B5EF4-FFF2-40B4-BE49-F238E27FC236}">
                    <a16:creationId xmlns:a16="http://schemas.microsoft.com/office/drawing/2014/main" id="{9BBA2597-DB7B-AE46-A90F-87B6493FCB18}"/>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19" name="Freeform 974">
                <a:extLst>
                  <a:ext uri="{FF2B5EF4-FFF2-40B4-BE49-F238E27FC236}">
                    <a16:creationId xmlns:a16="http://schemas.microsoft.com/office/drawing/2014/main" id="{25FCD4A9-4884-DD44-A180-0BFA16E166C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20" name="Oval 975">
                <a:extLst>
                  <a:ext uri="{FF2B5EF4-FFF2-40B4-BE49-F238E27FC236}">
                    <a16:creationId xmlns:a16="http://schemas.microsoft.com/office/drawing/2014/main" id="{E681610F-842C-3E44-8DBD-486A7E47DA6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21" name="Freeform 976">
                <a:extLst>
                  <a:ext uri="{FF2B5EF4-FFF2-40B4-BE49-F238E27FC236}">
                    <a16:creationId xmlns:a16="http://schemas.microsoft.com/office/drawing/2014/main" id="{9EEC1478-561A-DE4F-ADD8-E95A681EB8FA}"/>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222" name="AutoShape 977">
                <a:extLst>
                  <a:ext uri="{FF2B5EF4-FFF2-40B4-BE49-F238E27FC236}">
                    <a16:creationId xmlns:a16="http://schemas.microsoft.com/office/drawing/2014/main" id="{D655FF6C-082E-CF4D-B0BC-6AE679FE0B50}"/>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23" name="AutoShape 978">
                <a:extLst>
                  <a:ext uri="{FF2B5EF4-FFF2-40B4-BE49-F238E27FC236}">
                    <a16:creationId xmlns:a16="http://schemas.microsoft.com/office/drawing/2014/main" id="{23BC460A-708D-1748-BBB0-A8F3360ED51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24" name="Oval 979">
                <a:extLst>
                  <a:ext uri="{FF2B5EF4-FFF2-40B4-BE49-F238E27FC236}">
                    <a16:creationId xmlns:a16="http://schemas.microsoft.com/office/drawing/2014/main" id="{56D8CE25-AF6D-274E-83E8-370B8A28AB4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25" name="Oval 980">
                <a:extLst>
                  <a:ext uri="{FF2B5EF4-FFF2-40B4-BE49-F238E27FC236}">
                    <a16:creationId xmlns:a16="http://schemas.microsoft.com/office/drawing/2014/main" id="{A5B49612-4308-FD40-8B73-6D4D3A7C50A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hangingPunct="1">
                  <a:defRPr/>
                </a:pPr>
                <a:endParaRPr lang="en-US" altLang="en-US" sz="1350">
                  <a:solidFill>
                    <a:srgbClr val="FF0000"/>
                  </a:solidFill>
                  <a:cs typeface="Arial"/>
                </a:endParaRPr>
              </a:p>
            </p:txBody>
          </p:sp>
          <p:sp>
            <p:nvSpPr>
              <p:cNvPr id="212226" name="Oval 981">
                <a:extLst>
                  <a:ext uri="{FF2B5EF4-FFF2-40B4-BE49-F238E27FC236}">
                    <a16:creationId xmlns:a16="http://schemas.microsoft.com/office/drawing/2014/main" id="{BE2B8944-FFDF-6545-A30D-61506BE12D3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27" name="Rectangle 982">
                <a:extLst>
                  <a:ext uri="{FF2B5EF4-FFF2-40B4-BE49-F238E27FC236}">
                    <a16:creationId xmlns:a16="http://schemas.microsoft.com/office/drawing/2014/main" id="{7320C232-24CD-644E-AA66-E1EC4338BB42}"/>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grpSp>
      <p:grpSp>
        <p:nvGrpSpPr>
          <p:cNvPr id="898" name="Group 897">
            <a:extLst>
              <a:ext uri="{FF2B5EF4-FFF2-40B4-BE49-F238E27FC236}">
                <a16:creationId xmlns:a16="http://schemas.microsoft.com/office/drawing/2014/main" id="{598C6C67-F8C4-A042-A92C-2B94B91C364A}"/>
              </a:ext>
            </a:extLst>
          </p:cNvPr>
          <p:cNvGrpSpPr>
            <a:grpSpLocks/>
          </p:cNvGrpSpPr>
          <p:nvPr/>
        </p:nvGrpSpPr>
        <p:grpSpPr bwMode="auto">
          <a:xfrm>
            <a:off x="5693570" y="3729037"/>
            <a:ext cx="260747" cy="510779"/>
            <a:chOff x="7923189" y="2486664"/>
            <a:chExt cx="360377" cy="884585"/>
          </a:xfrm>
        </p:grpSpPr>
        <p:pic>
          <p:nvPicPr>
            <p:cNvPr id="212168" name="Picture 3">
              <a:extLst>
                <a:ext uri="{FF2B5EF4-FFF2-40B4-BE49-F238E27FC236}">
                  <a16:creationId xmlns:a16="http://schemas.microsoft.com/office/drawing/2014/main" id="{4811B01E-BE38-934F-86FF-4F6DAF8B713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169" name="Group 950">
              <a:extLst>
                <a:ext uri="{FF2B5EF4-FFF2-40B4-BE49-F238E27FC236}">
                  <a16:creationId xmlns:a16="http://schemas.microsoft.com/office/drawing/2014/main" id="{0AFCE7C2-7232-154A-8E71-844BC22B892C}"/>
                </a:ext>
              </a:extLst>
            </p:cNvPr>
            <p:cNvGrpSpPr>
              <a:grpSpLocks/>
            </p:cNvGrpSpPr>
            <p:nvPr/>
          </p:nvGrpSpPr>
          <p:grpSpPr bwMode="auto">
            <a:xfrm>
              <a:off x="7923189" y="2890236"/>
              <a:ext cx="227012" cy="481013"/>
              <a:chOff x="4140" y="429"/>
              <a:chExt cx="1425" cy="2396"/>
            </a:xfrm>
          </p:grpSpPr>
          <p:sp>
            <p:nvSpPr>
              <p:cNvPr id="212170" name="Freeform 951">
                <a:extLst>
                  <a:ext uri="{FF2B5EF4-FFF2-40B4-BE49-F238E27FC236}">
                    <a16:creationId xmlns:a16="http://schemas.microsoft.com/office/drawing/2014/main" id="{39714E75-C662-9640-8E8B-EF48CF2CD27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71" name="Rectangle 952">
                <a:extLst>
                  <a:ext uri="{FF2B5EF4-FFF2-40B4-BE49-F238E27FC236}">
                    <a16:creationId xmlns:a16="http://schemas.microsoft.com/office/drawing/2014/main" id="{C10B9719-3E0A-294C-8D8E-31A4E02C0430}"/>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72" name="Freeform 953">
                <a:extLst>
                  <a:ext uri="{FF2B5EF4-FFF2-40B4-BE49-F238E27FC236}">
                    <a16:creationId xmlns:a16="http://schemas.microsoft.com/office/drawing/2014/main" id="{EA1D806A-F3BB-AD4C-A7EA-E1F699CCB02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73" name="Freeform 954">
                <a:extLst>
                  <a:ext uri="{FF2B5EF4-FFF2-40B4-BE49-F238E27FC236}">
                    <a16:creationId xmlns:a16="http://schemas.microsoft.com/office/drawing/2014/main" id="{209C3040-DFFE-2641-B3F6-A6040A3E90D4}"/>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74" name="Rectangle 955">
                <a:extLst>
                  <a:ext uri="{FF2B5EF4-FFF2-40B4-BE49-F238E27FC236}">
                    <a16:creationId xmlns:a16="http://schemas.microsoft.com/office/drawing/2014/main" id="{258645F2-B091-BE46-A175-38429858166E}"/>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175" name="Group 956">
                <a:extLst>
                  <a:ext uri="{FF2B5EF4-FFF2-40B4-BE49-F238E27FC236}">
                    <a16:creationId xmlns:a16="http://schemas.microsoft.com/office/drawing/2014/main" id="{500CBD05-0E32-7148-AC0F-508B79C363F9}"/>
                  </a:ext>
                </a:extLst>
              </p:cNvPr>
              <p:cNvGrpSpPr>
                <a:grpSpLocks/>
              </p:cNvGrpSpPr>
              <p:nvPr/>
            </p:nvGrpSpPr>
            <p:grpSpPr bwMode="auto">
              <a:xfrm>
                <a:off x="4749" y="668"/>
                <a:ext cx="581" cy="145"/>
                <a:chOff x="614" y="2568"/>
                <a:chExt cx="725" cy="139"/>
              </a:xfrm>
            </p:grpSpPr>
            <p:sp>
              <p:nvSpPr>
                <p:cNvPr id="212200" name="AutoShape 957">
                  <a:extLst>
                    <a:ext uri="{FF2B5EF4-FFF2-40B4-BE49-F238E27FC236}">
                      <a16:creationId xmlns:a16="http://schemas.microsoft.com/office/drawing/2014/main" id="{D6E1CE8A-CD27-864E-BD7C-9FA86CA6CA35}"/>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201" name="AutoShape 958">
                  <a:extLst>
                    <a:ext uri="{FF2B5EF4-FFF2-40B4-BE49-F238E27FC236}">
                      <a16:creationId xmlns:a16="http://schemas.microsoft.com/office/drawing/2014/main" id="{631EEAAD-9EF2-1648-AD2A-A84D22BC5C7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76" name="Rectangle 959">
                <a:extLst>
                  <a:ext uri="{FF2B5EF4-FFF2-40B4-BE49-F238E27FC236}">
                    <a16:creationId xmlns:a16="http://schemas.microsoft.com/office/drawing/2014/main" id="{FED5732B-4C99-5E4F-99DA-07D855FE92A0}"/>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177" name="Group 960">
                <a:extLst>
                  <a:ext uri="{FF2B5EF4-FFF2-40B4-BE49-F238E27FC236}">
                    <a16:creationId xmlns:a16="http://schemas.microsoft.com/office/drawing/2014/main" id="{34868CC0-C56E-CF45-A807-8A35936DF885}"/>
                  </a:ext>
                </a:extLst>
              </p:cNvPr>
              <p:cNvGrpSpPr>
                <a:grpSpLocks/>
              </p:cNvGrpSpPr>
              <p:nvPr/>
            </p:nvGrpSpPr>
            <p:grpSpPr bwMode="auto">
              <a:xfrm>
                <a:off x="4747" y="994"/>
                <a:ext cx="581" cy="134"/>
                <a:chOff x="614" y="2568"/>
                <a:chExt cx="725" cy="139"/>
              </a:xfrm>
            </p:grpSpPr>
            <p:sp>
              <p:nvSpPr>
                <p:cNvPr id="212198" name="AutoShape 961">
                  <a:extLst>
                    <a:ext uri="{FF2B5EF4-FFF2-40B4-BE49-F238E27FC236}">
                      <a16:creationId xmlns:a16="http://schemas.microsoft.com/office/drawing/2014/main" id="{8D2DB165-0043-0C4D-8CED-139DE529EAC5}"/>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99" name="AutoShape 962">
                  <a:extLst>
                    <a:ext uri="{FF2B5EF4-FFF2-40B4-BE49-F238E27FC236}">
                      <a16:creationId xmlns:a16="http://schemas.microsoft.com/office/drawing/2014/main" id="{18927EE1-4ED6-C545-92EA-69A661ED62D6}"/>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78" name="Rectangle 963">
                <a:extLst>
                  <a:ext uri="{FF2B5EF4-FFF2-40B4-BE49-F238E27FC236}">
                    <a16:creationId xmlns:a16="http://schemas.microsoft.com/office/drawing/2014/main" id="{288D5BE5-BAD9-8C4A-A0D2-74549D6389AA}"/>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79" name="Rectangle 964">
                <a:extLst>
                  <a:ext uri="{FF2B5EF4-FFF2-40B4-BE49-F238E27FC236}">
                    <a16:creationId xmlns:a16="http://schemas.microsoft.com/office/drawing/2014/main" id="{3664781E-2307-BA41-B3D4-74745B587C5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180" name="Group 965">
                <a:extLst>
                  <a:ext uri="{FF2B5EF4-FFF2-40B4-BE49-F238E27FC236}">
                    <a16:creationId xmlns:a16="http://schemas.microsoft.com/office/drawing/2014/main" id="{368937B0-7AA4-1F4A-99AF-EE23A1E3BEFF}"/>
                  </a:ext>
                </a:extLst>
              </p:cNvPr>
              <p:cNvGrpSpPr>
                <a:grpSpLocks/>
              </p:cNvGrpSpPr>
              <p:nvPr/>
            </p:nvGrpSpPr>
            <p:grpSpPr bwMode="auto">
              <a:xfrm>
                <a:off x="4735" y="1627"/>
                <a:ext cx="582" cy="151"/>
                <a:chOff x="614" y="2568"/>
                <a:chExt cx="725" cy="139"/>
              </a:xfrm>
            </p:grpSpPr>
            <p:sp>
              <p:nvSpPr>
                <p:cNvPr id="212196" name="AutoShape 966">
                  <a:extLst>
                    <a:ext uri="{FF2B5EF4-FFF2-40B4-BE49-F238E27FC236}">
                      <a16:creationId xmlns:a16="http://schemas.microsoft.com/office/drawing/2014/main" id="{9A01E07B-F452-0042-8749-AA6F9BF6C80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97" name="AutoShape 967">
                  <a:extLst>
                    <a:ext uri="{FF2B5EF4-FFF2-40B4-BE49-F238E27FC236}">
                      <a16:creationId xmlns:a16="http://schemas.microsoft.com/office/drawing/2014/main" id="{86F022B9-0E4F-5E4D-BC55-48B091D2460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81" name="Freeform 968">
                <a:extLst>
                  <a:ext uri="{FF2B5EF4-FFF2-40B4-BE49-F238E27FC236}">
                    <a16:creationId xmlns:a16="http://schemas.microsoft.com/office/drawing/2014/main" id="{B11B2A5F-302B-5541-A5DE-AD5D7B7C47B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182" name="Group 969">
                <a:extLst>
                  <a:ext uri="{FF2B5EF4-FFF2-40B4-BE49-F238E27FC236}">
                    <a16:creationId xmlns:a16="http://schemas.microsoft.com/office/drawing/2014/main" id="{7FE8D8CA-4E8D-5142-84B2-6764BB308885}"/>
                  </a:ext>
                </a:extLst>
              </p:cNvPr>
              <p:cNvGrpSpPr>
                <a:grpSpLocks/>
              </p:cNvGrpSpPr>
              <p:nvPr/>
            </p:nvGrpSpPr>
            <p:grpSpPr bwMode="auto">
              <a:xfrm>
                <a:off x="4739" y="1327"/>
                <a:ext cx="582" cy="139"/>
                <a:chOff x="614" y="2568"/>
                <a:chExt cx="725" cy="139"/>
              </a:xfrm>
            </p:grpSpPr>
            <p:sp>
              <p:nvSpPr>
                <p:cNvPr id="212194" name="AutoShape 970">
                  <a:extLst>
                    <a:ext uri="{FF2B5EF4-FFF2-40B4-BE49-F238E27FC236}">
                      <a16:creationId xmlns:a16="http://schemas.microsoft.com/office/drawing/2014/main" id="{A178714F-4081-7A47-88BA-AA5CE7D94DB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95" name="AutoShape 971">
                  <a:extLst>
                    <a:ext uri="{FF2B5EF4-FFF2-40B4-BE49-F238E27FC236}">
                      <a16:creationId xmlns:a16="http://schemas.microsoft.com/office/drawing/2014/main" id="{A2F330D8-AB17-ED4F-ABCD-791AB236A7B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83" name="Rectangle 972">
                <a:extLst>
                  <a:ext uri="{FF2B5EF4-FFF2-40B4-BE49-F238E27FC236}">
                    <a16:creationId xmlns:a16="http://schemas.microsoft.com/office/drawing/2014/main" id="{CC1F60B5-CA5E-BD4F-9AF8-DEEC0D112CDB}"/>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84" name="Freeform 973">
                <a:extLst>
                  <a:ext uri="{FF2B5EF4-FFF2-40B4-BE49-F238E27FC236}">
                    <a16:creationId xmlns:a16="http://schemas.microsoft.com/office/drawing/2014/main" id="{D876F67F-BA0F-2D43-88EA-D11665D31105}"/>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85" name="Freeform 974">
                <a:extLst>
                  <a:ext uri="{FF2B5EF4-FFF2-40B4-BE49-F238E27FC236}">
                    <a16:creationId xmlns:a16="http://schemas.microsoft.com/office/drawing/2014/main" id="{8EB4073B-CBA0-F147-819E-7A79A09ADBC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86" name="Oval 975">
                <a:extLst>
                  <a:ext uri="{FF2B5EF4-FFF2-40B4-BE49-F238E27FC236}">
                    <a16:creationId xmlns:a16="http://schemas.microsoft.com/office/drawing/2014/main" id="{E2F102C3-9141-D841-8851-BF47814C0C09}"/>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87" name="Freeform 976">
                <a:extLst>
                  <a:ext uri="{FF2B5EF4-FFF2-40B4-BE49-F238E27FC236}">
                    <a16:creationId xmlns:a16="http://schemas.microsoft.com/office/drawing/2014/main" id="{0104F114-0BF8-2D43-BD35-9FA4B0D4921D}"/>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88" name="AutoShape 977">
                <a:extLst>
                  <a:ext uri="{FF2B5EF4-FFF2-40B4-BE49-F238E27FC236}">
                    <a16:creationId xmlns:a16="http://schemas.microsoft.com/office/drawing/2014/main" id="{D6BD11DA-56DB-E643-953D-CBDA9EDD424F}"/>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89" name="AutoShape 978">
                <a:extLst>
                  <a:ext uri="{FF2B5EF4-FFF2-40B4-BE49-F238E27FC236}">
                    <a16:creationId xmlns:a16="http://schemas.microsoft.com/office/drawing/2014/main" id="{33F250C2-C7BC-6149-AF22-2F888BE5C74D}"/>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90" name="Oval 979">
                <a:extLst>
                  <a:ext uri="{FF2B5EF4-FFF2-40B4-BE49-F238E27FC236}">
                    <a16:creationId xmlns:a16="http://schemas.microsoft.com/office/drawing/2014/main" id="{60C7C83F-7932-2E43-A5E5-D8F782F5E59C}"/>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91" name="Oval 980">
                <a:extLst>
                  <a:ext uri="{FF2B5EF4-FFF2-40B4-BE49-F238E27FC236}">
                    <a16:creationId xmlns:a16="http://schemas.microsoft.com/office/drawing/2014/main" id="{1E249C40-73FE-0443-BB83-42FB4430A893}"/>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hangingPunct="1">
                  <a:defRPr/>
                </a:pPr>
                <a:endParaRPr lang="en-US" altLang="en-US" sz="1350">
                  <a:solidFill>
                    <a:srgbClr val="FF0000"/>
                  </a:solidFill>
                  <a:cs typeface="Arial"/>
                </a:endParaRPr>
              </a:p>
            </p:txBody>
          </p:sp>
          <p:sp>
            <p:nvSpPr>
              <p:cNvPr id="212192" name="Oval 981">
                <a:extLst>
                  <a:ext uri="{FF2B5EF4-FFF2-40B4-BE49-F238E27FC236}">
                    <a16:creationId xmlns:a16="http://schemas.microsoft.com/office/drawing/2014/main" id="{5EE279AB-829B-3348-9C50-79468AA66EA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93" name="Rectangle 982">
                <a:extLst>
                  <a:ext uri="{FF2B5EF4-FFF2-40B4-BE49-F238E27FC236}">
                    <a16:creationId xmlns:a16="http://schemas.microsoft.com/office/drawing/2014/main" id="{63496167-DD4B-4A45-89C4-CD008FB15CCB}"/>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grpSp>
      <p:grpSp>
        <p:nvGrpSpPr>
          <p:cNvPr id="933" name="Group 932">
            <a:extLst>
              <a:ext uri="{FF2B5EF4-FFF2-40B4-BE49-F238E27FC236}">
                <a16:creationId xmlns:a16="http://schemas.microsoft.com/office/drawing/2014/main" id="{26671DE5-CC5E-9346-9241-9C4B9744E98A}"/>
              </a:ext>
            </a:extLst>
          </p:cNvPr>
          <p:cNvGrpSpPr>
            <a:grpSpLocks/>
          </p:cNvGrpSpPr>
          <p:nvPr/>
        </p:nvGrpSpPr>
        <p:grpSpPr bwMode="auto">
          <a:xfrm>
            <a:off x="2734866" y="5079206"/>
            <a:ext cx="260747" cy="510779"/>
            <a:chOff x="7923189" y="2486664"/>
            <a:chExt cx="360377" cy="884585"/>
          </a:xfrm>
        </p:grpSpPr>
        <p:pic>
          <p:nvPicPr>
            <p:cNvPr id="212134" name="Picture 3">
              <a:extLst>
                <a:ext uri="{FF2B5EF4-FFF2-40B4-BE49-F238E27FC236}">
                  <a16:creationId xmlns:a16="http://schemas.microsoft.com/office/drawing/2014/main" id="{F6C700AB-F01A-1347-84B4-44C9C003CDF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135" name="Group 950">
              <a:extLst>
                <a:ext uri="{FF2B5EF4-FFF2-40B4-BE49-F238E27FC236}">
                  <a16:creationId xmlns:a16="http://schemas.microsoft.com/office/drawing/2014/main" id="{32504C01-C290-2247-ADAA-2B64BFCC324C}"/>
                </a:ext>
              </a:extLst>
            </p:cNvPr>
            <p:cNvGrpSpPr>
              <a:grpSpLocks/>
            </p:cNvGrpSpPr>
            <p:nvPr/>
          </p:nvGrpSpPr>
          <p:grpSpPr bwMode="auto">
            <a:xfrm>
              <a:off x="7923189" y="2890236"/>
              <a:ext cx="227012" cy="481013"/>
              <a:chOff x="4140" y="429"/>
              <a:chExt cx="1425" cy="2396"/>
            </a:xfrm>
          </p:grpSpPr>
          <p:sp>
            <p:nvSpPr>
              <p:cNvPr id="212136" name="Freeform 951">
                <a:extLst>
                  <a:ext uri="{FF2B5EF4-FFF2-40B4-BE49-F238E27FC236}">
                    <a16:creationId xmlns:a16="http://schemas.microsoft.com/office/drawing/2014/main" id="{A3F65C23-57BF-4346-A71B-85EF12EA43CD}"/>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37" name="Rectangle 952">
                <a:extLst>
                  <a:ext uri="{FF2B5EF4-FFF2-40B4-BE49-F238E27FC236}">
                    <a16:creationId xmlns:a16="http://schemas.microsoft.com/office/drawing/2014/main" id="{AFA7DEA9-FBEC-8E4B-B053-097F8A2BCFC1}"/>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38" name="Freeform 953">
                <a:extLst>
                  <a:ext uri="{FF2B5EF4-FFF2-40B4-BE49-F238E27FC236}">
                    <a16:creationId xmlns:a16="http://schemas.microsoft.com/office/drawing/2014/main" id="{CE2B5BAF-9ECC-8B4C-903A-3EB261281A75}"/>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39" name="Freeform 954">
                <a:extLst>
                  <a:ext uri="{FF2B5EF4-FFF2-40B4-BE49-F238E27FC236}">
                    <a16:creationId xmlns:a16="http://schemas.microsoft.com/office/drawing/2014/main" id="{B5AE0A6A-DBAA-BA47-96F5-185131C31C9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40" name="Rectangle 955">
                <a:extLst>
                  <a:ext uri="{FF2B5EF4-FFF2-40B4-BE49-F238E27FC236}">
                    <a16:creationId xmlns:a16="http://schemas.microsoft.com/office/drawing/2014/main" id="{C80FC0E7-6E02-9E44-B34F-8DA670B4D11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141" name="Group 956">
                <a:extLst>
                  <a:ext uri="{FF2B5EF4-FFF2-40B4-BE49-F238E27FC236}">
                    <a16:creationId xmlns:a16="http://schemas.microsoft.com/office/drawing/2014/main" id="{F3FFBBB1-E716-F246-87A6-21C20BE85E5A}"/>
                  </a:ext>
                </a:extLst>
              </p:cNvPr>
              <p:cNvGrpSpPr>
                <a:grpSpLocks/>
              </p:cNvGrpSpPr>
              <p:nvPr/>
            </p:nvGrpSpPr>
            <p:grpSpPr bwMode="auto">
              <a:xfrm>
                <a:off x="4749" y="668"/>
                <a:ext cx="581" cy="145"/>
                <a:chOff x="614" y="2568"/>
                <a:chExt cx="725" cy="139"/>
              </a:xfrm>
            </p:grpSpPr>
            <p:sp>
              <p:nvSpPr>
                <p:cNvPr id="212166" name="AutoShape 957">
                  <a:extLst>
                    <a:ext uri="{FF2B5EF4-FFF2-40B4-BE49-F238E27FC236}">
                      <a16:creationId xmlns:a16="http://schemas.microsoft.com/office/drawing/2014/main" id="{BAA4262B-8BD5-704A-8117-BB630AEDEDEF}"/>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67" name="AutoShape 958">
                  <a:extLst>
                    <a:ext uri="{FF2B5EF4-FFF2-40B4-BE49-F238E27FC236}">
                      <a16:creationId xmlns:a16="http://schemas.microsoft.com/office/drawing/2014/main" id="{B8FD5B39-D818-294D-8B5A-FF9FD6FA9A29}"/>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42" name="Rectangle 959">
                <a:extLst>
                  <a:ext uri="{FF2B5EF4-FFF2-40B4-BE49-F238E27FC236}">
                    <a16:creationId xmlns:a16="http://schemas.microsoft.com/office/drawing/2014/main" id="{99B8C3DB-28D5-F243-AA1A-7520585C859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143" name="Group 960">
                <a:extLst>
                  <a:ext uri="{FF2B5EF4-FFF2-40B4-BE49-F238E27FC236}">
                    <a16:creationId xmlns:a16="http://schemas.microsoft.com/office/drawing/2014/main" id="{2EFE68E7-EF42-4A41-83D7-7FF8796B6B2A}"/>
                  </a:ext>
                </a:extLst>
              </p:cNvPr>
              <p:cNvGrpSpPr>
                <a:grpSpLocks/>
              </p:cNvGrpSpPr>
              <p:nvPr/>
            </p:nvGrpSpPr>
            <p:grpSpPr bwMode="auto">
              <a:xfrm>
                <a:off x="4747" y="994"/>
                <a:ext cx="581" cy="134"/>
                <a:chOff x="614" y="2568"/>
                <a:chExt cx="725" cy="139"/>
              </a:xfrm>
            </p:grpSpPr>
            <p:sp>
              <p:nvSpPr>
                <p:cNvPr id="212164" name="AutoShape 961">
                  <a:extLst>
                    <a:ext uri="{FF2B5EF4-FFF2-40B4-BE49-F238E27FC236}">
                      <a16:creationId xmlns:a16="http://schemas.microsoft.com/office/drawing/2014/main" id="{D7F94DC5-0471-184D-AF96-A9F0657DBE0F}"/>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65" name="AutoShape 962">
                  <a:extLst>
                    <a:ext uri="{FF2B5EF4-FFF2-40B4-BE49-F238E27FC236}">
                      <a16:creationId xmlns:a16="http://schemas.microsoft.com/office/drawing/2014/main" id="{388CA56D-4F65-824D-9B87-B3BF08D74F1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44" name="Rectangle 963">
                <a:extLst>
                  <a:ext uri="{FF2B5EF4-FFF2-40B4-BE49-F238E27FC236}">
                    <a16:creationId xmlns:a16="http://schemas.microsoft.com/office/drawing/2014/main" id="{1B5C1CAA-DAAD-334E-9523-BF2607F878A3}"/>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45" name="Rectangle 964">
                <a:extLst>
                  <a:ext uri="{FF2B5EF4-FFF2-40B4-BE49-F238E27FC236}">
                    <a16:creationId xmlns:a16="http://schemas.microsoft.com/office/drawing/2014/main" id="{28765756-7F30-3441-9655-066D5CF8904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146" name="Group 965">
                <a:extLst>
                  <a:ext uri="{FF2B5EF4-FFF2-40B4-BE49-F238E27FC236}">
                    <a16:creationId xmlns:a16="http://schemas.microsoft.com/office/drawing/2014/main" id="{55E7875B-A50E-ED4A-8FAF-CF245117B1C6}"/>
                  </a:ext>
                </a:extLst>
              </p:cNvPr>
              <p:cNvGrpSpPr>
                <a:grpSpLocks/>
              </p:cNvGrpSpPr>
              <p:nvPr/>
            </p:nvGrpSpPr>
            <p:grpSpPr bwMode="auto">
              <a:xfrm>
                <a:off x="4735" y="1627"/>
                <a:ext cx="582" cy="151"/>
                <a:chOff x="614" y="2568"/>
                <a:chExt cx="725" cy="139"/>
              </a:xfrm>
            </p:grpSpPr>
            <p:sp>
              <p:nvSpPr>
                <p:cNvPr id="212162" name="AutoShape 966">
                  <a:extLst>
                    <a:ext uri="{FF2B5EF4-FFF2-40B4-BE49-F238E27FC236}">
                      <a16:creationId xmlns:a16="http://schemas.microsoft.com/office/drawing/2014/main" id="{C761D5B6-6EA5-844D-AB83-C03BD6A5320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63" name="AutoShape 967">
                  <a:extLst>
                    <a:ext uri="{FF2B5EF4-FFF2-40B4-BE49-F238E27FC236}">
                      <a16:creationId xmlns:a16="http://schemas.microsoft.com/office/drawing/2014/main" id="{B74D090B-9CD9-FC46-A626-7015CF7979EA}"/>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47" name="Freeform 968">
                <a:extLst>
                  <a:ext uri="{FF2B5EF4-FFF2-40B4-BE49-F238E27FC236}">
                    <a16:creationId xmlns:a16="http://schemas.microsoft.com/office/drawing/2014/main" id="{4089A926-43BB-464C-A49C-15A16876FD2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148" name="Group 969">
                <a:extLst>
                  <a:ext uri="{FF2B5EF4-FFF2-40B4-BE49-F238E27FC236}">
                    <a16:creationId xmlns:a16="http://schemas.microsoft.com/office/drawing/2014/main" id="{AC193393-9A29-4849-8F04-4BD4E2C15F0B}"/>
                  </a:ext>
                </a:extLst>
              </p:cNvPr>
              <p:cNvGrpSpPr>
                <a:grpSpLocks/>
              </p:cNvGrpSpPr>
              <p:nvPr/>
            </p:nvGrpSpPr>
            <p:grpSpPr bwMode="auto">
              <a:xfrm>
                <a:off x="4739" y="1327"/>
                <a:ext cx="582" cy="139"/>
                <a:chOff x="614" y="2568"/>
                <a:chExt cx="725" cy="139"/>
              </a:xfrm>
            </p:grpSpPr>
            <p:sp>
              <p:nvSpPr>
                <p:cNvPr id="212160" name="AutoShape 970">
                  <a:extLst>
                    <a:ext uri="{FF2B5EF4-FFF2-40B4-BE49-F238E27FC236}">
                      <a16:creationId xmlns:a16="http://schemas.microsoft.com/office/drawing/2014/main" id="{74196E03-85F3-A048-8080-DE4576B21DD1}"/>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61" name="AutoShape 971">
                  <a:extLst>
                    <a:ext uri="{FF2B5EF4-FFF2-40B4-BE49-F238E27FC236}">
                      <a16:creationId xmlns:a16="http://schemas.microsoft.com/office/drawing/2014/main" id="{64EA9132-B3BD-9743-92C8-D9855B70B41E}"/>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149" name="Rectangle 972">
                <a:extLst>
                  <a:ext uri="{FF2B5EF4-FFF2-40B4-BE49-F238E27FC236}">
                    <a16:creationId xmlns:a16="http://schemas.microsoft.com/office/drawing/2014/main" id="{739522D9-F086-524F-A7A8-F771DEEB4FE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50" name="Freeform 973">
                <a:extLst>
                  <a:ext uri="{FF2B5EF4-FFF2-40B4-BE49-F238E27FC236}">
                    <a16:creationId xmlns:a16="http://schemas.microsoft.com/office/drawing/2014/main" id="{C331812E-5700-4848-B297-E38F2A89C49B}"/>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51" name="Freeform 974">
                <a:extLst>
                  <a:ext uri="{FF2B5EF4-FFF2-40B4-BE49-F238E27FC236}">
                    <a16:creationId xmlns:a16="http://schemas.microsoft.com/office/drawing/2014/main" id="{3AC61ABC-ADB4-B643-A136-E766F6160005}"/>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52" name="Oval 975">
                <a:extLst>
                  <a:ext uri="{FF2B5EF4-FFF2-40B4-BE49-F238E27FC236}">
                    <a16:creationId xmlns:a16="http://schemas.microsoft.com/office/drawing/2014/main" id="{9DDFFEF5-B6AB-0548-AD01-6520F0568D36}"/>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53" name="Freeform 976">
                <a:extLst>
                  <a:ext uri="{FF2B5EF4-FFF2-40B4-BE49-F238E27FC236}">
                    <a16:creationId xmlns:a16="http://schemas.microsoft.com/office/drawing/2014/main" id="{49F8424A-C2C9-1B47-8658-BB2195297CB5}"/>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54" name="AutoShape 977">
                <a:extLst>
                  <a:ext uri="{FF2B5EF4-FFF2-40B4-BE49-F238E27FC236}">
                    <a16:creationId xmlns:a16="http://schemas.microsoft.com/office/drawing/2014/main" id="{420D232B-869E-6249-961C-01A12E95232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55" name="AutoShape 978">
                <a:extLst>
                  <a:ext uri="{FF2B5EF4-FFF2-40B4-BE49-F238E27FC236}">
                    <a16:creationId xmlns:a16="http://schemas.microsoft.com/office/drawing/2014/main" id="{010A3C00-5438-3042-9454-AAC01B2DB523}"/>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56" name="Oval 979">
                <a:extLst>
                  <a:ext uri="{FF2B5EF4-FFF2-40B4-BE49-F238E27FC236}">
                    <a16:creationId xmlns:a16="http://schemas.microsoft.com/office/drawing/2014/main" id="{7D0F0111-3F7C-684D-A0A6-09260ABBD4AA}"/>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57" name="Oval 980">
                <a:extLst>
                  <a:ext uri="{FF2B5EF4-FFF2-40B4-BE49-F238E27FC236}">
                    <a16:creationId xmlns:a16="http://schemas.microsoft.com/office/drawing/2014/main" id="{28FE3FF0-2975-284F-AEEF-32347D4FF1B1}"/>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hangingPunct="1">
                  <a:defRPr/>
                </a:pPr>
                <a:endParaRPr lang="en-US" altLang="en-US" sz="1350">
                  <a:solidFill>
                    <a:srgbClr val="FF0000"/>
                  </a:solidFill>
                  <a:cs typeface="Arial"/>
                </a:endParaRPr>
              </a:p>
            </p:txBody>
          </p:sp>
          <p:sp>
            <p:nvSpPr>
              <p:cNvPr id="212158" name="Oval 981">
                <a:extLst>
                  <a:ext uri="{FF2B5EF4-FFF2-40B4-BE49-F238E27FC236}">
                    <a16:creationId xmlns:a16="http://schemas.microsoft.com/office/drawing/2014/main" id="{228744DD-C103-F449-A6A9-99E3785C8733}"/>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159" name="Rectangle 982">
                <a:extLst>
                  <a:ext uri="{FF2B5EF4-FFF2-40B4-BE49-F238E27FC236}">
                    <a16:creationId xmlns:a16="http://schemas.microsoft.com/office/drawing/2014/main" id="{C5E078A0-718D-474B-9E4C-EB46718FEB7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grpSp>
      <p:grpSp>
        <p:nvGrpSpPr>
          <p:cNvPr id="211981" name="Group 15">
            <a:extLst>
              <a:ext uri="{FF2B5EF4-FFF2-40B4-BE49-F238E27FC236}">
                <a16:creationId xmlns:a16="http://schemas.microsoft.com/office/drawing/2014/main" id="{246C61B4-2DD0-DC41-8DDB-58BD5215DB8E}"/>
              </a:ext>
            </a:extLst>
          </p:cNvPr>
          <p:cNvGrpSpPr>
            <a:grpSpLocks/>
          </p:cNvGrpSpPr>
          <p:nvPr/>
        </p:nvGrpSpPr>
        <p:grpSpPr bwMode="auto">
          <a:xfrm>
            <a:off x="6923485" y="4133850"/>
            <a:ext cx="742950" cy="548879"/>
            <a:chOff x="7707615" y="4368892"/>
            <a:chExt cx="990551" cy="731635"/>
          </a:xfrm>
        </p:grpSpPr>
        <p:pic>
          <p:nvPicPr>
            <p:cNvPr id="212034" name="Picture 14">
              <a:extLst>
                <a:ext uri="{FF2B5EF4-FFF2-40B4-BE49-F238E27FC236}">
                  <a16:creationId xmlns:a16="http://schemas.microsoft.com/office/drawing/2014/main" id="{8B49AFDD-88BF-0644-9165-905D63288614}"/>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035" name="Group 249">
              <a:extLst>
                <a:ext uri="{FF2B5EF4-FFF2-40B4-BE49-F238E27FC236}">
                  <a16:creationId xmlns:a16="http://schemas.microsoft.com/office/drawing/2014/main" id="{9428D587-7D5E-A643-B7C2-33D002F2E1E9}"/>
                </a:ext>
              </a:extLst>
            </p:cNvPr>
            <p:cNvGrpSpPr>
              <a:grpSpLocks/>
            </p:cNvGrpSpPr>
            <p:nvPr/>
          </p:nvGrpSpPr>
          <p:grpSpPr bwMode="auto">
            <a:xfrm flipH="1">
              <a:off x="7707615" y="4368892"/>
              <a:ext cx="225953" cy="395900"/>
              <a:chOff x="4140" y="429"/>
              <a:chExt cx="1425" cy="2396"/>
            </a:xfrm>
          </p:grpSpPr>
          <p:sp>
            <p:nvSpPr>
              <p:cNvPr id="212102" name="Freeform 250">
                <a:extLst>
                  <a:ext uri="{FF2B5EF4-FFF2-40B4-BE49-F238E27FC236}">
                    <a16:creationId xmlns:a16="http://schemas.microsoft.com/office/drawing/2014/main" id="{AE3FB9AE-64F1-CE4C-93BD-CBDB1EDA6021}"/>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971" name="Rectangle 251">
                <a:extLst>
                  <a:ext uri="{FF2B5EF4-FFF2-40B4-BE49-F238E27FC236}">
                    <a16:creationId xmlns:a16="http://schemas.microsoft.com/office/drawing/2014/main" id="{69BF4E0E-3E93-6C45-A153-F5956ABB684B}"/>
                  </a:ext>
                </a:extLst>
              </p:cNvPr>
              <p:cNvSpPr>
                <a:spLocks noChangeArrowheads="1"/>
              </p:cNvSpPr>
              <p:nvPr/>
            </p:nvSpPr>
            <p:spPr bwMode="auto">
              <a:xfrm>
                <a:off x="4203" y="429"/>
                <a:ext cx="1051" cy="227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104" name="Freeform 252">
                <a:extLst>
                  <a:ext uri="{FF2B5EF4-FFF2-40B4-BE49-F238E27FC236}">
                    <a16:creationId xmlns:a16="http://schemas.microsoft.com/office/drawing/2014/main" id="{E8FDBF27-0875-B54D-A203-35B111948004}"/>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05" name="Freeform 253">
                <a:extLst>
                  <a:ext uri="{FF2B5EF4-FFF2-40B4-BE49-F238E27FC236}">
                    <a16:creationId xmlns:a16="http://schemas.microsoft.com/office/drawing/2014/main" id="{04B3FED4-C9E5-084B-BFDE-FBC2388857C1}"/>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974" name="Rectangle 254">
                <a:extLst>
                  <a:ext uri="{FF2B5EF4-FFF2-40B4-BE49-F238E27FC236}">
                    <a16:creationId xmlns:a16="http://schemas.microsoft.com/office/drawing/2014/main" id="{C103B347-0D35-E648-8B92-D51438E05EA2}"/>
                  </a:ext>
                </a:extLst>
              </p:cNvPr>
              <p:cNvSpPr>
                <a:spLocks noChangeArrowheads="1"/>
              </p:cNvSpPr>
              <p:nvPr/>
            </p:nvSpPr>
            <p:spPr bwMode="auto">
              <a:xfrm>
                <a:off x="4213" y="688"/>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107" name="Group 255">
                <a:extLst>
                  <a:ext uri="{FF2B5EF4-FFF2-40B4-BE49-F238E27FC236}">
                    <a16:creationId xmlns:a16="http://schemas.microsoft.com/office/drawing/2014/main" id="{6BA830CF-5591-9E42-87E4-7706ACB3FC55}"/>
                  </a:ext>
                </a:extLst>
              </p:cNvPr>
              <p:cNvGrpSpPr>
                <a:grpSpLocks/>
              </p:cNvGrpSpPr>
              <p:nvPr/>
            </p:nvGrpSpPr>
            <p:grpSpPr bwMode="auto">
              <a:xfrm>
                <a:off x="4749" y="668"/>
                <a:ext cx="581" cy="145"/>
                <a:chOff x="614" y="2568"/>
                <a:chExt cx="725" cy="139"/>
              </a:xfrm>
            </p:grpSpPr>
            <p:sp>
              <p:nvSpPr>
                <p:cNvPr id="1000" name="AutoShape 256">
                  <a:extLst>
                    <a:ext uri="{FF2B5EF4-FFF2-40B4-BE49-F238E27FC236}">
                      <a16:creationId xmlns:a16="http://schemas.microsoft.com/office/drawing/2014/main" id="{44C87939-08C0-D24F-8B6B-28CC0BEDA57F}"/>
                    </a:ext>
                  </a:extLst>
                </p:cNvPr>
                <p:cNvSpPr>
                  <a:spLocks noChangeArrowheads="1"/>
                </p:cNvSpPr>
                <p:nvPr/>
              </p:nvSpPr>
              <p:spPr bwMode="auto">
                <a:xfrm>
                  <a:off x="620" y="2569"/>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01" name="AutoShape 257">
                  <a:extLst>
                    <a:ext uri="{FF2B5EF4-FFF2-40B4-BE49-F238E27FC236}">
                      <a16:creationId xmlns:a16="http://schemas.microsoft.com/office/drawing/2014/main" id="{B98D89D4-9360-984B-B2E0-C8BE02A09280}"/>
                    </a:ext>
                  </a:extLst>
                </p:cNvPr>
                <p:cNvSpPr>
                  <a:spLocks noChangeArrowheads="1"/>
                </p:cNvSpPr>
                <p:nvPr/>
              </p:nvSpPr>
              <p:spPr bwMode="auto">
                <a:xfrm>
                  <a:off x="645" y="2587"/>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976" name="Rectangle 258">
                <a:extLst>
                  <a:ext uri="{FF2B5EF4-FFF2-40B4-BE49-F238E27FC236}">
                    <a16:creationId xmlns:a16="http://schemas.microsoft.com/office/drawing/2014/main" id="{9C47E505-2EEC-3F48-91A3-F88B03ED839E}"/>
                  </a:ext>
                </a:extLst>
              </p:cNvPr>
              <p:cNvSpPr>
                <a:spLocks noChangeArrowheads="1"/>
              </p:cNvSpPr>
              <p:nvPr/>
            </p:nvSpPr>
            <p:spPr bwMode="auto">
              <a:xfrm>
                <a:off x="4223" y="1015"/>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109" name="Group 259">
                <a:extLst>
                  <a:ext uri="{FF2B5EF4-FFF2-40B4-BE49-F238E27FC236}">
                    <a16:creationId xmlns:a16="http://schemas.microsoft.com/office/drawing/2014/main" id="{B778C37F-D08E-114D-963F-D52DE6587842}"/>
                  </a:ext>
                </a:extLst>
              </p:cNvPr>
              <p:cNvGrpSpPr>
                <a:grpSpLocks/>
              </p:cNvGrpSpPr>
              <p:nvPr/>
            </p:nvGrpSpPr>
            <p:grpSpPr bwMode="auto">
              <a:xfrm>
                <a:off x="4747" y="994"/>
                <a:ext cx="581" cy="134"/>
                <a:chOff x="614" y="2568"/>
                <a:chExt cx="725" cy="139"/>
              </a:xfrm>
            </p:grpSpPr>
            <p:sp>
              <p:nvSpPr>
                <p:cNvPr id="998" name="AutoShape 260">
                  <a:extLst>
                    <a:ext uri="{FF2B5EF4-FFF2-40B4-BE49-F238E27FC236}">
                      <a16:creationId xmlns:a16="http://schemas.microsoft.com/office/drawing/2014/main" id="{9550A1B1-82EE-7841-9D81-E42FD693753D}"/>
                    </a:ext>
                  </a:extLst>
                </p:cNvPr>
                <p:cNvSpPr>
                  <a:spLocks noChangeArrowheads="1"/>
                </p:cNvSpPr>
                <p:nvPr/>
              </p:nvSpPr>
              <p:spPr bwMode="auto">
                <a:xfrm>
                  <a:off x="610" y="2570"/>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99" name="AutoShape 261">
                  <a:extLst>
                    <a:ext uri="{FF2B5EF4-FFF2-40B4-BE49-F238E27FC236}">
                      <a16:creationId xmlns:a16="http://schemas.microsoft.com/office/drawing/2014/main" id="{2BDF4C6F-6870-1143-B70C-D158AFE7C562}"/>
                    </a:ext>
                  </a:extLst>
                </p:cNvPr>
                <p:cNvSpPr>
                  <a:spLocks noChangeArrowheads="1"/>
                </p:cNvSpPr>
                <p:nvPr/>
              </p:nvSpPr>
              <p:spPr bwMode="auto">
                <a:xfrm>
                  <a:off x="623" y="2590"/>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978" name="Rectangle 262">
                <a:extLst>
                  <a:ext uri="{FF2B5EF4-FFF2-40B4-BE49-F238E27FC236}">
                    <a16:creationId xmlns:a16="http://schemas.microsoft.com/office/drawing/2014/main" id="{58CCE7C7-9C37-DB41-806E-3AB5784563E3}"/>
                  </a:ext>
                </a:extLst>
              </p:cNvPr>
              <p:cNvSpPr>
                <a:spLocks noChangeArrowheads="1"/>
              </p:cNvSpPr>
              <p:nvPr/>
            </p:nvSpPr>
            <p:spPr bwMode="auto">
              <a:xfrm>
                <a:off x="4223" y="1361"/>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79" name="Rectangle 263">
                <a:extLst>
                  <a:ext uri="{FF2B5EF4-FFF2-40B4-BE49-F238E27FC236}">
                    <a16:creationId xmlns:a16="http://schemas.microsoft.com/office/drawing/2014/main" id="{DBF18367-F728-D847-BD54-067CD14D0093}"/>
                  </a:ext>
                </a:extLst>
              </p:cNvPr>
              <p:cNvSpPr>
                <a:spLocks noChangeArrowheads="1"/>
              </p:cNvSpPr>
              <p:nvPr/>
            </p:nvSpPr>
            <p:spPr bwMode="auto">
              <a:xfrm>
                <a:off x="4234" y="1649"/>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112" name="Group 264">
                <a:extLst>
                  <a:ext uri="{FF2B5EF4-FFF2-40B4-BE49-F238E27FC236}">
                    <a16:creationId xmlns:a16="http://schemas.microsoft.com/office/drawing/2014/main" id="{22E148B0-0037-E54C-9F98-077BC4E1BCD8}"/>
                  </a:ext>
                </a:extLst>
              </p:cNvPr>
              <p:cNvGrpSpPr>
                <a:grpSpLocks/>
              </p:cNvGrpSpPr>
              <p:nvPr/>
            </p:nvGrpSpPr>
            <p:grpSpPr bwMode="auto">
              <a:xfrm>
                <a:off x="4735" y="1627"/>
                <a:ext cx="582" cy="151"/>
                <a:chOff x="614" y="2568"/>
                <a:chExt cx="725" cy="139"/>
              </a:xfrm>
            </p:grpSpPr>
            <p:sp>
              <p:nvSpPr>
                <p:cNvPr id="996" name="AutoShape 265">
                  <a:extLst>
                    <a:ext uri="{FF2B5EF4-FFF2-40B4-BE49-F238E27FC236}">
                      <a16:creationId xmlns:a16="http://schemas.microsoft.com/office/drawing/2014/main" id="{758460B7-51F1-D94D-B6F3-4A98A312D38E}"/>
                    </a:ext>
                  </a:extLst>
                </p:cNvPr>
                <p:cNvSpPr>
                  <a:spLocks noChangeArrowheads="1"/>
                </p:cNvSpPr>
                <p:nvPr/>
              </p:nvSpPr>
              <p:spPr bwMode="auto">
                <a:xfrm>
                  <a:off x="613" y="2570"/>
                  <a:ext cx="711"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97" name="AutoShape 266">
                  <a:extLst>
                    <a:ext uri="{FF2B5EF4-FFF2-40B4-BE49-F238E27FC236}">
                      <a16:creationId xmlns:a16="http://schemas.microsoft.com/office/drawing/2014/main" id="{B1FE75B0-8411-8E43-BF34-3814B0D1EF94}"/>
                    </a:ext>
                  </a:extLst>
                </p:cNvPr>
                <p:cNvSpPr>
                  <a:spLocks noChangeArrowheads="1"/>
                </p:cNvSpPr>
                <p:nvPr/>
              </p:nvSpPr>
              <p:spPr bwMode="auto">
                <a:xfrm>
                  <a:off x="625" y="2588"/>
                  <a:ext cx="673"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212113" name="Freeform 267">
                <a:extLst>
                  <a:ext uri="{FF2B5EF4-FFF2-40B4-BE49-F238E27FC236}">
                    <a16:creationId xmlns:a16="http://schemas.microsoft.com/office/drawing/2014/main" id="{34C14115-826E-C047-A5AC-61450FA594BA}"/>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114" name="Group 268">
                <a:extLst>
                  <a:ext uri="{FF2B5EF4-FFF2-40B4-BE49-F238E27FC236}">
                    <a16:creationId xmlns:a16="http://schemas.microsoft.com/office/drawing/2014/main" id="{475038A4-EE1A-674A-B169-D29EBCE6A863}"/>
                  </a:ext>
                </a:extLst>
              </p:cNvPr>
              <p:cNvGrpSpPr>
                <a:grpSpLocks/>
              </p:cNvGrpSpPr>
              <p:nvPr/>
            </p:nvGrpSpPr>
            <p:grpSpPr bwMode="auto">
              <a:xfrm>
                <a:off x="4739" y="1327"/>
                <a:ext cx="582" cy="139"/>
                <a:chOff x="614" y="2568"/>
                <a:chExt cx="725" cy="139"/>
              </a:xfrm>
            </p:grpSpPr>
            <p:sp>
              <p:nvSpPr>
                <p:cNvPr id="994" name="AutoShape 269">
                  <a:extLst>
                    <a:ext uri="{FF2B5EF4-FFF2-40B4-BE49-F238E27FC236}">
                      <a16:creationId xmlns:a16="http://schemas.microsoft.com/office/drawing/2014/main" id="{3EA6A658-1C4E-C347-92D9-308B53694BA9}"/>
                    </a:ext>
                  </a:extLst>
                </p:cNvPr>
                <p:cNvSpPr>
                  <a:spLocks noChangeArrowheads="1"/>
                </p:cNvSpPr>
                <p:nvPr/>
              </p:nvSpPr>
              <p:spPr bwMode="auto">
                <a:xfrm>
                  <a:off x="620" y="2544"/>
                  <a:ext cx="723"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95" name="AutoShape 270">
                  <a:extLst>
                    <a:ext uri="{FF2B5EF4-FFF2-40B4-BE49-F238E27FC236}">
                      <a16:creationId xmlns:a16="http://schemas.microsoft.com/office/drawing/2014/main" id="{303A1AB4-A521-4C46-929C-FE93FAEA70EF}"/>
                    </a:ext>
                  </a:extLst>
                </p:cNvPr>
                <p:cNvSpPr>
                  <a:spLocks noChangeArrowheads="1"/>
                </p:cNvSpPr>
                <p:nvPr/>
              </p:nvSpPr>
              <p:spPr bwMode="auto">
                <a:xfrm>
                  <a:off x="645" y="2582"/>
                  <a:ext cx="673"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983" name="Rectangle 271">
                <a:extLst>
                  <a:ext uri="{FF2B5EF4-FFF2-40B4-BE49-F238E27FC236}">
                    <a16:creationId xmlns:a16="http://schemas.microsoft.com/office/drawing/2014/main" id="{F20799A2-C0C0-BC41-B794-662788F2C6D7}"/>
                  </a:ext>
                </a:extLst>
              </p:cNvPr>
              <p:cNvSpPr>
                <a:spLocks noChangeArrowheads="1"/>
              </p:cNvSpPr>
              <p:nvPr/>
            </p:nvSpPr>
            <p:spPr bwMode="auto">
              <a:xfrm>
                <a:off x="5255" y="429"/>
                <a:ext cx="6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116" name="Freeform 272">
                <a:extLst>
                  <a:ext uri="{FF2B5EF4-FFF2-40B4-BE49-F238E27FC236}">
                    <a16:creationId xmlns:a16="http://schemas.microsoft.com/office/drawing/2014/main" id="{D8EB6300-A48F-4842-8305-F21FD306D801}"/>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117" name="Freeform 273">
                <a:extLst>
                  <a:ext uri="{FF2B5EF4-FFF2-40B4-BE49-F238E27FC236}">
                    <a16:creationId xmlns:a16="http://schemas.microsoft.com/office/drawing/2014/main" id="{5069FF5B-6D12-3E48-8698-D0E32C78778C}"/>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986" name="Oval 274">
                <a:extLst>
                  <a:ext uri="{FF2B5EF4-FFF2-40B4-BE49-F238E27FC236}">
                    <a16:creationId xmlns:a16="http://schemas.microsoft.com/office/drawing/2014/main" id="{AFEF1B60-D4F2-134C-8C57-605795353942}"/>
                  </a:ext>
                </a:extLst>
              </p:cNvPr>
              <p:cNvSpPr>
                <a:spLocks noChangeArrowheads="1"/>
              </p:cNvSpPr>
              <p:nvPr/>
            </p:nvSpPr>
            <p:spPr bwMode="auto">
              <a:xfrm>
                <a:off x="5515" y="2609"/>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119" name="Freeform 275">
                <a:extLst>
                  <a:ext uri="{FF2B5EF4-FFF2-40B4-BE49-F238E27FC236}">
                    <a16:creationId xmlns:a16="http://schemas.microsoft.com/office/drawing/2014/main" id="{0200803D-62FF-4441-B044-371B60B47F8E}"/>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988" name="AutoShape 276">
                <a:extLst>
                  <a:ext uri="{FF2B5EF4-FFF2-40B4-BE49-F238E27FC236}">
                    <a16:creationId xmlns:a16="http://schemas.microsoft.com/office/drawing/2014/main" id="{6C7C58BA-3FAC-F540-8627-EF780D6225E3}"/>
                  </a:ext>
                </a:extLst>
              </p:cNvPr>
              <p:cNvSpPr>
                <a:spLocks noChangeArrowheads="1"/>
              </p:cNvSpPr>
              <p:nvPr/>
            </p:nvSpPr>
            <p:spPr bwMode="auto">
              <a:xfrm>
                <a:off x="4143" y="2677"/>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89" name="AutoShape 277">
                <a:extLst>
                  <a:ext uri="{FF2B5EF4-FFF2-40B4-BE49-F238E27FC236}">
                    <a16:creationId xmlns:a16="http://schemas.microsoft.com/office/drawing/2014/main" id="{84DCA700-1BB9-6F4F-9BFB-8C71C31C08AF}"/>
                  </a:ext>
                </a:extLst>
              </p:cNvPr>
              <p:cNvSpPr>
                <a:spLocks noChangeArrowheads="1"/>
              </p:cNvSpPr>
              <p:nvPr/>
            </p:nvSpPr>
            <p:spPr bwMode="auto">
              <a:xfrm>
                <a:off x="4203" y="2705"/>
                <a:ext cx="1071"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90" name="Oval 278">
                <a:extLst>
                  <a:ext uri="{FF2B5EF4-FFF2-40B4-BE49-F238E27FC236}">
                    <a16:creationId xmlns:a16="http://schemas.microsoft.com/office/drawing/2014/main" id="{4DB7668B-A53B-204F-B691-E9B86D643857}"/>
                  </a:ext>
                </a:extLst>
              </p:cNvPr>
              <p:cNvSpPr>
                <a:spLocks noChangeArrowheads="1"/>
              </p:cNvSpPr>
              <p:nvPr/>
            </p:nvSpPr>
            <p:spPr bwMode="auto">
              <a:xfrm>
                <a:off x="4314" y="2379"/>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91" name="Oval 279">
                <a:extLst>
                  <a:ext uri="{FF2B5EF4-FFF2-40B4-BE49-F238E27FC236}">
                    <a16:creationId xmlns:a16="http://schemas.microsoft.com/office/drawing/2014/main" id="{734493BB-E4C9-364B-BE72-1ED56D27A6EE}"/>
                  </a:ext>
                </a:extLst>
              </p:cNvPr>
              <p:cNvSpPr>
                <a:spLocks noChangeArrowheads="1"/>
              </p:cNvSpPr>
              <p:nvPr/>
            </p:nvSpPr>
            <p:spPr bwMode="auto">
              <a:xfrm>
                <a:off x="4484" y="2379"/>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dirty="0">
                  <a:solidFill>
                    <a:srgbClr val="FF0000"/>
                  </a:solidFill>
                  <a:cs typeface="Arial"/>
                </a:endParaRPr>
              </a:p>
            </p:txBody>
          </p:sp>
          <p:sp>
            <p:nvSpPr>
              <p:cNvPr id="992" name="Oval 280">
                <a:extLst>
                  <a:ext uri="{FF2B5EF4-FFF2-40B4-BE49-F238E27FC236}">
                    <a16:creationId xmlns:a16="http://schemas.microsoft.com/office/drawing/2014/main" id="{4FFB10A2-7D14-FB42-81F1-AC7500333CE6}"/>
                  </a:ext>
                </a:extLst>
              </p:cNvPr>
              <p:cNvSpPr>
                <a:spLocks noChangeArrowheads="1"/>
              </p:cNvSpPr>
              <p:nvPr/>
            </p:nvSpPr>
            <p:spPr bwMode="auto">
              <a:xfrm>
                <a:off x="4664" y="2379"/>
                <a:ext cx="160" cy="13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993" name="Rectangle 281">
                <a:extLst>
                  <a:ext uri="{FF2B5EF4-FFF2-40B4-BE49-F238E27FC236}">
                    <a16:creationId xmlns:a16="http://schemas.microsoft.com/office/drawing/2014/main" id="{0C4D4532-5385-5144-B156-410652EF6C6B}"/>
                  </a:ext>
                </a:extLst>
              </p:cNvPr>
              <p:cNvSpPr>
                <a:spLocks noChangeArrowheads="1"/>
              </p:cNvSpPr>
              <p:nvPr/>
            </p:nvSpPr>
            <p:spPr bwMode="auto">
              <a:xfrm>
                <a:off x="5064" y="1831"/>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grpSp>
          <p:nvGrpSpPr>
            <p:cNvPr id="212036" name="Group 249">
              <a:extLst>
                <a:ext uri="{FF2B5EF4-FFF2-40B4-BE49-F238E27FC236}">
                  <a16:creationId xmlns:a16="http://schemas.microsoft.com/office/drawing/2014/main" id="{4E9454F6-8C78-1B44-A45E-659D47F71046}"/>
                </a:ext>
              </a:extLst>
            </p:cNvPr>
            <p:cNvGrpSpPr>
              <a:grpSpLocks/>
            </p:cNvGrpSpPr>
            <p:nvPr/>
          </p:nvGrpSpPr>
          <p:grpSpPr bwMode="auto">
            <a:xfrm flipH="1">
              <a:off x="7939866" y="4369199"/>
              <a:ext cx="225953" cy="395900"/>
              <a:chOff x="4140" y="429"/>
              <a:chExt cx="1425" cy="2396"/>
            </a:xfrm>
          </p:grpSpPr>
          <p:sp>
            <p:nvSpPr>
              <p:cNvPr id="212070" name="Freeform 250">
                <a:extLst>
                  <a:ext uri="{FF2B5EF4-FFF2-40B4-BE49-F238E27FC236}">
                    <a16:creationId xmlns:a16="http://schemas.microsoft.com/office/drawing/2014/main" id="{A03C8245-84E8-1547-98F3-D419F0F33977}"/>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04" name="Rectangle 251">
                <a:extLst>
                  <a:ext uri="{FF2B5EF4-FFF2-40B4-BE49-F238E27FC236}">
                    <a16:creationId xmlns:a16="http://schemas.microsoft.com/office/drawing/2014/main" id="{D4658AF0-46BC-3C41-9BE0-B3058E1571A9}"/>
                  </a:ext>
                </a:extLst>
              </p:cNvPr>
              <p:cNvSpPr>
                <a:spLocks noChangeArrowheads="1"/>
              </p:cNvSpPr>
              <p:nvPr/>
            </p:nvSpPr>
            <p:spPr bwMode="auto">
              <a:xfrm>
                <a:off x="4207" y="427"/>
                <a:ext cx="1051"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072" name="Freeform 252">
                <a:extLst>
                  <a:ext uri="{FF2B5EF4-FFF2-40B4-BE49-F238E27FC236}">
                    <a16:creationId xmlns:a16="http://schemas.microsoft.com/office/drawing/2014/main" id="{C051241D-9938-2247-81A7-005E60E6A8D5}"/>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73" name="Freeform 253">
                <a:extLst>
                  <a:ext uri="{FF2B5EF4-FFF2-40B4-BE49-F238E27FC236}">
                    <a16:creationId xmlns:a16="http://schemas.microsoft.com/office/drawing/2014/main" id="{D1D41A11-05E7-684B-A0AE-EC2C9DD52B88}"/>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07" name="Rectangle 254">
                <a:extLst>
                  <a:ext uri="{FF2B5EF4-FFF2-40B4-BE49-F238E27FC236}">
                    <a16:creationId xmlns:a16="http://schemas.microsoft.com/office/drawing/2014/main" id="{CDB6110C-F2A9-2A42-A814-225C606AF356}"/>
                  </a:ext>
                </a:extLst>
              </p:cNvPr>
              <p:cNvSpPr>
                <a:spLocks noChangeArrowheads="1"/>
              </p:cNvSpPr>
              <p:nvPr/>
            </p:nvSpPr>
            <p:spPr bwMode="auto">
              <a:xfrm>
                <a:off x="4207" y="696"/>
                <a:ext cx="60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075" name="Group 255">
                <a:extLst>
                  <a:ext uri="{FF2B5EF4-FFF2-40B4-BE49-F238E27FC236}">
                    <a16:creationId xmlns:a16="http://schemas.microsoft.com/office/drawing/2014/main" id="{4AA01198-881E-674B-8D85-89B4A423F01B}"/>
                  </a:ext>
                </a:extLst>
              </p:cNvPr>
              <p:cNvGrpSpPr>
                <a:grpSpLocks/>
              </p:cNvGrpSpPr>
              <p:nvPr/>
            </p:nvGrpSpPr>
            <p:grpSpPr bwMode="auto">
              <a:xfrm>
                <a:off x="4749" y="668"/>
                <a:ext cx="581" cy="145"/>
                <a:chOff x="614" y="2568"/>
                <a:chExt cx="725" cy="139"/>
              </a:xfrm>
            </p:grpSpPr>
            <p:sp>
              <p:nvSpPr>
                <p:cNvPr id="1033" name="AutoShape 256">
                  <a:extLst>
                    <a:ext uri="{FF2B5EF4-FFF2-40B4-BE49-F238E27FC236}">
                      <a16:creationId xmlns:a16="http://schemas.microsoft.com/office/drawing/2014/main" id="{68DC4A52-F420-DE43-A08E-43238B4C5A5A}"/>
                    </a:ext>
                  </a:extLst>
                </p:cNvPr>
                <p:cNvSpPr>
                  <a:spLocks noChangeArrowheads="1"/>
                </p:cNvSpPr>
                <p:nvPr/>
              </p:nvSpPr>
              <p:spPr bwMode="auto">
                <a:xfrm>
                  <a:off x="612" y="2567"/>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34" name="AutoShape 257">
                  <a:extLst>
                    <a:ext uri="{FF2B5EF4-FFF2-40B4-BE49-F238E27FC236}">
                      <a16:creationId xmlns:a16="http://schemas.microsoft.com/office/drawing/2014/main" id="{1F90C38E-6529-6D43-AF3F-FCF2C272690D}"/>
                    </a:ext>
                  </a:extLst>
                </p:cNvPr>
                <p:cNvSpPr>
                  <a:spLocks noChangeArrowheads="1"/>
                </p:cNvSpPr>
                <p:nvPr/>
              </p:nvSpPr>
              <p:spPr bwMode="auto">
                <a:xfrm>
                  <a:off x="624" y="2586"/>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1009" name="Rectangle 258">
                <a:extLst>
                  <a:ext uri="{FF2B5EF4-FFF2-40B4-BE49-F238E27FC236}">
                    <a16:creationId xmlns:a16="http://schemas.microsoft.com/office/drawing/2014/main" id="{A6C50548-B5A8-DD41-960F-934AB506C6BC}"/>
                  </a:ext>
                </a:extLst>
              </p:cNvPr>
              <p:cNvSpPr>
                <a:spLocks noChangeArrowheads="1"/>
              </p:cNvSpPr>
              <p:nvPr/>
            </p:nvSpPr>
            <p:spPr bwMode="auto">
              <a:xfrm>
                <a:off x="4227" y="1023"/>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077" name="Group 259">
                <a:extLst>
                  <a:ext uri="{FF2B5EF4-FFF2-40B4-BE49-F238E27FC236}">
                    <a16:creationId xmlns:a16="http://schemas.microsoft.com/office/drawing/2014/main" id="{B50052D3-6E51-A24F-8DA6-1A1FB1E76A45}"/>
                  </a:ext>
                </a:extLst>
              </p:cNvPr>
              <p:cNvGrpSpPr>
                <a:grpSpLocks/>
              </p:cNvGrpSpPr>
              <p:nvPr/>
            </p:nvGrpSpPr>
            <p:grpSpPr bwMode="auto">
              <a:xfrm>
                <a:off x="4747" y="994"/>
                <a:ext cx="581" cy="134"/>
                <a:chOff x="614" y="2568"/>
                <a:chExt cx="725" cy="139"/>
              </a:xfrm>
            </p:grpSpPr>
            <p:sp>
              <p:nvSpPr>
                <p:cNvPr id="1031" name="AutoShape 260">
                  <a:extLst>
                    <a:ext uri="{FF2B5EF4-FFF2-40B4-BE49-F238E27FC236}">
                      <a16:creationId xmlns:a16="http://schemas.microsoft.com/office/drawing/2014/main" id="{F197C4B6-E0DE-F849-B48E-BCEE5E7A9212}"/>
                    </a:ext>
                  </a:extLst>
                </p:cNvPr>
                <p:cNvSpPr>
                  <a:spLocks noChangeArrowheads="1"/>
                </p:cNvSpPr>
                <p:nvPr/>
              </p:nvSpPr>
              <p:spPr bwMode="auto">
                <a:xfrm>
                  <a:off x="614" y="2568"/>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32" name="AutoShape 261">
                  <a:extLst>
                    <a:ext uri="{FF2B5EF4-FFF2-40B4-BE49-F238E27FC236}">
                      <a16:creationId xmlns:a16="http://schemas.microsoft.com/office/drawing/2014/main" id="{93DD5F29-0A86-D349-B160-42359A1BEF2F}"/>
                    </a:ext>
                  </a:extLst>
                </p:cNvPr>
                <p:cNvSpPr>
                  <a:spLocks noChangeArrowheads="1"/>
                </p:cNvSpPr>
                <p:nvPr/>
              </p:nvSpPr>
              <p:spPr bwMode="auto">
                <a:xfrm>
                  <a:off x="627" y="2588"/>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1011" name="Rectangle 262">
                <a:extLst>
                  <a:ext uri="{FF2B5EF4-FFF2-40B4-BE49-F238E27FC236}">
                    <a16:creationId xmlns:a16="http://schemas.microsoft.com/office/drawing/2014/main" id="{2CEEAE7B-F0C2-3741-812C-E68B25F4271E}"/>
                  </a:ext>
                </a:extLst>
              </p:cNvPr>
              <p:cNvSpPr>
                <a:spLocks noChangeArrowheads="1"/>
              </p:cNvSpPr>
              <p:nvPr/>
            </p:nvSpPr>
            <p:spPr bwMode="auto">
              <a:xfrm>
                <a:off x="4217" y="1359"/>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12" name="Rectangle 263">
                <a:extLst>
                  <a:ext uri="{FF2B5EF4-FFF2-40B4-BE49-F238E27FC236}">
                    <a16:creationId xmlns:a16="http://schemas.microsoft.com/office/drawing/2014/main" id="{D214CDE3-D2A8-274C-8077-E1A2A229E83F}"/>
                  </a:ext>
                </a:extLst>
              </p:cNvPr>
              <p:cNvSpPr>
                <a:spLocks noChangeArrowheads="1"/>
              </p:cNvSpPr>
              <p:nvPr/>
            </p:nvSpPr>
            <p:spPr bwMode="auto">
              <a:xfrm>
                <a:off x="4227" y="1657"/>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080" name="Group 264">
                <a:extLst>
                  <a:ext uri="{FF2B5EF4-FFF2-40B4-BE49-F238E27FC236}">
                    <a16:creationId xmlns:a16="http://schemas.microsoft.com/office/drawing/2014/main" id="{6E439FEA-F5FC-3B4E-9319-CE3BAECB554A}"/>
                  </a:ext>
                </a:extLst>
              </p:cNvPr>
              <p:cNvGrpSpPr>
                <a:grpSpLocks/>
              </p:cNvGrpSpPr>
              <p:nvPr/>
            </p:nvGrpSpPr>
            <p:grpSpPr bwMode="auto">
              <a:xfrm>
                <a:off x="4735" y="1627"/>
                <a:ext cx="582" cy="151"/>
                <a:chOff x="614" y="2568"/>
                <a:chExt cx="725" cy="139"/>
              </a:xfrm>
            </p:grpSpPr>
            <p:sp>
              <p:nvSpPr>
                <p:cNvPr id="1029" name="AutoShape 265">
                  <a:extLst>
                    <a:ext uri="{FF2B5EF4-FFF2-40B4-BE49-F238E27FC236}">
                      <a16:creationId xmlns:a16="http://schemas.microsoft.com/office/drawing/2014/main" id="{C9355DB6-C6B8-FF44-B122-7F1B0154AD4C}"/>
                    </a:ext>
                  </a:extLst>
                </p:cNvPr>
                <p:cNvSpPr>
                  <a:spLocks noChangeArrowheads="1"/>
                </p:cNvSpPr>
                <p:nvPr/>
              </p:nvSpPr>
              <p:spPr bwMode="auto">
                <a:xfrm>
                  <a:off x="617" y="2569"/>
                  <a:ext cx="711"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30" name="AutoShape 266">
                  <a:extLst>
                    <a:ext uri="{FF2B5EF4-FFF2-40B4-BE49-F238E27FC236}">
                      <a16:creationId xmlns:a16="http://schemas.microsoft.com/office/drawing/2014/main" id="{49670351-9F5F-4D49-B71A-D4248C3860E6}"/>
                    </a:ext>
                  </a:extLst>
                </p:cNvPr>
                <p:cNvSpPr>
                  <a:spLocks noChangeArrowheads="1"/>
                </p:cNvSpPr>
                <p:nvPr/>
              </p:nvSpPr>
              <p:spPr bwMode="auto">
                <a:xfrm>
                  <a:off x="629" y="2586"/>
                  <a:ext cx="67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212081" name="Freeform 267">
                <a:extLst>
                  <a:ext uri="{FF2B5EF4-FFF2-40B4-BE49-F238E27FC236}">
                    <a16:creationId xmlns:a16="http://schemas.microsoft.com/office/drawing/2014/main" id="{8C813492-9EA7-3A44-9D0E-5EE281C2F7A5}"/>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082" name="Group 268">
                <a:extLst>
                  <a:ext uri="{FF2B5EF4-FFF2-40B4-BE49-F238E27FC236}">
                    <a16:creationId xmlns:a16="http://schemas.microsoft.com/office/drawing/2014/main" id="{401906C0-A649-EA4C-AD29-60A7328EFA7F}"/>
                  </a:ext>
                </a:extLst>
              </p:cNvPr>
              <p:cNvGrpSpPr>
                <a:grpSpLocks/>
              </p:cNvGrpSpPr>
              <p:nvPr/>
            </p:nvGrpSpPr>
            <p:grpSpPr bwMode="auto">
              <a:xfrm>
                <a:off x="4739" y="1327"/>
                <a:ext cx="582" cy="139"/>
                <a:chOff x="614" y="2568"/>
                <a:chExt cx="725" cy="139"/>
              </a:xfrm>
            </p:grpSpPr>
            <p:sp>
              <p:nvSpPr>
                <p:cNvPr id="1027" name="AutoShape 269">
                  <a:extLst>
                    <a:ext uri="{FF2B5EF4-FFF2-40B4-BE49-F238E27FC236}">
                      <a16:creationId xmlns:a16="http://schemas.microsoft.com/office/drawing/2014/main" id="{6D630F50-E03D-D54B-AD8B-C27CDE09FDC9}"/>
                    </a:ext>
                  </a:extLst>
                </p:cNvPr>
                <p:cNvSpPr>
                  <a:spLocks noChangeArrowheads="1"/>
                </p:cNvSpPr>
                <p:nvPr/>
              </p:nvSpPr>
              <p:spPr bwMode="auto">
                <a:xfrm>
                  <a:off x="612" y="2571"/>
                  <a:ext cx="761" cy="13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28" name="AutoShape 270">
                  <a:extLst>
                    <a:ext uri="{FF2B5EF4-FFF2-40B4-BE49-F238E27FC236}">
                      <a16:creationId xmlns:a16="http://schemas.microsoft.com/office/drawing/2014/main" id="{3017E51C-7609-2E48-8538-5848C41247B2}"/>
                    </a:ext>
                  </a:extLst>
                </p:cNvPr>
                <p:cNvSpPr>
                  <a:spLocks noChangeArrowheads="1"/>
                </p:cNvSpPr>
                <p:nvPr/>
              </p:nvSpPr>
              <p:spPr bwMode="auto">
                <a:xfrm>
                  <a:off x="624" y="2590"/>
                  <a:ext cx="72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1016" name="Rectangle 271">
                <a:extLst>
                  <a:ext uri="{FF2B5EF4-FFF2-40B4-BE49-F238E27FC236}">
                    <a16:creationId xmlns:a16="http://schemas.microsoft.com/office/drawing/2014/main" id="{651B996A-729D-A14F-9266-27B9137CBA47}"/>
                  </a:ext>
                </a:extLst>
              </p:cNvPr>
              <p:cNvSpPr>
                <a:spLocks noChangeArrowheads="1"/>
              </p:cNvSpPr>
              <p:nvPr/>
            </p:nvSpPr>
            <p:spPr bwMode="auto">
              <a:xfrm>
                <a:off x="5248" y="427"/>
                <a:ext cx="70" cy="229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084" name="Freeform 272">
                <a:extLst>
                  <a:ext uri="{FF2B5EF4-FFF2-40B4-BE49-F238E27FC236}">
                    <a16:creationId xmlns:a16="http://schemas.microsoft.com/office/drawing/2014/main" id="{6B82CA0B-96B1-5C4F-BD88-422C7BF99872}"/>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85" name="Freeform 273">
                <a:extLst>
                  <a:ext uri="{FF2B5EF4-FFF2-40B4-BE49-F238E27FC236}">
                    <a16:creationId xmlns:a16="http://schemas.microsoft.com/office/drawing/2014/main" id="{45542DB4-486A-8545-8B5E-F0F0A3148C21}"/>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19" name="Oval 274">
                <a:extLst>
                  <a:ext uri="{FF2B5EF4-FFF2-40B4-BE49-F238E27FC236}">
                    <a16:creationId xmlns:a16="http://schemas.microsoft.com/office/drawing/2014/main" id="{435B7EFD-D157-2C4F-8DF0-32699F988FBD}"/>
                  </a:ext>
                </a:extLst>
              </p:cNvPr>
              <p:cNvSpPr>
                <a:spLocks noChangeArrowheads="1"/>
              </p:cNvSpPr>
              <p:nvPr/>
            </p:nvSpPr>
            <p:spPr bwMode="auto">
              <a:xfrm>
                <a:off x="5518" y="2617"/>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087" name="Freeform 275">
                <a:extLst>
                  <a:ext uri="{FF2B5EF4-FFF2-40B4-BE49-F238E27FC236}">
                    <a16:creationId xmlns:a16="http://schemas.microsoft.com/office/drawing/2014/main" id="{91EEEC1B-222B-2041-8B74-71DB51088E9D}"/>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21" name="AutoShape 276">
                <a:extLst>
                  <a:ext uri="{FF2B5EF4-FFF2-40B4-BE49-F238E27FC236}">
                    <a16:creationId xmlns:a16="http://schemas.microsoft.com/office/drawing/2014/main" id="{2E4D5386-12FD-904A-A597-3248471B1814}"/>
                  </a:ext>
                </a:extLst>
              </p:cNvPr>
              <p:cNvSpPr>
                <a:spLocks noChangeArrowheads="1"/>
              </p:cNvSpPr>
              <p:nvPr/>
            </p:nvSpPr>
            <p:spPr bwMode="auto">
              <a:xfrm>
                <a:off x="4136" y="2684"/>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22" name="AutoShape 277">
                <a:extLst>
                  <a:ext uri="{FF2B5EF4-FFF2-40B4-BE49-F238E27FC236}">
                    <a16:creationId xmlns:a16="http://schemas.microsoft.com/office/drawing/2014/main" id="{405DC85D-D545-9549-815B-7EF5CE6A7EDC}"/>
                  </a:ext>
                </a:extLst>
              </p:cNvPr>
              <p:cNvSpPr>
                <a:spLocks noChangeArrowheads="1"/>
              </p:cNvSpPr>
              <p:nvPr/>
            </p:nvSpPr>
            <p:spPr bwMode="auto">
              <a:xfrm>
                <a:off x="4207" y="2713"/>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23" name="Oval 278">
                <a:extLst>
                  <a:ext uri="{FF2B5EF4-FFF2-40B4-BE49-F238E27FC236}">
                    <a16:creationId xmlns:a16="http://schemas.microsoft.com/office/drawing/2014/main" id="{E7D84189-0B0B-2344-A5F0-0C10C7C10926}"/>
                  </a:ext>
                </a:extLst>
              </p:cNvPr>
              <p:cNvSpPr>
                <a:spLocks noChangeArrowheads="1"/>
              </p:cNvSpPr>
              <p:nvPr/>
            </p:nvSpPr>
            <p:spPr bwMode="auto">
              <a:xfrm>
                <a:off x="4307" y="2387"/>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24" name="Oval 279">
                <a:extLst>
                  <a:ext uri="{FF2B5EF4-FFF2-40B4-BE49-F238E27FC236}">
                    <a16:creationId xmlns:a16="http://schemas.microsoft.com/office/drawing/2014/main" id="{5EAF772E-478C-8E4A-93CB-26B379E18F52}"/>
                  </a:ext>
                </a:extLst>
              </p:cNvPr>
              <p:cNvSpPr>
                <a:spLocks noChangeArrowheads="1"/>
              </p:cNvSpPr>
              <p:nvPr/>
            </p:nvSpPr>
            <p:spPr bwMode="auto">
              <a:xfrm>
                <a:off x="4487" y="2387"/>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dirty="0">
                  <a:solidFill>
                    <a:srgbClr val="FF0000"/>
                  </a:solidFill>
                  <a:cs typeface="Arial"/>
                </a:endParaRPr>
              </a:p>
            </p:txBody>
          </p:sp>
          <p:sp>
            <p:nvSpPr>
              <p:cNvPr id="1025" name="Oval 280">
                <a:extLst>
                  <a:ext uri="{FF2B5EF4-FFF2-40B4-BE49-F238E27FC236}">
                    <a16:creationId xmlns:a16="http://schemas.microsoft.com/office/drawing/2014/main" id="{27AE0AC9-B7B9-4E40-B5F3-DEC4F7D4DE07}"/>
                  </a:ext>
                </a:extLst>
              </p:cNvPr>
              <p:cNvSpPr>
                <a:spLocks noChangeArrowheads="1"/>
              </p:cNvSpPr>
              <p:nvPr/>
            </p:nvSpPr>
            <p:spPr bwMode="auto">
              <a:xfrm>
                <a:off x="4657" y="2387"/>
                <a:ext cx="160" cy="13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26" name="Rectangle 281">
                <a:extLst>
                  <a:ext uri="{FF2B5EF4-FFF2-40B4-BE49-F238E27FC236}">
                    <a16:creationId xmlns:a16="http://schemas.microsoft.com/office/drawing/2014/main" id="{FBC56F80-E750-304F-95F3-C043C627AFC8}"/>
                  </a:ext>
                </a:extLst>
              </p:cNvPr>
              <p:cNvSpPr>
                <a:spLocks noChangeArrowheads="1"/>
              </p:cNvSpPr>
              <p:nvPr/>
            </p:nvSpPr>
            <p:spPr bwMode="auto">
              <a:xfrm>
                <a:off x="5068" y="1839"/>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grpSp>
          <p:nvGrpSpPr>
            <p:cNvPr id="212037" name="Group 249">
              <a:extLst>
                <a:ext uri="{FF2B5EF4-FFF2-40B4-BE49-F238E27FC236}">
                  <a16:creationId xmlns:a16="http://schemas.microsoft.com/office/drawing/2014/main" id="{063CADA8-4BAC-AB4C-87C1-F68FF3A8BFF2}"/>
                </a:ext>
              </a:extLst>
            </p:cNvPr>
            <p:cNvGrpSpPr>
              <a:grpSpLocks/>
            </p:cNvGrpSpPr>
            <p:nvPr/>
          </p:nvGrpSpPr>
          <p:grpSpPr bwMode="auto">
            <a:xfrm flipH="1">
              <a:off x="8472213" y="4384408"/>
              <a:ext cx="225953" cy="395900"/>
              <a:chOff x="4140" y="429"/>
              <a:chExt cx="1425" cy="2396"/>
            </a:xfrm>
          </p:grpSpPr>
          <p:sp>
            <p:nvSpPr>
              <p:cNvPr id="212038" name="Freeform 250">
                <a:extLst>
                  <a:ext uri="{FF2B5EF4-FFF2-40B4-BE49-F238E27FC236}">
                    <a16:creationId xmlns:a16="http://schemas.microsoft.com/office/drawing/2014/main" id="{83609DD9-788C-B34B-A84D-5AF80A7E89FA}"/>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37" name="Rectangle 251">
                <a:extLst>
                  <a:ext uri="{FF2B5EF4-FFF2-40B4-BE49-F238E27FC236}">
                    <a16:creationId xmlns:a16="http://schemas.microsoft.com/office/drawing/2014/main" id="{9A83466C-E4FD-704C-B5A3-73372A72E720}"/>
                  </a:ext>
                </a:extLst>
              </p:cNvPr>
              <p:cNvSpPr>
                <a:spLocks noChangeArrowheads="1"/>
              </p:cNvSpPr>
              <p:nvPr/>
            </p:nvSpPr>
            <p:spPr bwMode="auto">
              <a:xfrm>
                <a:off x="4200" y="431"/>
                <a:ext cx="1051" cy="227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040" name="Freeform 252">
                <a:extLst>
                  <a:ext uri="{FF2B5EF4-FFF2-40B4-BE49-F238E27FC236}">
                    <a16:creationId xmlns:a16="http://schemas.microsoft.com/office/drawing/2014/main" id="{6B912C6A-CA11-6241-B86E-7D90B7966DCF}"/>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41" name="Freeform 253">
                <a:extLst>
                  <a:ext uri="{FF2B5EF4-FFF2-40B4-BE49-F238E27FC236}">
                    <a16:creationId xmlns:a16="http://schemas.microsoft.com/office/drawing/2014/main" id="{4EF65B28-986F-2941-82BF-82235F3C0F30}"/>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40" name="Rectangle 254">
                <a:extLst>
                  <a:ext uri="{FF2B5EF4-FFF2-40B4-BE49-F238E27FC236}">
                    <a16:creationId xmlns:a16="http://schemas.microsoft.com/office/drawing/2014/main" id="{2E0706E9-4632-5147-9763-45281A5F5070}"/>
                  </a:ext>
                </a:extLst>
              </p:cNvPr>
              <p:cNvSpPr>
                <a:spLocks noChangeArrowheads="1"/>
              </p:cNvSpPr>
              <p:nvPr/>
            </p:nvSpPr>
            <p:spPr bwMode="auto">
              <a:xfrm>
                <a:off x="4210" y="690"/>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043" name="Group 255">
                <a:extLst>
                  <a:ext uri="{FF2B5EF4-FFF2-40B4-BE49-F238E27FC236}">
                    <a16:creationId xmlns:a16="http://schemas.microsoft.com/office/drawing/2014/main" id="{AFDA2183-F275-5945-8D00-53B62203DF25}"/>
                  </a:ext>
                </a:extLst>
              </p:cNvPr>
              <p:cNvGrpSpPr>
                <a:grpSpLocks/>
              </p:cNvGrpSpPr>
              <p:nvPr/>
            </p:nvGrpSpPr>
            <p:grpSpPr bwMode="auto">
              <a:xfrm>
                <a:off x="4749" y="668"/>
                <a:ext cx="581" cy="145"/>
                <a:chOff x="614" y="2568"/>
                <a:chExt cx="725" cy="139"/>
              </a:xfrm>
            </p:grpSpPr>
            <p:sp>
              <p:nvSpPr>
                <p:cNvPr id="1066" name="AutoShape 256">
                  <a:extLst>
                    <a:ext uri="{FF2B5EF4-FFF2-40B4-BE49-F238E27FC236}">
                      <a16:creationId xmlns:a16="http://schemas.microsoft.com/office/drawing/2014/main" id="{6771E5BD-9EAE-334D-A62A-489F0A6F3B96}"/>
                    </a:ext>
                  </a:extLst>
                </p:cNvPr>
                <p:cNvSpPr>
                  <a:spLocks noChangeArrowheads="1"/>
                </p:cNvSpPr>
                <p:nvPr/>
              </p:nvSpPr>
              <p:spPr bwMode="auto">
                <a:xfrm>
                  <a:off x="616" y="2571"/>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67" name="AutoShape 257">
                  <a:extLst>
                    <a:ext uri="{FF2B5EF4-FFF2-40B4-BE49-F238E27FC236}">
                      <a16:creationId xmlns:a16="http://schemas.microsoft.com/office/drawing/2014/main" id="{EDB32EF2-BB3C-FA43-98D2-E17A7C0B2946}"/>
                    </a:ext>
                  </a:extLst>
                </p:cNvPr>
                <p:cNvSpPr>
                  <a:spLocks noChangeArrowheads="1"/>
                </p:cNvSpPr>
                <p:nvPr/>
              </p:nvSpPr>
              <p:spPr bwMode="auto">
                <a:xfrm>
                  <a:off x="629" y="2590"/>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1042" name="Rectangle 258">
                <a:extLst>
                  <a:ext uri="{FF2B5EF4-FFF2-40B4-BE49-F238E27FC236}">
                    <a16:creationId xmlns:a16="http://schemas.microsoft.com/office/drawing/2014/main" id="{BC61EC3E-F484-3D44-8AB5-E7A307F177D6}"/>
                  </a:ext>
                </a:extLst>
              </p:cNvPr>
              <p:cNvSpPr>
                <a:spLocks noChangeArrowheads="1"/>
              </p:cNvSpPr>
              <p:nvPr/>
            </p:nvSpPr>
            <p:spPr bwMode="auto">
              <a:xfrm>
                <a:off x="4220" y="1017"/>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045" name="Group 259">
                <a:extLst>
                  <a:ext uri="{FF2B5EF4-FFF2-40B4-BE49-F238E27FC236}">
                    <a16:creationId xmlns:a16="http://schemas.microsoft.com/office/drawing/2014/main" id="{59D9A9D5-9943-2D41-B20D-6F38276B0DA2}"/>
                  </a:ext>
                </a:extLst>
              </p:cNvPr>
              <p:cNvGrpSpPr>
                <a:grpSpLocks/>
              </p:cNvGrpSpPr>
              <p:nvPr/>
            </p:nvGrpSpPr>
            <p:grpSpPr bwMode="auto">
              <a:xfrm>
                <a:off x="4747" y="994"/>
                <a:ext cx="581" cy="134"/>
                <a:chOff x="614" y="2568"/>
                <a:chExt cx="725" cy="139"/>
              </a:xfrm>
            </p:grpSpPr>
            <p:sp>
              <p:nvSpPr>
                <p:cNvPr id="1064" name="AutoShape 260">
                  <a:extLst>
                    <a:ext uri="{FF2B5EF4-FFF2-40B4-BE49-F238E27FC236}">
                      <a16:creationId xmlns:a16="http://schemas.microsoft.com/office/drawing/2014/main" id="{8D06F510-A5A6-DE4C-9A08-7E75EB9E601A}"/>
                    </a:ext>
                  </a:extLst>
                </p:cNvPr>
                <p:cNvSpPr>
                  <a:spLocks noChangeArrowheads="1"/>
                </p:cNvSpPr>
                <p:nvPr/>
              </p:nvSpPr>
              <p:spPr bwMode="auto">
                <a:xfrm>
                  <a:off x="581" y="2572"/>
                  <a:ext cx="725"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65" name="AutoShape 261">
                  <a:extLst>
                    <a:ext uri="{FF2B5EF4-FFF2-40B4-BE49-F238E27FC236}">
                      <a16:creationId xmlns:a16="http://schemas.microsoft.com/office/drawing/2014/main" id="{8FF0110B-B100-9542-B3BF-7AA2C9E42D10}"/>
                    </a:ext>
                  </a:extLst>
                </p:cNvPr>
                <p:cNvSpPr>
                  <a:spLocks noChangeArrowheads="1"/>
                </p:cNvSpPr>
                <p:nvPr/>
              </p:nvSpPr>
              <p:spPr bwMode="auto">
                <a:xfrm>
                  <a:off x="594" y="2592"/>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1044" name="Rectangle 262">
                <a:extLst>
                  <a:ext uri="{FF2B5EF4-FFF2-40B4-BE49-F238E27FC236}">
                    <a16:creationId xmlns:a16="http://schemas.microsoft.com/office/drawing/2014/main" id="{3DC50D41-35CD-1341-A6D5-D950C8EDB19A}"/>
                  </a:ext>
                </a:extLst>
              </p:cNvPr>
              <p:cNvSpPr>
                <a:spLocks noChangeArrowheads="1"/>
              </p:cNvSpPr>
              <p:nvPr/>
            </p:nvSpPr>
            <p:spPr bwMode="auto">
              <a:xfrm>
                <a:off x="4220" y="1363"/>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45" name="Rectangle 263">
                <a:extLst>
                  <a:ext uri="{FF2B5EF4-FFF2-40B4-BE49-F238E27FC236}">
                    <a16:creationId xmlns:a16="http://schemas.microsoft.com/office/drawing/2014/main" id="{7337A979-AD5D-9D44-B53F-15B562751712}"/>
                  </a:ext>
                </a:extLst>
              </p:cNvPr>
              <p:cNvSpPr>
                <a:spLocks noChangeArrowheads="1"/>
              </p:cNvSpPr>
              <p:nvPr/>
            </p:nvSpPr>
            <p:spPr bwMode="auto">
              <a:xfrm>
                <a:off x="4230" y="1651"/>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nvGrpSpPr>
              <p:cNvPr id="212048" name="Group 264">
                <a:extLst>
                  <a:ext uri="{FF2B5EF4-FFF2-40B4-BE49-F238E27FC236}">
                    <a16:creationId xmlns:a16="http://schemas.microsoft.com/office/drawing/2014/main" id="{941F8FDA-8D7F-2346-A6C2-6EA10A4250C9}"/>
                  </a:ext>
                </a:extLst>
              </p:cNvPr>
              <p:cNvGrpSpPr>
                <a:grpSpLocks/>
              </p:cNvGrpSpPr>
              <p:nvPr/>
            </p:nvGrpSpPr>
            <p:grpSpPr bwMode="auto">
              <a:xfrm>
                <a:off x="4735" y="1627"/>
                <a:ext cx="582" cy="151"/>
                <a:chOff x="614" y="2568"/>
                <a:chExt cx="725" cy="139"/>
              </a:xfrm>
            </p:grpSpPr>
            <p:sp>
              <p:nvSpPr>
                <p:cNvPr id="1062" name="AutoShape 265">
                  <a:extLst>
                    <a:ext uri="{FF2B5EF4-FFF2-40B4-BE49-F238E27FC236}">
                      <a16:creationId xmlns:a16="http://schemas.microsoft.com/office/drawing/2014/main" id="{EECF23DE-461B-6144-AED7-04E1E1285290}"/>
                    </a:ext>
                  </a:extLst>
                </p:cNvPr>
                <p:cNvSpPr>
                  <a:spLocks noChangeArrowheads="1"/>
                </p:cNvSpPr>
                <p:nvPr/>
              </p:nvSpPr>
              <p:spPr bwMode="auto">
                <a:xfrm>
                  <a:off x="609" y="2572"/>
                  <a:ext cx="686"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63" name="AutoShape 266">
                  <a:extLst>
                    <a:ext uri="{FF2B5EF4-FFF2-40B4-BE49-F238E27FC236}">
                      <a16:creationId xmlns:a16="http://schemas.microsoft.com/office/drawing/2014/main" id="{0A68C799-922E-B342-9C3E-D7370E6F6212}"/>
                    </a:ext>
                  </a:extLst>
                </p:cNvPr>
                <p:cNvSpPr>
                  <a:spLocks noChangeArrowheads="1"/>
                </p:cNvSpPr>
                <p:nvPr/>
              </p:nvSpPr>
              <p:spPr bwMode="auto">
                <a:xfrm>
                  <a:off x="621" y="2590"/>
                  <a:ext cx="648"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212049" name="Freeform 267">
                <a:extLst>
                  <a:ext uri="{FF2B5EF4-FFF2-40B4-BE49-F238E27FC236}">
                    <a16:creationId xmlns:a16="http://schemas.microsoft.com/office/drawing/2014/main" id="{936DB453-D72B-EF48-B4DE-1F4AA2CB6A2A}"/>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050" name="Group 268">
                <a:extLst>
                  <a:ext uri="{FF2B5EF4-FFF2-40B4-BE49-F238E27FC236}">
                    <a16:creationId xmlns:a16="http://schemas.microsoft.com/office/drawing/2014/main" id="{C294DBB1-7698-5440-AE7E-BC967A344089}"/>
                  </a:ext>
                </a:extLst>
              </p:cNvPr>
              <p:cNvGrpSpPr>
                <a:grpSpLocks/>
              </p:cNvGrpSpPr>
              <p:nvPr/>
            </p:nvGrpSpPr>
            <p:grpSpPr bwMode="auto">
              <a:xfrm>
                <a:off x="4739" y="1327"/>
                <a:ext cx="582" cy="139"/>
                <a:chOff x="614" y="2568"/>
                <a:chExt cx="725" cy="139"/>
              </a:xfrm>
            </p:grpSpPr>
            <p:sp>
              <p:nvSpPr>
                <p:cNvPr id="1060" name="AutoShape 269">
                  <a:extLst>
                    <a:ext uri="{FF2B5EF4-FFF2-40B4-BE49-F238E27FC236}">
                      <a16:creationId xmlns:a16="http://schemas.microsoft.com/office/drawing/2014/main" id="{1C28E9A7-7F8C-7448-8072-16825BD7A195}"/>
                    </a:ext>
                  </a:extLst>
                </p:cNvPr>
                <p:cNvSpPr>
                  <a:spLocks noChangeArrowheads="1"/>
                </p:cNvSpPr>
                <p:nvPr/>
              </p:nvSpPr>
              <p:spPr bwMode="auto">
                <a:xfrm>
                  <a:off x="616" y="2565"/>
                  <a:ext cx="723"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61" name="AutoShape 270">
                  <a:extLst>
                    <a:ext uri="{FF2B5EF4-FFF2-40B4-BE49-F238E27FC236}">
                      <a16:creationId xmlns:a16="http://schemas.microsoft.com/office/drawing/2014/main" id="{F487AB71-1F45-EB49-A690-2C22A7507D2D}"/>
                    </a:ext>
                  </a:extLst>
                </p:cNvPr>
                <p:cNvSpPr>
                  <a:spLocks noChangeArrowheads="1"/>
                </p:cNvSpPr>
                <p:nvPr/>
              </p:nvSpPr>
              <p:spPr bwMode="auto">
                <a:xfrm>
                  <a:off x="629" y="2585"/>
                  <a:ext cx="686"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sp>
            <p:nvSpPr>
              <p:cNvPr id="1049" name="Rectangle 271">
                <a:extLst>
                  <a:ext uri="{FF2B5EF4-FFF2-40B4-BE49-F238E27FC236}">
                    <a16:creationId xmlns:a16="http://schemas.microsoft.com/office/drawing/2014/main" id="{72F89151-6238-B74D-867E-21A9ECE3B53D}"/>
                  </a:ext>
                </a:extLst>
              </p:cNvPr>
              <p:cNvSpPr>
                <a:spLocks noChangeArrowheads="1"/>
              </p:cNvSpPr>
              <p:nvPr/>
            </p:nvSpPr>
            <p:spPr bwMode="auto">
              <a:xfrm>
                <a:off x="5251" y="431"/>
                <a:ext cx="60"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052" name="Freeform 272">
                <a:extLst>
                  <a:ext uri="{FF2B5EF4-FFF2-40B4-BE49-F238E27FC236}">
                    <a16:creationId xmlns:a16="http://schemas.microsoft.com/office/drawing/2014/main" id="{2D301E59-F089-F146-9D78-8606C4C6E0C8}"/>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53" name="Freeform 273">
                <a:extLst>
                  <a:ext uri="{FF2B5EF4-FFF2-40B4-BE49-F238E27FC236}">
                    <a16:creationId xmlns:a16="http://schemas.microsoft.com/office/drawing/2014/main" id="{58EE3F91-4AF5-C142-BEAE-95FF763AA5C1}"/>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52" name="Oval 274">
                <a:extLst>
                  <a:ext uri="{FF2B5EF4-FFF2-40B4-BE49-F238E27FC236}">
                    <a16:creationId xmlns:a16="http://schemas.microsoft.com/office/drawing/2014/main" id="{1DBFAAB7-01C0-0142-B148-67BAAC23F233}"/>
                  </a:ext>
                </a:extLst>
              </p:cNvPr>
              <p:cNvSpPr>
                <a:spLocks noChangeArrowheads="1"/>
              </p:cNvSpPr>
              <p:nvPr/>
            </p:nvSpPr>
            <p:spPr bwMode="auto">
              <a:xfrm>
                <a:off x="5512" y="2611"/>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212055" name="Freeform 275">
                <a:extLst>
                  <a:ext uri="{FF2B5EF4-FFF2-40B4-BE49-F238E27FC236}">
                    <a16:creationId xmlns:a16="http://schemas.microsoft.com/office/drawing/2014/main" id="{6A788E83-B9AD-684D-9098-48CAC937AA98}"/>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054" name="AutoShape 276">
                <a:extLst>
                  <a:ext uri="{FF2B5EF4-FFF2-40B4-BE49-F238E27FC236}">
                    <a16:creationId xmlns:a16="http://schemas.microsoft.com/office/drawing/2014/main" id="{3B10DC55-A939-5F48-BD8F-218473E0B903}"/>
                  </a:ext>
                </a:extLst>
              </p:cNvPr>
              <p:cNvSpPr>
                <a:spLocks noChangeArrowheads="1"/>
              </p:cNvSpPr>
              <p:nvPr/>
            </p:nvSpPr>
            <p:spPr bwMode="auto">
              <a:xfrm>
                <a:off x="4140" y="2679"/>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55" name="AutoShape 277">
                <a:extLst>
                  <a:ext uri="{FF2B5EF4-FFF2-40B4-BE49-F238E27FC236}">
                    <a16:creationId xmlns:a16="http://schemas.microsoft.com/office/drawing/2014/main" id="{21263D7D-4294-5148-B3A9-27122535AF49}"/>
                  </a:ext>
                </a:extLst>
              </p:cNvPr>
              <p:cNvSpPr>
                <a:spLocks noChangeArrowheads="1"/>
              </p:cNvSpPr>
              <p:nvPr/>
            </p:nvSpPr>
            <p:spPr bwMode="auto">
              <a:xfrm>
                <a:off x="4200" y="2708"/>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56" name="Oval 278">
                <a:extLst>
                  <a:ext uri="{FF2B5EF4-FFF2-40B4-BE49-F238E27FC236}">
                    <a16:creationId xmlns:a16="http://schemas.microsoft.com/office/drawing/2014/main" id="{43CCDDD0-BFF9-884C-91C4-A05681D8CC4A}"/>
                  </a:ext>
                </a:extLst>
              </p:cNvPr>
              <p:cNvSpPr>
                <a:spLocks noChangeArrowheads="1"/>
              </p:cNvSpPr>
              <p:nvPr/>
            </p:nvSpPr>
            <p:spPr bwMode="auto">
              <a:xfrm>
                <a:off x="4310" y="2381"/>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57" name="Oval 279">
                <a:extLst>
                  <a:ext uri="{FF2B5EF4-FFF2-40B4-BE49-F238E27FC236}">
                    <a16:creationId xmlns:a16="http://schemas.microsoft.com/office/drawing/2014/main" id="{797CAFF6-2540-2A43-A7EB-6DC214987BBD}"/>
                  </a:ext>
                </a:extLst>
              </p:cNvPr>
              <p:cNvSpPr>
                <a:spLocks noChangeArrowheads="1"/>
              </p:cNvSpPr>
              <p:nvPr/>
            </p:nvSpPr>
            <p:spPr bwMode="auto">
              <a:xfrm>
                <a:off x="4480" y="2381"/>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dirty="0">
                  <a:solidFill>
                    <a:srgbClr val="FF0000"/>
                  </a:solidFill>
                  <a:cs typeface="Arial"/>
                </a:endParaRPr>
              </a:p>
            </p:txBody>
          </p:sp>
          <p:sp>
            <p:nvSpPr>
              <p:cNvPr id="1058" name="Oval 280">
                <a:extLst>
                  <a:ext uri="{FF2B5EF4-FFF2-40B4-BE49-F238E27FC236}">
                    <a16:creationId xmlns:a16="http://schemas.microsoft.com/office/drawing/2014/main" id="{4BB328AC-52B7-0E49-B39E-D6076BDE881C}"/>
                  </a:ext>
                </a:extLst>
              </p:cNvPr>
              <p:cNvSpPr>
                <a:spLocks noChangeArrowheads="1"/>
              </p:cNvSpPr>
              <p:nvPr/>
            </p:nvSpPr>
            <p:spPr bwMode="auto">
              <a:xfrm>
                <a:off x="4661" y="2381"/>
                <a:ext cx="160" cy="13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sp>
            <p:nvSpPr>
              <p:cNvPr id="1059" name="Rectangle 281">
                <a:extLst>
                  <a:ext uri="{FF2B5EF4-FFF2-40B4-BE49-F238E27FC236}">
                    <a16:creationId xmlns:a16="http://schemas.microsoft.com/office/drawing/2014/main" id="{E9E2B2D4-67FA-DD44-B88A-D47E4481C15A}"/>
                  </a:ext>
                </a:extLst>
              </p:cNvPr>
              <p:cNvSpPr>
                <a:spLocks noChangeArrowheads="1"/>
              </p:cNvSpPr>
              <p:nvPr/>
            </p:nvSpPr>
            <p:spPr bwMode="auto">
              <a:xfrm>
                <a:off x="5061" y="1833"/>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dirty="0">
                  <a:solidFill>
                    <a:srgbClr val="000000"/>
                  </a:solidFill>
                  <a:cs typeface="Arial"/>
                </a:endParaRPr>
              </a:p>
            </p:txBody>
          </p:sp>
        </p:grpSp>
      </p:grpSp>
      <p:grpSp>
        <p:nvGrpSpPr>
          <p:cNvPr id="1069" name="Group 1068">
            <a:extLst>
              <a:ext uri="{FF2B5EF4-FFF2-40B4-BE49-F238E27FC236}">
                <a16:creationId xmlns:a16="http://schemas.microsoft.com/office/drawing/2014/main" id="{ECF8F42F-4B0B-EE47-8918-77C7BC282FB3}"/>
              </a:ext>
            </a:extLst>
          </p:cNvPr>
          <p:cNvGrpSpPr>
            <a:grpSpLocks/>
          </p:cNvGrpSpPr>
          <p:nvPr/>
        </p:nvGrpSpPr>
        <p:grpSpPr bwMode="auto">
          <a:xfrm>
            <a:off x="6532960" y="5157787"/>
            <a:ext cx="260747" cy="510779"/>
            <a:chOff x="7923189" y="2486664"/>
            <a:chExt cx="360377" cy="884585"/>
          </a:xfrm>
        </p:grpSpPr>
        <p:pic>
          <p:nvPicPr>
            <p:cNvPr id="212000" name="Picture 3">
              <a:extLst>
                <a:ext uri="{FF2B5EF4-FFF2-40B4-BE49-F238E27FC236}">
                  <a16:creationId xmlns:a16="http://schemas.microsoft.com/office/drawing/2014/main" id="{1C58FD28-176F-A34A-9878-C60238838E5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001" name="Group 950">
              <a:extLst>
                <a:ext uri="{FF2B5EF4-FFF2-40B4-BE49-F238E27FC236}">
                  <a16:creationId xmlns:a16="http://schemas.microsoft.com/office/drawing/2014/main" id="{38988D6D-0BB2-0846-9D57-DEE7A2D04924}"/>
                </a:ext>
              </a:extLst>
            </p:cNvPr>
            <p:cNvGrpSpPr>
              <a:grpSpLocks/>
            </p:cNvGrpSpPr>
            <p:nvPr/>
          </p:nvGrpSpPr>
          <p:grpSpPr bwMode="auto">
            <a:xfrm>
              <a:off x="7923189" y="2890236"/>
              <a:ext cx="227012" cy="481013"/>
              <a:chOff x="4140" y="429"/>
              <a:chExt cx="1425" cy="2396"/>
            </a:xfrm>
          </p:grpSpPr>
          <p:sp>
            <p:nvSpPr>
              <p:cNvPr id="212002" name="Freeform 951">
                <a:extLst>
                  <a:ext uri="{FF2B5EF4-FFF2-40B4-BE49-F238E27FC236}">
                    <a16:creationId xmlns:a16="http://schemas.microsoft.com/office/drawing/2014/main" id="{B75B1ABA-52FC-B043-9608-0D224DBCA6EC}"/>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03" name="Rectangle 952">
                <a:extLst>
                  <a:ext uri="{FF2B5EF4-FFF2-40B4-BE49-F238E27FC236}">
                    <a16:creationId xmlns:a16="http://schemas.microsoft.com/office/drawing/2014/main" id="{FD560CD9-2687-F741-8045-AFDB9C46BBE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04" name="Freeform 953">
                <a:extLst>
                  <a:ext uri="{FF2B5EF4-FFF2-40B4-BE49-F238E27FC236}">
                    <a16:creationId xmlns:a16="http://schemas.microsoft.com/office/drawing/2014/main" id="{F60A9E66-2B31-274F-A9F4-7AE7CEBC453D}"/>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05" name="Freeform 954">
                <a:extLst>
                  <a:ext uri="{FF2B5EF4-FFF2-40B4-BE49-F238E27FC236}">
                    <a16:creationId xmlns:a16="http://schemas.microsoft.com/office/drawing/2014/main" id="{0ECC682E-80A9-664A-B2F9-3809C6B6666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06" name="Rectangle 955">
                <a:extLst>
                  <a:ext uri="{FF2B5EF4-FFF2-40B4-BE49-F238E27FC236}">
                    <a16:creationId xmlns:a16="http://schemas.microsoft.com/office/drawing/2014/main" id="{F6363B5D-801C-0745-A1DF-15E7CB71E52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007" name="Group 956">
                <a:extLst>
                  <a:ext uri="{FF2B5EF4-FFF2-40B4-BE49-F238E27FC236}">
                    <a16:creationId xmlns:a16="http://schemas.microsoft.com/office/drawing/2014/main" id="{AFFFB009-5079-FF4D-A514-D86A36D905D5}"/>
                  </a:ext>
                </a:extLst>
              </p:cNvPr>
              <p:cNvGrpSpPr>
                <a:grpSpLocks/>
              </p:cNvGrpSpPr>
              <p:nvPr/>
            </p:nvGrpSpPr>
            <p:grpSpPr bwMode="auto">
              <a:xfrm>
                <a:off x="4749" y="668"/>
                <a:ext cx="581" cy="145"/>
                <a:chOff x="614" y="2568"/>
                <a:chExt cx="725" cy="139"/>
              </a:xfrm>
            </p:grpSpPr>
            <p:sp>
              <p:nvSpPr>
                <p:cNvPr id="212032" name="AutoShape 957">
                  <a:extLst>
                    <a:ext uri="{FF2B5EF4-FFF2-40B4-BE49-F238E27FC236}">
                      <a16:creationId xmlns:a16="http://schemas.microsoft.com/office/drawing/2014/main" id="{392483AB-DC02-2A41-962B-95AC6D66F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33" name="AutoShape 958">
                  <a:extLst>
                    <a:ext uri="{FF2B5EF4-FFF2-40B4-BE49-F238E27FC236}">
                      <a16:creationId xmlns:a16="http://schemas.microsoft.com/office/drawing/2014/main" id="{4D194528-5F6A-564B-8E3C-7F849D4B128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008" name="Rectangle 959">
                <a:extLst>
                  <a:ext uri="{FF2B5EF4-FFF2-40B4-BE49-F238E27FC236}">
                    <a16:creationId xmlns:a16="http://schemas.microsoft.com/office/drawing/2014/main" id="{EFB28CCD-CE52-2849-8E9F-099A7003AF75}"/>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009" name="Group 960">
                <a:extLst>
                  <a:ext uri="{FF2B5EF4-FFF2-40B4-BE49-F238E27FC236}">
                    <a16:creationId xmlns:a16="http://schemas.microsoft.com/office/drawing/2014/main" id="{0318F76E-4991-6A48-BA2E-BA8E46990C5C}"/>
                  </a:ext>
                </a:extLst>
              </p:cNvPr>
              <p:cNvGrpSpPr>
                <a:grpSpLocks/>
              </p:cNvGrpSpPr>
              <p:nvPr/>
            </p:nvGrpSpPr>
            <p:grpSpPr bwMode="auto">
              <a:xfrm>
                <a:off x="4747" y="994"/>
                <a:ext cx="581" cy="134"/>
                <a:chOff x="614" y="2568"/>
                <a:chExt cx="725" cy="139"/>
              </a:xfrm>
            </p:grpSpPr>
            <p:sp>
              <p:nvSpPr>
                <p:cNvPr id="212030" name="AutoShape 961">
                  <a:extLst>
                    <a:ext uri="{FF2B5EF4-FFF2-40B4-BE49-F238E27FC236}">
                      <a16:creationId xmlns:a16="http://schemas.microsoft.com/office/drawing/2014/main" id="{A2B7EE78-B743-F742-8B2F-EC7FBB16DFDF}"/>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31" name="AutoShape 962">
                  <a:extLst>
                    <a:ext uri="{FF2B5EF4-FFF2-40B4-BE49-F238E27FC236}">
                      <a16:creationId xmlns:a16="http://schemas.microsoft.com/office/drawing/2014/main" id="{2A79FF57-2C38-304A-B360-02B7836D6FE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010" name="Rectangle 963">
                <a:extLst>
                  <a:ext uri="{FF2B5EF4-FFF2-40B4-BE49-F238E27FC236}">
                    <a16:creationId xmlns:a16="http://schemas.microsoft.com/office/drawing/2014/main" id="{6592F3BD-D910-6142-A498-11CB54CD4AF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11" name="Rectangle 964">
                <a:extLst>
                  <a:ext uri="{FF2B5EF4-FFF2-40B4-BE49-F238E27FC236}">
                    <a16:creationId xmlns:a16="http://schemas.microsoft.com/office/drawing/2014/main" id="{563B9000-6C65-DB4B-9E12-6CCE3EF8DF3B}"/>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nvGrpSpPr>
              <p:cNvPr id="212012" name="Group 965">
                <a:extLst>
                  <a:ext uri="{FF2B5EF4-FFF2-40B4-BE49-F238E27FC236}">
                    <a16:creationId xmlns:a16="http://schemas.microsoft.com/office/drawing/2014/main" id="{53621790-3635-2346-B3E7-A68A9275BA55}"/>
                  </a:ext>
                </a:extLst>
              </p:cNvPr>
              <p:cNvGrpSpPr>
                <a:grpSpLocks/>
              </p:cNvGrpSpPr>
              <p:nvPr/>
            </p:nvGrpSpPr>
            <p:grpSpPr bwMode="auto">
              <a:xfrm>
                <a:off x="4735" y="1627"/>
                <a:ext cx="582" cy="151"/>
                <a:chOff x="614" y="2568"/>
                <a:chExt cx="725" cy="139"/>
              </a:xfrm>
            </p:grpSpPr>
            <p:sp>
              <p:nvSpPr>
                <p:cNvPr id="212028" name="AutoShape 966">
                  <a:extLst>
                    <a:ext uri="{FF2B5EF4-FFF2-40B4-BE49-F238E27FC236}">
                      <a16:creationId xmlns:a16="http://schemas.microsoft.com/office/drawing/2014/main" id="{8A245C7D-4DEA-A346-BF1B-C7C292B106D6}"/>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29" name="AutoShape 967">
                  <a:extLst>
                    <a:ext uri="{FF2B5EF4-FFF2-40B4-BE49-F238E27FC236}">
                      <a16:creationId xmlns:a16="http://schemas.microsoft.com/office/drawing/2014/main" id="{94A055E6-A46A-4249-BCFD-3019F44F374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013" name="Freeform 968">
                <a:extLst>
                  <a:ext uri="{FF2B5EF4-FFF2-40B4-BE49-F238E27FC236}">
                    <a16:creationId xmlns:a16="http://schemas.microsoft.com/office/drawing/2014/main" id="{D6373BFE-9A2A-9E4F-ADE9-1D8ACBE450DB}"/>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grpSp>
            <p:nvGrpSpPr>
              <p:cNvPr id="212014" name="Group 969">
                <a:extLst>
                  <a:ext uri="{FF2B5EF4-FFF2-40B4-BE49-F238E27FC236}">
                    <a16:creationId xmlns:a16="http://schemas.microsoft.com/office/drawing/2014/main" id="{DE9BEAC1-7B89-2944-A44D-E7DB0D76148E}"/>
                  </a:ext>
                </a:extLst>
              </p:cNvPr>
              <p:cNvGrpSpPr>
                <a:grpSpLocks/>
              </p:cNvGrpSpPr>
              <p:nvPr/>
            </p:nvGrpSpPr>
            <p:grpSpPr bwMode="auto">
              <a:xfrm>
                <a:off x="4739" y="1327"/>
                <a:ext cx="582" cy="139"/>
                <a:chOff x="614" y="2568"/>
                <a:chExt cx="725" cy="139"/>
              </a:xfrm>
            </p:grpSpPr>
            <p:sp>
              <p:nvSpPr>
                <p:cNvPr id="212026" name="AutoShape 970">
                  <a:extLst>
                    <a:ext uri="{FF2B5EF4-FFF2-40B4-BE49-F238E27FC236}">
                      <a16:creationId xmlns:a16="http://schemas.microsoft.com/office/drawing/2014/main" id="{CF59CCD8-E595-4E42-855D-D91D9BCB34B0}"/>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27" name="AutoShape 971">
                  <a:extLst>
                    <a:ext uri="{FF2B5EF4-FFF2-40B4-BE49-F238E27FC236}">
                      <a16:creationId xmlns:a16="http://schemas.microsoft.com/office/drawing/2014/main" id="{463C2AF6-3EE5-B94F-A53F-DA988F695A42}"/>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sp>
            <p:nvSpPr>
              <p:cNvPr id="212015" name="Rectangle 972">
                <a:extLst>
                  <a:ext uri="{FF2B5EF4-FFF2-40B4-BE49-F238E27FC236}">
                    <a16:creationId xmlns:a16="http://schemas.microsoft.com/office/drawing/2014/main" id="{E264C2EF-580A-0B47-9963-02E194A522A9}"/>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16" name="Freeform 973">
                <a:extLst>
                  <a:ext uri="{FF2B5EF4-FFF2-40B4-BE49-F238E27FC236}">
                    <a16:creationId xmlns:a16="http://schemas.microsoft.com/office/drawing/2014/main" id="{811E20A3-FF5B-F547-9AA2-28EE1671E5C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17" name="Freeform 974">
                <a:extLst>
                  <a:ext uri="{FF2B5EF4-FFF2-40B4-BE49-F238E27FC236}">
                    <a16:creationId xmlns:a16="http://schemas.microsoft.com/office/drawing/2014/main" id="{78C55B6D-9FAA-3A49-A027-B2EC6C0DD78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18" name="Oval 975">
                <a:extLst>
                  <a:ext uri="{FF2B5EF4-FFF2-40B4-BE49-F238E27FC236}">
                    <a16:creationId xmlns:a16="http://schemas.microsoft.com/office/drawing/2014/main" id="{B3CCC850-2704-704A-96F9-42E78A493B49}"/>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19" name="Freeform 976">
                <a:extLst>
                  <a:ext uri="{FF2B5EF4-FFF2-40B4-BE49-F238E27FC236}">
                    <a16:creationId xmlns:a16="http://schemas.microsoft.com/office/drawing/2014/main" id="{29EAE530-0285-8147-B69A-8802B84635ED}"/>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212020" name="AutoShape 977">
                <a:extLst>
                  <a:ext uri="{FF2B5EF4-FFF2-40B4-BE49-F238E27FC236}">
                    <a16:creationId xmlns:a16="http://schemas.microsoft.com/office/drawing/2014/main" id="{86022980-C111-C14C-BC74-15BE5A0F9F2F}"/>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21" name="AutoShape 978">
                <a:extLst>
                  <a:ext uri="{FF2B5EF4-FFF2-40B4-BE49-F238E27FC236}">
                    <a16:creationId xmlns:a16="http://schemas.microsoft.com/office/drawing/2014/main" id="{2A511823-DED3-2747-9713-71D6036B7BF1}"/>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22" name="Oval 979">
                <a:extLst>
                  <a:ext uri="{FF2B5EF4-FFF2-40B4-BE49-F238E27FC236}">
                    <a16:creationId xmlns:a16="http://schemas.microsoft.com/office/drawing/2014/main" id="{782FCD42-797F-EF44-881F-939D4B8421E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23" name="Oval 980">
                <a:extLst>
                  <a:ext uri="{FF2B5EF4-FFF2-40B4-BE49-F238E27FC236}">
                    <a16:creationId xmlns:a16="http://schemas.microsoft.com/office/drawing/2014/main" id="{15EB52E1-99F3-F949-8E2B-4AF186BD879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hangingPunct="1">
                  <a:defRPr/>
                </a:pPr>
                <a:endParaRPr lang="en-US" altLang="en-US" sz="1350">
                  <a:solidFill>
                    <a:srgbClr val="FF0000"/>
                  </a:solidFill>
                  <a:cs typeface="Arial"/>
                </a:endParaRPr>
              </a:p>
            </p:txBody>
          </p:sp>
          <p:sp>
            <p:nvSpPr>
              <p:cNvPr id="212024" name="Oval 981">
                <a:extLst>
                  <a:ext uri="{FF2B5EF4-FFF2-40B4-BE49-F238E27FC236}">
                    <a16:creationId xmlns:a16="http://schemas.microsoft.com/office/drawing/2014/main" id="{7D0BA5EC-A7D4-AB40-A9F6-0CF2C1F2A6A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sp>
            <p:nvSpPr>
              <p:cNvPr id="212025" name="Rectangle 982">
                <a:extLst>
                  <a:ext uri="{FF2B5EF4-FFF2-40B4-BE49-F238E27FC236}">
                    <a16:creationId xmlns:a16="http://schemas.microsoft.com/office/drawing/2014/main" id="{7EEC4949-56B9-1446-9711-9818D166CC82}"/>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endParaRPr lang="en-US" altLang="en-US" sz="1800">
                  <a:solidFill>
                    <a:srgbClr val="000000"/>
                  </a:solidFill>
                  <a:cs typeface="Arial"/>
                </a:endParaRPr>
              </a:p>
            </p:txBody>
          </p:sp>
        </p:grpSp>
      </p:grpSp>
      <p:grpSp>
        <p:nvGrpSpPr>
          <p:cNvPr id="20" name="Group 19">
            <a:extLst>
              <a:ext uri="{FF2B5EF4-FFF2-40B4-BE49-F238E27FC236}">
                <a16:creationId xmlns:a16="http://schemas.microsoft.com/office/drawing/2014/main" id="{06C52556-3B7F-CA46-899E-C10EBF5C4BFA}"/>
              </a:ext>
            </a:extLst>
          </p:cNvPr>
          <p:cNvGrpSpPr>
            <a:grpSpLocks/>
          </p:cNvGrpSpPr>
          <p:nvPr/>
        </p:nvGrpSpPr>
        <p:grpSpPr bwMode="auto">
          <a:xfrm>
            <a:off x="1313260" y="3646885"/>
            <a:ext cx="736997" cy="1189434"/>
            <a:chOff x="226804" y="3719080"/>
            <a:chExt cx="982820" cy="1586234"/>
          </a:xfrm>
        </p:grpSpPr>
        <p:pic>
          <p:nvPicPr>
            <p:cNvPr id="211997" name="Picture 9">
              <a:extLst>
                <a:ext uri="{FF2B5EF4-FFF2-40B4-BE49-F238E27FC236}">
                  <a16:creationId xmlns:a16="http://schemas.microsoft.com/office/drawing/2014/main" id="{885F0363-C2C7-B040-9A9F-8762313A0D78}"/>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98" name="Cloud Callout 16">
              <a:extLst>
                <a:ext uri="{FF2B5EF4-FFF2-40B4-BE49-F238E27FC236}">
                  <a16:creationId xmlns:a16="http://schemas.microsoft.com/office/drawing/2014/main" id="{CB6F3878-13F6-7E42-A58F-2603D66CC771}"/>
                </a:ext>
              </a:extLst>
            </p:cNvPr>
            <p:cNvSpPr>
              <a:spLocks noChangeArrowheads="1"/>
            </p:cNvSpPr>
            <p:nvPr/>
          </p:nvSpPr>
          <p:spPr bwMode="auto">
            <a:xfrm flipH="1">
              <a:off x="226804" y="3719080"/>
              <a:ext cx="982820" cy="514019"/>
            </a:xfrm>
            <a:prstGeom prst="cloudCallout">
              <a:avLst>
                <a:gd name="adj1" fmla="val -7606"/>
                <a:gd name="adj2" fmla="val 147866"/>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cs typeface="Arial"/>
              </a:endParaRPr>
            </a:p>
          </p:txBody>
        </p:sp>
        <p:pic>
          <p:nvPicPr>
            <p:cNvPr id="211999" name="Picture 18" descr="madman.jpg">
              <a:extLst>
                <a:ext uri="{FF2B5EF4-FFF2-40B4-BE49-F238E27FC236}">
                  <a16:creationId xmlns:a16="http://schemas.microsoft.com/office/drawing/2014/main" id="{22004AD2-F07E-954C-8CB1-F531A6E218E1}"/>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47767" y="3870258"/>
              <a:ext cx="767350" cy="21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1984" name="Content Placeholder 12">
            <a:extLst>
              <a:ext uri="{FF2B5EF4-FFF2-40B4-BE49-F238E27FC236}">
                <a16:creationId xmlns:a16="http://schemas.microsoft.com/office/drawing/2014/main" id="{FBA2E74E-4CA0-634D-BA39-6FA14422C4A8}"/>
              </a:ext>
            </a:extLst>
          </p:cNvPr>
          <p:cNvSpPr txBox="1">
            <a:spLocks/>
          </p:cNvSpPr>
          <p:nvPr/>
        </p:nvSpPr>
        <p:spPr bwMode="auto">
          <a:xfrm>
            <a:off x="793060" y="1927514"/>
            <a:ext cx="7301459" cy="40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a:defRPr sz="2000">
                <a:solidFill>
                  <a:schemeClr val="tx1"/>
                </a:solidFill>
                <a:latin typeface="Arial" panose="020B0604020202020204" pitchFamily="34" charset="0"/>
                <a:ea typeface="ＭＳ Ｐゴシック" panose="020B0600070205080204" pitchFamily="34" charset="-128"/>
              </a:defRPr>
            </a:lvl1pPr>
            <a:lvl2pPr marL="681038" indent="-223838">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215504" indent="-215504" defTabSz="685800">
              <a:lnSpc>
                <a:spcPct val="85000"/>
              </a:lnSpc>
              <a:spcBef>
                <a:spcPct val="20000"/>
              </a:spcBef>
              <a:buClr>
                <a:srgbClr val="000099"/>
              </a:buClr>
              <a:buSzPct val="100000"/>
              <a:buFont typeface="Wingdings" pitchFamily="2" charset="2"/>
              <a:buChar char="§"/>
              <a:defRPr/>
            </a:pPr>
            <a:r>
              <a:rPr lang="en-US" altLang="en-US" sz="2100" dirty="0">
                <a:solidFill>
                  <a:srgbClr val="000000"/>
                </a:solidFill>
                <a:latin typeface="Calibri" panose="020F0502020204030204" pitchFamily="34" charset="0"/>
                <a:cs typeface="Calibri" panose="020F0502020204030204" pitchFamily="34" charset="0"/>
              </a:rPr>
              <a:t>CDN: stores copies of content (e.g. MADMEN) at CDN nodes </a:t>
            </a:r>
          </a:p>
        </p:txBody>
      </p:sp>
      <p:grpSp>
        <p:nvGrpSpPr>
          <p:cNvPr id="23" name="Group 22">
            <a:extLst>
              <a:ext uri="{FF2B5EF4-FFF2-40B4-BE49-F238E27FC236}">
                <a16:creationId xmlns:a16="http://schemas.microsoft.com/office/drawing/2014/main" id="{5C53D66F-2454-534A-B251-EF79F3D2D063}"/>
              </a:ext>
            </a:extLst>
          </p:cNvPr>
          <p:cNvGrpSpPr>
            <a:grpSpLocks/>
          </p:cNvGrpSpPr>
          <p:nvPr/>
        </p:nvGrpSpPr>
        <p:grpSpPr bwMode="auto">
          <a:xfrm>
            <a:off x="1169194" y="4630342"/>
            <a:ext cx="1433854" cy="276999"/>
            <a:chOff x="5957397" y="-30236"/>
            <a:chExt cx="1911830" cy="369787"/>
          </a:xfrm>
        </p:grpSpPr>
        <p:sp>
          <p:nvSpPr>
            <p:cNvPr id="211995" name="Rectangle 20">
              <a:extLst>
                <a:ext uri="{FF2B5EF4-FFF2-40B4-BE49-F238E27FC236}">
                  <a16:creationId xmlns:a16="http://schemas.microsoft.com/office/drawing/2014/main" id="{9DB5E779-F208-9B41-B538-A1AA669BD2E5}"/>
                </a:ext>
              </a:extLst>
            </p:cNvPr>
            <p:cNvSpPr>
              <a:spLocks noChangeArrowheads="1"/>
            </p:cNvSpPr>
            <p:nvPr/>
          </p:nvSpPr>
          <p:spPr bwMode="auto">
            <a:xfrm>
              <a:off x="5957398" y="0"/>
              <a:ext cx="1829556" cy="27212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cs typeface="Arial"/>
              </a:endParaRPr>
            </a:p>
          </p:txBody>
        </p:sp>
        <p:sp>
          <p:nvSpPr>
            <p:cNvPr id="211996" name="TextBox 21">
              <a:extLst>
                <a:ext uri="{FF2B5EF4-FFF2-40B4-BE49-F238E27FC236}">
                  <a16:creationId xmlns:a16="http://schemas.microsoft.com/office/drawing/2014/main" id="{BC52E3C7-5102-E549-BEF6-5D6E61CFD9B1}"/>
                </a:ext>
              </a:extLst>
            </p:cNvPr>
            <p:cNvSpPr txBox="1">
              <a:spLocks noChangeArrowheads="1"/>
            </p:cNvSpPr>
            <p:nvPr/>
          </p:nvSpPr>
          <p:spPr bwMode="auto">
            <a:xfrm>
              <a:off x="5957397" y="-30236"/>
              <a:ext cx="1911830" cy="3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1200">
                  <a:solidFill>
                    <a:srgbClr val="FFFFFF"/>
                  </a:solidFill>
                  <a:cs typeface="Arial"/>
                </a:rPr>
                <a:t>where’s Madmen?</a:t>
              </a:r>
            </a:p>
          </p:txBody>
        </p:sp>
      </p:grpSp>
      <p:grpSp>
        <p:nvGrpSpPr>
          <p:cNvPr id="1113" name="Group 1112">
            <a:extLst>
              <a:ext uri="{FF2B5EF4-FFF2-40B4-BE49-F238E27FC236}">
                <a16:creationId xmlns:a16="http://schemas.microsoft.com/office/drawing/2014/main" id="{53C9D43F-CF97-804C-AB6A-00DEC2449E31}"/>
              </a:ext>
            </a:extLst>
          </p:cNvPr>
          <p:cNvGrpSpPr>
            <a:grpSpLocks/>
          </p:cNvGrpSpPr>
          <p:nvPr/>
        </p:nvGrpSpPr>
        <p:grpSpPr bwMode="auto">
          <a:xfrm>
            <a:off x="6588920" y="4441031"/>
            <a:ext cx="1003801" cy="276999"/>
            <a:chOff x="5931471" y="-30236"/>
            <a:chExt cx="1338634" cy="370242"/>
          </a:xfrm>
        </p:grpSpPr>
        <p:sp>
          <p:nvSpPr>
            <p:cNvPr id="211993" name="Rectangle 1113">
              <a:extLst>
                <a:ext uri="{FF2B5EF4-FFF2-40B4-BE49-F238E27FC236}">
                  <a16:creationId xmlns:a16="http://schemas.microsoft.com/office/drawing/2014/main" id="{CEB0D8F2-12E1-5148-8CC2-45D6340D7B05}"/>
                </a:ext>
              </a:extLst>
            </p:cNvPr>
            <p:cNvSpPr>
              <a:spLocks noChangeArrowheads="1"/>
            </p:cNvSpPr>
            <p:nvPr/>
          </p:nvSpPr>
          <p:spPr bwMode="auto">
            <a:xfrm>
              <a:off x="5957398" y="13898"/>
              <a:ext cx="1225865" cy="25822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a:defRPr/>
              </a:pPr>
              <a:endParaRPr lang="en-US" altLang="en-US" sz="1800">
                <a:solidFill>
                  <a:srgbClr val="000000"/>
                </a:solidFill>
                <a:cs typeface="Arial"/>
              </a:endParaRPr>
            </a:p>
          </p:txBody>
        </p:sp>
        <p:sp>
          <p:nvSpPr>
            <p:cNvPr id="211994" name="TextBox 1114">
              <a:extLst>
                <a:ext uri="{FF2B5EF4-FFF2-40B4-BE49-F238E27FC236}">
                  <a16:creationId xmlns:a16="http://schemas.microsoft.com/office/drawing/2014/main" id="{ED0C07AF-EC8A-1D44-A984-8A2456A295A2}"/>
                </a:ext>
              </a:extLst>
            </p:cNvPr>
            <p:cNvSpPr txBox="1">
              <a:spLocks noChangeArrowheads="1"/>
            </p:cNvSpPr>
            <p:nvPr/>
          </p:nvSpPr>
          <p:spPr bwMode="auto">
            <a:xfrm>
              <a:off x="5931471" y="-30236"/>
              <a:ext cx="1338634" cy="37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a:defRPr/>
              </a:pPr>
              <a:r>
                <a:rPr lang="en-US" altLang="en-US" sz="1200">
                  <a:solidFill>
                    <a:srgbClr val="FFFFFF"/>
                  </a:solidFill>
                  <a:cs typeface="Arial"/>
                </a:rPr>
                <a:t>manifest file</a:t>
              </a:r>
            </a:p>
          </p:txBody>
        </p:sp>
      </p:grpSp>
      <p:sp>
        <p:nvSpPr>
          <p:cNvPr id="28" name="Freeform 27">
            <a:extLst>
              <a:ext uri="{FF2B5EF4-FFF2-40B4-BE49-F238E27FC236}">
                <a16:creationId xmlns:a16="http://schemas.microsoft.com/office/drawing/2014/main" id="{068BEAB9-D8D3-C441-9C37-3B12CF5A5614}"/>
              </a:ext>
            </a:extLst>
          </p:cNvPr>
          <p:cNvSpPr>
            <a:spLocks/>
          </p:cNvSpPr>
          <p:nvPr/>
        </p:nvSpPr>
        <p:spPr bwMode="auto">
          <a:xfrm>
            <a:off x="1928272" y="4029400"/>
            <a:ext cx="756047" cy="660797"/>
          </a:xfrm>
          <a:custGeom>
            <a:avLst/>
            <a:gdLst>
              <a:gd name="T0" fmla="*/ 542251 w 1284637"/>
              <a:gd name="T1" fmla="*/ 0 h 1108430"/>
              <a:gd name="T2" fmla="*/ 620508 w 1284637"/>
              <a:gd name="T3" fmla="*/ 556152 h 1108430"/>
              <a:gd name="T4" fmla="*/ 0 w 1284637"/>
              <a:gd name="T5" fmla="*/ 555512 h 1108430"/>
              <a:gd name="T6" fmla="*/ 0 60000 65536"/>
              <a:gd name="T7" fmla="*/ 0 60000 65536"/>
              <a:gd name="T8" fmla="*/ 0 60000 65536"/>
            </a:gdLst>
            <a:ahLst/>
            <a:cxnLst>
              <a:cxn ang="T6">
                <a:pos x="T0" y="T1"/>
              </a:cxn>
              <a:cxn ang="T7">
                <a:pos x="T2" y="T3"/>
              </a:cxn>
              <a:cxn ang="T8">
                <a:pos x="T4" y="T5"/>
              </a:cxn>
            </a:cxnLst>
            <a:rect l="0" t="0" r="r" b="b"/>
            <a:pathLst>
              <a:path w="1284637" h="1108430">
                <a:moveTo>
                  <a:pt x="1122624" y="0"/>
                </a:moveTo>
                <a:lnTo>
                  <a:pt x="1284637" y="1108430"/>
                </a:lnTo>
                <a:lnTo>
                  <a:pt x="0" y="1107156"/>
                </a:ln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121" name="Freeform 1120">
            <a:extLst>
              <a:ext uri="{FF2B5EF4-FFF2-40B4-BE49-F238E27FC236}">
                <a16:creationId xmlns:a16="http://schemas.microsoft.com/office/drawing/2014/main" id="{1FA9C861-3CFD-5C47-9603-F36C34D39F14}"/>
              </a:ext>
            </a:extLst>
          </p:cNvPr>
          <p:cNvSpPr>
            <a:spLocks/>
          </p:cNvSpPr>
          <p:nvPr/>
        </p:nvSpPr>
        <p:spPr bwMode="auto">
          <a:xfrm flipV="1">
            <a:off x="1968105" y="4702970"/>
            <a:ext cx="1625203" cy="532210"/>
          </a:xfrm>
          <a:custGeom>
            <a:avLst/>
            <a:gdLst>
              <a:gd name="T0" fmla="*/ 1752991 w 1898925"/>
              <a:gd name="T1" fmla="*/ 0 h 980345"/>
              <a:gd name="T2" fmla="*/ 2822161 w 1898925"/>
              <a:gd name="T3" fmla="*/ 227646 h 980345"/>
              <a:gd name="T4" fmla="*/ 2173683 w 1898925"/>
              <a:gd name="T5" fmla="*/ 258645 h 980345"/>
              <a:gd name="T6" fmla="*/ 1262389 w 1898925"/>
              <a:gd name="T7" fmla="*/ 362755 h 980345"/>
              <a:gd name="T8" fmla="*/ 0 w 1898925"/>
              <a:gd name="T9" fmla="*/ 371335 h 980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8925" h="980345">
                <a:moveTo>
                  <a:pt x="1179521" y="0"/>
                </a:moveTo>
                <a:lnTo>
                  <a:pt x="1898925" y="600997"/>
                </a:lnTo>
                <a:lnTo>
                  <a:pt x="1462589" y="682836"/>
                </a:lnTo>
                <a:cubicBezTo>
                  <a:pt x="1258197" y="730637"/>
                  <a:pt x="1110581" y="844165"/>
                  <a:pt x="849414" y="957692"/>
                </a:cubicBezTo>
                <a:lnTo>
                  <a:pt x="0" y="980345"/>
                </a:ln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685800">
              <a:spcBef>
                <a:spcPct val="20000"/>
              </a:spcBef>
              <a:buClr>
                <a:srgbClr val="3333CC"/>
              </a:buClr>
              <a:buSzPct val="85000"/>
              <a:defRPr/>
            </a:pPr>
            <a:endParaRPr lang="en-US" sz="1500">
              <a:solidFill>
                <a:srgbClr val="000000"/>
              </a:solidFill>
              <a:latin typeface="Arial" panose="020B0604020202020204" pitchFamily="34" charset="0"/>
              <a:ea typeface="ＭＳ Ｐゴシック" panose="020B0600070205080204" pitchFamily="34" charset="-128"/>
              <a:cs typeface="Arial"/>
            </a:endParaRPr>
          </a:p>
        </p:txBody>
      </p:sp>
      <p:sp>
        <p:nvSpPr>
          <p:cNvPr id="1122" name="Content Placeholder 12">
            <a:extLst>
              <a:ext uri="{FF2B5EF4-FFF2-40B4-BE49-F238E27FC236}">
                <a16:creationId xmlns:a16="http://schemas.microsoft.com/office/drawing/2014/main" id="{CC467532-9586-A943-BA29-4F35221A16AD}"/>
              </a:ext>
            </a:extLst>
          </p:cNvPr>
          <p:cNvSpPr txBox="1">
            <a:spLocks/>
          </p:cNvSpPr>
          <p:nvPr/>
        </p:nvSpPr>
        <p:spPr bwMode="auto">
          <a:xfrm>
            <a:off x="876295" y="2658812"/>
            <a:ext cx="7426041" cy="3440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388144" lvl="1" indent="-173831" defTabSz="685800">
              <a:buFont typeface="Arial"/>
              <a:buChar char="•"/>
              <a:defRPr/>
            </a:pPr>
            <a:r>
              <a:rPr lang="en-US" sz="1800" dirty="0">
                <a:solidFill>
                  <a:srgbClr val="000000"/>
                </a:solidFill>
                <a:latin typeface="Calibri" panose="020F0502020204030204" pitchFamily="34" charset="0"/>
                <a:cs typeface="Calibri" panose="020F0502020204030204" pitchFamily="34" charset="0"/>
              </a:rPr>
              <a:t>using manifest, client retrieves content at highest supportable rate</a:t>
            </a:r>
          </a:p>
          <a:p>
            <a:pPr marL="342900" lvl="1" indent="0" defTabSz="685800">
              <a:buNone/>
              <a:defRPr/>
            </a:pPr>
            <a:endParaRPr lang="en-US" sz="1800" dirty="0">
              <a:solidFill>
                <a:srgbClr val="000000"/>
              </a:solidFill>
              <a:latin typeface="Calibri" panose="020F0502020204030204" pitchFamily="34" charset="0"/>
              <a:cs typeface="Calibri" panose="020F0502020204030204" pitchFamily="34" charset="0"/>
            </a:endParaRPr>
          </a:p>
        </p:txBody>
      </p:sp>
      <p:sp>
        <p:nvSpPr>
          <p:cNvPr id="1123" name="Content Placeholder 12">
            <a:extLst>
              <a:ext uri="{FF2B5EF4-FFF2-40B4-BE49-F238E27FC236}">
                <a16:creationId xmlns:a16="http://schemas.microsoft.com/office/drawing/2014/main" id="{2E17DE3C-B1EA-6342-A5E5-820798A09912}"/>
              </a:ext>
            </a:extLst>
          </p:cNvPr>
          <p:cNvSpPr txBox="1">
            <a:spLocks/>
          </p:cNvSpPr>
          <p:nvPr/>
        </p:nvSpPr>
        <p:spPr bwMode="auto">
          <a:xfrm>
            <a:off x="877810" y="2971516"/>
            <a:ext cx="6835378" cy="377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Arial" charset="0"/>
                <a:cs typeface="+mn-cs"/>
              </a:defRPr>
            </a:lvl5pPr>
            <a:lvl6pPr marL="2514600" indent="-228600" algn="l" rtl="0" fontAlgn="base">
              <a:spcBef>
                <a:spcPct val="20000"/>
              </a:spcBef>
              <a:spcAft>
                <a:spcPct val="0"/>
              </a:spcAft>
              <a:buChar char="»"/>
              <a:defRPr sz="2000">
                <a:solidFill>
                  <a:schemeClr val="tx1"/>
                </a:solidFill>
                <a:latin typeface="Times New Roman" pitchFamily="18" charset="0"/>
                <a:cs typeface="+mn-cs"/>
              </a:defRPr>
            </a:lvl6pPr>
            <a:lvl7pPr marL="2971800" indent="-228600" algn="l" rtl="0" fontAlgn="base">
              <a:spcBef>
                <a:spcPct val="20000"/>
              </a:spcBef>
              <a:spcAft>
                <a:spcPct val="0"/>
              </a:spcAft>
              <a:buChar char="»"/>
              <a:defRPr sz="2000">
                <a:solidFill>
                  <a:schemeClr val="tx1"/>
                </a:solidFill>
                <a:latin typeface="Times New Roman" pitchFamily="18" charset="0"/>
                <a:cs typeface="+mn-cs"/>
              </a:defRPr>
            </a:lvl7pPr>
            <a:lvl8pPr marL="3429000" indent="-228600" algn="l" rtl="0" fontAlgn="base">
              <a:spcBef>
                <a:spcPct val="20000"/>
              </a:spcBef>
              <a:spcAft>
                <a:spcPct val="0"/>
              </a:spcAft>
              <a:buChar char="»"/>
              <a:defRPr sz="2000">
                <a:solidFill>
                  <a:schemeClr val="tx1"/>
                </a:solidFill>
                <a:latin typeface="Times New Roman" pitchFamily="18" charset="0"/>
                <a:cs typeface="+mn-cs"/>
              </a:defRPr>
            </a:lvl8pPr>
            <a:lvl9pPr marL="3886200" indent="-228600" algn="l" rtl="0" fontAlgn="base">
              <a:spcBef>
                <a:spcPct val="20000"/>
              </a:spcBef>
              <a:spcAft>
                <a:spcPct val="0"/>
              </a:spcAft>
              <a:buChar char="»"/>
              <a:defRPr sz="2000">
                <a:solidFill>
                  <a:schemeClr val="tx1"/>
                </a:solidFill>
                <a:latin typeface="Times New Roman" pitchFamily="18" charset="0"/>
                <a:cs typeface="+mn-cs"/>
              </a:defRPr>
            </a:lvl9pPr>
          </a:lstStyle>
          <a:p>
            <a:pPr marL="388144" lvl="1" indent="-163116" defTabSz="685800">
              <a:buFont typeface="Arial"/>
              <a:buChar char="•"/>
              <a:defRPr/>
            </a:pPr>
            <a:r>
              <a:rPr lang="en-US" sz="1800" dirty="0">
                <a:solidFill>
                  <a:srgbClr val="000000"/>
                </a:solidFill>
                <a:latin typeface="Calibri" panose="020F0502020204030204" pitchFamily="34" charset="0"/>
                <a:cs typeface="Calibri" panose="020F0502020204030204" pitchFamily="34" charset="0"/>
              </a:rPr>
              <a:t>may choose different rate or copy if network path congested</a:t>
            </a:r>
          </a:p>
          <a:p>
            <a:pPr marL="342900" lvl="1" indent="0" defTabSz="685800">
              <a:buNone/>
              <a:defRPr/>
            </a:pPr>
            <a:endParaRPr lang="en-US" sz="1800" dirty="0">
              <a:solidFill>
                <a:srgbClr val="000000"/>
              </a:solidFill>
              <a:latin typeface="Calibri" panose="020F0502020204030204" pitchFamily="34" charset="0"/>
              <a:cs typeface="Calibri" panose="020F0502020204030204" pitchFamily="34" charset="0"/>
            </a:endParaRPr>
          </a:p>
        </p:txBody>
      </p:sp>
      <p:sp>
        <p:nvSpPr>
          <p:cNvPr id="670" name="Slide Number Placeholder 2">
            <a:extLst>
              <a:ext uri="{FF2B5EF4-FFF2-40B4-BE49-F238E27FC236}">
                <a16:creationId xmlns:a16="http://schemas.microsoft.com/office/drawing/2014/main" id="{0F723A7B-FECC-0045-AA25-C72B2F046D6E}"/>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20</a:t>
            </a:fld>
            <a:endParaRPr lang="en-US" dirty="0"/>
          </a:p>
        </p:txBody>
      </p:sp>
    </p:spTree>
    <p:extLst>
      <p:ext uri="{BB962C8B-B14F-4D97-AF65-F5344CB8AC3E}">
        <p14:creationId xmlns:p14="http://schemas.microsoft.com/office/powerpoint/2010/main" val="2709323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7" fill="hold" nodeType="afterGroup">
                            <p:stCondLst>
                              <p:cond delay="0"/>
                            </p:stCondLst>
                            <p:childTnLst>
                              <p:par>
                                <p:cTn id="8" presetID="1" presetClass="entr" presetSubtype="0" fill="hold" nodeType="afterEffect">
                                  <p:stCondLst>
                                    <p:cond delay="250"/>
                                  </p:stCondLst>
                                  <p:childTnLst>
                                    <p:set>
                                      <p:cBhvr>
                                        <p:cTn id="9" dur="1" fill="hold">
                                          <p:stCondLst>
                                            <p:cond delay="0"/>
                                          </p:stCondLst>
                                        </p:cTn>
                                        <p:tgtEl>
                                          <p:spTgt spid="828"/>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Whoosh"/>
                                        </p:tgtEl>
                                      </p:cMediaNode>
                                    </p:audio>
                                  </p:subTnLst>
                                </p:cTn>
                              </p:par>
                            </p:childTnLst>
                          </p:cTn>
                        </p:par>
                        <p:par>
                          <p:cTn id="10" fill="hold" nodeType="afterGroup">
                            <p:stCondLst>
                              <p:cond delay="250"/>
                            </p:stCondLst>
                            <p:childTnLst>
                              <p:par>
                                <p:cTn id="11" presetID="1" presetClass="entr" presetSubtype="0" fill="hold" nodeType="afterEffect">
                                  <p:stCondLst>
                                    <p:cond delay="250"/>
                                  </p:stCondLst>
                                  <p:childTnLst>
                                    <p:set>
                                      <p:cBhvr>
                                        <p:cTn id="12"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par>
                          <p:cTn id="13" fill="hold" nodeType="afterGroup">
                            <p:stCondLst>
                              <p:cond delay="500"/>
                            </p:stCondLst>
                            <p:childTnLst>
                              <p:par>
                                <p:cTn id="14" presetID="1" presetClass="entr" presetSubtype="0" fill="hold" nodeType="afterEffect">
                                  <p:stCondLst>
                                    <p:cond delay="250"/>
                                  </p:stCondLst>
                                  <p:childTnLst>
                                    <p:set>
                                      <p:cBhvr>
                                        <p:cTn id="15" dur="1" fill="hold">
                                          <p:stCondLst>
                                            <p:cond delay="0"/>
                                          </p:stCondLst>
                                        </p:cTn>
                                        <p:tgtEl>
                                          <p:spTgt spid="93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Whoosh"/>
                                        </p:tgtEl>
                                      </p:cMediaNode>
                                    </p:audio>
                                  </p:subTnLst>
                                </p:cTn>
                              </p:par>
                            </p:childTnLst>
                          </p:cTn>
                        </p:par>
                        <p:par>
                          <p:cTn id="16" fill="hold" nodeType="afterGroup">
                            <p:stCondLst>
                              <p:cond delay="750"/>
                            </p:stCondLst>
                            <p:childTnLst>
                              <p:par>
                                <p:cTn id="17" presetID="1" presetClass="entr" presetSubtype="0" fill="hold" nodeType="afterEffect">
                                  <p:stCondLst>
                                    <p:cond delay="250"/>
                                  </p:stCondLst>
                                  <p:childTnLst>
                                    <p:set>
                                      <p:cBhvr>
                                        <p:cTn id="18" dur="1" fill="hold">
                                          <p:stCondLst>
                                            <p:cond delay="0"/>
                                          </p:stCondLst>
                                        </p:cTn>
                                        <p:tgtEl>
                                          <p:spTgt spid="79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19" fill="hold" nodeType="afterGroup">
                            <p:stCondLst>
                              <p:cond delay="1000"/>
                            </p:stCondLst>
                            <p:childTnLst>
                              <p:par>
                                <p:cTn id="20" presetID="1" presetClass="entr" presetSubtype="0" fill="hold" nodeType="afterEffect">
                                  <p:stCondLst>
                                    <p:cond delay="250"/>
                                  </p:stCondLst>
                                  <p:childTnLst>
                                    <p:set>
                                      <p:cBhvr>
                                        <p:cTn id="21" dur="1" fill="hold">
                                          <p:stCondLst>
                                            <p:cond delay="0"/>
                                          </p:stCondLst>
                                        </p:cTn>
                                        <p:tgtEl>
                                          <p:spTgt spid="86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par>
                          <p:cTn id="22" fill="hold" nodeType="afterGroup">
                            <p:stCondLst>
                              <p:cond delay="1250"/>
                            </p:stCondLst>
                            <p:childTnLst>
                              <p:par>
                                <p:cTn id="23" presetID="1" presetClass="entr" presetSubtype="0" fill="hold" nodeType="afterEffect">
                                  <p:stCondLst>
                                    <p:cond delay="250"/>
                                  </p:stCondLst>
                                  <p:childTnLst>
                                    <p:set>
                                      <p:cBhvr>
                                        <p:cTn id="24" dur="1" fill="hold">
                                          <p:stCondLst>
                                            <p:cond delay="0"/>
                                          </p:stCondLst>
                                        </p:cTn>
                                        <p:tgtEl>
                                          <p:spTgt spid="106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dissolve">
                                      <p:cBhvr>
                                        <p:cTn id="34" dur="500"/>
                                        <p:tgtEl>
                                          <p:spTgt spid="13">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childTnLst>
                          </p:cTn>
                        </p:par>
                        <p:par>
                          <p:cTn id="40" fill="hold" nodeType="afterGroup">
                            <p:stCondLst>
                              <p:cond delay="500"/>
                            </p:stCondLst>
                            <p:childTnLst>
                              <p:par>
                                <p:cTn id="41" presetID="0" presetClass="path" presetSubtype="0" accel="50000" decel="50000" fill="hold" nodeType="afterEffect">
                                  <p:stCondLst>
                                    <p:cond delay="0"/>
                                  </p:stCondLst>
                                  <p:childTnLst>
                                    <p:animMotion origin="layout" path="M 3.54167E-6 -1.85185E-6 L 0.08763 -0.02916 L 0.11106 -0.02685 L 0.24635 0.00185 L 0.3569 -0.03079 L 0.42682 -0.00486 L 0.48242 0.01551 L 0.56041 -0.01088 L 0.60026 -0.05509 " pathEditMode="relative" rAng="0" ptsTypes="AAAAAAAAA">
                                      <p:cBhvr>
                                        <p:cTn id="42" dur="2000" fill="hold"/>
                                        <p:tgtEl>
                                          <p:spTgt spid="23"/>
                                        </p:tgtEl>
                                        <p:attrNameLst>
                                          <p:attrName>ppt_x</p:attrName>
                                          <p:attrName>ppt_y</p:attrName>
                                        </p:attrNameLst>
                                      </p:cBhvr>
                                      <p:rCtr x="30013" y="-1991"/>
                                    </p:animMotion>
                                  </p:childTnLst>
                                </p:cTn>
                              </p:par>
                            </p:childTnLst>
                          </p:cTn>
                        </p:par>
                        <p:par>
                          <p:cTn id="43" fill="hold" nodeType="afterGroup">
                            <p:stCondLst>
                              <p:cond delay="2500"/>
                            </p:stCondLst>
                            <p:childTnLst>
                              <p:par>
                                <p:cTn id="44" presetID="9" presetClass="exit" presetSubtype="0" fill="hold" nodeType="afterEffect">
                                  <p:stCondLst>
                                    <p:cond delay="0"/>
                                  </p:stCondLst>
                                  <p:childTnLst>
                                    <p:animEffect transition="out" filter="dissolv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childTnLst>
                          </p:cTn>
                        </p:par>
                        <p:par>
                          <p:cTn id="47" fill="hold" nodeType="afterGroup">
                            <p:stCondLst>
                              <p:cond delay="3000"/>
                            </p:stCondLst>
                            <p:childTnLst>
                              <p:par>
                                <p:cTn id="48" presetID="9" presetClass="entr" presetSubtype="0" fill="hold" nodeType="afterEffect">
                                  <p:stCondLst>
                                    <p:cond delay="0"/>
                                  </p:stCondLst>
                                  <p:childTnLst>
                                    <p:set>
                                      <p:cBhvr>
                                        <p:cTn id="49" dur="1" fill="hold">
                                          <p:stCondLst>
                                            <p:cond delay="0"/>
                                          </p:stCondLst>
                                        </p:cTn>
                                        <p:tgtEl>
                                          <p:spTgt spid="1113"/>
                                        </p:tgtEl>
                                        <p:attrNameLst>
                                          <p:attrName>style.visibility</p:attrName>
                                        </p:attrNameLst>
                                      </p:cBhvr>
                                      <p:to>
                                        <p:strVal val="visible"/>
                                      </p:to>
                                    </p:set>
                                    <p:animEffect transition="in" filter="dissolve">
                                      <p:cBhvr>
                                        <p:cTn id="50" dur="500"/>
                                        <p:tgtEl>
                                          <p:spTgt spid="1113"/>
                                        </p:tgtEl>
                                      </p:cBhvr>
                                    </p:animEffect>
                                  </p:childTnLst>
                                </p:cTn>
                              </p:par>
                            </p:childTnLst>
                          </p:cTn>
                        </p:par>
                        <p:par>
                          <p:cTn id="51" fill="hold" nodeType="afterGroup">
                            <p:stCondLst>
                              <p:cond delay="3500"/>
                            </p:stCondLst>
                            <p:childTnLst>
                              <p:par>
                                <p:cTn id="52" presetID="0" presetClass="path" presetSubtype="0" accel="50000" decel="50000" fill="hold" nodeType="afterEffect">
                                  <p:stCondLst>
                                    <p:cond delay="0"/>
                                  </p:stCondLst>
                                  <p:childTnLst>
                                    <p:animMotion origin="layout" path="M 0.07735 -0.01829 L -0.02942 0.05208 L -0.16276 0.0037 L -0.28893 0.03449 L -0.46106 0.01018 L -0.56901 0.0368 " pathEditMode="relative" rAng="0" ptsTypes="AAAAAA">
                                      <p:cBhvr>
                                        <p:cTn id="53" dur="2000" fill="hold"/>
                                        <p:tgtEl>
                                          <p:spTgt spid="1113"/>
                                        </p:tgtEl>
                                        <p:attrNameLst>
                                          <p:attrName>ppt_x</p:attrName>
                                          <p:attrName>ppt_y</p:attrName>
                                        </p:attrNameLst>
                                      </p:cBhvr>
                                      <p:rCtr x="-32318" y="3519"/>
                                    </p:animMotion>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122"/>
                                        </p:tgtEl>
                                        <p:attrNameLst>
                                          <p:attrName>style.visibility</p:attrName>
                                        </p:attrNameLst>
                                      </p:cBhvr>
                                      <p:to>
                                        <p:strVal val="visible"/>
                                      </p:to>
                                    </p:set>
                                    <p:animEffect transition="in" filter="dissolve">
                                      <p:cBhvr>
                                        <p:cTn id="58" dur="500"/>
                                        <p:tgtEl>
                                          <p:spTgt spid="1122"/>
                                        </p:tgtEl>
                                      </p:cBhvr>
                                    </p:animEffect>
                                  </p:childTnLst>
                                </p:cTn>
                              </p:par>
                            </p:childTnLst>
                          </p:cTn>
                        </p:par>
                        <p:par>
                          <p:cTn id="59" fill="hold" nodeType="afterGroup">
                            <p:stCondLst>
                              <p:cond delay="500"/>
                            </p:stCondLst>
                            <p:childTnLst>
                              <p:par>
                                <p:cTn id="60" presetID="9" presetClass="exit" presetSubtype="0" fill="hold" nodeType="afterEffect">
                                  <p:stCondLst>
                                    <p:cond delay="0"/>
                                  </p:stCondLst>
                                  <p:childTnLst>
                                    <p:animEffect transition="out" filter="dissolve">
                                      <p:cBhvr>
                                        <p:cTn id="61" dur="500"/>
                                        <p:tgtEl>
                                          <p:spTgt spid="1113"/>
                                        </p:tgtEl>
                                      </p:cBhvr>
                                    </p:animEffect>
                                    <p:set>
                                      <p:cBhvr>
                                        <p:cTn id="62" dur="1" fill="hold">
                                          <p:stCondLst>
                                            <p:cond delay="499"/>
                                          </p:stCondLst>
                                        </p:cTn>
                                        <p:tgtEl>
                                          <p:spTgt spid="1113"/>
                                        </p:tgtEl>
                                        <p:attrNameLst>
                                          <p:attrName>style.visibility</p:attrName>
                                        </p:attrNameLst>
                                      </p:cBhvr>
                                      <p:to>
                                        <p:strVal val="hidden"/>
                                      </p:to>
                                    </p:set>
                                  </p:childTnLst>
                                </p:cTn>
                              </p:par>
                            </p:childTnLst>
                          </p:cTn>
                        </p:par>
                        <p:par>
                          <p:cTn id="63" fill="hold" nodeType="afterGroup">
                            <p:stCondLst>
                              <p:cond delay="1000"/>
                            </p:stCondLst>
                            <p:childTnLst>
                              <p:par>
                                <p:cTn id="64" presetID="9" presetClass="entr" presetSubtype="0" fill="hold"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dissolve">
                                      <p:cBhvr>
                                        <p:cTn id="66" dur="500"/>
                                        <p:tgtEl>
                                          <p:spTgt spid="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23"/>
                                        </p:tgtEl>
                                        <p:attrNameLst>
                                          <p:attrName>style.visibility</p:attrName>
                                        </p:attrNameLst>
                                      </p:cBhvr>
                                      <p:to>
                                        <p:strVal val="visible"/>
                                      </p:to>
                                    </p:set>
                                    <p:animEffect transition="in" filter="dissolve">
                                      <p:cBhvr>
                                        <p:cTn id="71" dur="500"/>
                                        <p:tgtEl>
                                          <p:spTgt spid="1123"/>
                                        </p:tgtEl>
                                      </p:cBhvr>
                                    </p:animEffect>
                                  </p:childTnLst>
                                </p:cTn>
                              </p:par>
                            </p:childTnLst>
                          </p:cTn>
                        </p:par>
                        <p:par>
                          <p:cTn id="72" fill="hold" nodeType="afterGroup">
                            <p:stCondLst>
                              <p:cond delay="500"/>
                            </p:stCondLst>
                            <p:childTnLst>
                              <p:par>
                                <p:cTn id="73" presetID="9" presetClass="exit" presetSubtype="0" fill="hold" nodeType="afterEffect">
                                  <p:stCondLst>
                                    <p:cond delay="0"/>
                                  </p:stCondLst>
                                  <p:childTnLst>
                                    <p:animEffect transition="out" filter="dissolv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childTnLst>
                          </p:cTn>
                        </p:par>
                        <p:par>
                          <p:cTn id="76" fill="hold" nodeType="afterGroup">
                            <p:stCondLst>
                              <p:cond delay="1000"/>
                            </p:stCondLst>
                            <p:childTnLst>
                              <p:par>
                                <p:cTn id="77" presetID="9" presetClass="entr" presetSubtype="0" fill="hold" nodeType="afterEffect">
                                  <p:stCondLst>
                                    <p:cond delay="0"/>
                                  </p:stCondLst>
                                  <p:childTnLst>
                                    <p:set>
                                      <p:cBhvr>
                                        <p:cTn id="78" dur="1" fill="hold">
                                          <p:stCondLst>
                                            <p:cond delay="0"/>
                                          </p:stCondLst>
                                        </p:cTn>
                                        <p:tgtEl>
                                          <p:spTgt spid="1121"/>
                                        </p:tgtEl>
                                        <p:attrNameLst>
                                          <p:attrName>style.visibility</p:attrName>
                                        </p:attrNameLst>
                                      </p:cBhvr>
                                      <p:to>
                                        <p:strVal val="visible"/>
                                      </p:to>
                                    </p:set>
                                    <p:animEffect transition="in" filter="dissolve">
                                      <p:cBhvr>
                                        <p:cTn id="79" dur="500"/>
                                        <p:tgtEl>
                                          <p:spTgt spid="1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22" grpId="0"/>
      <p:bldP spid="11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485">
            <a:extLst>
              <a:ext uri="{FF2B5EF4-FFF2-40B4-BE49-F238E27FC236}">
                <a16:creationId xmlns:a16="http://schemas.microsoft.com/office/drawing/2014/main" id="{D3CA8C78-AA59-A24B-B727-D151A079D1FC}"/>
              </a:ext>
            </a:extLst>
          </p:cNvPr>
          <p:cNvGrpSpPr>
            <a:grpSpLocks/>
          </p:cNvGrpSpPr>
          <p:nvPr/>
        </p:nvGrpSpPr>
        <p:grpSpPr bwMode="auto">
          <a:xfrm>
            <a:off x="1971800" y="3673246"/>
            <a:ext cx="5294586" cy="2096355"/>
            <a:chOff x="380687" y="1404309"/>
            <a:chExt cx="8456283" cy="5316806"/>
          </a:xfrm>
        </p:grpSpPr>
        <p:sp>
          <p:nvSpPr>
            <p:cNvPr id="214743" name="Freeform 84">
              <a:extLst>
                <a:ext uri="{FF2B5EF4-FFF2-40B4-BE49-F238E27FC236}">
                  <a16:creationId xmlns:a16="http://schemas.microsoft.com/office/drawing/2014/main" id="{A060C597-01E9-554B-B8BD-771A8A2A0CA4}"/>
                </a:ext>
              </a:extLst>
            </p:cNvPr>
            <p:cNvSpPr>
              <a:spLocks/>
            </p:cNvSpPr>
            <p:nvPr/>
          </p:nvSpPr>
          <p:spPr bwMode="auto">
            <a:xfrm>
              <a:off x="1825540" y="224137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44" name="Freeform 84">
              <a:extLst>
                <a:ext uri="{FF2B5EF4-FFF2-40B4-BE49-F238E27FC236}">
                  <a16:creationId xmlns:a16="http://schemas.microsoft.com/office/drawing/2014/main" id="{FB766578-AC48-D940-A2E4-3DFFA47D45B6}"/>
                </a:ext>
              </a:extLst>
            </p:cNvPr>
            <p:cNvSpPr>
              <a:spLocks/>
            </p:cNvSpPr>
            <p:nvPr/>
          </p:nvSpPr>
          <p:spPr bwMode="auto">
            <a:xfrm>
              <a:off x="669684" y="304141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45" name="Freeform 84">
              <a:extLst>
                <a:ext uri="{FF2B5EF4-FFF2-40B4-BE49-F238E27FC236}">
                  <a16:creationId xmlns:a16="http://schemas.microsoft.com/office/drawing/2014/main" id="{7784D005-A9C4-3F44-8C8B-F862D7FA8EDC}"/>
                </a:ext>
              </a:extLst>
            </p:cNvPr>
            <p:cNvSpPr>
              <a:spLocks/>
            </p:cNvSpPr>
            <p:nvPr/>
          </p:nvSpPr>
          <p:spPr bwMode="auto">
            <a:xfrm>
              <a:off x="6334646" y="249535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46" name="Freeform 84">
              <a:extLst>
                <a:ext uri="{FF2B5EF4-FFF2-40B4-BE49-F238E27FC236}">
                  <a16:creationId xmlns:a16="http://schemas.microsoft.com/office/drawing/2014/main" id="{AF3297ED-6FF2-D74A-A40C-EB85E1D53D56}"/>
                </a:ext>
              </a:extLst>
            </p:cNvPr>
            <p:cNvSpPr>
              <a:spLocks/>
            </p:cNvSpPr>
            <p:nvPr/>
          </p:nvSpPr>
          <p:spPr bwMode="auto">
            <a:xfrm>
              <a:off x="1241261" y="535263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47" name="Freeform 84">
              <a:extLst>
                <a:ext uri="{FF2B5EF4-FFF2-40B4-BE49-F238E27FC236}">
                  <a16:creationId xmlns:a16="http://schemas.microsoft.com/office/drawing/2014/main" id="{7B5046C6-6E0C-8942-A4E9-C15175BE9F89}"/>
                </a:ext>
              </a:extLst>
            </p:cNvPr>
            <p:cNvSpPr>
              <a:spLocks/>
            </p:cNvSpPr>
            <p:nvPr/>
          </p:nvSpPr>
          <p:spPr bwMode="auto">
            <a:xfrm>
              <a:off x="822105" y="4730385"/>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48" name="Freeform 84">
              <a:extLst>
                <a:ext uri="{FF2B5EF4-FFF2-40B4-BE49-F238E27FC236}">
                  <a16:creationId xmlns:a16="http://schemas.microsoft.com/office/drawing/2014/main" id="{1D4FE714-7EBB-1544-9F51-31F44E050F07}"/>
                </a:ext>
              </a:extLst>
            </p:cNvPr>
            <p:cNvSpPr>
              <a:spLocks/>
            </p:cNvSpPr>
            <p:nvPr/>
          </p:nvSpPr>
          <p:spPr bwMode="auto">
            <a:xfrm>
              <a:off x="593474" y="4070036"/>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49" name="Freeform 84">
              <a:extLst>
                <a:ext uri="{FF2B5EF4-FFF2-40B4-BE49-F238E27FC236}">
                  <a16:creationId xmlns:a16="http://schemas.microsoft.com/office/drawing/2014/main" id="{14110D05-4BB8-BF41-8DE5-E9201FEFD6FA}"/>
                </a:ext>
              </a:extLst>
            </p:cNvPr>
            <p:cNvSpPr>
              <a:spLocks/>
            </p:cNvSpPr>
            <p:nvPr/>
          </p:nvSpPr>
          <p:spPr bwMode="auto">
            <a:xfrm>
              <a:off x="7084047" y="2927126"/>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0" name="Freeform 84">
              <a:extLst>
                <a:ext uri="{FF2B5EF4-FFF2-40B4-BE49-F238E27FC236}">
                  <a16:creationId xmlns:a16="http://schemas.microsoft.com/office/drawing/2014/main" id="{B9CFD74C-9E09-7B48-B364-ADBD99E15795}"/>
                </a:ext>
              </a:extLst>
            </p:cNvPr>
            <p:cNvSpPr>
              <a:spLocks/>
            </p:cNvSpPr>
            <p:nvPr/>
          </p:nvSpPr>
          <p:spPr bwMode="auto">
            <a:xfrm>
              <a:off x="3425955" y="200009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1" name="Freeform 84">
              <a:extLst>
                <a:ext uri="{FF2B5EF4-FFF2-40B4-BE49-F238E27FC236}">
                  <a16:creationId xmlns:a16="http://schemas.microsoft.com/office/drawing/2014/main" id="{4F238408-D759-B946-9AE3-DCD9CA5844AA}"/>
                </a:ext>
              </a:extLst>
            </p:cNvPr>
            <p:cNvSpPr>
              <a:spLocks/>
            </p:cNvSpPr>
            <p:nvPr/>
          </p:nvSpPr>
          <p:spPr bwMode="auto">
            <a:xfrm>
              <a:off x="1050735" y="264774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2" name="Freeform 84">
              <a:extLst>
                <a:ext uri="{FF2B5EF4-FFF2-40B4-BE49-F238E27FC236}">
                  <a16:creationId xmlns:a16="http://schemas.microsoft.com/office/drawing/2014/main" id="{080FAA08-DB3C-E84E-BC58-E0C6A54C5B72}"/>
                </a:ext>
              </a:extLst>
            </p:cNvPr>
            <p:cNvSpPr>
              <a:spLocks/>
            </p:cNvSpPr>
            <p:nvPr/>
          </p:nvSpPr>
          <p:spPr bwMode="auto">
            <a:xfrm>
              <a:off x="4340478" y="19746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3" name="Freeform 84">
              <a:extLst>
                <a:ext uri="{FF2B5EF4-FFF2-40B4-BE49-F238E27FC236}">
                  <a16:creationId xmlns:a16="http://schemas.microsoft.com/office/drawing/2014/main" id="{36E8E47A-157C-F445-B1CB-D81F1CFF0E3F}"/>
                </a:ext>
              </a:extLst>
            </p:cNvPr>
            <p:cNvSpPr>
              <a:spLocks/>
            </p:cNvSpPr>
            <p:nvPr/>
          </p:nvSpPr>
          <p:spPr bwMode="auto">
            <a:xfrm>
              <a:off x="7401589" y="560661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4" name="Freeform 84">
              <a:extLst>
                <a:ext uri="{FF2B5EF4-FFF2-40B4-BE49-F238E27FC236}">
                  <a16:creationId xmlns:a16="http://schemas.microsoft.com/office/drawing/2014/main" id="{9FA6F6A3-A686-2048-8022-76ABCA26B75B}"/>
                </a:ext>
              </a:extLst>
            </p:cNvPr>
            <p:cNvSpPr>
              <a:spLocks/>
            </p:cNvSpPr>
            <p:nvPr/>
          </p:nvSpPr>
          <p:spPr bwMode="auto">
            <a:xfrm>
              <a:off x="8239902" y="495896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5" name="Freeform 84">
              <a:extLst>
                <a:ext uri="{FF2B5EF4-FFF2-40B4-BE49-F238E27FC236}">
                  <a16:creationId xmlns:a16="http://schemas.microsoft.com/office/drawing/2014/main" id="{24739648-E5DE-8945-8268-3C6D0277BE39}"/>
                </a:ext>
              </a:extLst>
            </p:cNvPr>
            <p:cNvSpPr>
              <a:spLocks/>
            </p:cNvSpPr>
            <p:nvPr/>
          </p:nvSpPr>
          <p:spPr bwMode="auto">
            <a:xfrm>
              <a:off x="8011271" y="4044638"/>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6" name="Freeform 84">
              <a:extLst>
                <a:ext uri="{FF2B5EF4-FFF2-40B4-BE49-F238E27FC236}">
                  <a16:creationId xmlns:a16="http://schemas.microsoft.com/office/drawing/2014/main" id="{44333E2C-6D42-2940-B6CB-E3C930D3A089}"/>
                </a:ext>
              </a:extLst>
            </p:cNvPr>
            <p:cNvSpPr>
              <a:spLocks/>
            </p:cNvSpPr>
            <p:nvPr/>
          </p:nvSpPr>
          <p:spPr bwMode="auto">
            <a:xfrm>
              <a:off x="5166088" y="58478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7" name="Freeform 84">
              <a:extLst>
                <a:ext uri="{FF2B5EF4-FFF2-40B4-BE49-F238E27FC236}">
                  <a16:creationId xmlns:a16="http://schemas.microsoft.com/office/drawing/2014/main" id="{6146EC4B-F1F9-2D45-8118-0F691C5B15DA}"/>
                </a:ext>
              </a:extLst>
            </p:cNvPr>
            <p:cNvSpPr>
              <a:spLocks/>
            </p:cNvSpPr>
            <p:nvPr/>
          </p:nvSpPr>
          <p:spPr bwMode="auto">
            <a:xfrm>
              <a:off x="4251565" y="5987587"/>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8" name="Freeform 84">
              <a:extLst>
                <a:ext uri="{FF2B5EF4-FFF2-40B4-BE49-F238E27FC236}">
                  <a16:creationId xmlns:a16="http://schemas.microsoft.com/office/drawing/2014/main" id="{738B05C2-CDE6-124B-A567-E47B252E67C5}"/>
                </a:ext>
              </a:extLst>
            </p:cNvPr>
            <p:cNvSpPr>
              <a:spLocks/>
            </p:cNvSpPr>
            <p:nvPr/>
          </p:nvSpPr>
          <p:spPr bwMode="auto">
            <a:xfrm>
              <a:off x="3032203" y="5835199"/>
              <a:ext cx="597068" cy="418220"/>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59" name="TextBox 4">
              <a:extLst>
                <a:ext uri="{FF2B5EF4-FFF2-40B4-BE49-F238E27FC236}">
                  <a16:creationId xmlns:a16="http://schemas.microsoft.com/office/drawing/2014/main" id="{78D3D6C5-B38A-2C46-B682-7E0D50502BA8}"/>
                </a:ext>
              </a:extLst>
            </p:cNvPr>
            <p:cNvSpPr txBox="1">
              <a:spLocks noChangeArrowheads="1"/>
            </p:cNvSpPr>
            <p:nvPr/>
          </p:nvSpPr>
          <p:spPr bwMode="auto">
            <a:xfrm rot="307360">
              <a:off x="5204608" y="1404309"/>
              <a:ext cx="725061" cy="10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2100">
                  <a:solidFill>
                    <a:srgbClr val="0000FF"/>
                  </a:solidFill>
                  <a:cs typeface="+mn-cs"/>
                </a:rPr>
                <a:t>…</a:t>
              </a:r>
            </a:p>
          </p:txBody>
        </p:sp>
        <p:sp>
          <p:nvSpPr>
            <p:cNvPr id="214760" name="TextBox 179">
              <a:extLst>
                <a:ext uri="{FF2B5EF4-FFF2-40B4-BE49-F238E27FC236}">
                  <a16:creationId xmlns:a16="http://schemas.microsoft.com/office/drawing/2014/main" id="{4CD31A89-F8CF-6049-A5E5-85053FE0EB77}"/>
                </a:ext>
              </a:extLst>
            </p:cNvPr>
            <p:cNvSpPr txBox="1">
              <a:spLocks noChangeArrowheads="1"/>
            </p:cNvSpPr>
            <p:nvPr/>
          </p:nvSpPr>
          <p:spPr bwMode="auto">
            <a:xfrm rot="2829263">
              <a:off x="7332100" y="3014999"/>
              <a:ext cx="1151366" cy="66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2100">
                  <a:solidFill>
                    <a:srgbClr val="0000FF"/>
                  </a:solidFill>
                  <a:cs typeface="+mn-cs"/>
                </a:rPr>
                <a:t>…</a:t>
              </a:r>
            </a:p>
          </p:txBody>
        </p:sp>
        <p:sp>
          <p:nvSpPr>
            <p:cNvPr id="214761" name="TextBox 180">
              <a:extLst>
                <a:ext uri="{FF2B5EF4-FFF2-40B4-BE49-F238E27FC236}">
                  <a16:creationId xmlns:a16="http://schemas.microsoft.com/office/drawing/2014/main" id="{D2B68C45-7019-014E-9AEF-6434FE05CE82}"/>
                </a:ext>
              </a:extLst>
            </p:cNvPr>
            <p:cNvSpPr txBox="1">
              <a:spLocks noChangeArrowheads="1"/>
            </p:cNvSpPr>
            <p:nvPr/>
          </p:nvSpPr>
          <p:spPr bwMode="auto">
            <a:xfrm rot="9845918">
              <a:off x="6304375" y="5620246"/>
              <a:ext cx="725061" cy="10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2100">
                  <a:solidFill>
                    <a:srgbClr val="0000FF"/>
                  </a:solidFill>
                  <a:cs typeface="+mn-cs"/>
                </a:rPr>
                <a:t>…</a:t>
              </a:r>
            </a:p>
          </p:txBody>
        </p:sp>
        <p:sp>
          <p:nvSpPr>
            <p:cNvPr id="214762" name="TextBox 181">
              <a:extLst>
                <a:ext uri="{FF2B5EF4-FFF2-40B4-BE49-F238E27FC236}">
                  <a16:creationId xmlns:a16="http://schemas.microsoft.com/office/drawing/2014/main" id="{7047D8F0-AC47-7C4D-B0ED-BA84F2FCFE0B}"/>
                </a:ext>
              </a:extLst>
            </p:cNvPr>
            <p:cNvSpPr txBox="1">
              <a:spLocks noChangeArrowheads="1"/>
            </p:cNvSpPr>
            <p:nvPr/>
          </p:nvSpPr>
          <p:spPr bwMode="auto">
            <a:xfrm rot="11651262">
              <a:off x="2026894" y="5667323"/>
              <a:ext cx="725061" cy="10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2100">
                  <a:solidFill>
                    <a:srgbClr val="0000FF"/>
                  </a:solidFill>
                  <a:cs typeface="+mn-cs"/>
                </a:rPr>
                <a:t>…</a:t>
              </a:r>
            </a:p>
          </p:txBody>
        </p:sp>
        <p:sp>
          <p:nvSpPr>
            <p:cNvPr id="214763" name="TextBox 182">
              <a:extLst>
                <a:ext uri="{FF2B5EF4-FFF2-40B4-BE49-F238E27FC236}">
                  <a16:creationId xmlns:a16="http://schemas.microsoft.com/office/drawing/2014/main" id="{7A1EB57F-3C68-0B4D-A1B8-7F5F6B516D12}"/>
                </a:ext>
              </a:extLst>
            </p:cNvPr>
            <p:cNvSpPr txBox="1">
              <a:spLocks noChangeArrowheads="1"/>
            </p:cNvSpPr>
            <p:nvPr/>
          </p:nvSpPr>
          <p:spPr bwMode="auto">
            <a:xfrm rot="16607303">
              <a:off x="136812" y="3642371"/>
              <a:ext cx="1151365" cy="66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2100">
                  <a:solidFill>
                    <a:srgbClr val="0000FF"/>
                  </a:solidFill>
                  <a:cs typeface="+mn-cs"/>
                </a:rPr>
                <a:t>…</a:t>
              </a:r>
            </a:p>
          </p:txBody>
        </p:sp>
        <p:sp>
          <p:nvSpPr>
            <p:cNvPr id="214764" name="TextBox 183">
              <a:extLst>
                <a:ext uri="{FF2B5EF4-FFF2-40B4-BE49-F238E27FC236}">
                  <a16:creationId xmlns:a16="http://schemas.microsoft.com/office/drawing/2014/main" id="{BE1173A8-62F0-C04C-BB53-F0B39FB9A259}"/>
                </a:ext>
              </a:extLst>
            </p:cNvPr>
            <p:cNvSpPr txBox="1">
              <a:spLocks noChangeArrowheads="1"/>
            </p:cNvSpPr>
            <p:nvPr/>
          </p:nvSpPr>
          <p:spPr bwMode="auto">
            <a:xfrm rot="21079349">
              <a:off x="2445443" y="1469160"/>
              <a:ext cx="725061" cy="10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2100">
                  <a:solidFill>
                    <a:srgbClr val="0000FF"/>
                  </a:solidFill>
                  <a:cs typeface="+mn-cs"/>
                </a:rPr>
                <a:t>…</a:t>
              </a:r>
            </a:p>
          </p:txBody>
        </p:sp>
        <p:grpSp>
          <p:nvGrpSpPr>
            <p:cNvPr id="214765" name="Group 8">
              <a:extLst>
                <a:ext uri="{FF2B5EF4-FFF2-40B4-BE49-F238E27FC236}">
                  <a16:creationId xmlns:a16="http://schemas.microsoft.com/office/drawing/2014/main" id="{FE595CC6-E58E-EE4A-8E57-98EE43A69839}"/>
                </a:ext>
              </a:extLst>
            </p:cNvPr>
            <p:cNvGrpSpPr>
              <a:grpSpLocks/>
            </p:cNvGrpSpPr>
            <p:nvPr/>
          </p:nvGrpSpPr>
          <p:grpSpPr bwMode="auto">
            <a:xfrm>
              <a:off x="4546600" y="3746496"/>
              <a:ext cx="3225799" cy="1117598"/>
              <a:chOff x="7848600" y="2044700"/>
              <a:chExt cx="3200399" cy="1371600"/>
            </a:xfrm>
          </p:grpSpPr>
          <p:sp>
            <p:nvSpPr>
              <p:cNvPr id="214961" name="Oval 3">
                <a:extLst>
                  <a:ext uri="{FF2B5EF4-FFF2-40B4-BE49-F238E27FC236}">
                    <a16:creationId xmlns:a16="http://schemas.microsoft.com/office/drawing/2014/main" id="{3A2DEDDB-FB5B-4946-8CD8-74906340D7EA}"/>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962" name="Group 133">
                <a:extLst>
                  <a:ext uri="{FF2B5EF4-FFF2-40B4-BE49-F238E27FC236}">
                    <a16:creationId xmlns:a16="http://schemas.microsoft.com/office/drawing/2014/main" id="{21D80924-7CDB-4342-ACF8-4F970D327F69}"/>
                  </a:ext>
                </a:extLst>
              </p:cNvPr>
              <p:cNvGrpSpPr>
                <a:grpSpLocks/>
              </p:cNvGrpSpPr>
              <p:nvPr/>
            </p:nvGrpSpPr>
            <p:grpSpPr bwMode="auto">
              <a:xfrm>
                <a:off x="8526482" y="2160804"/>
                <a:ext cx="532759" cy="184809"/>
                <a:chOff x="2356" y="1300"/>
                <a:chExt cx="555" cy="194"/>
              </a:xfrm>
            </p:grpSpPr>
            <p:sp>
              <p:nvSpPr>
                <p:cNvPr id="215035" name="Oval 407">
                  <a:extLst>
                    <a:ext uri="{FF2B5EF4-FFF2-40B4-BE49-F238E27FC236}">
                      <a16:creationId xmlns:a16="http://schemas.microsoft.com/office/drawing/2014/main" id="{61D0AC9A-8B66-2B4C-82C3-5309CE4BCAC5}"/>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36" name="Rectangle 410">
                  <a:extLst>
                    <a:ext uri="{FF2B5EF4-FFF2-40B4-BE49-F238E27FC236}">
                      <a16:creationId xmlns:a16="http://schemas.microsoft.com/office/drawing/2014/main" id="{F8139EB8-4456-D748-A30F-66BB62501A1E}"/>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37" name="Oval 411">
                  <a:extLst>
                    <a:ext uri="{FF2B5EF4-FFF2-40B4-BE49-F238E27FC236}">
                      <a16:creationId xmlns:a16="http://schemas.microsoft.com/office/drawing/2014/main" id="{8E128DBA-3FA3-514E-95F4-8A1E1E8AEA8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5038" name="Group 137">
                  <a:extLst>
                    <a:ext uri="{FF2B5EF4-FFF2-40B4-BE49-F238E27FC236}">
                      <a16:creationId xmlns:a16="http://schemas.microsoft.com/office/drawing/2014/main" id="{3852E333-724C-FB47-988A-B2BD76243F8F}"/>
                    </a:ext>
                  </a:extLst>
                </p:cNvPr>
                <p:cNvGrpSpPr>
                  <a:grpSpLocks/>
                </p:cNvGrpSpPr>
                <p:nvPr/>
              </p:nvGrpSpPr>
              <p:grpSpPr bwMode="auto">
                <a:xfrm>
                  <a:off x="2468" y="1332"/>
                  <a:ext cx="310" cy="60"/>
                  <a:chOff x="2468" y="1332"/>
                  <a:chExt cx="310" cy="60"/>
                </a:xfrm>
              </p:grpSpPr>
              <p:sp>
                <p:nvSpPr>
                  <p:cNvPr id="246785" name="Freeform 138">
                    <a:extLst>
                      <a:ext uri="{FF2B5EF4-FFF2-40B4-BE49-F238E27FC236}">
                        <a16:creationId xmlns:a16="http://schemas.microsoft.com/office/drawing/2014/main" id="{A943E71A-439C-3C40-8FE2-B50EFF103CE7}"/>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46786" name="Freeform 139">
                    <a:extLst>
                      <a:ext uri="{FF2B5EF4-FFF2-40B4-BE49-F238E27FC236}">
                        <a16:creationId xmlns:a16="http://schemas.microsoft.com/office/drawing/2014/main" id="{03DC00B2-3E2E-3048-A429-DF791A343241}"/>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5039" name="Line 140">
                  <a:extLst>
                    <a:ext uri="{FF2B5EF4-FFF2-40B4-BE49-F238E27FC236}">
                      <a16:creationId xmlns:a16="http://schemas.microsoft.com/office/drawing/2014/main" id="{6D1BC62A-277D-BC42-8052-5D58EBD95412}"/>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46784" name="Line 141">
                  <a:extLst>
                    <a:ext uri="{FF2B5EF4-FFF2-40B4-BE49-F238E27FC236}">
                      <a16:creationId xmlns:a16="http://schemas.microsoft.com/office/drawing/2014/main" id="{77D434FA-BD40-FB43-B64A-6117AFFE24E8}"/>
                    </a:ext>
                  </a:extLst>
                </p:cNvPr>
                <p:cNvSpPr>
                  <a:spLocks noChangeShapeType="1"/>
                </p:cNvSpPr>
                <p:nvPr/>
              </p:nvSpPr>
              <p:spPr bwMode="auto">
                <a:xfrm>
                  <a:off x="2908" y="1364"/>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cxnSp>
            <p:nvCxnSpPr>
              <p:cNvPr id="214963" name="Straight Connector 10">
                <a:extLst>
                  <a:ext uri="{FF2B5EF4-FFF2-40B4-BE49-F238E27FC236}">
                    <a16:creationId xmlns:a16="http://schemas.microsoft.com/office/drawing/2014/main" id="{24E38DB4-BB48-9B4B-9B3F-AF9DE56D459B}"/>
                  </a:ext>
                </a:extLst>
              </p:cNvPr>
              <p:cNvCxnSpPr>
                <a:cxnSpLocks noChangeShapeType="1"/>
                <a:stCxn id="246784"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4" name="Straight Connector 297">
                <a:extLst>
                  <a:ext uri="{FF2B5EF4-FFF2-40B4-BE49-F238E27FC236}">
                    <a16:creationId xmlns:a16="http://schemas.microsoft.com/office/drawing/2014/main" id="{63B171E8-BC1A-2C45-A4AD-8B26824D4689}"/>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5" name="Straight Connector 298">
                <a:extLst>
                  <a:ext uri="{FF2B5EF4-FFF2-40B4-BE49-F238E27FC236}">
                    <a16:creationId xmlns:a16="http://schemas.microsoft.com/office/drawing/2014/main" id="{E504853D-FC82-F944-91B2-A7807FC21929}"/>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6" name="Straight Connector 299">
                <a:extLst>
                  <a:ext uri="{FF2B5EF4-FFF2-40B4-BE49-F238E27FC236}">
                    <a16:creationId xmlns:a16="http://schemas.microsoft.com/office/drawing/2014/main" id="{9B2CF1B4-E931-C849-ABC2-C055A268B009}"/>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7" name="Straight Connector 300">
                <a:extLst>
                  <a:ext uri="{FF2B5EF4-FFF2-40B4-BE49-F238E27FC236}">
                    <a16:creationId xmlns:a16="http://schemas.microsoft.com/office/drawing/2014/main" id="{8DCDC72A-6B61-D045-82B1-FC560711F692}"/>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8" name="Straight Connector 301">
                <a:extLst>
                  <a:ext uri="{FF2B5EF4-FFF2-40B4-BE49-F238E27FC236}">
                    <a16:creationId xmlns:a16="http://schemas.microsoft.com/office/drawing/2014/main" id="{169CFE78-371E-5A42-A2FF-43E7EBC79AF9}"/>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69" name="Straight Connector 302">
                <a:extLst>
                  <a:ext uri="{FF2B5EF4-FFF2-40B4-BE49-F238E27FC236}">
                    <a16:creationId xmlns:a16="http://schemas.microsoft.com/office/drawing/2014/main" id="{A219EF28-882C-B141-A2BD-F2CF8E9FD79D}"/>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70" name="Straight Connector 303">
                <a:extLst>
                  <a:ext uri="{FF2B5EF4-FFF2-40B4-BE49-F238E27FC236}">
                    <a16:creationId xmlns:a16="http://schemas.microsoft.com/office/drawing/2014/main" id="{A8101A56-A742-A04A-AA02-5CA6664647BD}"/>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971" name="Straight Connector 304">
                <a:extLst>
                  <a:ext uri="{FF2B5EF4-FFF2-40B4-BE49-F238E27FC236}">
                    <a16:creationId xmlns:a16="http://schemas.microsoft.com/office/drawing/2014/main" id="{A61AA9E2-0150-A443-9B6B-8B69AFDAD6A7}"/>
                  </a:ext>
                </a:extLst>
              </p:cNvPr>
              <p:cNvCxnSpPr>
                <a:cxnSpLocks noChangeShapeType="1"/>
                <a:endCxn id="215035"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972" name="Group 133">
                <a:extLst>
                  <a:ext uri="{FF2B5EF4-FFF2-40B4-BE49-F238E27FC236}">
                    <a16:creationId xmlns:a16="http://schemas.microsoft.com/office/drawing/2014/main" id="{853363E0-4455-8149-960D-2A2D30CEF1B7}"/>
                  </a:ext>
                </a:extLst>
              </p:cNvPr>
              <p:cNvGrpSpPr>
                <a:grpSpLocks/>
              </p:cNvGrpSpPr>
              <p:nvPr/>
            </p:nvGrpSpPr>
            <p:grpSpPr bwMode="auto">
              <a:xfrm>
                <a:off x="9555206" y="2650627"/>
                <a:ext cx="532759" cy="184809"/>
                <a:chOff x="2356" y="1300"/>
                <a:chExt cx="555" cy="194"/>
              </a:xfrm>
            </p:grpSpPr>
            <p:sp>
              <p:nvSpPr>
                <p:cNvPr id="215027" name="Oval 407">
                  <a:extLst>
                    <a:ext uri="{FF2B5EF4-FFF2-40B4-BE49-F238E27FC236}">
                      <a16:creationId xmlns:a16="http://schemas.microsoft.com/office/drawing/2014/main" id="{83FB7DAE-114F-934E-BB3E-EAB135FE30C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28" name="Rectangle 410">
                  <a:extLst>
                    <a:ext uri="{FF2B5EF4-FFF2-40B4-BE49-F238E27FC236}">
                      <a16:creationId xmlns:a16="http://schemas.microsoft.com/office/drawing/2014/main" id="{75E7F8C9-DB2A-394C-98FE-CFDE5ADA521F}"/>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29" name="Oval 411">
                  <a:extLst>
                    <a:ext uri="{FF2B5EF4-FFF2-40B4-BE49-F238E27FC236}">
                      <a16:creationId xmlns:a16="http://schemas.microsoft.com/office/drawing/2014/main" id="{1D54928A-36BC-0840-8843-621A3587538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5030" name="Group 137">
                  <a:extLst>
                    <a:ext uri="{FF2B5EF4-FFF2-40B4-BE49-F238E27FC236}">
                      <a16:creationId xmlns:a16="http://schemas.microsoft.com/office/drawing/2014/main" id="{38EAC444-F93C-D943-A951-7F244553428E}"/>
                    </a:ext>
                  </a:extLst>
                </p:cNvPr>
                <p:cNvGrpSpPr>
                  <a:grpSpLocks/>
                </p:cNvGrpSpPr>
                <p:nvPr/>
              </p:nvGrpSpPr>
              <p:grpSpPr bwMode="auto">
                <a:xfrm>
                  <a:off x="2468" y="1332"/>
                  <a:ext cx="310" cy="60"/>
                  <a:chOff x="2468" y="1332"/>
                  <a:chExt cx="310" cy="60"/>
                </a:xfrm>
              </p:grpSpPr>
              <p:sp>
                <p:nvSpPr>
                  <p:cNvPr id="215033" name="Freeform 138">
                    <a:extLst>
                      <a:ext uri="{FF2B5EF4-FFF2-40B4-BE49-F238E27FC236}">
                        <a16:creationId xmlns:a16="http://schemas.microsoft.com/office/drawing/2014/main" id="{8C200853-23B0-9A48-8966-2549F8548A2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34" name="Freeform 139">
                    <a:extLst>
                      <a:ext uri="{FF2B5EF4-FFF2-40B4-BE49-F238E27FC236}">
                        <a16:creationId xmlns:a16="http://schemas.microsoft.com/office/drawing/2014/main" id="{4DB9CCA3-96DE-3940-B36E-3A5C8E910E7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5031" name="Line 140">
                  <a:extLst>
                    <a:ext uri="{FF2B5EF4-FFF2-40B4-BE49-F238E27FC236}">
                      <a16:creationId xmlns:a16="http://schemas.microsoft.com/office/drawing/2014/main" id="{A57EC9EB-7266-3848-BE14-F39635DED043}"/>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32" name="Line 141">
                  <a:extLst>
                    <a:ext uri="{FF2B5EF4-FFF2-40B4-BE49-F238E27FC236}">
                      <a16:creationId xmlns:a16="http://schemas.microsoft.com/office/drawing/2014/main" id="{FC01780D-6B3D-034C-B4F6-D8020B00C959}"/>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973" name="Group 133">
                <a:extLst>
                  <a:ext uri="{FF2B5EF4-FFF2-40B4-BE49-F238E27FC236}">
                    <a16:creationId xmlns:a16="http://schemas.microsoft.com/office/drawing/2014/main" id="{9195F347-F262-4F4D-8822-4EEF165F4A8A}"/>
                  </a:ext>
                </a:extLst>
              </p:cNvPr>
              <p:cNvGrpSpPr>
                <a:grpSpLocks/>
              </p:cNvGrpSpPr>
              <p:nvPr/>
            </p:nvGrpSpPr>
            <p:grpSpPr bwMode="auto">
              <a:xfrm>
                <a:off x="8772607" y="2725609"/>
                <a:ext cx="532759" cy="184809"/>
                <a:chOff x="2356" y="1300"/>
                <a:chExt cx="555" cy="194"/>
              </a:xfrm>
            </p:grpSpPr>
            <p:sp>
              <p:nvSpPr>
                <p:cNvPr id="215019" name="Oval 407">
                  <a:extLst>
                    <a:ext uri="{FF2B5EF4-FFF2-40B4-BE49-F238E27FC236}">
                      <a16:creationId xmlns:a16="http://schemas.microsoft.com/office/drawing/2014/main" id="{1D798CAF-C844-964F-BD16-DA5F20E8DFCF}"/>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20" name="Rectangle 410">
                  <a:extLst>
                    <a:ext uri="{FF2B5EF4-FFF2-40B4-BE49-F238E27FC236}">
                      <a16:creationId xmlns:a16="http://schemas.microsoft.com/office/drawing/2014/main" id="{A6C29455-359E-1D4F-B4CB-9764193E8130}"/>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21" name="Oval 411">
                  <a:extLst>
                    <a:ext uri="{FF2B5EF4-FFF2-40B4-BE49-F238E27FC236}">
                      <a16:creationId xmlns:a16="http://schemas.microsoft.com/office/drawing/2014/main" id="{DEE40553-9B52-ED48-8FC3-264286C76899}"/>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5022" name="Group 137">
                  <a:extLst>
                    <a:ext uri="{FF2B5EF4-FFF2-40B4-BE49-F238E27FC236}">
                      <a16:creationId xmlns:a16="http://schemas.microsoft.com/office/drawing/2014/main" id="{88A8CF8A-DB68-1048-9F88-7C3328F3887C}"/>
                    </a:ext>
                  </a:extLst>
                </p:cNvPr>
                <p:cNvGrpSpPr>
                  <a:grpSpLocks/>
                </p:cNvGrpSpPr>
                <p:nvPr/>
              </p:nvGrpSpPr>
              <p:grpSpPr bwMode="auto">
                <a:xfrm>
                  <a:off x="2468" y="1332"/>
                  <a:ext cx="310" cy="60"/>
                  <a:chOff x="2468" y="1332"/>
                  <a:chExt cx="310" cy="60"/>
                </a:xfrm>
              </p:grpSpPr>
              <p:sp>
                <p:nvSpPr>
                  <p:cNvPr id="215025" name="Freeform 138">
                    <a:extLst>
                      <a:ext uri="{FF2B5EF4-FFF2-40B4-BE49-F238E27FC236}">
                        <a16:creationId xmlns:a16="http://schemas.microsoft.com/office/drawing/2014/main" id="{774F18EF-EB02-D04F-9F4D-60993BF513E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26" name="Freeform 139">
                    <a:extLst>
                      <a:ext uri="{FF2B5EF4-FFF2-40B4-BE49-F238E27FC236}">
                        <a16:creationId xmlns:a16="http://schemas.microsoft.com/office/drawing/2014/main" id="{439294CD-B0AC-5441-89A9-BF7194FEC39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5023" name="Line 140">
                  <a:extLst>
                    <a:ext uri="{FF2B5EF4-FFF2-40B4-BE49-F238E27FC236}">
                      <a16:creationId xmlns:a16="http://schemas.microsoft.com/office/drawing/2014/main" id="{45A9EB7D-D81E-3F4C-9EAD-B0A153A55357}"/>
                    </a:ext>
                  </a:extLst>
                </p:cNvPr>
                <p:cNvSpPr>
                  <a:spLocks noChangeShapeType="1"/>
                </p:cNvSpPr>
                <p:nvPr/>
              </p:nvSpPr>
              <p:spPr bwMode="auto">
                <a:xfrm>
                  <a:off x="2358" y="1356"/>
                  <a:ext cx="0" cy="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24" name="Line 141">
                  <a:extLst>
                    <a:ext uri="{FF2B5EF4-FFF2-40B4-BE49-F238E27FC236}">
                      <a16:creationId xmlns:a16="http://schemas.microsoft.com/office/drawing/2014/main" id="{19A683FE-1CE9-2443-8472-5C8F052F42A4}"/>
                    </a:ext>
                  </a:extLst>
                </p:cNvPr>
                <p:cNvSpPr>
                  <a:spLocks noChangeShapeType="1"/>
                </p:cNvSpPr>
                <p:nvPr/>
              </p:nvSpPr>
              <p:spPr bwMode="auto">
                <a:xfrm>
                  <a:off x="2908" y="1358"/>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974" name="Group 133">
                <a:extLst>
                  <a:ext uri="{FF2B5EF4-FFF2-40B4-BE49-F238E27FC236}">
                    <a16:creationId xmlns:a16="http://schemas.microsoft.com/office/drawing/2014/main" id="{E213AFBA-4EFF-214E-A5E7-866080E3789D}"/>
                  </a:ext>
                </a:extLst>
              </p:cNvPr>
              <p:cNvGrpSpPr>
                <a:grpSpLocks/>
              </p:cNvGrpSpPr>
              <p:nvPr/>
            </p:nvGrpSpPr>
            <p:grpSpPr bwMode="auto">
              <a:xfrm>
                <a:off x="9060908" y="2428111"/>
                <a:ext cx="532759" cy="184809"/>
                <a:chOff x="2356" y="1300"/>
                <a:chExt cx="555" cy="194"/>
              </a:xfrm>
            </p:grpSpPr>
            <p:sp>
              <p:nvSpPr>
                <p:cNvPr id="215011" name="Oval 407">
                  <a:extLst>
                    <a:ext uri="{FF2B5EF4-FFF2-40B4-BE49-F238E27FC236}">
                      <a16:creationId xmlns:a16="http://schemas.microsoft.com/office/drawing/2014/main" id="{A3CBE38D-B4C7-1C47-A035-45B57094843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12" name="Rectangle 410">
                  <a:extLst>
                    <a:ext uri="{FF2B5EF4-FFF2-40B4-BE49-F238E27FC236}">
                      <a16:creationId xmlns:a16="http://schemas.microsoft.com/office/drawing/2014/main" id="{088F0F9C-9DBD-FF4A-AE88-800FF19B4F6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13" name="Oval 411">
                  <a:extLst>
                    <a:ext uri="{FF2B5EF4-FFF2-40B4-BE49-F238E27FC236}">
                      <a16:creationId xmlns:a16="http://schemas.microsoft.com/office/drawing/2014/main" id="{DDA6FF3F-50C0-A147-9351-8D91D3FB20F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5014" name="Group 137">
                  <a:extLst>
                    <a:ext uri="{FF2B5EF4-FFF2-40B4-BE49-F238E27FC236}">
                      <a16:creationId xmlns:a16="http://schemas.microsoft.com/office/drawing/2014/main" id="{457ACDAF-FBCD-DC43-B6BB-2F985B5A0208}"/>
                    </a:ext>
                  </a:extLst>
                </p:cNvPr>
                <p:cNvGrpSpPr>
                  <a:grpSpLocks/>
                </p:cNvGrpSpPr>
                <p:nvPr/>
              </p:nvGrpSpPr>
              <p:grpSpPr bwMode="auto">
                <a:xfrm>
                  <a:off x="2468" y="1332"/>
                  <a:ext cx="310" cy="60"/>
                  <a:chOff x="2468" y="1332"/>
                  <a:chExt cx="310" cy="60"/>
                </a:xfrm>
              </p:grpSpPr>
              <p:sp>
                <p:nvSpPr>
                  <p:cNvPr id="215017" name="Freeform 138">
                    <a:extLst>
                      <a:ext uri="{FF2B5EF4-FFF2-40B4-BE49-F238E27FC236}">
                        <a16:creationId xmlns:a16="http://schemas.microsoft.com/office/drawing/2014/main" id="{872872D3-731F-9647-BED4-FD516CA4CE6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18" name="Freeform 139">
                    <a:extLst>
                      <a:ext uri="{FF2B5EF4-FFF2-40B4-BE49-F238E27FC236}">
                        <a16:creationId xmlns:a16="http://schemas.microsoft.com/office/drawing/2014/main" id="{9F95255F-D352-5C4F-89B7-F4AB2576A4C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5015" name="Line 140">
                  <a:extLst>
                    <a:ext uri="{FF2B5EF4-FFF2-40B4-BE49-F238E27FC236}">
                      <a16:creationId xmlns:a16="http://schemas.microsoft.com/office/drawing/2014/main" id="{C7B041CE-EC36-5343-A08F-9EB9F7D7E946}"/>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16" name="Line 141">
                  <a:extLst>
                    <a:ext uri="{FF2B5EF4-FFF2-40B4-BE49-F238E27FC236}">
                      <a16:creationId xmlns:a16="http://schemas.microsoft.com/office/drawing/2014/main" id="{4FAB9327-3E9C-8C4D-92EA-60439F7AB295}"/>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975" name="Group 133">
                <a:extLst>
                  <a:ext uri="{FF2B5EF4-FFF2-40B4-BE49-F238E27FC236}">
                    <a16:creationId xmlns:a16="http://schemas.microsoft.com/office/drawing/2014/main" id="{06095A2D-3531-C04C-9ABF-008A81CBD6F3}"/>
                  </a:ext>
                </a:extLst>
              </p:cNvPr>
              <p:cNvGrpSpPr>
                <a:grpSpLocks/>
              </p:cNvGrpSpPr>
              <p:nvPr/>
            </p:nvGrpSpPr>
            <p:grpSpPr bwMode="auto">
              <a:xfrm>
                <a:off x="10005281" y="2289952"/>
                <a:ext cx="532759" cy="184809"/>
                <a:chOff x="2356" y="1300"/>
                <a:chExt cx="555" cy="194"/>
              </a:xfrm>
            </p:grpSpPr>
            <p:sp>
              <p:nvSpPr>
                <p:cNvPr id="215003" name="Oval 407">
                  <a:extLst>
                    <a:ext uri="{FF2B5EF4-FFF2-40B4-BE49-F238E27FC236}">
                      <a16:creationId xmlns:a16="http://schemas.microsoft.com/office/drawing/2014/main" id="{5AE28672-0DB5-E842-93CE-081794346725}"/>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04" name="Rectangle 410">
                  <a:extLst>
                    <a:ext uri="{FF2B5EF4-FFF2-40B4-BE49-F238E27FC236}">
                      <a16:creationId xmlns:a16="http://schemas.microsoft.com/office/drawing/2014/main" id="{16F0EDDE-42CE-BC42-BA07-DD504472632B}"/>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5005" name="Oval 411">
                  <a:extLst>
                    <a:ext uri="{FF2B5EF4-FFF2-40B4-BE49-F238E27FC236}">
                      <a16:creationId xmlns:a16="http://schemas.microsoft.com/office/drawing/2014/main" id="{B9C10AE7-3D10-6149-B8F5-7ED056A6464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5006" name="Group 137">
                  <a:extLst>
                    <a:ext uri="{FF2B5EF4-FFF2-40B4-BE49-F238E27FC236}">
                      <a16:creationId xmlns:a16="http://schemas.microsoft.com/office/drawing/2014/main" id="{86331389-9F9E-054E-BEBB-071D768B8E56}"/>
                    </a:ext>
                  </a:extLst>
                </p:cNvPr>
                <p:cNvGrpSpPr>
                  <a:grpSpLocks/>
                </p:cNvGrpSpPr>
                <p:nvPr/>
              </p:nvGrpSpPr>
              <p:grpSpPr bwMode="auto">
                <a:xfrm>
                  <a:off x="2468" y="1332"/>
                  <a:ext cx="310" cy="60"/>
                  <a:chOff x="2468" y="1332"/>
                  <a:chExt cx="310" cy="60"/>
                </a:xfrm>
              </p:grpSpPr>
              <p:sp>
                <p:nvSpPr>
                  <p:cNvPr id="215009" name="Freeform 138">
                    <a:extLst>
                      <a:ext uri="{FF2B5EF4-FFF2-40B4-BE49-F238E27FC236}">
                        <a16:creationId xmlns:a16="http://schemas.microsoft.com/office/drawing/2014/main" id="{79604046-7F54-9642-81B1-C503872FEE6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10" name="Freeform 139">
                    <a:extLst>
                      <a:ext uri="{FF2B5EF4-FFF2-40B4-BE49-F238E27FC236}">
                        <a16:creationId xmlns:a16="http://schemas.microsoft.com/office/drawing/2014/main" id="{08BAE620-EEB5-7145-B2D7-31EFBEE3DC53}"/>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5007" name="Line 140">
                  <a:extLst>
                    <a:ext uri="{FF2B5EF4-FFF2-40B4-BE49-F238E27FC236}">
                      <a16:creationId xmlns:a16="http://schemas.microsoft.com/office/drawing/2014/main" id="{D1198A65-6189-B04F-BAA7-F12E31E2E167}"/>
                    </a:ext>
                  </a:extLst>
                </p:cNvPr>
                <p:cNvSpPr>
                  <a:spLocks noChangeShapeType="1"/>
                </p:cNvSpPr>
                <p:nvPr/>
              </p:nvSpPr>
              <p:spPr bwMode="auto">
                <a:xfrm>
                  <a:off x="235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08" name="Line 141">
                  <a:extLst>
                    <a:ext uri="{FF2B5EF4-FFF2-40B4-BE49-F238E27FC236}">
                      <a16:creationId xmlns:a16="http://schemas.microsoft.com/office/drawing/2014/main" id="{B02527D9-BC57-5143-9F49-26DC39F21A96}"/>
                    </a:ext>
                  </a:extLst>
                </p:cNvPr>
                <p:cNvSpPr>
                  <a:spLocks noChangeShapeType="1"/>
                </p:cNvSpPr>
                <p:nvPr/>
              </p:nvSpPr>
              <p:spPr bwMode="auto">
                <a:xfrm>
                  <a:off x="2908"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976" name="Group 133">
                <a:extLst>
                  <a:ext uri="{FF2B5EF4-FFF2-40B4-BE49-F238E27FC236}">
                    <a16:creationId xmlns:a16="http://schemas.microsoft.com/office/drawing/2014/main" id="{6C55D7EB-D7F5-5542-9C7F-AF5F60736102}"/>
                  </a:ext>
                </a:extLst>
              </p:cNvPr>
              <p:cNvGrpSpPr>
                <a:grpSpLocks/>
              </p:cNvGrpSpPr>
              <p:nvPr/>
            </p:nvGrpSpPr>
            <p:grpSpPr bwMode="auto">
              <a:xfrm>
                <a:off x="10232661" y="2882876"/>
                <a:ext cx="532759" cy="184809"/>
                <a:chOff x="2356" y="1300"/>
                <a:chExt cx="555" cy="194"/>
              </a:xfrm>
            </p:grpSpPr>
            <p:sp>
              <p:nvSpPr>
                <p:cNvPr id="214995" name="Oval 407">
                  <a:extLst>
                    <a:ext uri="{FF2B5EF4-FFF2-40B4-BE49-F238E27FC236}">
                      <a16:creationId xmlns:a16="http://schemas.microsoft.com/office/drawing/2014/main" id="{241915D5-7EBB-D84A-8F77-F855F76B6EF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96" name="Rectangle 410">
                  <a:extLst>
                    <a:ext uri="{FF2B5EF4-FFF2-40B4-BE49-F238E27FC236}">
                      <a16:creationId xmlns:a16="http://schemas.microsoft.com/office/drawing/2014/main" id="{9FC75889-6E7A-1F4E-9A93-145F8D22395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97" name="Oval 411">
                  <a:extLst>
                    <a:ext uri="{FF2B5EF4-FFF2-40B4-BE49-F238E27FC236}">
                      <a16:creationId xmlns:a16="http://schemas.microsoft.com/office/drawing/2014/main" id="{E4521609-1BA4-3741-B795-46D95F27F67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98" name="Group 137">
                  <a:extLst>
                    <a:ext uri="{FF2B5EF4-FFF2-40B4-BE49-F238E27FC236}">
                      <a16:creationId xmlns:a16="http://schemas.microsoft.com/office/drawing/2014/main" id="{AE48471E-3E26-FF41-8B28-D1E377974F68}"/>
                    </a:ext>
                  </a:extLst>
                </p:cNvPr>
                <p:cNvGrpSpPr>
                  <a:grpSpLocks/>
                </p:cNvGrpSpPr>
                <p:nvPr/>
              </p:nvGrpSpPr>
              <p:grpSpPr bwMode="auto">
                <a:xfrm>
                  <a:off x="2468" y="1332"/>
                  <a:ext cx="310" cy="60"/>
                  <a:chOff x="2468" y="1332"/>
                  <a:chExt cx="310" cy="60"/>
                </a:xfrm>
              </p:grpSpPr>
              <p:sp>
                <p:nvSpPr>
                  <p:cNvPr id="215001" name="Freeform 138">
                    <a:extLst>
                      <a:ext uri="{FF2B5EF4-FFF2-40B4-BE49-F238E27FC236}">
                        <a16:creationId xmlns:a16="http://schemas.microsoft.com/office/drawing/2014/main" id="{3C695F38-7498-4F48-BB72-5B75F6EFA90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02" name="Freeform 139">
                    <a:extLst>
                      <a:ext uri="{FF2B5EF4-FFF2-40B4-BE49-F238E27FC236}">
                        <a16:creationId xmlns:a16="http://schemas.microsoft.com/office/drawing/2014/main" id="{EE5B8B1F-3E22-544F-898C-AD1EDE83F00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99" name="Line 140">
                  <a:extLst>
                    <a:ext uri="{FF2B5EF4-FFF2-40B4-BE49-F238E27FC236}">
                      <a16:creationId xmlns:a16="http://schemas.microsoft.com/office/drawing/2014/main" id="{4C22B6CF-86B8-1948-B9D7-2FDB44AB3DC5}"/>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5000" name="Line 141">
                  <a:extLst>
                    <a:ext uri="{FF2B5EF4-FFF2-40B4-BE49-F238E27FC236}">
                      <a16:creationId xmlns:a16="http://schemas.microsoft.com/office/drawing/2014/main" id="{632BBF92-90ED-044F-80B4-BD610A7B360B}"/>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977" name="Group 133">
                <a:extLst>
                  <a:ext uri="{FF2B5EF4-FFF2-40B4-BE49-F238E27FC236}">
                    <a16:creationId xmlns:a16="http://schemas.microsoft.com/office/drawing/2014/main" id="{EF126CBB-F7B4-D14A-BF43-4F4C41958706}"/>
                  </a:ext>
                </a:extLst>
              </p:cNvPr>
              <p:cNvGrpSpPr>
                <a:grpSpLocks/>
              </p:cNvGrpSpPr>
              <p:nvPr/>
            </p:nvGrpSpPr>
            <p:grpSpPr bwMode="auto">
              <a:xfrm>
                <a:off x="9330660" y="3072767"/>
                <a:ext cx="532759" cy="184809"/>
                <a:chOff x="2356" y="1300"/>
                <a:chExt cx="555" cy="194"/>
              </a:xfrm>
            </p:grpSpPr>
            <p:sp>
              <p:nvSpPr>
                <p:cNvPr id="214987" name="Oval 407">
                  <a:extLst>
                    <a:ext uri="{FF2B5EF4-FFF2-40B4-BE49-F238E27FC236}">
                      <a16:creationId xmlns:a16="http://schemas.microsoft.com/office/drawing/2014/main" id="{2A9931F4-73CE-8F4B-BC0B-3836DCB8C1C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88" name="Rectangle 410">
                  <a:extLst>
                    <a:ext uri="{FF2B5EF4-FFF2-40B4-BE49-F238E27FC236}">
                      <a16:creationId xmlns:a16="http://schemas.microsoft.com/office/drawing/2014/main" id="{BEA1C917-5214-9046-AAB0-40E55789E364}"/>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89" name="Oval 411">
                  <a:extLst>
                    <a:ext uri="{FF2B5EF4-FFF2-40B4-BE49-F238E27FC236}">
                      <a16:creationId xmlns:a16="http://schemas.microsoft.com/office/drawing/2014/main" id="{EA8D4A13-D266-5440-A1E8-3F2B00BCF952}"/>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90" name="Group 137">
                  <a:extLst>
                    <a:ext uri="{FF2B5EF4-FFF2-40B4-BE49-F238E27FC236}">
                      <a16:creationId xmlns:a16="http://schemas.microsoft.com/office/drawing/2014/main" id="{8F3E7527-A26F-F945-BC0C-E15B8A9C6310}"/>
                    </a:ext>
                  </a:extLst>
                </p:cNvPr>
                <p:cNvGrpSpPr>
                  <a:grpSpLocks/>
                </p:cNvGrpSpPr>
                <p:nvPr/>
              </p:nvGrpSpPr>
              <p:grpSpPr bwMode="auto">
                <a:xfrm>
                  <a:off x="2468" y="1332"/>
                  <a:ext cx="310" cy="60"/>
                  <a:chOff x="2468" y="1332"/>
                  <a:chExt cx="310" cy="60"/>
                </a:xfrm>
              </p:grpSpPr>
              <p:sp>
                <p:nvSpPr>
                  <p:cNvPr id="214993" name="Freeform 138">
                    <a:extLst>
                      <a:ext uri="{FF2B5EF4-FFF2-40B4-BE49-F238E27FC236}">
                        <a16:creationId xmlns:a16="http://schemas.microsoft.com/office/drawing/2014/main" id="{AB5886C9-1AD2-C949-92A7-3322AD0A8A2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94" name="Freeform 139">
                    <a:extLst>
                      <a:ext uri="{FF2B5EF4-FFF2-40B4-BE49-F238E27FC236}">
                        <a16:creationId xmlns:a16="http://schemas.microsoft.com/office/drawing/2014/main" id="{7FDE5228-0F6B-5445-95B6-D3FBEF90841A}"/>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91" name="Line 140">
                  <a:extLst>
                    <a:ext uri="{FF2B5EF4-FFF2-40B4-BE49-F238E27FC236}">
                      <a16:creationId xmlns:a16="http://schemas.microsoft.com/office/drawing/2014/main" id="{572AD516-3F95-5B43-8610-0834E75BDBED}"/>
                    </a:ext>
                  </a:extLst>
                </p:cNvPr>
                <p:cNvSpPr>
                  <a:spLocks noChangeShapeType="1"/>
                </p:cNvSpPr>
                <p:nvPr/>
              </p:nvSpPr>
              <p:spPr bwMode="auto">
                <a:xfrm>
                  <a:off x="2358"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92" name="Line 141">
                  <a:extLst>
                    <a:ext uri="{FF2B5EF4-FFF2-40B4-BE49-F238E27FC236}">
                      <a16:creationId xmlns:a16="http://schemas.microsoft.com/office/drawing/2014/main" id="{42D93B4F-355D-3F45-AB74-AD15ABC78EC7}"/>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978" name="Group 133">
                <a:extLst>
                  <a:ext uri="{FF2B5EF4-FFF2-40B4-BE49-F238E27FC236}">
                    <a16:creationId xmlns:a16="http://schemas.microsoft.com/office/drawing/2014/main" id="{C0A90C49-1515-694E-B6D0-2B4A214C9A0F}"/>
                  </a:ext>
                </a:extLst>
              </p:cNvPr>
              <p:cNvGrpSpPr>
                <a:grpSpLocks/>
              </p:cNvGrpSpPr>
              <p:nvPr/>
            </p:nvGrpSpPr>
            <p:grpSpPr bwMode="auto">
              <a:xfrm>
                <a:off x="8438032" y="3018963"/>
                <a:ext cx="532759" cy="184809"/>
                <a:chOff x="2356" y="1300"/>
                <a:chExt cx="555" cy="194"/>
              </a:xfrm>
            </p:grpSpPr>
            <p:sp>
              <p:nvSpPr>
                <p:cNvPr id="214979" name="Oval 407">
                  <a:extLst>
                    <a:ext uri="{FF2B5EF4-FFF2-40B4-BE49-F238E27FC236}">
                      <a16:creationId xmlns:a16="http://schemas.microsoft.com/office/drawing/2014/main" id="{FC95A3BB-5F7A-C844-83AD-C41C2099EB3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80" name="Rectangle 410">
                  <a:extLst>
                    <a:ext uri="{FF2B5EF4-FFF2-40B4-BE49-F238E27FC236}">
                      <a16:creationId xmlns:a16="http://schemas.microsoft.com/office/drawing/2014/main" id="{0D2B55B4-B831-D247-92AF-34AF6D9B686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81" name="Oval 411">
                  <a:extLst>
                    <a:ext uri="{FF2B5EF4-FFF2-40B4-BE49-F238E27FC236}">
                      <a16:creationId xmlns:a16="http://schemas.microsoft.com/office/drawing/2014/main" id="{CE84811F-4135-D649-8EDD-041E3B7DB5F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82" name="Group 137">
                  <a:extLst>
                    <a:ext uri="{FF2B5EF4-FFF2-40B4-BE49-F238E27FC236}">
                      <a16:creationId xmlns:a16="http://schemas.microsoft.com/office/drawing/2014/main" id="{89D11E81-5943-9546-8ED6-138B0681FC16}"/>
                    </a:ext>
                  </a:extLst>
                </p:cNvPr>
                <p:cNvGrpSpPr>
                  <a:grpSpLocks/>
                </p:cNvGrpSpPr>
                <p:nvPr/>
              </p:nvGrpSpPr>
              <p:grpSpPr bwMode="auto">
                <a:xfrm>
                  <a:off x="2468" y="1332"/>
                  <a:ext cx="310" cy="60"/>
                  <a:chOff x="2468" y="1332"/>
                  <a:chExt cx="310" cy="60"/>
                </a:xfrm>
              </p:grpSpPr>
              <p:sp>
                <p:nvSpPr>
                  <p:cNvPr id="214985" name="Freeform 138">
                    <a:extLst>
                      <a:ext uri="{FF2B5EF4-FFF2-40B4-BE49-F238E27FC236}">
                        <a16:creationId xmlns:a16="http://schemas.microsoft.com/office/drawing/2014/main" id="{2C1B98E1-AA86-0B47-8E2A-25888DD058B0}"/>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86" name="Freeform 139">
                    <a:extLst>
                      <a:ext uri="{FF2B5EF4-FFF2-40B4-BE49-F238E27FC236}">
                        <a16:creationId xmlns:a16="http://schemas.microsoft.com/office/drawing/2014/main" id="{7FF101D2-49D9-AE4E-919A-C4C7726A0D52}"/>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83" name="Line 140">
                  <a:extLst>
                    <a:ext uri="{FF2B5EF4-FFF2-40B4-BE49-F238E27FC236}">
                      <a16:creationId xmlns:a16="http://schemas.microsoft.com/office/drawing/2014/main" id="{5B8F7B16-0C45-7E42-ADCD-5E7517E3D582}"/>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84" name="Line 141">
                  <a:extLst>
                    <a:ext uri="{FF2B5EF4-FFF2-40B4-BE49-F238E27FC236}">
                      <a16:creationId xmlns:a16="http://schemas.microsoft.com/office/drawing/2014/main" id="{950F113E-DA34-3441-B7E0-F5D6118B70EB}"/>
                    </a:ext>
                  </a:extLst>
                </p:cNvPr>
                <p:cNvSpPr>
                  <a:spLocks noChangeShapeType="1"/>
                </p:cNvSpPr>
                <p:nvPr/>
              </p:nvSpPr>
              <p:spPr bwMode="auto">
                <a:xfrm>
                  <a:off x="2910"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grpSp>
          <p:nvGrpSpPr>
            <p:cNvPr id="214766" name="Group 331">
              <a:extLst>
                <a:ext uri="{FF2B5EF4-FFF2-40B4-BE49-F238E27FC236}">
                  <a16:creationId xmlns:a16="http://schemas.microsoft.com/office/drawing/2014/main" id="{3E8E904B-DA51-7044-960E-160B10CFA644}"/>
                </a:ext>
              </a:extLst>
            </p:cNvPr>
            <p:cNvGrpSpPr>
              <a:grpSpLocks/>
            </p:cNvGrpSpPr>
            <p:nvPr/>
          </p:nvGrpSpPr>
          <p:grpSpPr bwMode="auto">
            <a:xfrm>
              <a:off x="1803401" y="2755897"/>
              <a:ext cx="3467099" cy="1193800"/>
              <a:chOff x="7848600" y="2044700"/>
              <a:chExt cx="3200399" cy="1371600"/>
            </a:xfrm>
          </p:grpSpPr>
          <p:sp>
            <p:nvSpPr>
              <p:cNvPr id="214879" name="Oval 332">
                <a:extLst>
                  <a:ext uri="{FF2B5EF4-FFF2-40B4-BE49-F238E27FC236}">
                    <a16:creationId xmlns:a16="http://schemas.microsoft.com/office/drawing/2014/main" id="{7B41C129-8254-5B46-9535-04123717207A}"/>
                  </a:ext>
                </a:extLst>
              </p:cNvPr>
              <p:cNvSpPr>
                <a:spLocks noChangeArrowheads="1"/>
              </p:cNvSpPr>
              <p:nvPr/>
            </p:nvSpPr>
            <p:spPr bwMode="auto">
              <a:xfrm>
                <a:off x="7848600" y="2044700"/>
                <a:ext cx="3200399" cy="13716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880" name="Group 133">
                <a:extLst>
                  <a:ext uri="{FF2B5EF4-FFF2-40B4-BE49-F238E27FC236}">
                    <a16:creationId xmlns:a16="http://schemas.microsoft.com/office/drawing/2014/main" id="{5C4C585B-878B-A347-97D2-47806862208B}"/>
                  </a:ext>
                </a:extLst>
              </p:cNvPr>
              <p:cNvGrpSpPr>
                <a:grpSpLocks/>
              </p:cNvGrpSpPr>
              <p:nvPr/>
            </p:nvGrpSpPr>
            <p:grpSpPr bwMode="auto">
              <a:xfrm>
                <a:off x="8526482" y="2160804"/>
                <a:ext cx="532759" cy="184809"/>
                <a:chOff x="2356" y="1300"/>
                <a:chExt cx="555" cy="194"/>
              </a:xfrm>
            </p:grpSpPr>
            <p:sp>
              <p:nvSpPr>
                <p:cNvPr id="214953" name="Oval 407">
                  <a:extLst>
                    <a:ext uri="{FF2B5EF4-FFF2-40B4-BE49-F238E27FC236}">
                      <a16:creationId xmlns:a16="http://schemas.microsoft.com/office/drawing/2014/main" id="{58B34C55-768F-6A42-94A2-D84FC33FCF6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54" name="Rectangle 410">
                  <a:extLst>
                    <a:ext uri="{FF2B5EF4-FFF2-40B4-BE49-F238E27FC236}">
                      <a16:creationId xmlns:a16="http://schemas.microsoft.com/office/drawing/2014/main" id="{480C9BC8-38D2-8F42-8886-7D647CC9A41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55" name="Oval 411">
                  <a:extLst>
                    <a:ext uri="{FF2B5EF4-FFF2-40B4-BE49-F238E27FC236}">
                      <a16:creationId xmlns:a16="http://schemas.microsoft.com/office/drawing/2014/main" id="{844B2587-797A-9E48-A6F8-4E644103DF1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56" name="Group 137">
                  <a:extLst>
                    <a:ext uri="{FF2B5EF4-FFF2-40B4-BE49-F238E27FC236}">
                      <a16:creationId xmlns:a16="http://schemas.microsoft.com/office/drawing/2014/main" id="{ED83D893-B244-F841-8F21-FF14CB98F705}"/>
                    </a:ext>
                  </a:extLst>
                </p:cNvPr>
                <p:cNvGrpSpPr>
                  <a:grpSpLocks/>
                </p:cNvGrpSpPr>
                <p:nvPr/>
              </p:nvGrpSpPr>
              <p:grpSpPr bwMode="auto">
                <a:xfrm>
                  <a:off x="2468" y="1332"/>
                  <a:ext cx="310" cy="60"/>
                  <a:chOff x="2468" y="1332"/>
                  <a:chExt cx="310" cy="60"/>
                </a:xfrm>
              </p:grpSpPr>
              <p:sp>
                <p:nvSpPr>
                  <p:cNvPr id="214959" name="Freeform 138">
                    <a:extLst>
                      <a:ext uri="{FF2B5EF4-FFF2-40B4-BE49-F238E27FC236}">
                        <a16:creationId xmlns:a16="http://schemas.microsoft.com/office/drawing/2014/main" id="{26C54EC9-D50C-784C-B384-FC13867100A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60" name="Freeform 139">
                    <a:extLst>
                      <a:ext uri="{FF2B5EF4-FFF2-40B4-BE49-F238E27FC236}">
                        <a16:creationId xmlns:a16="http://schemas.microsoft.com/office/drawing/2014/main" id="{0840D0DE-29A5-7446-9AC0-59A6A541B15B}"/>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57" name="Line 140">
                  <a:extLst>
                    <a:ext uri="{FF2B5EF4-FFF2-40B4-BE49-F238E27FC236}">
                      <a16:creationId xmlns:a16="http://schemas.microsoft.com/office/drawing/2014/main" id="{6A20D372-A6F8-644C-BBA0-F173BFF5E5C9}"/>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58" name="Line 141">
                  <a:extLst>
                    <a:ext uri="{FF2B5EF4-FFF2-40B4-BE49-F238E27FC236}">
                      <a16:creationId xmlns:a16="http://schemas.microsoft.com/office/drawing/2014/main" id="{59432A0A-6FC3-1347-856E-4376EB532AEB}"/>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cxnSp>
            <p:nvCxnSpPr>
              <p:cNvPr id="214881" name="Straight Connector 334">
                <a:extLst>
                  <a:ext uri="{FF2B5EF4-FFF2-40B4-BE49-F238E27FC236}">
                    <a16:creationId xmlns:a16="http://schemas.microsoft.com/office/drawing/2014/main" id="{56EDE1ED-43C5-1E45-89CD-72D29F7754C7}"/>
                  </a:ext>
                </a:extLst>
              </p:cNvPr>
              <p:cNvCxnSpPr>
                <a:cxnSpLocks noChangeShapeType="1"/>
                <a:stCxn id="214958" idx="0"/>
              </p:cNvCxnSpPr>
              <p:nvPr/>
            </p:nvCxnSpPr>
            <p:spPr bwMode="auto">
              <a:xfrm>
                <a:off x="9055401" y="2220819"/>
                <a:ext cx="975377" cy="13653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2" name="Straight Connector 335">
                <a:extLst>
                  <a:ext uri="{FF2B5EF4-FFF2-40B4-BE49-F238E27FC236}">
                    <a16:creationId xmlns:a16="http://schemas.microsoft.com/office/drawing/2014/main" id="{CA59E409-A641-F649-9C39-137F2E0EFFD2}"/>
                  </a:ext>
                </a:extLst>
              </p:cNvPr>
              <p:cNvCxnSpPr>
                <a:cxnSpLocks noChangeShapeType="1"/>
              </p:cNvCxnSpPr>
              <p:nvPr/>
            </p:nvCxnSpPr>
            <p:spPr bwMode="auto">
              <a:xfrm>
                <a:off x="9522191" y="2583188"/>
                <a:ext cx="120745" cy="8339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3" name="Straight Connector 336">
                <a:extLst>
                  <a:ext uri="{FF2B5EF4-FFF2-40B4-BE49-F238E27FC236}">
                    <a16:creationId xmlns:a16="http://schemas.microsoft.com/office/drawing/2014/main" id="{63310C3D-F459-4A48-85B0-6DBAF4B95635}"/>
                  </a:ext>
                </a:extLst>
              </p:cNvPr>
              <p:cNvCxnSpPr>
                <a:cxnSpLocks noChangeShapeType="1"/>
              </p:cNvCxnSpPr>
              <p:nvPr/>
            </p:nvCxnSpPr>
            <p:spPr bwMode="auto">
              <a:xfrm flipV="1">
                <a:off x="9323081" y="2786992"/>
                <a:ext cx="243358" cy="456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4" name="Straight Connector 337">
                <a:extLst>
                  <a:ext uri="{FF2B5EF4-FFF2-40B4-BE49-F238E27FC236}">
                    <a16:creationId xmlns:a16="http://schemas.microsoft.com/office/drawing/2014/main" id="{393C256D-17DE-C14C-A053-2B5037F6BA8B}"/>
                  </a:ext>
                </a:extLst>
              </p:cNvPr>
              <p:cNvCxnSpPr>
                <a:cxnSpLocks noChangeShapeType="1"/>
              </p:cNvCxnSpPr>
              <p:nvPr/>
            </p:nvCxnSpPr>
            <p:spPr bwMode="auto">
              <a:xfrm flipV="1">
                <a:off x="9028147" y="2611644"/>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5" name="Straight Connector 338">
                <a:extLst>
                  <a:ext uri="{FF2B5EF4-FFF2-40B4-BE49-F238E27FC236}">
                    <a16:creationId xmlns:a16="http://schemas.microsoft.com/office/drawing/2014/main" id="{3132CDA4-F605-0C43-AC9F-31CAAD39BC70}"/>
                  </a:ext>
                </a:extLst>
              </p:cNvPr>
              <p:cNvCxnSpPr>
                <a:cxnSpLocks noChangeShapeType="1"/>
              </p:cNvCxnSpPr>
              <p:nvPr/>
            </p:nvCxnSpPr>
            <p:spPr bwMode="auto">
              <a:xfrm flipV="1">
                <a:off x="8729859" y="2909476"/>
                <a:ext cx="192778" cy="1095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6" name="Straight Connector 339">
                <a:extLst>
                  <a:ext uri="{FF2B5EF4-FFF2-40B4-BE49-F238E27FC236}">
                    <a16:creationId xmlns:a16="http://schemas.microsoft.com/office/drawing/2014/main" id="{849F43A0-4F73-8B48-9DF3-63B5685C2121}"/>
                  </a:ext>
                </a:extLst>
              </p:cNvPr>
              <p:cNvCxnSpPr>
                <a:cxnSpLocks noChangeShapeType="1"/>
              </p:cNvCxnSpPr>
              <p:nvPr/>
            </p:nvCxnSpPr>
            <p:spPr bwMode="auto">
              <a:xfrm flipV="1">
                <a:off x="9537887" y="2836224"/>
                <a:ext cx="252969" cy="2529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7" name="Straight Connector 340">
                <a:extLst>
                  <a:ext uri="{FF2B5EF4-FFF2-40B4-BE49-F238E27FC236}">
                    <a16:creationId xmlns:a16="http://schemas.microsoft.com/office/drawing/2014/main" id="{77D98566-3CAC-2E4C-B7C1-83CC87885AB1}"/>
                  </a:ext>
                </a:extLst>
              </p:cNvPr>
              <p:cNvCxnSpPr>
                <a:cxnSpLocks noChangeShapeType="1"/>
              </p:cNvCxnSpPr>
              <p:nvPr/>
            </p:nvCxnSpPr>
            <p:spPr bwMode="auto">
              <a:xfrm flipH="1" flipV="1">
                <a:off x="10029359" y="2822067"/>
                <a:ext cx="354959" cy="12439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8" name="Straight Connector 341">
                <a:extLst>
                  <a:ext uri="{FF2B5EF4-FFF2-40B4-BE49-F238E27FC236}">
                    <a16:creationId xmlns:a16="http://schemas.microsoft.com/office/drawing/2014/main" id="{00F6379E-F876-B745-9449-8989467673DF}"/>
                  </a:ext>
                </a:extLst>
              </p:cNvPr>
              <p:cNvCxnSpPr>
                <a:cxnSpLocks noChangeShapeType="1"/>
              </p:cNvCxnSpPr>
              <p:nvPr/>
            </p:nvCxnSpPr>
            <p:spPr bwMode="auto">
              <a:xfrm flipV="1">
                <a:off x="10015190" y="2475242"/>
                <a:ext cx="283363" cy="1956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89" name="Straight Connector 342">
                <a:extLst>
                  <a:ext uri="{FF2B5EF4-FFF2-40B4-BE49-F238E27FC236}">
                    <a16:creationId xmlns:a16="http://schemas.microsoft.com/office/drawing/2014/main" id="{7A9EA18B-18C7-B04D-97E8-40EF34756088}"/>
                  </a:ext>
                </a:extLst>
              </p:cNvPr>
              <p:cNvCxnSpPr>
                <a:cxnSpLocks noChangeShapeType="1"/>
                <a:endCxn id="214953" idx="4"/>
              </p:cNvCxnSpPr>
              <p:nvPr/>
            </p:nvCxnSpPr>
            <p:spPr bwMode="auto">
              <a:xfrm flipH="1" flipV="1">
                <a:off x="8791902" y="2345614"/>
                <a:ext cx="410984" cy="871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890" name="Group 133">
                <a:extLst>
                  <a:ext uri="{FF2B5EF4-FFF2-40B4-BE49-F238E27FC236}">
                    <a16:creationId xmlns:a16="http://schemas.microsoft.com/office/drawing/2014/main" id="{B454283F-7059-3F41-B00C-7084EF12B067}"/>
                  </a:ext>
                </a:extLst>
              </p:cNvPr>
              <p:cNvGrpSpPr>
                <a:grpSpLocks/>
              </p:cNvGrpSpPr>
              <p:nvPr/>
            </p:nvGrpSpPr>
            <p:grpSpPr bwMode="auto">
              <a:xfrm>
                <a:off x="9555206" y="2650627"/>
                <a:ext cx="532759" cy="184809"/>
                <a:chOff x="2356" y="1300"/>
                <a:chExt cx="555" cy="194"/>
              </a:xfrm>
            </p:grpSpPr>
            <p:sp>
              <p:nvSpPr>
                <p:cNvPr id="214945" name="Oval 407">
                  <a:extLst>
                    <a:ext uri="{FF2B5EF4-FFF2-40B4-BE49-F238E27FC236}">
                      <a16:creationId xmlns:a16="http://schemas.microsoft.com/office/drawing/2014/main" id="{16179EE7-A6C4-DE49-8F45-6A1C75C89A9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46" name="Rectangle 410">
                  <a:extLst>
                    <a:ext uri="{FF2B5EF4-FFF2-40B4-BE49-F238E27FC236}">
                      <a16:creationId xmlns:a16="http://schemas.microsoft.com/office/drawing/2014/main" id="{E61F161A-2069-174F-BB9D-0BFCB09BCB7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47" name="Oval 411">
                  <a:extLst>
                    <a:ext uri="{FF2B5EF4-FFF2-40B4-BE49-F238E27FC236}">
                      <a16:creationId xmlns:a16="http://schemas.microsoft.com/office/drawing/2014/main" id="{DCE0EDDA-59B8-3C4B-80EE-F321CF26CB8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48" name="Group 137">
                  <a:extLst>
                    <a:ext uri="{FF2B5EF4-FFF2-40B4-BE49-F238E27FC236}">
                      <a16:creationId xmlns:a16="http://schemas.microsoft.com/office/drawing/2014/main" id="{468E7651-7FB2-3840-B545-B3AA77879B37}"/>
                    </a:ext>
                  </a:extLst>
                </p:cNvPr>
                <p:cNvGrpSpPr>
                  <a:grpSpLocks/>
                </p:cNvGrpSpPr>
                <p:nvPr/>
              </p:nvGrpSpPr>
              <p:grpSpPr bwMode="auto">
                <a:xfrm>
                  <a:off x="2468" y="1332"/>
                  <a:ext cx="310" cy="60"/>
                  <a:chOff x="2468" y="1332"/>
                  <a:chExt cx="310" cy="60"/>
                </a:xfrm>
              </p:grpSpPr>
              <p:sp>
                <p:nvSpPr>
                  <p:cNvPr id="214951" name="Freeform 138">
                    <a:extLst>
                      <a:ext uri="{FF2B5EF4-FFF2-40B4-BE49-F238E27FC236}">
                        <a16:creationId xmlns:a16="http://schemas.microsoft.com/office/drawing/2014/main" id="{BFC5CDDB-0DEB-AB47-85E6-725EE95A86B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52" name="Freeform 139">
                    <a:extLst>
                      <a:ext uri="{FF2B5EF4-FFF2-40B4-BE49-F238E27FC236}">
                        <a16:creationId xmlns:a16="http://schemas.microsoft.com/office/drawing/2014/main" id="{29752483-9F93-E648-B3D9-E035DB7422F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49" name="Line 140">
                  <a:extLst>
                    <a:ext uri="{FF2B5EF4-FFF2-40B4-BE49-F238E27FC236}">
                      <a16:creationId xmlns:a16="http://schemas.microsoft.com/office/drawing/2014/main" id="{933BF7D9-7B89-5642-8E51-F9D93C5E9F28}"/>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50" name="Line 141">
                  <a:extLst>
                    <a:ext uri="{FF2B5EF4-FFF2-40B4-BE49-F238E27FC236}">
                      <a16:creationId xmlns:a16="http://schemas.microsoft.com/office/drawing/2014/main" id="{694A4DD2-7DC2-4343-B911-D825B5114171}"/>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891" name="Group 133">
                <a:extLst>
                  <a:ext uri="{FF2B5EF4-FFF2-40B4-BE49-F238E27FC236}">
                    <a16:creationId xmlns:a16="http://schemas.microsoft.com/office/drawing/2014/main" id="{5B523D0D-0ACA-4A46-8EF3-8544022CCBAF}"/>
                  </a:ext>
                </a:extLst>
              </p:cNvPr>
              <p:cNvGrpSpPr>
                <a:grpSpLocks/>
              </p:cNvGrpSpPr>
              <p:nvPr/>
            </p:nvGrpSpPr>
            <p:grpSpPr bwMode="auto">
              <a:xfrm>
                <a:off x="8772607" y="2725609"/>
                <a:ext cx="532759" cy="184809"/>
                <a:chOff x="2356" y="1300"/>
                <a:chExt cx="555" cy="194"/>
              </a:xfrm>
            </p:grpSpPr>
            <p:sp>
              <p:nvSpPr>
                <p:cNvPr id="214937" name="Oval 407">
                  <a:extLst>
                    <a:ext uri="{FF2B5EF4-FFF2-40B4-BE49-F238E27FC236}">
                      <a16:creationId xmlns:a16="http://schemas.microsoft.com/office/drawing/2014/main" id="{44557442-F861-8945-A5D3-08F36191B315}"/>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38" name="Rectangle 410">
                  <a:extLst>
                    <a:ext uri="{FF2B5EF4-FFF2-40B4-BE49-F238E27FC236}">
                      <a16:creationId xmlns:a16="http://schemas.microsoft.com/office/drawing/2014/main" id="{9A0AD3C5-303C-2648-AD08-58F240F5A148}"/>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39" name="Oval 411">
                  <a:extLst>
                    <a:ext uri="{FF2B5EF4-FFF2-40B4-BE49-F238E27FC236}">
                      <a16:creationId xmlns:a16="http://schemas.microsoft.com/office/drawing/2014/main" id="{99527295-6A93-8D42-9C1A-859F6E2E7A9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40" name="Group 137">
                  <a:extLst>
                    <a:ext uri="{FF2B5EF4-FFF2-40B4-BE49-F238E27FC236}">
                      <a16:creationId xmlns:a16="http://schemas.microsoft.com/office/drawing/2014/main" id="{6889C04E-BDD0-8C44-9C33-7E8A92B9371A}"/>
                    </a:ext>
                  </a:extLst>
                </p:cNvPr>
                <p:cNvGrpSpPr>
                  <a:grpSpLocks/>
                </p:cNvGrpSpPr>
                <p:nvPr/>
              </p:nvGrpSpPr>
              <p:grpSpPr bwMode="auto">
                <a:xfrm>
                  <a:off x="2468" y="1332"/>
                  <a:ext cx="310" cy="60"/>
                  <a:chOff x="2468" y="1332"/>
                  <a:chExt cx="310" cy="60"/>
                </a:xfrm>
              </p:grpSpPr>
              <p:sp>
                <p:nvSpPr>
                  <p:cNvPr id="214943" name="Freeform 138">
                    <a:extLst>
                      <a:ext uri="{FF2B5EF4-FFF2-40B4-BE49-F238E27FC236}">
                        <a16:creationId xmlns:a16="http://schemas.microsoft.com/office/drawing/2014/main" id="{E79963E5-9A66-D94F-930D-FDDF7E16E6B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44" name="Freeform 139">
                    <a:extLst>
                      <a:ext uri="{FF2B5EF4-FFF2-40B4-BE49-F238E27FC236}">
                        <a16:creationId xmlns:a16="http://schemas.microsoft.com/office/drawing/2014/main" id="{DFB74656-045C-3544-9C5D-D12C98D8A2DF}"/>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41" name="Line 140">
                  <a:extLst>
                    <a:ext uri="{FF2B5EF4-FFF2-40B4-BE49-F238E27FC236}">
                      <a16:creationId xmlns:a16="http://schemas.microsoft.com/office/drawing/2014/main" id="{67A22E4C-B602-9341-ADFC-030272A7E8BE}"/>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42" name="Line 141">
                  <a:extLst>
                    <a:ext uri="{FF2B5EF4-FFF2-40B4-BE49-F238E27FC236}">
                      <a16:creationId xmlns:a16="http://schemas.microsoft.com/office/drawing/2014/main" id="{D9CD150D-736B-FB42-968B-A41569ED125B}"/>
                    </a:ext>
                  </a:extLst>
                </p:cNvPr>
                <p:cNvSpPr>
                  <a:spLocks noChangeShapeType="1"/>
                </p:cNvSpPr>
                <p:nvPr/>
              </p:nvSpPr>
              <p:spPr bwMode="auto">
                <a:xfrm>
                  <a:off x="2906"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892" name="Group 133">
                <a:extLst>
                  <a:ext uri="{FF2B5EF4-FFF2-40B4-BE49-F238E27FC236}">
                    <a16:creationId xmlns:a16="http://schemas.microsoft.com/office/drawing/2014/main" id="{4F96269A-D5DB-3D45-B24A-F224FD217C4A}"/>
                  </a:ext>
                </a:extLst>
              </p:cNvPr>
              <p:cNvGrpSpPr>
                <a:grpSpLocks/>
              </p:cNvGrpSpPr>
              <p:nvPr/>
            </p:nvGrpSpPr>
            <p:grpSpPr bwMode="auto">
              <a:xfrm>
                <a:off x="9060908" y="2428111"/>
                <a:ext cx="532759" cy="184809"/>
                <a:chOff x="2356" y="1300"/>
                <a:chExt cx="555" cy="194"/>
              </a:xfrm>
            </p:grpSpPr>
            <p:sp>
              <p:nvSpPr>
                <p:cNvPr id="214929" name="Oval 407">
                  <a:extLst>
                    <a:ext uri="{FF2B5EF4-FFF2-40B4-BE49-F238E27FC236}">
                      <a16:creationId xmlns:a16="http://schemas.microsoft.com/office/drawing/2014/main" id="{5D3A6D56-2D1A-2B4E-A1BC-3EF862157333}"/>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30" name="Rectangle 410">
                  <a:extLst>
                    <a:ext uri="{FF2B5EF4-FFF2-40B4-BE49-F238E27FC236}">
                      <a16:creationId xmlns:a16="http://schemas.microsoft.com/office/drawing/2014/main" id="{31024D13-23DC-7F42-ADE4-1890A3778CF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31" name="Oval 411">
                  <a:extLst>
                    <a:ext uri="{FF2B5EF4-FFF2-40B4-BE49-F238E27FC236}">
                      <a16:creationId xmlns:a16="http://schemas.microsoft.com/office/drawing/2014/main" id="{A9311524-7A9D-C141-A991-A44D0DE7539F}"/>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32" name="Group 137">
                  <a:extLst>
                    <a:ext uri="{FF2B5EF4-FFF2-40B4-BE49-F238E27FC236}">
                      <a16:creationId xmlns:a16="http://schemas.microsoft.com/office/drawing/2014/main" id="{F2F23E7A-FCCF-5C40-8EB5-5DD99D73D928}"/>
                    </a:ext>
                  </a:extLst>
                </p:cNvPr>
                <p:cNvGrpSpPr>
                  <a:grpSpLocks/>
                </p:cNvGrpSpPr>
                <p:nvPr/>
              </p:nvGrpSpPr>
              <p:grpSpPr bwMode="auto">
                <a:xfrm>
                  <a:off x="2468" y="1332"/>
                  <a:ext cx="310" cy="60"/>
                  <a:chOff x="2468" y="1332"/>
                  <a:chExt cx="310" cy="60"/>
                </a:xfrm>
              </p:grpSpPr>
              <p:sp>
                <p:nvSpPr>
                  <p:cNvPr id="214935" name="Freeform 138">
                    <a:extLst>
                      <a:ext uri="{FF2B5EF4-FFF2-40B4-BE49-F238E27FC236}">
                        <a16:creationId xmlns:a16="http://schemas.microsoft.com/office/drawing/2014/main" id="{C5D4ABE1-25EF-CF4D-904D-B5893BE88844}"/>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36" name="Freeform 139">
                    <a:extLst>
                      <a:ext uri="{FF2B5EF4-FFF2-40B4-BE49-F238E27FC236}">
                        <a16:creationId xmlns:a16="http://schemas.microsoft.com/office/drawing/2014/main" id="{49B407FC-0950-884C-A170-A7225700F7D8}"/>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33" name="Line 140">
                  <a:extLst>
                    <a:ext uri="{FF2B5EF4-FFF2-40B4-BE49-F238E27FC236}">
                      <a16:creationId xmlns:a16="http://schemas.microsoft.com/office/drawing/2014/main" id="{A0C6D21E-73D0-A94E-A224-4BE792181F4E}"/>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34" name="Line 141">
                  <a:extLst>
                    <a:ext uri="{FF2B5EF4-FFF2-40B4-BE49-F238E27FC236}">
                      <a16:creationId xmlns:a16="http://schemas.microsoft.com/office/drawing/2014/main" id="{A1F68DDD-30D5-D241-B9B6-B744C63FEAC1}"/>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893" name="Group 133">
                <a:extLst>
                  <a:ext uri="{FF2B5EF4-FFF2-40B4-BE49-F238E27FC236}">
                    <a16:creationId xmlns:a16="http://schemas.microsoft.com/office/drawing/2014/main" id="{1AE72059-AB4A-B541-BDDD-73C1C1550D3F}"/>
                  </a:ext>
                </a:extLst>
              </p:cNvPr>
              <p:cNvGrpSpPr>
                <a:grpSpLocks/>
              </p:cNvGrpSpPr>
              <p:nvPr/>
            </p:nvGrpSpPr>
            <p:grpSpPr bwMode="auto">
              <a:xfrm>
                <a:off x="10005281" y="2289952"/>
                <a:ext cx="532759" cy="184809"/>
                <a:chOff x="2356" y="1300"/>
                <a:chExt cx="555" cy="194"/>
              </a:xfrm>
            </p:grpSpPr>
            <p:sp>
              <p:nvSpPr>
                <p:cNvPr id="214921" name="Oval 407">
                  <a:extLst>
                    <a:ext uri="{FF2B5EF4-FFF2-40B4-BE49-F238E27FC236}">
                      <a16:creationId xmlns:a16="http://schemas.microsoft.com/office/drawing/2014/main" id="{4C50720D-270B-F340-8B2B-48739D19D547}"/>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22" name="Rectangle 410">
                  <a:extLst>
                    <a:ext uri="{FF2B5EF4-FFF2-40B4-BE49-F238E27FC236}">
                      <a16:creationId xmlns:a16="http://schemas.microsoft.com/office/drawing/2014/main" id="{58A8C69F-98DD-404B-9D35-556E2F5657A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23" name="Oval 411">
                  <a:extLst>
                    <a:ext uri="{FF2B5EF4-FFF2-40B4-BE49-F238E27FC236}">
                      <a16:creationId xmlns:a16="http://schemas.microsoft.com/office/drawing/2014/main" id="{372203EF-D65E-5D45-968A-7155BC4742B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24" name="Group 137">
                  <a:extLst>
                    <a:ext uri="{FF2B5EF4-FFF2-40B4-BE49-F238E27FC236}">
                      <a16:creationId xmlns:a16="http://schemas.microsoft.com/office/drawing/2014/main" id="{AF0CCC13-E9D4-E54A-832E-4A2BB91F60F3}"/>
                    </a:ext>
                  </a:extLst>
                </p:cNvPr>
                <p:cNvGrpSpPr>
                  <a:grpSpLocks/>
                </p:cNvGrpSpPr>
                <p:nvPr/>
              </p:nvGrpSpPr>
              <p:grpSpPr bwMode="auto">
                <a:xfrm>
                  <a:off x="2468" y="1332"/>
                  <a:ext cx="310" cy="60"/>
                  <a:chOff x="2468" y="1332"/>
                  <a:chExt cx="310" cy="60"/>
                </a:xfrm>
              </p:grpSpPr>
              <p:sp>
                <p:nvSpPr>
                  <p:cNvPr id="214927" name="Freeform 138">
                    <a:extLst>
                      <a:ext uri="{FF2B5EF4-FFF2-40B4-BE49-F238E27FC236}">
                        <a16:creationId xmlns:a16="http://schemas.microsoft.com/office/drawing/2014/main" id="{833E5D39-5679-104A-BD9D-6455F8C45835}"/>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28" name="Freeform 139">
                    <a:extLst>
                      <a:ext uri="{FF2B5EF4-FFF2-40B4-BE49-F238E27FC236}">
                        <a16:creationId xmlns:a16="http://schemas.microsoft.com/office/drawing/2014/main" id="{618EB30C-F20B-1A4E-849A-FE381BD626D6}"/>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25" name="Line 140">
                  <a:extLst>
                    <a:ext uri="{FF2B5EF4-FFF2-40B4-BE49-F238E27FC236}">
                      <a16:creationId xmlns:a16="http://schemas.microsoft.com/office/drawing/2014/main" id="{8ABAD61E-9813-424D-B765-B1FB5424F6B5}"/>
                    </a:ext>
                  </a:extLst>
                </p:cNvPr>
                <p:cNvSpPr>
                  <a:spLocks noChangeShapeType="1"/>
                </p:cNvSpPr>
                <p:nvPr/>
              </p:nvSpPr>
              <p:spPr bwMode="auto">
                <a:xfrm>
                  <a:off x="2358" y="1360"/>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26" name="Line 141">
                  <a:extLst>
                    <a:ext uri="{FF2B5EF4-FFF2-40B4-BE49-F238E27FC236}">
                      <a16:creationId xmlns:a16="http://schemas.microsoft.com/office/drawing/2014/main" id="{BFAF4925-1E9B-0746-9F81-A1834EF4075D}"/>
                    </a:ext>
                  </a:extLst>
                </p:cNvPr>
                <p:cNvSpPr>
                  <a:spLocks noChangeShapeType="1"/>
                </p:cNvSpPr>
                <p:nvPr/>
              </p:nvSpPr>
              <p:spPr bwMode="auto">
                <a:xfrm>
                  <a:off x="2906"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894" name="Group 133">
                <a:extLst>
                  <a:ext uri="{FF2B5EF4-FFF2-40B4-BE49-F238E27FC236}">
                    <a16:creationId xmlns:a16="http://schemas.microsoft.com/office/drawing/2014/main" id="{ABCC5960-7132-DF49-9180-0AB4299873E5}"/>
                  </a:ext>
                </a:extLst>
              </p:cNvPr>
              <p:cNvGrpSpPr>
                <a:grpSpLocks/>
              </p:cNvGrpSpPr>
              <p:nvPr/>
            </p:nvGrpSpPr>
            <p:grpSpPr bwMode="auto">
              <a:xfrm>
                <a:off x="10232661" y="2882876"/>
                <a:ext cx="532759" cy="184809"/>
                <a:chOff x="2356" y="1300"/>
                <a:chExt cx="555" cy="194"/>
              </a:xfrm>
            </p:grpSpPr>
            <p:sp>
              <p:nvSpPr>
                <p:cNvPr id="214913" name="Oval 407">
                  <a:extLst>
                    <a:ext uri="{FF2B5EF4-FFF2-40B4-BE49-F238E27FC236}">
                      <a16:creationId xmlns:a16="http://schemas.microsoft.com/office/drawing/2014/main" id="{9993D20D-577A-0141-BE96-9471B7BFF19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14" name="Rectangle 410">
                  <a:extLst>
                    <a:ext uri="{FF2B5EF4-FFF2-40B4-BE49-F238E27FC236}">
                      <a16:creationId xmlns:a16="http://schemas.microsoft.com/office/drawing/2014/main" id="{EADBEAC3-28C9-F142-A6D8-C4EDB2FB462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15" name="Oval 411">
                  <a:extLst>
                    <a:ext uri="{FF2B5EF4-FFF2-40B4-BE49-F238E27FC236}">
                      <a16:creationId xmlns:a16="http://schemas.microsoft.com/office/drawing/2014/main" id="{4641AFB4-C6F6-9C43-BD33-D22201200DE6}"/>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16" name="Group 137">
                  <a:extLst>
                    <a:ext uri="{FF2B5EF4-FFF2-40B4-BE49-F238E27FC236}">
                      <a16:creationId xmlns:a16="http://schemas.microsoft.com/office/drawing/2014/main" id="{6B647DC5-0E12-644C-BAA9-18EF7CA535C5}"/>
                    </a:ext>
                  </a:extLst>
                </p:cNvPr>
                <p:cNvGrpSpPr>
                  <a:grpSpLocks/>
                </p:cNvGrpSpPr>
                <p:nvPr/>
              </p:nvGrpSpPr>
              <p:grpSpPr bwMode="auto">
                <a:xfrm>
                  <a:off x="2468" y="1332"/>
                  <a:ext cx="310" cy="60"/>
                  <a:chOff x="2468" y="1332"/>
                  <a:chExt cx="310" cy="60"/>
                </a:xfrm>
              </p:grpSpPr>
              <p:sp>
                <p:nvSpPr>
                  <p:cNvPr id="214919" name="Freeform 138">
                    <a:extLst>
                      <a:ext uri="{FF2B5EF4-FFF2-40B4-BE49-F238E27FC236}">
                        <a16:creationId xmlns:a16="http://schemas.microsoft.com/office/drawing/2014/main" id="{D8B587DE-3B5E-7A4F-91B5-704E1E598C33}"/>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20" name="Freeform 139">
                    <a:extLst>
                      <a:ext uri="{FF2B5EF4-FFF2-40B4-BE49-F238E27FC236}">
                        <a16:creationId xmlns:a16="http://schemas.microsoft.com/office/drawing/2014/main" id="{C2E3C77E-2B36-9F4E-BE45-109CAAA2758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17" name="Line 140">
                  <a:extLst>
                    <a:ext uri="{FF2B5EF4-FFF2-40B4-BE49-F238E27FC236}">
                      <a16:creationId xmlns:a16="http://schemas.microsoft.com/office/drawing/2014/main" id="{93D7BA37-45DF-BB4A-BEF2-45CFF2B17BB7}"/>
                    </a:ext>
                  </a:extLst>
                </p:cNvPr>
                <p:cNvSpPr>
                  <a:spLocks noChangeShapeType="1"/>
                </p:cNvSpPr>
                <p:nvPr/>
              </p:nvSpPr>
              <p:spPr bwMode="auto">
                <a:xfrm>
                  <a:off x="2358"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18" name="Line 141">
                  <a:extLst>
                    <a:ext uri="{FF2B5EF4-FFF2-40B4-BE49-F238E27FC236}">
                      <a16:creationId xmlns:a16="http://schemas.microsoft.com/office/drawing/2014/main" id="{276DBD9C-C8DF-D440-8AF7-458B90A45154}"/>
                    </a:ext>
                  </a:extLst>
                </p:cNvPr>
                <p:cNvSpPr>
                  <a:spLocks noChangeShapeType="1"/>
                </p:cNvSpPr>
                <p:nvPr/>
              </p:nvSpPr>
              <p:spPr bwMode="auto">
                <a:xfrm>
                  <a:off x="2906"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895" name="Group 133">
                <a:extLst>
                  <a:ext uri="{FF2B5EF4-FFF2-40B4-BE49-F238E27FC236}">
                    <a16:creationId xmlns:a16="http://schemas.microsoft.com/office/drawing/2014/main" id="{CE542F4F-9011-E543-8727-6932E1CEB5E2}"/>
                  </a:ext>
                </a:extLst>
              </p:cNvPr>
              <p:cNvGrpSpPr>
                <a:grpSpLocks/>
              </p:cNvGrpSpPr>
              <p:nvPr/>
            </p:nvGrpSpPr>
            <p:grpSpPr bwMode="auto">
              <a:xfrm>
                <a:off x="9330660" y="3072767"/>
                <a:ext cx="532759" cy="184809"/>
                <a:chOff x="2356" y="1300"/>
                <a:chExt cx="555" cy="194"/>
              </a:xfrm>
            </p:grpSpPr>
            <p:sp>
              <p:nvSpPr>
                <p:cNvPr id="214905" name="Oval 407">
                  <a:extLst>
                    <a:ext uri="{FF2B5EF4-FFF2-40B4-BE49-F238E27FC236}">
                      <a16:creationId xmlns:a16="http://schemas.microsoft.com/office/drawing/2014/main" id="{1A2666CC-F736-5244-8DC9-86F570B53C0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06" name="Rectangle 410">
                  <a:extLst>
                    <a:ext uri="{FF2B5EF4-FFF2-40B4-BE49-F238E27FC236}">
                      <a16:creationId xmlns:a16="http://schemas.microsoft.com/office/drawing/2014/main" id="{88E24D47-1664-6C48-8189-C40093F41F2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907" name="Oval 411">
                  <a:extLst>
                    <a:ext uri="{FF2B5EF4-FFF2-40B4-BE49-F238E27FC236}">
                      <a16:creationId xmlns:a16="http://schemas.microsoft.com/office/drawing/2014/main" id="{CC46FAD9-385C-5943-B79B-D2132027711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08" name="Group 137">
                  <a:extLst>
                    <a:ext uri="{FF2B5EF4-FFF2-40B4-BE49-F238E27FC236}">
                      <a16:creationId xmlns:a16="http://schemas.microsoft.com/office/drawing/2014/main" id="{AEC68BB1-ACFE-0746-B1AE-6A425D1A4854}"/>
                    </a:ext>
                  </a:extLst>
                </p:cNvPr>
                <p:cNvGrpSpPr>
                  <a:grpSpLocks/>
                </p:cNvGrpSpPr>
                <p:nvPr/>
              </p:nvGrpSpPr>
              <p:grpSpPr bwMode="auto">
                <a:xfrm>
                  <a:off x="2468" y="1332"/>
                  <a:ext cx="310" cy="60"/>
                  <a:chOff x="2468" y="1332"/>
                  <a:chExt cx="310" cy="60"/>
                </a:xfrm>
              </p:grpSpPr>
              <p:sp>
                <p:nvSpPr>
                  <p:cNvPr id="214911" name="Freeform 138">
                    <a:extLst>
                      <a:ext uri="{FF2B5EF4-FFF2-40B4-BE49-F238E27FC236}">
                        <a16:creationId xmlns:a16="http://schemas.microsoft.com/office/drawing/2014/main" id="{A2C7F673-77CF-5047-ABF7-B7DDA35665F2}"/>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12" name="Freeform 139">
                    <a:extLst>
                      <a:ext uri="{FF2B5EF4-FFF2-40B4-BE49-F238E27FC236}">
                        <a16:creationId xmlns:a16="http://schemas.microsoft.com/office/drawing/2014/main" id="{31E3A3EC-9614-B348-A267-9FDAE7D122B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09" name="Line 140">
                  <a:extLst>
                    <a:ext uri="{FF2B5EF4-FFF2-40B4-BE49-F238E27FC236}">
                      <a16:creationId xmlns:a16="http://schemas.microsoft.com/office/drawing/2014/main" id="{B0B53522-07E2-5349-BFCF-2EA8A9EE2165}"/>
                    </a:ext>
                  </a:extLst>
                </p:cNvPr>
                <p:cNvSpPr>
                  <a:spLocks noChangeShapeType="1"/>
                </p:cNvSpPr>
                <p:nvPr/>
              </p:nvSpPr>
              <p:spPr bwMode="auto">
                <a:xfrm>
                  <a:off x="2357" y="1362"/>
                  <a:ext cx="0" cy="8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10" name="Line 141">
                  <a:extLst>
                    <a:ext uri="{FF2B5EF4-FFF2-40B4-BE49-F238E27FC236}">
                      <a16:creationId xmlns:a16="http://schemas.microsoft.com/office/drawing/2014/main" id="{FBF21EA8-5E65-D349-A56A-6231EDE48406}"/>
                    </a:ext>
                  </a:extLst>
                </p:cNvPr>
                <p:cNvSpPr>
                  <a:spLocks noChangeShapeType="1"/>
                </p:cNvSpPr>
                <p:nvPr/>
              </p:nvSpPr>
              <p:spPr bwMode="auto">
                <a:xfrm>
                  <a:off x="2907" y="1364"/>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896" name="Group 133">
                <a:extLst>
                  <a:ext uri="{FF2B5EF4-FFF2-40B4-BE49-F238E27FC236}">
                    <a16:creationId xmlns:a16="http://schemas.microsoft.com/office/drawing/2014/main" id="{EB8E41AD-5E44-3241-808C-04AC9AE2DF6E}"/>
                  </a:ext>
                </a:extLst>
              </p:cNvPr>
              <p:cNvGrpSpPr>
                <a:grpSpLocks/>
              </p:cNvGrpSpPr>
              <p:nvPr/>
            </p:nvGrpSpPr>
            <p:grpSpPr bwMode="auto">
              <a:xfrm>
                <a:off x="8438032" y="3018963"/>
                <a:ext cx="532759" cy="184809"/>
                <a:chOff x="2356" y="1300"/>
                <a:chExt cx="555" cy="194"/>
              </a:xfrm>
            </p:grpSpPr>
            <p:sp>
              <p:nvSpPr>
                <p:cNvPr id="214897" name="Oval 407">
                  <a:extLst>
                    <a:ext uri="{FF2B5EF4-FFF2-40B4-BE49-F238E27FC236}">
                      <a16:creationId xmlns:a16="http://schemas.microsoft.com/office/drawing/2014/main" id="{C7F4824E-BB39-AD43-AB0F-C40D6CC0754D}"/>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98" name="Rectangle 410">
                  <a:extLst>
                    <a:ext uri="{FF2B5EF4-FFF2-40B4-BE49-F238E27FC236}">
                      <a16:creationId xmlns:a16="http://schemas.microsoft.com/office/drawing/2014/main" id="{6C5F7E37-F755-074B-8D59-453ADD50059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99" name="Oval 411">
                  <a:extLst>
                    <a:ext uri="{FF2B5EF4-FFF2-40B4-BE49-F238E27FC236}">
                      <a16:creationId xmlns:a16="http://schemas.microsoft.com/office/drawing/2014/main" id="{F8C74AD3-8900-E740-AE48-09AFDAB435C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900" name="Group 137">
                  <a:extLst>
                    <a:ext uri="{FF2B5EF4-FFF2-40B4-BE49-F238E27FC236}">
                      <a16:creationId xmlns:a16="http://schemas.microsoft.com/office/drawing/2014/main" id="{4E03FFE4-5C17-C340-B527-2B5B153FF58B}"/>
                    </a:ext>
                  </a:extLst>
                </p:cNvPr>
                <p:cNvGrpSpPr>
                  <a:grpSpLocks/>
                </p:cNvGrpSpPr>
                <p:nvPr/>
              </p:nvGrpSpPr>
              <p:grpSpPr bwMode="auto">
                <a:xfrm>
                  <a:off x="2468" y="1332"/>
                  <a:ext cx="310" cy="60"/>
                  <a:chOff x="2468" y="1332"/>
                  <a:chExt cx="310" cy="60"/>
                </a:xfrm>
              </p:grpSpPr>
              <p:sp>
                <p:nvSpPr>
                  <p:cNvPr id="214903" name="Freeform 138">
                    <a:extLst>
                      <a:ext uri="{FF2B5EF4-FFF2-40B4-BE49-F238E27FC236}">
                        <a16:creationId xmlns:a16="http://schemas.microsoft.com/office/drawing/2014/main" id="{34629F9A-5146-9D48-82EB-AAC63F240FB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04" name="Freeform 139">
                    <a:extLst>
                      <a:ext uri="{FF2B5EF4-FFF2-40B4-BE49-F238E27FC236}">
                        <a16:creationId xmlns:a16="http://schemas.microsoft.com/office/drawing/2014/main" id="{F51B690B-3F17-5941-818D-3B154218EAF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901" name="Line 140">
                  <a:extLst>
                    <a:ext uri="{FF2B5EF4-FFF2-40B4-BE49-F238E27FC236}">
                      <a16:creationId xmlns:a16="http://schemas.microsoft.com/office/drawing/2014/main" id="{D4337057-3263-D744-B941-D8535F87B992}"/>
                    </a:ext>
                  </a:extLst>
                </p:cNvPr>
                <p:cNvSpPr>
                  <a:spLocks noChangeShapeType="1"/>
                </p:cNvSpPr>
                <p:nvPr/>
              </p:nvSpPr>
              <p:spPr bwMode="auto">
                <a:xfrm>
                  <a:off x="2357" y="1361"/>
                  <a:ext cx="0" cy="7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902" name="Line 141">
                  <a:extLst>
                    <a:ext uri="{FF2B5EF4-FFF2-40B4-BE49-F238E27FC236}">
                      <a16:creationId xmlns:a16="http://schemas.microsoft.com/office/drawing/2014/main" id="{296FA59B-D43D-DA45-A03B-5CA3A765810A}"/>
                    </a:ext>
                  </a:extLst>
                </p:cNvPr>
                <p:cNvSpPr>
                  <a:spLocks noChangeShapeType="1"/>
                </p:cNvSpPr>
                <p:nvPr/>
              </p:nvSpPr>
              <p:spPr bwMode="auto">
                <a:xfrm>
                  <a:off x="2907"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sp>
          <p:nvSpPr>
            <p:cNvPr id="214767" name="Oval 417">
              <a:extLst>
                <a:ext uri="{FF2B5EF4-FFF2-40B4-BE49-F238E27FC236}">
                  <a16:creationId xmlns:a16="http://schemas.microsoft.com/office/drawing/2014/main" id="{3BAD759A-5BDE-5545-9FC1-E067E689EE61}"/>
                </a:ext>
              </a:extLst>
            </p:cNvPr>
            <p:cNvSpPr>
              <a:spLocks noChangeArrowheads="1"/>
            </p:cNvSpPr>
            <p:nvPr/>
          </p:nvSpPr>
          <p:spPr bwMode="auto">
            <a:xfrm>
              <a:off x="1498600" y="4165596"/>
              <a:ext cx="3086099" cy="1168400"/>
            </a:xfrm>
            <a:prstGeom prst="ellipse">
              <a:avLst/>
            </a:prstGeom>
            <a:solidFill>
              <a:schemeClr val="accent1"/>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768" name="Group 133">
              <a:extLst>
                <a:ext uri="{FF2B5EF4-FFF2-40B4-BE49-F238E27FC236}">
                  <a16:creationId xmlns:a16="http://schemas.microsoft.com/office/drawing/2014/main" id="{52A4CA0D-886A-484E-A0D1-29D40EBCEEB2}"/>
                </a:ext>
              </a:extLst>
            </p:cNvPr>
            <p:cNvGrpSpPr>
              <a:grpSpLocks/>
            </p:cNvGrpSpPr>
            <p:nvPr/>
          </p:nvGrpSpPr>
          <p:grpSpPr bwMode="auto">
            <a:xfrm>
              <a:off x="2152273" y="4264500"/>
              <a:ext cx="513732" cy="157430"/>
              <a:chOff x="2356" y="1300"/>
              <a:chExt cx="555" cy="194"/>
            </a:xfrm>
          </p:grpSpPr>
          <p:sp>
            <p:nvSpPr>
              <p:cNvPr id="214871" name="Oval 492">
                <a:extLst>
                  <a:ext uri="{FF2B5EF4-FFF2-40B4-BE49-F238E27FC236}">
                    <a16:creationId xmlns:a16="http://schemas.microsoft.com/office/drawing/2014/main" id="{B0BCE71C-E8E3-224B-A302-18CB9EF8761E}"/>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72" name="Rectangle 410">
                <a:extLst>
                  <a:ext uri="{FF2B5EF4-FFF2-40B4-BE49-F238E27FC236}">
                    <a16:creationId xmlns:a16="http://schemas.microsoft.com/office/drawing/2014/main" id="{7826F0C2-ABE4-604D-826E-4CA039F8CBF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73" name="Oval 411">
                <a:extLst>
                  <a:ext uri="{FF2B5EF4-FFF2-40B4-BE49-F238E27FC236}">
                    <a16:creationId xmlns:a16="http://schemas.microsoft.com/office/drawing/2014/main" id="{99883D22-C913-7847-A84B-16BB482A40E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74" name="Group 137">
                <a:extLst>
                  <a:ext uri="{FF2B5EF4-FFF2-40B4-BE49-F238E27FC236}">
                    <a16:creationId xmlns:a16="http://schemas.microsoft.com/office/drawing/2014/main" id="{E1233C47-3BC8-DC40-B856-2F3569E06F14}"/>
                  </a:ext>
                </a:extLst>
              </p:cNvPr>
              <p:cNvGrpSpPr>
                <a:grpSpLocks/>
              </p:cNvGrpSpPr>
              <p:nvPr/>
            </p:nvGrpSpPr>
            <p:grpSpPr bwMode="auto">
              <a:xfrm>
                <a:off x="2468" y="1332"/>
                <a:ext cx="310" cy="60"/>
                <a:chOff x="2468" y="1332"/>
                <a:chExt cx="310" cy="60"/>
              </a:xfrm>
            </p:grpSpPr>
            <p:sp>
              <p:nvSpPr>
                <p:cNvPr id="214877" name="Freeform 138">
                  <a:extLst>
                    <a:ext uri="{FF2B5EF4-FFF2-40B4-BE49-F238E27FC236}">
                      <a16:creationId xmlns:a16="http://schemas.microsoft.com/office/drawing/2014/main" id="{CF1B1763-A84A-B84C-9D68-4357477FD09C}"/>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78" name="Freeform 139">
                  <a:extLst>
                    <a:ext uri="{FF2B5EF4-FFF2-40B4-BE49-F238E27FC236}">
                      <a16:creationId xmlns:a16="http://schemas.microsoft.com/office/drawing/2014/main" id="{B0EC3937-4C4D-D441-8864-91E86FA25197}"/>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75" name="Line 140">
                <a:extLst>
                  <a:ext uri="{FF2B5EF4-FFF2-40B4-BE49-F238E27FC236}">
                    <a16:creationId xmlns:a16="http://schemas.microsoft.com/office/drawing/2014/main" id="{7750BF78-38D2-DE44-B1E2-80A17B1E8E41}"/>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76" name="Line 141">
                <a:extLst>
                  <a:ext uri="{FF2B5EF4-FFF2-40B4-BE49-F238E27FC236}">
                    <a16:creationId xmlns:a16="http://schemas.microsoft.com/office/drawing/2014/main" id="{DB5E2913-28CB-5649-807C-384C9CDC2660}"/>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cxnSp>
          <p:nvCxnSpPr>
            <p:cNvPr id="214769" name="Straight Connector 419">
              <a:extLst>
                <a:ext uri="{FF2B5EF4-FFF2-40B4-BE49-F238E27FC236}">
                  <a16:creationId xmlns:a16="http://schemas.microsoft.com/office/drawing/2014/main" id="{7A0AF1D9-D5AD-A94E-8A63-B763BF81BC72}"/>
                </a:ext>
              </a:extLst>
            </p:cNvPr>
            <p:cNvCxnSpPr>
              <a:cxnSpLocks noChangeShapeType="1"/>
              <a:stCxn id="214876" idx="0"/>
            </p:cNvCxnSpPr>
            <p:nvPr/>
          </p:nvCxnSpPr>
          <p:spPr bwMode="auto">
            <a:xfrm>
              <a:off x="2662301" y="4315623"/>
              <a:ext cx="940541" cy="11630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0" name="Straight Connector 420">
              <a:extLst>
                <a:ext uri="{FF2B5EF4-FFF2-40B4-BE49-F238E27FC236}">
                  <a16:creationId xmlns:a16="http://schemas.microsoft.com/office/drawing/2014/main" id="{B51F1F90-5831-724C-9EDC-6D839F30EEC9}"/>
                </a:ext>
              </a:extLst>
            </p:cNvPr>
            <p:cNvCxnSpPr>
              <a:cxnSpLocks noChangeShapeType="1"/>
            </p:cNvCxnSpPr>
            <p:nvPr/>
          </p:nvCxnSpPr>
          <p:spPr bwMode="auto">
            <a:xfrm>
              <a:off x="3112420" y="4624308"/>
              <a:ext cx="116433" cy="710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1" name="Straight Connector 421">
              <a:extLst>
                <a:ext uri="{FF2B5EF4-FFF2-40B4-BE49-F238E27FC236}">
                  <a16:creationId xmlns:a16="http://schemas.microsoft.com/office/drawing/2014/main" id="{F02E00D3-03F7-3241-8926-EE992527EA62}"/>
                </a:ext>
              </a:extLst>
            </p:cNvPr>
            <p:cNvCxnSpPr>
              <a:cxnSpLocks noChangeShapeType="1"/>
            </p:cNvCxnSpPr>
            <p:nvPr/>
          </p:nvCxnSpPr>
          <p:spPr bwMode="auto">
            <a:xfrm flipV="1">
              <a:off x="2920421" y="4797919"/>
              <a:ext cx="234667" cy="388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2" name="Straight Connector 422">
              <a:extLst>
                <a:ext uri="{FF2B5EF4-FFF2-40B4-BE49-F238E27FC236}">
                  <a16:creationId xmlns:a16="http://schemas.microsoft.com/office/drawing/2014/main" id="{58D8E48A-BD79-8740-8710-2C1F1308DF65}"/>
                </a:ext>
              </a:extLst>
            </p:cNvPr>
            <p:cNvCxnSpPr>
              <a:cxnSpLocks noChangeShapeType="1"/>
            </p:cNvCxnSpPr>
            <p:nvPr/>
          </p:nvCxnSpPr>
          <p:spPr bwMode="auto">
            <a:xfrm flipV="1">
              <a:off x="2636021" y="4648548"/>
              <a:ext cx="185893" cy="9334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3" name="Straight Connector 423">
              <a:extLst>
                <a:ext uri="{FF2B5EF4-FFF2-40B4-BE49-F238E27FC236}">
                  <a16:creationId xmlns:a16="http://schemas.microsoft.com/office/drawing/2014/main" id="{5B13BFDD-C5EF-AF4C-AEAB-E43E9F7E100C}"/>
                </a:ext>
              </a:extLst>
            </p:cNvPr>
            <p:cNvCxnSpPr>
              <a:cxnSpLocks noChangeShapeType="1"/>
            </p:cNvCxnSpPr>
            <p:nvPr/>
          </p:nvCxnSpPr>
          <p:spPr bwMode="auto">
            <a:xfrm flipV="1">
              <a:off x="2348386" y="4902256"/>
              <a:ext cx="185893" cy="9334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4" name="Straight Connector 424">
              <a:extLst>
                <a:ext uri="{FF2B5EF4-FFF2-40B4-BE49-F238E27FC236}">
                  <a16:creationId xmlns:a16="http://schemas.microsoft.com/office/drawing/2014/main" id="{0AE4B68E-6699-F245-B240-F4F9E3FBC0D6}"/>
                </a:ext>
              </a:extLst>
            </p:cNvPr>
            <p:cNvCxnSpPr>
              <a:cxnSpLocks noChangeShapeType="1"/>
            </p:cNvCxnSpPr>
            <p:nvPr/>
          </p:nvCxnSpPr>
          <p:spPr bwMode="auto">
            <a:xfrm flipV="1">
              <a:off x="3127556" y="4839857"/>
              <a:ext cx="243934" cy="21547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5" name="Straight Connector 425">
              <a:extLst>
                <a:ext uri="{FF2B5EF4-FFF2-40B4-BE49-F238E27FC236}">
                  <a16:creationId xmlns:a16="http://schemas.microsoft.com/office/drawing/2014/main" id="{41157C2E-2B04-1C49-B90C-160EEC4FE624}"/>
                </a:ext>
              </a:extLst>
            </p:cNvPr>
            <p:cNvCxnSpPr>
              <a:cxnSpLocks noChangeShapeType="1"/>
            </p:cNvCxnSpPr>
            <p:nvPr/>
          </p:nvCxnSpPr>
          <p:spPr bwMode="auto">
            <a:xfrm flipH="1" flipV="1">
              <a:off x="3601475" y="4827798"/>
              <a:ext cx="342282" cy="1059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6" name="Straight Connector 426">
              <a:extLst>
                <a:ext uri="{FF2B5EF4-FFF2-40B4-BE49-F238E27FC236}">
                  <a16:creationId xmlns:a16="http://schemas.microsoft.com/office/drawing/2014/main" id="{934D45D4-B1CF-784C-B94A-16BE7E203159}"/>
                </a:ext>
              </a:extLst>
            </p:cNvPr>
            <p:cNvCxnSpPr>
              <a:cxnSpLocks noChangeShapeType="1"/>
            </p:cNvCxnSpPr>
            <p:nvPr/>
          </p:nvCxnSpPr>
          <p:spPr bwMode="auto">
            <a:xfrm flipV="1">
              <a:off x="3587811" y="4532353"/>
              <a:ext cx="273243" cy="1666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77" name="Straight Connector 427">
              <a:extLst>
                <a:ext uri="{FF2B5EF4-FFF2-40B4-BE49-F238E27FC236}">
                  <a16:creationId xmlns:a16="http://schemas.microsoft.com/office/drawing/2014/main" id="{06E30078-B071-9349-AB58-0B35335E7F04}"/>
                </a:ext>
              </a:extLst>
            </p:cNvPr>
            <p:cNvCxnSpPr>
              <a:cxnSpLocks noChangeShapeType="1"/>
              <a:endCxn id="214871" idx="4"/>
            </p:cNvCxnSpPr>
            <p:nvPr/>
          </p:nvCxnSpPr>
          <p:spPr bwMode="auto">
            <a:xfrm flipH="1" flipV="1">
              <a:off x="2408213" y="4421930"/>
              <a:ext cx="396306" cy="7426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nvGrpSpPr>
            <p:cNvPr id="214778" name="Group 133">
              <a:extLst>
                <a:ext uri="{FF2B5EF4-FFF2-40B4-BE49-F238E27FC236}">
                  <a16:creationId xmlns:a16="http://schemas.microsoft.com/office/drawing/2014/main" id="{EAA5A0A7-E86D-1C43-A64D-EC874E3D577F}"/>
                </a:ext>
              </a:extLst>
            </p:cNvPr>
            <p:cNvGrpSpPr>
              <a:grpSpLocks/>
            </p:cNvGrpSpPr>
            <p:nvPr/>
          </p:nvGrpSpPr>
          <p:grpSpPr bwMode="auto">
            <a:xfrm>
              <a:off x="3144256" y="4681756"/>
              <a:ext cx="513732" cy="157430"/>
              <a:chOff x="2356" y="1300"/>
              <a:chExt cx="555" cy="194"/>
            </a:xfrm>
          </p:grpSpPr>
          <p:sp>
            <p:nvSpPr>
              <p:cNvPr id="214863" name="Oval 407">
                <a:extLst>
                  <a:ext uri="{FF2B5EF4-FFF2-40B4-BE49-F238E27FC236}">
                    <a16:creationId xmlns:a16="http://schemas.microsoft.com/office/drawing/2014/main" id="{D93EE23C-1EFB-0544-A207-A8F3361961BB}"/>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64" name="Rectangle 410">
                <a:extLst>
                  <a:ext uri="{FF2B5EF4-FFF2-40B4-BE49-F238E27FC236}">
                    <a16:creationId xmlns:a16="http://schemas.microsoft.com/office/drawing/2014/main" id="{B4DCD123-DB37-2642-8237-860AAF5AA4E9}"/>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65" name="Oval 411">
                <a:extLst>
                  <a:ext uri="{FF2B5EF4-FFF2-40B4-BE49-F238E27FC236}">
                    <a16:creationId xmlns:a16="http://schemas.microsoft.com/office/drawing/2014/main" id="{E8A6E07F-C85A-5E43-9F52-691CD000415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66" name="Group 137">
                <a:extLst>
                  <a:ext uri="{FF2B5EF4-FFF2-40B4-BE49-F238E27FC236}">
                    <a16:creationId xmlns:a16="http://schemas.microsoft.com/office/drawing/2014/main" id="{E4B6828B-A1AB-FF46-92A4-327E181B1B75}"/>
                  </a:ext>
                </a:extLst>
              </p:cNvPr>
              <p:cNvGrpSpPr>
                <a:grpSpLocks/>
              </p:cNvGrpSpPr>
              <p:nvPr/>
            </p:nvGrpSpPr>
            <p:grpSpPr bwMode="auto">
              <a:xfrm>
                <a:off x="2468" y="1332"/>
                <a:ext cx="310" cy="60"/>
                <a:chOff x="2468" y="1332"/>
                <a:chExt cx="310" cy="60"/>
              </a:xfrm>
            </p:grpSpPr>
            <p:sp>
              <p:nvSpPr>
                <p:cNvPr id="214869" name="Freeform 138">
                  <a:extLst>
                    <a:ext uri="{FF2B5EF4-FFF2-40B4-BE49-F238E27FC236}">
                      <a16:creationId xmlns:a16="http://schemas.microsoft.com/office/drawing/2014/main" id="{273FFF12-34FA-2848-AB58-65BA1BF5B5BB}"/>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70" name="Freeform 139">
                  <a:extLst>
                    <a:ext uri="{FF2B5EF4-FFF2-40B4-BE49-F238E27FC236}">
                      <a16:creationId xmlns:a16="http://schemas.microsoft.com/office/drawing/2014/main" id="{ED11D114-BEF7-9841-B6C1-7256FAD6EAC5}"/>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67" name="Line 140">
                <a:extLst>
                  <a:ext uri="{FF2B5EF4-FFF2-40B4-BE49-F238E27FC236}">
                    <a16:creationId xmlns:a16="http://schemas.microsoft.com/office/drawing/2014/main" id="{7E3C3D61-BB03-694B-809B-C2395F9E29EE}"/>
                  </a:ext>
                </a:extLst>
              </p:cNvPr>
              <p:cNvSpPr>
                <a:spLocks noChangeShapeType="1"/>
              </p:cNvSpPr>
              <p:nvPr/>
            </p:nvSpPr>
            <p:spPr bwMode="auto">
              <a:xfrm>
                <a:off x="2358" y="1360"/>
                <a:ext cx="0" cy="8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68" name="Line 141">
                <a:extLst>
                  <a:ext uri="{FF2B5EF4-FFF2-40B4-BE49-F238E27FC236}">
                    <a16:creationId xmlns:a16="http://schemas.microsoft.com/office/drawing/2014/main" id="{BDCD8423-B1D7-264F-A789-EE3FD53C0654}"/>
                  </a:ext>
                </a:extLst>
              </p:cNvPr>
              <p:cNvSpPr>
                <a:spLocks noChangeShapeType="1"/>
              </p:cNvSpPr>
              <p:nvPr/>
            </p:nvSpPr>
            <p:spPr bwMode="auto">
              <a:xfrm>
                <a:off x="2907" y="1362"/>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779" name="Group 133">
              <a:extLst>
                <a:ext uri="{FF2B5EF4-FFF2-40B4-BE49-F238E27FC236}">
                  <a16:creationId xmlns:a16="http://schemas.microsoft.com/office/drawing/2014/main" id="{DD0A5154-B069-2F4A-9897-73C73342A744}"/>
                </a:ext>
              </a:extLst>
            </p:cNvPr>
            <p:cNvGrpSpPr>
              <a:grpSpLocks/>
            </p:cNvGrpSpPr>
            <p:nvPr/>
          </p:nvGrpSpPr>
          <p:grpSpPr bwMode="auto">
            <a:xfrm>
              <a:off x="2389607" y="4745631"/>
              <a:ext cx="513732" cy="157430"/>
              <a:chOff x="2356" y="1300"/>
              <a:chExt cx="555" cy="194"/>
            </a:xfrm>
          </p:grpSpPr>
          <p:sp>
            <p:nvSpPr>
              <p:cNvPr id="214855" name="Oval 407">
                <a:extLst>
                  <a:ext uri="{FF2B5EF4-FFF2-40B4-BE49-F238E27FC236}">
                    <a16:creationId xmlns:a16="http://schemas.microsoft.com/office/drawing/2014/main" id="{707E0996-C8FE-BA4D-8978-5E37252334F1}"/>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56" name="Rectangle 410">
                <a:extLst>
                  <a:ext uri="{FF2B5EF4-FFF2-40B4-BE49-F238E27FC236}">
                    <a16:creationId xmlns:a16="http://schemas.microsoft.com/office/drawing/2014/main" id="{2163E06B-55E6-D542-9479-6D9916BA3101}"/>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57" name="Oval 411">
                <a:extLst>
                  <a:ext uri="{FF2B5EF4-FFF2-40B4-BE49-F238E27FC236}">
                    <a16:creationId xmlns:a16="http://schemas.microsoft.com/office/drawing/2014/main" id="{FEE2B1A6-60D2-9F49-80F4-CDCE0767ACA4}"/>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58" name="Group 137">
                <a:extLst>
                  <a:ext uri="{FF2B5EF4-FFF2-40B4-BE49-F238E27FC236}">
                    <a16:creationId xmlns:a16="http://schemas.microsoft.com/office/drawing/2014/main" id="{78B71DD3-415F-894C-985D-EE72BDDAF20E}"/>
                  </a:ext>
                </a:extLst>
              </p:cNvPr>
              <p:cNvGrpSpPr>
                <a:grpSpLocks/>
              </p:cNvGrpSpPr>
              <p:nvPr/>
            </p:nvGrpSpPr>
            <p:grpSpPr bwMode="auto">
              <a:xfrm>
                <a:off x="2468" y="1332"/>
                <a:ext cx="310" cy="60"/>
                <a:chOff x="2468" y="1332"/>
                <a:chExt cx="310" cy="60"/>
              </a:xfrm>
            </p:grpSpPr>
            <p:sp>
              <p:nvSpPr>
                <p:cNvPr id="214861" name="Freeform 138">
                  <a:extLst>
                    <a:ext uri="{FF2B5EF4-FFF2-40B4-BE49-F238E27FC236}">
                      <a16:creationId xmlns:a16="http://schemas.microsoft.com/office/drawing/2014/main" id="{7DB0D2B3-0A7D-DA48-A0B7-C6FF47896C0F}"/>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62" name="Freeform 139">
                  <a:extLst>
                    <a:ext uri="{FF2B5EF4-FFF2-40B4-BE49-F238E27FC236}">
                      <a16:creationId xmlns:a16="http://schemas.microsoft.com/office/drawing/2014/main" id="{DFC94E12-76F6-7946-AEDF-586C62F81F8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59" name="Line 140">
                <a:extLst>
                  <a:ext uri="{FF2B5EF4-FFF2-40B4-BE49-F238E27FC236}">
                    <a16:creationId xmlns:a16="http://schemas.microsoft.com/office/drawing/2014/main" id="{16FB8961-0964-FE4E-AE70-30BBA6721C77}"/>
                  </a:ext>
                </a:extLst>
              </p:cNvPr>
              <p:cNvSpPr>
                <a:spLocks noChangeShapeType="1"/>
              </p:cNvSpPr>
              <p:nvPr/>
            </p:nvSpPr>
            <p:spPr bwMode="auto">
              <a:xfrm>
                <a:off x="2357" y="1360"/>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60" name="Line 141">
                <a:extLst>
                  <a:ext uri="{FF2B5EF4-FFF2-40B4-BE49-F238E27FC236}">
                    <a16:creationId xmlns:a16="http://schemas.microsoft.com/office/drawing/2014/main" id="{4875877B-DCA6-6043-8A8A-FE645F4B4EDE}"/>
                  </a:ext>
                </a:extLst>
              </p:cNvPr>
              <p:cNvSpPr>
                <a:spLocks noChangeShapeType="1"/>
              </p:cNvSpPr>
              <p:nvPr/>
            </p:nvSpPr>
            <p:spPr bwMode="auto">
              <a:xfrm>
                <a:off x="2908" y="1362"/>
                <a:ext cx="0" cy="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780" name="Group 133">
              <a:extLst>
                <a:ext uri="{FF2B5EF4-FFF2-40B4-BE49-F238E27FC236}">
                  <a16:creationId xmlns:a16="http://schemas.microsoft.com/office/drawing/2014/main" id="{B255C83F-46E2-2749-97EE-0B2028B6B620}"/>
                </a:ext>
              </a:extLst>
            </p:cNvPr>
            <p:cNvGrpSpPr>
              <a:grpSpLocks/>
            </p:cNvGrpSpPr>
            <p:nvPr/>
          </p:nvGrpSpPr>
          <p:grpSpPr bwMode="auto">
            <a:xfrm>
              <a:off x="2667612" y="4492206"/>
              <a:ext cx="513732" cy="157430"/>
              <a:chOff x="2356" y="1300"/>
              <a:chExt cx="555" cy="194"/>
            </a:xfrm>
          </p:grpSpPr>
          <p:sp>
            <p:nvSpPr>
              <p:cNvPr id="214847" name="Oval 407">
                <a:extLst>
                  <a:ext uri="{FF2B5EF4-FFF2-40B4-BE49-F238E27FC236}">
                    <a16:creationId xmlns:a16="http://schemas.microsoft.com/office/drawing/2014/main" id="{3CDE67C2-116B-5B44-88BD-E95F7841786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48" name="Rectangle 410">
                <a:extLst>
                  <a:ext uri="{FF2B5EF4-FFF2-40B4-BE49-F238E27FC236}">
                    <a16:creationId xmlns:a16="http://schemas.microsoft.com/office/drawing/2014/main" id="{2D363C4F-05EC-FE43-AD31-4CFF9075DFC7}"/>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49" name="Oval 411">
                <a:extLst>
                  <a:ext uri="{FF2B5EF4-FFF2-40B4-BE49-F238E27FC236}">
                    <a16:creationId xmlns:a16="http://schemas.microsoft.com/office/drawing/2014/main" id="{F0EBCA53-2CFF-6843-8B32-66660328A445}"/>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50" name="Group 137">
                <a:extLst>
                  <a:ext uri="{FF2B5EF4-FFF2-40B4-BE49-F238E27FC236}">
                    <a16:creationId xmlns:a16="http://schemas.microsoft.com/office/drawing/2014/main" id="{8D22F74A-AFFA-0042-8B4D-F1833B567DBC}"/>
                  </a:ext>
                </a:extLst>
              </p:cNvPr>
              <p:cNvGrpSpPr>
                <a:grpSpLocks/>
              </p:cNvGrpSpPr>
              <p:nvPr/>
            </p:nvGrpSpPr>
            <p:grpSpPr bwMode="auto">
              <a:xfrm>
                <a:off x="2468" y="1332"/>
                <a:ext cx="310" cy="60"/>
                <a:chOff x="2468" y="1332"/>
                <a:chExt cx="310" cy="60"/>
              </a:xfrm>
            </p:grpSpPr>
            <p:sp>
              <p:nvSpPr>
                <p:cNvPr id="214853" name="Freeform 138">
                  <a:extLst>
                    <a:ext uri="{FF2B5EF4-FFF2-40B4-BE49-F238E27FC236}">
                      <a16:creationId xmlns:a16="http://schemas.microsoft.com/office/drawing/2014/main" id="{703E87B3-22AF-4147-94A9-B72E576C467D}"/>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54" name="Freeform 139">
                  <a:extLst>
                    <a:ext uri="{FF2B5EF4-FFF2-40B4-BE49-F238E27FC236}">
                      <a16:creationId xmlns:a16="http://schemas.microsoft.com/office/drawing/2014/main" id="{BA65DB44-CA13-3B44-B246-7D68410F4790}"/>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51" name="Line 140">
                <a:extLst>
                  <a:ext uri="{FF2B5EF4-FFF2-40B4-BE49-F238E27FC236}">
                    <a16:creationId xmlns:a16="http://schemas.microsoft.com/office/drawing/2014/main" id="{EC912430-2C5C-494B-AD18-A54B9E635595}"/>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52" name="Line 141">
                <a:extLst>
                  <a:ext uri="{FF2B5EF4-FFF2-40B4-BE49-F238E27FC236}">
                    <a16:creationId xmlns:a16="http://schemas.microsoft.com/office/drawing/2014/main" id="{F727E1B5-935F-7248-A3DB-31F27602AEB5}"/>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781" name="Group 133">
              <a:extLst>
                <a:ext uri="{FF2B5EF4-FFF2-40B4-BE49-F238E27FC236}">
                  <a16:creationId xmlns:a16="http://schemas.microsoft.com/office/drawing/2014/main" id="{F638E17D-494A-F746-A457-A1084469CEA4}"/>
                </a:ext>
              </a:extLst>
            </p:cNvPr>
            <p:cNvGrpSpPr>
              <a:grpSpLocks/>
            </p:cNvGrpSpPr>
            <p:nvPr/>
          </p:nvGrpSpPr>
          <p:grpSpPr bwMode="auto">
            <a:xfrm>
              <a:off x="3578257" y="4374514"/>
              <a:ext cx="513732" cy="157430"/>
              <a:chOff x="2356" y="1300"/>
              <a:chExt cx="555" cy="194"/>
            </a:xfrm>
          </p:grpSpPr>
          <p:sp>
            <p:nvSpPr>
              <p:cNvPr id="214839" name="Oval 407">
                <a:extLst>
                  <a:ext uri="{FF2B5EF4-FFF2-40B4-BE49-F238E27FC236}">
                    <a16:creationId xmlns:a16="http://schemas.microsoft.com/office/drawing/2014/main" id="{9B051B41-B4FF-C043-B21E-027F52B7E378}"/>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40" name="Rectangle 410">
                <a:extLst>
                  <a:ext uri="{FF2B5EF4-FFF2-40B4-BE49-F238E27FC236}">
                    <a16:creationId xmlns:a16="http://schemas.microsoft.com/office/drawing/2014/main" id="{D1CCE3F2-95E6-6F40-B619-21BCC84AC38A}"/>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41" name="Oval 411">
                <a:extLst>
                  <a:ext uri="{FF2B5EF4-FFF2-40B4-BE49-F238E27FC236}">
                    <a16:creationId xmlns:a16="http://schemas.microsoft.com/office/drawing/2014/main" id="{A967DF73-9E5A-BA4A-A6B1-4D97819E5FC7}"/>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42" name="Group 137">
                <a:extLst>
                  <a:ext uri="{FF2B5EF4-FFF2-40B4-BE49-F238E27FC236}">
                    <a16:creationId xmlns:a16="http://schemas.microsoft.com/office/drawing/2014/main" id="{F8384F1B-531F-EA4E-991F-9A0DC109798B}"/>
                  </a:ext>
                </a:extLst>
              </p:cNvPr>
              <p:cNvGrpSpPr>
                <a:grpSpLocks/>
              </p:cNvGrpSpPr>
              <p:nvPr/>
            </p:nvGrpSpPr>
            <p:grpSpPr bwMode="auto">
              <a:xfrm>
                <a:off x="2468" y="1332"/>
                <a:ext cx="310" cy="60"/>
                <a:chOff x="2468" y="1332"/>
                <a:chExt cx="310" cy="60"/>
              </a:xfrm>
            </p:grpSpPr>
            <p:sp>
              <p:nvSpPr>
                <p:cNvPr id="214845" name="Freeform 138">
                  <a:extLst>
                    <a:ext uri="{FF2B5EF4-FFF2-40B4-BE49-F238E27FC236}">
                      <a16:creationId xmlns:a16="http://schemas.microsoft.com/office/drawing/2014/main" id="{874988F7-966B-8646-AF63-EB7E5571766A}"/>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46" name="Freeform 139">
                  <a:extLst>
                    <a:ext uri="{FF2B5EF4-FFF2-40B4-BE49-F238E27FC236}">
                      <a16:creationId xmlns:a16="http://schemas.microsoft.com/office/drawing/2014/main" id="{82067B18-A903-5E48-9F54-08873094617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43" name="Line 140">
                <a:extLst>
                  <a:ext uri="{FF2B5EF4-FFF2-40B4-BE49-F238E27FC236}">
                    <a16:creationId xmlns:a16="http://schemas.microsoft.com/office/drawing/2014/main" id="{B2FA9052-838C-8C4F-BCE4-C70E8AFD8987}"/>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44" name="Line 141">
                <a:extLst>
                  <a:ext uri="{FF2B5EF4-FFF2-40B4-BE49-F238E27FC236}">
                    <a16:creationId xmlns:a16="http://schemas.microsoft.com/office/drawing/2014/main" id="{DF12AE87-8E42-C640-BCB3-C6C7B7E35C9A}"/>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782" name="Group 133">
              <a:extLst>
                <a:ext uri="{FF2B5EF4-FFF2-40B4-BE49-F238E27FC236}">
                  <a16:creationId xmlns:a16="http://schemas.microsoft.com/office/drawing/2014/main" id="{D9BA981B-88F2-2048-841F-AFB6D229D377}"/>
                </a:ext>
              </a:extLst>
            </p:cNvPr>
            <p:cNvGrpSpPr>
              <a:grpSpLocks/>
            </p:cNvGrpSpPr>
            <p:nvPr/>
          </p:nvGrpSpPr>
          <p:grpSpPr bwMode="auto">
            <a:xfrm>
              <a:off x="3797517" y="4879598"/>
              <a:ext cx="513732" cy="157430"/>
              <a:chOff x="2356" y="1300"/>
              <a:chExt cx="555" cy="194"/>
            </a:xfrm>
          </p:grpSpPr>
          <p:sp>
            <p:nvSpPr>
              <p:cNvPr id="214831" name="Oval 407">
                <a:extLst>
                  <a:ext uri="{FF2B5EF4-FFF2-40B4-BE49-F238E27FC236}">
                    <a16:creationId xmlns:a16="http://schemas.microsoft.com/office/drawing/2014/main" id="{E3191F18-65FC-9742-AAF4-38B27CEF6512}"/>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32" name="Rectangle 410">
                <a:extLst>
                  <a:ext uri="{FF2B5EF4-FFF2-40B4-BE49-F238E27FC236}">
                    <a16:creationId xmlns:a16="http://schemas.microsoft.com/office/drawing/2014/main" id="{04CA71FA-FD06-D54B-960C-DDD9E940070C}"/>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33" name="Oval 411">
                <a:extLst>
                  <a:ext uri="{FF2B5EF4-FFF2-40B4-BE49-F238E27FC236}">
                    <a16:creationId xmlns:a16="http://schemas.microsoft.com/office/drawing/2014/main" id="{E6140C2C-EDAC-8645-8F8C-E7AC0F6EEDF3}"/>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34" name="Group 137">
                <a:extLst>
                  <a:ext uri="{FF2B5EF4-FFF2-40B4-BE49-F238E27FC236}">
                    <a16:creationId xmlns:a16="http://schemas.microsoft.com/office/drawing/2014/main" id="{1DA61B62-5433-BE42-9505-4A887F2B9347}"/>
                  </a:ext>
                </a:extLst>
              </p:cNvPr>
              <p:cNvGrpSpPr>
                <a:grpSpLocks/>
              </p:cNvGrpSpPr>
              <p:nvPr/>
            </p:nvGrpSpPr>
            <p:grpSpPr bwMode="auto">
              <a:xfrm>
                <a:off x="2468" y="1332"/>
                <a:ext cx="310" cy="60"/>
                <a:chOff x="2468" y="1332"/>
                <a:chExt cx="310" cy="60"/>
              </a:xfrm>
            </p:grpSpPr>
            <p:sp>
              <p:nvSpPr>
                <p:cNvPr id="214837" name="Freeform 138">
                  <a:extLst>
                    <a:ext uri="{FF2B5EF4-FFF2-40B4-BE49-F238E27FC236}">
                      <a16:creationId xmlns:a16="http://schemas.microsoft.com/office/drawing/2014/main" id="{8C0DD640-5598-0A47-8FE0-C4C501DF28B8}"/>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38" name="Freeform 139">
                  <a:extLst>
                    <a:ext uri="{FF2B5EF4-FFF2-40B4-BE49-F238E27FC236}">
                      <a16:creationId xmlns:a16="http://schemas.microsoft.com/office/drawing/2014/main" id="{86B3607F-2C46-2D49-9698-D3C3FFBA204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35" name="Line 140">
                <a:extLst>
                  <a:ext uri="{FF2B5EF4-FFF2-40B4-BE49-F238E27FC236}">
                    <a16:creationId xmlns:a16="http://schemas.microsoft.com/office/drawing/2014/main" id="{51E1455A-9671-2546-BE76-D9824127B94E}"/>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36" name="Line 141">
                <a:extLst>
                  <a:ext uri="{FF2B5EF4-FFF2-40B4-BE49-F238E27FC236}">
                    <a16:creationId xmlns:a16="http://schemas.microsoft.com/office/drawing/2014/main" id="{7709D233-6CE8-9444-9BA6-121B10B6631D}"/>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783" name="Group 133">
              <a:extLst>
                <a:ext uri="{FF2B5EF4-FFF2-40B4-BE49-F238E27FC236}">
                  <a16:creationId xmlns:a16="http://schemas.microsoft.com/office/drawing/2014/main" id="{DA6931DE-1DD8-F442-80DA-559C81E0EC87}"/>
                </a:ext>
              </a:extLst>
            </p:cNvPr>
            <p:cNvGrpSpPr>
              <a:grpSpLocks/>
            </p:cNvGrpSpPr>
            <p:nvPr/>
          </p:nvGrpSpPr>
          <p:grpSpPr bwMode="auto">
            <a:xfrm>
              <a:off x="2927730" y="5041357"/>
              <a:ext cx="513732" cy="157430"/>
              <a:chOff x="2356" y="1300"/>
              <a:chExt cx="555" cy="194"/>
            </a:xfrm>
          </p:grpSpPr>
          <p:sp>
            <p:nvSpPr>
              <p:cNvPr id="214823" name="Oval 407">
                <a:extLst>
                  <a:ext uri="{FF2B5EF4-FFF2-40B4-BE49-F238E27FC236}">
                    <a16:creationId xmlns:a16="http://schemas.microsoft.com/office/drawing/2014/main" id="{AC436F2E-5FE3-AB4A-8E3A-1F6EB0BD22CA}"/>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24" name="Rectangle 410">
                <a:extLst>
                  <a:ext uri="{FF2B5EF4-FFF2-40B4-BE49-F238E27FC236}">
                    <a16:creationId xmlns:a16="http://schemas.microsoft.com/office/drawing/2014/main" id="{D63B5470-32DD-EF4C-BE70-D7286C3987FD}"/>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25" name="Oval 411">
                <a:extLst>
                  <a:ext uri="{FF2B5EF4-FFF2-40B4-BE49-F238E27FC236}">
                    <a16:creationId xmlns:a16="http://schemas.microsoft.com/office/drawing/2014/main" id="{9E18D6BE-84B9-CD4B-A790-9938017B25BD}"/>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26" name="Group 137">
                <a:extLst>
                  <a:ext uri="{FF2B5EF4-FFF2-40B4-BE49-F238E27FC236}">
                    <a16:creationId xmlns:a16="http://schemas.microsoft.com/office/drawing/2014/main" id="{B94942B3-6725-6F41-A4C8-BBF197C7C08E}"/>
                  </a:ext>
                </a:extLst>
              </p:cNvPr>
              <p:cNvGrpSpPr>
                <a:grpSpLocks/>
              </p:cNvGrpSpPr>
              <p:nvPr/>
            </p:nvGrpSpPr>
            <p:grpSpPr bwMode="auto">
              <a:xfrm>
                <a:off x="2468" y="1332"/>
                <a:ext cx="310" cy="60"/>
                <a:chOff x="2468" y="1332"/>
                <a:chExt cx="310" cy="60"/>
              </a:xfrm>
            </p:grpSpPr>
            <p:sp>
              <p:nvSpPr>
                <p:cNvPr id="214829" name="Freeform 138">
                  <a:extLst>
                    <a:ext uri="{FF2B5EF4-FFF2-40B4-BE49-F238E27FC236}">
                      <a16:creationId xmlns:a16="http://schemas.microsoft.com/office/drawing/2014/main" id="{8BDCE39A-64CE-EE4D-B70F-990CD7FF27DE}"/>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30" name="Freeform 139">
                  <a:extLst>
                    <a:ext uri="{FF2B5EF4-FFF2-40B4-BE49-F238E27FC236}">
                      <a16:creationId xmlns:a16="http://schemas.microsoft.com/office/drawing/2014/main" id="{4038D430-FAAB-5E41-8026-82B88BFB918C}"/>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27" name="Line 140">
                <a:extLst>
                  <a:ext uri="{FF2B5EF4-FFF2-40B4-BE49-F238E27FC236}">
                    <a16:creationId xmlns:a16="http://schemas.microsoft.com/office/drawing/2014/main" id="{AB69C545-F0FB-A646-B921-9A42AFF87353}"/>
                  </a:ext>
                </a:extLst>
              </p:cNvPr>
              <p:cNvSpPr>
                <a:spLocks noChangeShapeType="1"/>
              </p:cNvSpPr>
              <p:nvPr/>
            </p:nvSpPr>
            <p:spPr bwMode="auto">
              <a:xfrm>
                <a:off x="2357"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28" name="Line 141">
                <a:extLst>
                  <a:ext uri="{FF2B5EF4-FFF2-40B4-BE49-F238E27FC236}">
                    <a16:creationId xmlns:a16="http://schemas.microsoft.com/office/drawing/2014/main" id="{BD3DF7FE-3BAA-1C46-AFEE-6DA2D157E9B2}"/>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grpSp>
          <p:nvGrpSpPr>
            <p:cNvPr id="214784" name="Group 133">
              <a:extLst>
                <a:ext uri="{FF2B5EF4-FFF2-40B4-BE49-F238E27FC236}">
                  <a16:creationId xmlns:a16="http://schemas.microsoft.com/office/drawing/2014/main" id="{B153CE43-BB57-8345-B434-118B95D7B3D4}"/>
                </a:ext>
              </a:extLst>
            </p:cNvPr>
            <p:cNvGrpSpPr>
              <a:grpSpLocks/>
            </p:cNvGrpSpPr>
            <p:nvPr/>
          </p:nvGrpSpPr>
          <p:grpSpPr bwMode="auto">
            <a:xfrm>
              <a:off x="2066981" y="4995523"/>
              <a:ext cx="513732" cy="157430"/>
              <a:chOff x="2356" y="1300"/>
              <a:chExt cx="555" cy="194"/>
            </a:xfrm>
          </p:grpSpPr>
          <p:sp>
            <p:nvSpPr>
              <p:cNvPr id="214815" name="Oval 407">
                <a:extLst>
                  <a:ext uri="{FF2B5EF4-FFF2-40B4-BE49-F238E27FC236}">
                    <a16:creationId xmlns:a16="http://schemas.microsoft.com/office/drawing/2014/main" id="{43A93EA8-4C5D-E24E-BA2B-A8BB05962EE0}"/>
                  </a:ext>
                </a:extLst>
              </p:cNvPr>
              <p:cNvSpPr>
                <a:spLocks noChangeArrowheads="1"/>
              </p:cNvSpPr>
              <p:nvPr/>
            </p:nvSpPr>
            <p:spPr bwMode="auto">
              <a:xfrm>
                <a:off x="2357" y="1385"/>
                <a:ext cx="551" cy="109"/>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16" name="Rectangle 410">
                <a:extLst>
                  <a:ext uri="{FF2B5EF4-FFF2-40B4-BE49-F238E27FC236}">
                    <a16:creationId xmlns:a16="http://schemas.microsoft.com/office/drawing/2014/main" id="{49C154B9-C2BF-D945-9630-15D0738C9B45}"/>
                  </a:ext>
                </a:extLst>
              </p:cNvPr>
              <p:cNvSpPr>
                <a:spLocks noChangeArrowheads="1"/>
              </p:cNvSpPr>
              <p:nvPr/>
            </p:nvSpPr>
            <p:spPr bwMode="auto">
              <a:xfrm>
                <a:off x="2357" y="1374"/>
                <a:ext cx="554" cy="66"/>
              </a:xfrm>
              <a:prstGeom prst="rect">
                <a:avLst/>
              </a:prstGeom>
              <a:gradFill rotWithShape="1">
                <a:gsLst>
                  <a:gs pos="0">
                    <a:schemeClr val="hlink"/>
                  </a:gs>
                  <a:gs pos="100000">
                    <a:srgbClr val="FFFFFF"/>
                  </a:gs>
                </a:gsLst>
                <a:lin ang="0" scaled="1"/>
              </a:gradFill>
              <a:ln w="3175">
                <a:solidFill>
                  <a:srgbClr val="000000"/>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sp>
            <p:nvSpPr>
              <p:cNvPr id="214817" name="Oval 411">
                <a:extLst>
                  <a:ext uri="{FF2B5EF4-FFF2-40B4-BE49-F238E27FC236}">
                    <a16:creationId xmlns:a16="http://schemas.microsoft.com/office/drawing/2014/main" id="{60B9E8DF-F64B-E341-9FAE-376EC0939490}"/>
                  </a:ext>
                </a:extLst>
              </p:cNvPr>
              <p:cNvSpPr>
                <a:spLocks noChangeArrowheads="1"/>
              </p:cNvSpPr>
              <p:nvPr/>
            </p:nvSpPr>
            <p:spPr bwMode="auto">
              <a:xfrm>
                <a:off x="2356" y="1300"/>
                <a:ext cx="551" cy="127"/>
              </a:xfrm>
              <a:prstGeom prst="ellipse">
                <a:avLst/>
              </a:prstGeom>
              <a:gradFill rotWithShape="1">
                <a:gsLst>
                  <a:gs pos="0">
                    <a:schemeClr val="hlink"/>
                  </a:gs>
                  <a:gs pos="100000">
                    <a:srgbClr val="FFFFFF"/>
                  </a:gs>
                </a:gsLst>
                <a:lin ang="0" scaled="1"/>
              </a:gradFill>
              <a:ln w="317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latin typeface="Times New Roman" panose="02020603050405020304" pitchFamily="18" charset="0"/>
                  <a:cs typeface="+mn-cs"/>
                </a:endParaRPr>
              </a:p>
            </p:txBody>
          </p:sp>
          <p:grpSp>
            <p:nvGrpSpPr>
              <p:cNvPr id="214818" name="Group 137">
                <a:extLst>
                  <a:ext uri="{FF2B5EF4-FFF2-40B4-BE49-F238E27FC236}">
                    <a16:creationId xmlns:a16="http://schemas.microsoft.com/office/drawing/2014/main" id="{E257D2A1-69E2-1444-A859-4AFC7C68C485}"/>
                  </a:ext>
                </a:extLst>
              </p:cNvPr>
              <p:cNvGrpSpPr>
                <a:grpSpLocks/>
              </p:cNvGrpSpPr>
              <p:nvPr/>
            </p:nvGrpSpPr>
            <p:grpSpPr bwMode="auto">
              <a:xfrm>
                <a:off x="2468" y="1332"/>
                <a:ext cx="310" cy="60"/>
                <a:chOff x="2468" y="1332"/>
                <a:chExt cx="310" cy="60"/>
              </a:xfrm>
            </p:grpSpPr>
            <p:sp>
              <p:nvSpPr>
                <p:cNvPr id="214821" name="Freeform 138">
                  <a:extLst>
                    <a:ext uri="{FF2B5EF4-FFF2-40B4-BE49-F238E27FC236}">
                      <a16:creationId xmlns:a16="http://schemas.microsoft.com/office/drawing/2014/main" id="{F82EE89F-728B-184D-8292-62E17DED4F06}"/>
                    </a:ext>
                  </a:extLst>
                </p:cNvPr>
                <p:cNvSpPr>
                  <a:spLocks/>
                </p:cNvSpPr>
                <p:nvPr/>
              </p:nvSpPr>
              <p:spPr bwMode="auto">
                <a:xfrm>
                  <a:off x="2468" y="1332"/>
                  <a:ext cx="310" cy="60"/>
                </a:xfrm>
                <a:custGeom>
                  <a:avLst/>
                  <a:gdLst>
                    <a:gd name="T0" fmla="*/ 0 w 310"/>
                    <a:gd name="T1" fmla="*/ 60 h 60"/>
                    <a:gd name="T2" fmla="*/ 96 w 310"/>
                    <a:gd name="T3" fmla="*/ 60 h 60"/>
                    <a:gd name="T4" fmla="*/ 192 w 310"/>
                    <a:gd name="T5" fmla="*/ 0 h 60"/>
                    <a:gd name="T6" fmla="*/ 310 w 310"/>
                    <a:gd name="T7" fmla="*/ 0 h 60"/>
                    <a:gd name="T8" fmla="*/ 0 60000 65536"/>
                    <a:gd name="T9" fmla="*/ 0 60000 65536"/>
                    <a:gd name="T10" fmla="*/ 0 60000 65536"/>
                    <a:gd name="T11" fmla="*/ 0 60000 65536"/>
                    <a:gd name="T12" fmla="*/ 0 w 310"/>
                    <a:gd name="T13" fmla="*/ 0 h 60"/>
                    <a:gd name="T14" fmla="*/ 310 w 310"/>
                    <a:gd name="T15" fmla="*/ 60 h 60"/>
                  </a:gdLst>
                  <a:ahLst/>
                  <a:cxnLst>
                    <a:cxn ang="T8">
                      <a:pos x="T0" y="T1"/>
                    </a:cxn>
                    <a:cxn ang="T9">
                      <a:pos x="T2" y="T3"/>
                    </a:cxn>
                    <a:cxn ang="T10">
                      <a:pos x="T4" y="T5"/>
                    </a:cxn>
                    <a:cxn ang="T11">
                      <a:pos x="T6" y="T7"/>
                    </a:cxn>
                  </a:cxnLst>
                  <a:rect l="T12" t="T13" r="T14" b="T15"/>
                  <a:pathLst>
                    <a:path w="310" h="60">
                      <a:moveTo>
                        <a:pt x="0" y="60"/>
                      </a:moveTo>
                      <a:lnTo>
                        <a:pt x="96" y="60"/>
                      </a:lnTo>
                      <a:lnTo>
                        <a:pt x="192" y="0"/>
                      </a:lnTo>
                      <a:lnTo>
                        <a:pt x="310" y="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22" name="Freeform 139">
                  <a:extLst>
                    <a:ext uri="{FF2B5EF4-FFF2-40B4-BE49-F238E27FC236}">
                      <a16:creationId xmlns:a16="http://schemas.microsoft.com/office/drawing/2014/main" id="{0EEB83C5-B0E8-5041-AA6B-1ED037A4E0BE}"/>
                    </a:ext>
                  </a:extLst>
                </p:cNvPr>
                <p:cNvSpPr>
                  <a:spLocks/>
                </p:cNvSpPr>
                <p:nvPr/>
              </p:nvSpPr>
              <p:spPr bwMode="auto">
                <a:xfrm>
                  <a:off x="2482" y="1332"/>
                  <a:ext cx="282" cy="60"/>
                </a:xfrm>
                <a:custGeom>
                  <a:avLst/>
                  <a:gdLst>
                    <a:gd name="T0" fmla="*/ 0 w 282"/>
                    <a:gd name="T1" fmla="*/ 0 h 60"/>
                    <a:gd name="T2" fmla="*/ 96 w 282"/>
                    <a:gd name="T3" fmla="*/ 0 h 60"/>
                    <a:gd name="T4" fmla="*/ 192 w 282"/>
                    <a:gd name="T5" fmla="*/ 60 h 60"/>
                    <a:gd name="T6" fmla="*/ 282 w 282"/>
                    <a:gd name="T7" fmla="*/ 60 h 60"/>
                    <a:gd name="T8" fmla="*/ 0 60000 65536"/>
                    <a:gd name="T9" fmla="*/ 0 60000 65536"/>
                    <a:gd name="T10" fmla="*/ 0 60000 65536"/>
                    <a:gd name="T11" fmla="*/ 0 60000 65536"/>
                    <a:gd name="T12" fmla="*/ 0 w 282"/>
                    <a:gd name="T13" fmla="*/ 0 h 60"/>
                    <a:gd name="T14" fmla="*/ 282 w 282"/>
                    <a:gd name="T15" fmla="*/ 60 h 60"/>
                  </a:gdLst>
                  <a:ahLst/>
                  <a:cxnLst>
                    <a:cxn ang="T8">
                      <a:pos x="T0" y="T1"/>
                    </a:cxn>
                    <a:cxn ang="T9">
                      <a:pos x="T2" y="T3"/>
                    </a:cxn>
                    <a:cxn ang="T10">
                      <a:pos x="T4" y="T5"/>
                    </a:cxn>
                    <a:cxn ang="T11">
                      <a:pos x="T6" y="T7"/>
                    </a:cxn>
                  </a:cxnLst>
                  <a:rect l="T12" t="T13" r="T14" b="T15"/>
                  <a:pathLst>
                    <a:path w="282" h="60">
                      <a:moveTo>
                        <a:pt x="0" y="0"/>
                      </a:moveTo>
                      <a:lnTo>
                        <a:pt x="96" y="0"/>
                      </a:lnTo>
                      <a:lnTo>
                        <a:pt x="192" y="60"/>
                      </a:lnTo>
                      <a:lnTo>
                        <a:pt x="282" y="60"/>
                      </a:lnTo>
                    </a:path>
                  </a:pathLst>
                </a:custGeom>
                <a:noFill/>
                <a:ln w="31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sp>
            <p:nvSpPr>
              <p:cNvPr id="214819" name="Line 140">
                <a:extLst>
                  <a:ext uri="{FF2B5EF4-FFF2-40B4-BE49-F238E27FC236}">
                    <a16:creationId xmlns:a16="http://schemas.microsoft.com/office/drawing/2014/main" id="{EAFB93B0-9A23-184A-A135-95A82231FA5C}"/>
                  </a:ext>
                </a:extLst>
              </p:cNvPr>
              <p:cNvSpPr>
                <a:spLocks noChangeShapeType="1"/>
              </p:cNvSpPr>
              <p:nvPr/>
            </p:nvSpPr>
            <p:spPr bwMode="auto">
              <a:xfrm>
                <a:off x="2358" y="1361"/>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820" name="Line 141">
                <a:extLst>
                  <a:ext uri="{FF2B5EF4-FFF2-40B4-BE49-F238E27FC236}">
                    <a16:creationId xmlns:a16="http://schemas.microsoft.com/office/drawing/2014/main" id="{46B990D8-3615-DD41-97A8-2B2FFC4E94F1}"/>
                  </a:ext>
                </a:extLst>
              </p:cNvPr>
              <p:cNvSpPr>
                <a:spLocks noChangeShapeType="1"/>
              </p:cNvSpPr>
              <p:nvPr/>
            </p:nvSpPr>
            <p:spPr bwMode="auto">
              <a:xfrm>
                <a:off x="2908" y="1363"/>
                <a:ext cx="0" cy="8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cxnSp>
          <p:nvCxnSpPr>
            <p:cNvPr id="214785" name="Straight Connector 12">
              <a:extLst>
                <a:ext uri="{FF2B5EF4-FFF2-40B4-BE49-F238E27FC236}">
                  <a16:creationId xmlns:a16="http://schemas.microsoft.com/office/drawing/2014/main" id="{C7A74BE5-803F-FE4A-9405-F3F0C581D9BD}"/>
                </a:ext>
              </a:extLst>
            </p:cNvPr>
            <p:cNvCxnSpPr>
              <a:cxnSpLocks noChangeShapeType="1"/>
              <a:endCxn id="214955" idx="1"/>
            </p:cNvCxnSpPr>
            <p:nvPr/>
          </p:nvCxnSpPr>
          <p:spPr bwMode="auto">
            <a:xfrm>
              <a:off x="2382838" y="2609848"/>
              <a:ext cx="238125" cy="2619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6" name="Straight Connector 500">
              <a:extLst>
                <a:ext uri="{FF2B5EF4-FFF2-40B4-BE49-F238E27FC236}">
                  <a16:creationId xmlns:a16="http://schemas.microsoft.com/office/drawing/2014/main" id="{AB661CE2-CEA5-ED4B-A163-59BA3A829AF1}"/>
                </a:ext>
              </a:extLst>
            </p:cNvPr>
            <p:cNvCxnSpPr>
              <a:cxnSpLocks noChangeShapeType="1"/>
              <a:stCxn id="214751" idx="8"/>
              <a:endCxn id="214812" idx="2"/>
            </p:cNvCxnSpPr>
            <p:nvPr/>
          </p:nvCxnSpPr>
          <p:spPr bwMode="auto">
            <a:xfrm>
              <a:off x="1455738" y="2990846"/>
              <a:ext cx="38100" cy="3095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7" name="Straight Connector 501">
              <a:extLst>
                <a:ext uri="{FF2B5EF4-FFF2-40B4-BE49-F238E27FC236}">
                  <a16:creationId xmlns:a16="http://schemas.microsoft.com/office/drawing/2014/main" id="{A66C3A17-FFB0-EB44-A998-CB2F2624CA44}"/>
                </a:ext>
              </a:extLst>
            </p:cNvPr>
            <p:cNvCxnSpPr>
              <a:cxnSpLocks noChangeShapeType="1"/>
              <a:endCxn id="214812" idx="3"/>
            </p:cNvCxnSpPr>
            <p:nvPr/>
          </p:nvCxnSpPr>
          <p:spPr bwMode="auto">
            <a:xfrm>
              <a:off x="1235076" y="3271835"/>
              <a:ext cx="123825" cy="21272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8" name="Straight Connector 502">
              <a:extLst>
                <a:ext uri="{FF2B5EF4-FFF2-40B4-BE49-F238E27FC236}">
                  <a16:creationId xmlns:a16="http://schemas.microsoft.com/office/drawing/2014/main" id="{2AC3615C-C8F3-2A4C-ADDD-475649F9A200}"/>
                </a:ext>
              </a:extLst>
            </p:cNvPr>
            <p:cNvCxnSpPr>
              <a:cxnSpLocks noChangeShapeType="1"/>
              <a:endCxn id="214923" idx="1"/>
            </p:cNvCxnSpPr>
            <p:nvPr/>
          </p:nvCxnSpPr>
          <p:spPr bwMode="auto">
            <a:xfrm>
              <a:off x="3916362" y="2411411"/>
              <a:ext cx="307975" cy="5730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89" name="Straight Connector 503">
              <a:extLst>
                <a:ext uri="{FF2B5EF4-FFF2-40B4-BE49-F238E27FC236}">
                  <a16:creationId xmlns:a16="http://schemas.microsoft.com/office/drawing/2014/main" id="{FBBE74D8-A9BB-EB41-8556-BAE83958DA05}"/>
                </a:ext>
              </a:extLst>
            </p:cNvPr>
            <p:cNvCxnSpPr>
              <a:cxnSpLocks noChangeShapeType="1"/>
              <a:endCxn id="214923" idx="0"/>
            </p:cNvCxnSpPr>
            <p:nvPr/>
          </p:nvCxnSpPr>
          <p:spPr bwMode="auto">
            <a:xfrm flipH="1">
              <a:off x="4425950" y="2389186"/>
              <a:ext cx="384175" cy="57943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0" name="Straight Connector 504">
              <a:extLst>
                <a:ext uri="{FF2B5EF4-FFF2-40B4-BE49-F238E27FC236}">
                  <a16:creationId xmlns:a16="http://schemas.microsoft.com/office/drawing/2014/main" id="{5D777D9F-6C44-8C4D-8F85-CB8893FD7DC5}"/>
                </a:ext>
              </a:extLst>
            </p:cNvPr>
            <p:cNvCxnSpPr>
              <a:cxnSpLocks noChangeShapeType="1"/>
              <a:endCxn id="215005" idx="0"/>
            </p:cNvCxnSpPr>
            <p:nvPr/>
          </p:nvCxnSpPr>
          <p:spPr bwMode="auto">
            <a:xfrm>
              <a:off x="6770687" y="2900361"/>
              <a:ext cx="215899" cy="10461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1" name="Straight Connector 505">
              <a:extLst>
                <a:ext uri="{FF2B5EF4-FFF2-40B4-BE49-F238E27FC236}">
                  <a16:creationId xmlns:a16="http://schemas.microsoft.com/office/drawing/2014/main" id="{D6EDC541-A286-1043-BAEF-A5D3DBEC4FFF}"/>
                </a:ext>
              </a:extLst>
            </p:cNvPr>
            <p:cNvCxnSpPr>
              <a:cxnSpLocks noChangeShapeType="1"/>
            </p:cNvCxnSpPr>
            <p:nvPr/>
          </p:nvCxnSpPr>
          <p:spPr bwMode="auto">
            <a:xfrm flipH="1">
              <a:off x="7137398" y="3251197"/>
              <a:ext cx="241300" cy="69215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2" name="Straight Connector 506">
              <a:extLst>
                <a:ext uri="{FF2B5EF4-FFF2-40B4-BE49-F238E27FC236}">
                  <a16:creationId xmlns:a16="http://schemas.microsoft.com/office/drawing/2014/main" id="{1D1159FC-26A5-E941-9532-2C7BF77B9B19}"/>
                </a:ext>
              </a:extLst>
            </p:cNvPr>
            <p:cNvCxnSpPr>
              <a:cxnSpLocks noChangeShapeType="1"/>
              <a:stCxn id="214755" idx="4"/>
              <a:endCxn id="215000" idx="0"/>
            </p:cNvCxnSpPr>
            <p:nvPr/>
          </p:nvCxnSpPr>
          <p:spPr bwMode="auto">
            <a:xfrm flipH="1">
              <a:off x="7483473" y="4229096"/>
              <a:ext cx="541338" cy="24923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3" name="Straight Connector 507">
              <a:extLst>
                <a:ext uri="{FF2B5EF4-FFF2-40B4-BE49-F238E27FC236}">
                  <a16:creationId xmlns:a16="http://schemas.microsoft.com/office/drawing/2014/main" id="{D0B084EB-4646-9146-A362-822D7E8DAC57}"/>
                </a:ext>
              </a:extLst>
            </p:cNvPr>
            <p:cNvCxnSpPr>
              <a:cxnSpLocks noChangeShapeType="1"/>
            </p:cNvCxnSpPr>
            <p:nvPr/>
          </p:nvCxnSpPr>
          <p:spPr bwMode="auto">
            <a:xfrm flipH="1" flipV="1">
              <a:off x="7454899" y="4573584"/>
              <a:ext cx="796925" cy="6143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4" name="Straight Connector 508">
              <a:extLst>
                <a:ext uri="{FF2B5EF4-FFF2-40B4-BE49-F238E27FC236}">
                  <a16:creationId xmlns:a16="http://schemas.microsoft.com/office/drawing/2014/main" id="{C6690A05-6457-5A4E-B086-13961A44EE87}"/>
                </a:ext>
              </a:extLst>
            </p:cNvPr>
            <p:cNvCxnSpPr>
              <a:cxnSpLocks noChangeShapeType="1"/>
              <a:endCxn id="214987" idx="5"/>
            </p:cNvCxnSpPr>
            <p:nvPr/>
          </p:nvCxnSpPr>
          <p:spPr bwMode="auto">
            <a:xfrm flipH="1" flipV="1">
              <a:off x="6496050" y="4722809"/>
              <a:ext cx="1047750" cy="96678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5" name="Straight Connector 509">
              <a:extLst>
                <a:ext uri="{FF2B5EF4-FFF2-40B4-BE49-F238E27FC236}">
                  <a16:creationId xmlns:a16="http://schemas.microsoft.com/office/drawing/2014/main" id="{FF7E5776-B161-1D43-8DF6-DB8FEF44E577}"/>
                </a:ext>
              </a:extLst>
            </p:cNvPr>
            <p:cNvCxnSpPr>
              <a:cxnSpLocks noChangeShapeType="1"/>
              <a:stCxn id="214756" idx="0"/>
              <a:endCxn id="214811" idx="5"/>
            </p:cNvCxnSpPr>
            <p:nvPr/>
          </p:nvCxnSpPr>
          <p:spPr bwMode="auto">
            <a:xfrm flipH="1" flipV="1">
              <a:off x="5084763" y="5684832"/>
              <a:ext cx="520700" cy="1698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6" name="Straight Connector 510">
              <a:extLst>
                <a:ext uri="{FF2B5EF4-FFF2-40B4-BE49-F238E27FC236}">
                  <a16:creationId xmlns:a16="http://schemas.microsoft.com/office/drawing/2014/main" id="{6C733440-5946-0B45-B9C1-2DF3CF195131}"/>
                </a:ext>
              </a:extLst>
            </p:cNvPr>
            <p:cNvCxnSpPr>
              <a:cxnSpLocks noChangeShapeType="1"/>
            </p:cNvCxnSpPr>
            <p:nvPr/>
          </p:nvCxnSpPr>
          <p:spPr bwMode="auto">
            <a:xfrm flipH="1" flipV="1">
              <a:off x="4068763" y="5045070"/>
              <a:ext cx="371475" cy="97313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7" name="Straight Connector 511">
              <a:extLst>
                <a:ext uri="{FF2B5EF4-FFF2-40B4-BE49-F238E27FC236}">
                  <a16:creationId xmlns:a16="http://schemas.microsoft.com/office/drawing/2014/main" id="{BBA51EAD-0B92-F743-AF16-29F6F24EB938}"/>
                </a:ext>
              </a:extLst>
            </p:cNvPr>
            <p:cNvCxnSpPr>
              <a:cxnSpLocks noChangeShapeType="1"/>
            </p:cNvCxnSpPr>
            <p:nvPr/>
          </p:nvCxnSpPr>
          <p:spPr bwMode="auto">
            <a:xfrm flipV="1">
              <a:off x="3389313" y="5689595"/>
              <a:ext cx="306387" cy="16509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8" name="Straight Connector 512">
              <a:extLst>
                <a:ext uri="{FF2B5EF4-FFF2-40B4-BE49-F238E27FC236}">
                  <a16:creationId xmlns:a16="http://schemas.microsoft.com/office/drawing/2014/main" id="{C715A44D-0897-FF45-A4CF-E44F4295F637}"/>
                </a:ext>
              </a:extLst>
            </p:cNvPr>
            <p:cNvCxnSpPr>
              <a:cxnSpLocks noChangeShapeType="1"/>
            </p:cNvCxnSpPr>
            <p:nvPr/>
          </p:nvCxnSpPr>
          <p:spPr bwMode="auto">
            <a:xfrm flipV="1">
              <a:off x="1790701" y="5160959"/>
              <a:ext cx="401638" cy="2095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799" name="Straight Connector 513">
              <a:extLst>
                <a:ext uri="{FF2B5EF4-FFF2-40B4-BE49-F238E27FC236}">
                  <a16:creationId xmlns:a16="http://schemas.microsoft.com/office/drawing/2014/main" id="{C6F113B8-C86A-3340-BE01-C1AF6C306530}"/>
                </a:ext>
              </a:extLst>
            </p:cNvPr>
            <p:cNvCxnSpPr>
              <a:cxnSpLocks noChangeShapeType="1"/>
            </p:cNvCxnSpPr>
            <p:nvPr/>
          </p:nvCxnSpPr>
          <p:spPr bwMode="auto">
            <a:xfrm flipV="1">
              <a:off x="1179514" y="4467220"/>
              <a:ext cx="227012" cy="28257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00" name="Straight Connector 514">
              <a:extLst>
                <a:ext uri="{FF2B5EF4-FFF2-40B4-BE49-F238E27FC236}">
                  <a16:creationId xmlns:a16="http://schemas.microsoft.com/office/drawing/2014/main" id="{5EC583B5-0B18-FD47-8B3D-5EB069BD8833}"/>
                </a:ext>
              </a:extLst>
            </p:cNvPr>
            <p:cNvCxnSpPr>
              <a:cxnSpLocks noChangeShapeType="1"/>
              <a:endCxn id="214812" idx="5"/>
            </p:cNvCxnSpPr>
            <p:nvPr/>
          </p:nvCxnSpPr>
          <p:spPr bwMode="auto">
            <a:xfrm flipV="1">
              <a:off x="1155701" y="4368796"/>
              <a:ext cx="203199" cy="793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14801" name="Oval 14">
              <a:extLst>
                <a:ext uri="{FF2B5EF4-FFF2-40B4-BE49-F238E27FC236}">
                  <a16:creationId xmlns:a16="http://schemas.microsoft.com/office/drawing/2014/main" id="{F92183DD-9D4D-9A45-B326-6B129084B256}"/>
                </a:ext>
              </a:extLst>
            </p:cNvPr>
            <p:cNvSpPr>
              <a:spLocks noChangeArrowheads="1"/>
            </p:cNvSpPr>
            <p:nvPr/>
          </p:nvSpPr>
          <p:spPr bwMode="auto">
            <a:xfrm>
              <a:off x="5677594" y="2896840"/>
              <a:ext cx="528046" cy="30477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cxnSp>
          <p:nvCxnSpPr>
            <p:cNvPr id="214802" name="Straight Connector 18">
              <a:extLst>
                <a:ext uri="{FF2B5EF4-FFF2-40B4-BE49-F238E27FC236}">
                  <a16:creationId xmlns:a16="http://schemas.microsoft.com/office/drawing/2014/main" id="{D216F3ED-B2DC-7244-94CC-4B605079106E}"/>
                </a:ext>
              </a:extLst>
            </p:cNvPr>
            <p:cNvCxnSpPr>
              <a:cxnSpLocks noChangeShapeType="1"/>
            </p:cNvCxnSpPr>
            <p:nvPr/>
          </p:nvCxnSpPr>
          <p:spPr bwMode="auto">
            <a:xfrm>
              <a:off x="4713288" y="3051287"/>
              <a:ext cx="964306" cy="26892"/>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3" name="Straight Connector 516">
              <a:extLst>
                <a:ext uri="{FF2B5EF4-FFF2-40B4-BE49-F238E27FC236}">
                  <a16:creationId xmlns:a16="http://schemas.microsoft.com/office/drawing/2014/main" id="{4FE2CDC8-312C-504E-9983-AEDDF15EF432}"/>
                </a:ext>
              </a:extLst>
            </p:cNvPr>
            <p:cNvCxnSpPr>
              <a:cxnSpLocks noChangeShapeType="1"/>
            </p:cNvCxnSpPr>
            <p:nvPr/>
          </p:nvCxnSpPr>
          <p:spPr bwMode="auto">
            <a:xfrm>
              <a:off x="6139457" y="3169610"/>
              <a:ext cx="691556" cy="784846"/>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4" name="Straight Connector 515">
              <a:extLst>
                <a:ext uri="{FF2B5EF4-FFF2-40B4-BE49-F238E27FC236}">
                  <a16:creationId xmlns:a16="http://schemas.microsoft.com/office/drawing/2014/main" id="{A004EB9B-DF41-704D-9CBE-54DD90884F8C}"/>
                </a:ext>
              </a:extLst>
            </p:cNvPr>
            <p:cNvCxnSpPr>
              <a:cxnSpLocks noChangeShapeType="1"/>
              <a:stCxn id="214841" idx="0"/>
            </p:cNvCxnSpPr>
            <p:nvPr/>
          </p:nvCxnSpPr>
          <p:spPr bwMode="auto">
            <a:xfrm flipV="1">
              <a:off x="3832888" y="4233714"/>
              <a:ext cx="190494" cy="14143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4805" name="Oval 521">
              <a:extLst>
                <a:ext uri="{FF2B5EF4-FFF2-40B4-BE49-F238E27FC236}">
                  <a16:creationId xmlns:a16="http://schemas.microsoft.com/office/drawing/2014/main" id="{443E0A6C-4073-D549-8990-2BB8517602FC}"/>
                </a:ext>
              </a:extLst>
            </p:cNvPr>
            <p:cNvSpPr>
              <a:spLocks noChangeArrowheads="1"/>
            </p:cNvSpPr>
            <p:nvPr/>
          </p:nvSpPr>
          <p:spPr bwMode="auto">
            <a:xfrm>
              <a:off x="3932543" y="3959555"/>
              <a:ext cx="528230" cy="305050"/>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1800">
                  <a:solidFill>
                    <a:srgbClr val="000000"/>
                  </a:solidFill>
                  <a:cs typeface="+mn-cs"/>
                </a:rPr>
                <a:t>   </a:t>
              </a:r>
            </a:p>
          </p:txBody>
        </p:sp>
        <p:cxnSp>
          <p:nvCxnSpPr>
            <p:cNvPr id="214806" name="Straight Connector 519">
              <a:extLst>
                <a:ext uri="{FF2B5EF4-FFF2-40B4-BE49-F238E27FC236}">
                  <a16:creationId xmlns:a16="http://schemas.microsoft.com/office/drawing/2014/main" id="{C5F2874E-B11C-0546-AED8-3CDB8F258042}"/>
                </a:ext>
              </a:extLst>
            </p:cNvPr>
            <p:cNvCxnSpPr>
              <a:cxnSpLocks noChangeShapeType="1"/>
              <a:stCxn id="214805" idx="6"/>
              <a:endCxn id="215039" idx="1"/>
            </p:cNvCxnSpPr>
            <p:nvPr/>
          </p:nvCxnSpPr>
          <p:spPr bwMode="auto">
            <a:xfrm flipV="1">
              <a:off x="4460774" y="3953935"/>
              <a:ext cx="770040" cy="15814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7" name="Straight Connector 520">
              <a:extLst>
                <a:ext uri="{FF2B5EF4-FFF2-40B4-BE49-F238E27FC236}">
                  <a16:creationId xmlns:a16="http://schemas.microsoft.com/office/drawing/2014/main" id="{BA8C1BD0-0CCD-574B-8A4D-17365C016B53}"/>
                </a:ext>
              </a:extLst>
            </p:cNvPr>
            <p:cNvCxnSpPr>
              <a:cxnSpLocks noChangeShapeType="1"/>
            </p:cNvCxnSpPr>
            <p:nvPr/>
          </p:nvCxnSpPr>
          <p:spPr bwMode="auto">
            <a:xfrm>
              <a:off x="3692525" y="3789358"/>
              <a:ext cx="342828" cy="205015"/>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8" name="Straight Connector 7">
              <a:extLst>
                <a:ext uri="{FF2B5EF4-FFF2-40B4-BE49-F238E27FC236}">
                  <a16:creationId xmlns:a16="http://schemas.microsoft.com/office/drawing/2014/main" id="{65F66951-24B1-274C-9714-4C12067EEA5A}"/>
                </a:ext>
              </a:extLst>
            </p:cNvPr>
            <p:cNvCxnSpPr>
              <a:cxnSpLocks noChangeShapeType="1"/>
              <a:stCxn id="214913" idx="5"/>
              <a:endCxn id="215037" idx="1"/>
            </p:cNvCxnSpPr>
            <p:nvPr/>
          </p:nvCxnSpPr>
          <p:spPr bwMode="auto">
            <a:xfrm>
              <a:off x="4876727" y="3633784"/>
              <a:ext cx="431873" cy="222379"/>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09" name="Straight Connector 415">
              <a:extLst>
                <a:ext uri="{FF2B5EF4-FFF2-40B4-BE49-F238E27FC236}">
                  <a16:creationId xmlns:a16="http://schemas.microsoft.com/office/drawing/2014/main" id="{6A451F9C-F807-244D-BD15-B5D183FFE361}"/>
                </a:ext>
              </a:extLst>
            </p:cNvPr>
            <p:cNvCxnSpPr>
              <a:cxnSpLocks noChangeShapeType="1"/>
              <a:endCxn id="214873" idx="0"/>
            </p:cNvCxnSpPr>
            <p:nvPr/>
          </p:nvCxnSpPr>
          <p:spPr bwMode="auto">
            <a:xfrm flipH="1">
              <a:off x="2406650" y="3753808"/>
              <a:ext cx="282557" cy="511097"/>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cxnSp>
          <p:nvCxnSpPr>
            <p:cNvPr id="214810" name="Straight Connector 523">
              <a:extLst>
                <a:ext uri="{FF2B5EF4-FFF2-40B4-BE49-F238E27FC236}">
                  <a16:creationId xmlns:a16="http://schemas.microsoft.com/office/drawing/2014/main" id="{586921B0-6133-C84B-A795-F2DD58333A9D}"/>
                </a:ext>
              </a:extLst>
            </p:cNvPr>
            <p:cNvCxnSpPr>
              <a:cxnSpLocks noChangeShapeType="1"/>
              <a:stCxn id="214836" idx="0"/>
            </p:cNvCxnSpPr>
            <p:nvPr/>
          </p:nvCxnSpPr>
          <p:spPr bwMode="auto">
            <a:xfrm flipV="1">
              <a:off x="4307762" y="4626477"/>
              <a:ext cx="844015" cy="304291"/>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cxnSp>
        <p:sp>
          <p:nvSpPr>
            <p:cNvPr id="214811" name="Oval 6">
              <a:extLst>
                <a:ext uri="{FF2B5EF4-FFF2-40B4-BE49-F238E27FC236}">
                  <a16:creationId xmlns:a16="http://schemas.microsoft.com/office/drawing/2014/main" id="{BAD9A2F3-982F-6449-ACEB-D17A643E99D5}"/>
                </a:ext>
              </a:extLst>
            </p:cNvPr>
            <p:cNvSpPr>
              <a:spLocks noChangeArrowheads="1"/>
            </p:cNvSpPr>
            <p:nvPr/>
          </p:nvSpPr>
          <p:spPr bwMode="auto">
            <a:xfrm>
              <a:off x="3340101" y="5359394"/>
              <a:ext cx="2044700" cy="380999"/>
            </a:xfrm>
            <a:prstGeom prst="ellipse">
              <a:avLst/>
            </a:prstGeom>
            <a:solidFill>
              <a:srgbClr val="CCCC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812" name="Oval 517">
              <a:extLst>
                <a:ext uri="{FF2B5EF4-FFF2-40B4-BE49-F238E27FC236}">
                  <a16:creationId xmlns:a16="http://schemas.microsoft.com/office/drawing/2014/main" id="{88281E12-8735-624E-8248-F70D1321AF5D}"/>
                </a:ext>
              </a:extLst>
            </p:cNvPr>
            <p:cNvSpPr>
              <a:spLocks noChangeArrowheads="1"/>
            </p:cNvSpPr>
            <p:nvPr/>
          </p:nvSpPr>
          <p:spPr bwMode="auto">
            <a:xfrm rot="5400000">
              <a:off x="867570" y="3736176"/>
              <a:ext cx="1252535" cy="381000"/>
            </a:xfrm>
            <a:prstGeom prst="ellipse">
              <a:avLst/>
            </a:prstGeom>
            <a:solidFill>
              <a:srgbClr val="CCCCFF"/>
            </a:solidFill>
            <a:ln>
              <a:noFill/>
            </a:ln>
            <a:extLst>
              <a:ext uri="{91240B29-F687-4F45-9708-019B960494DF}">
                <a14:hiddenLine xmlns:a14="http://schemas.microsoft.com/office/drawing/2010/main" w="3175">
                  <a:solidFill>
                    <a:srgbClr val="000000"/>
                  </a:solidFill>
                  <a:round/>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cxnSp>
          <p:nvCxnSpPr>
            <p:cNvPr id="214813" name="Straight Connector 39941">
              <a:extLst>
                <a:ext uri="{FF2B5EF4-FFF2-40B4-BE49-F238E27FC236}">
                  <a16:creationId xmlns:a16="http://schemas.microsoft.com/office/drawing/2014/main" id="{E12CFDB0-9BFD-3D46-AD31-EBE9949486F7}"/>
                </a:ext>
              </a:extLst>
            </p:cNvPr>
            <p:cNvCxnSpPr>
              <a:cxnSpLocks noChangeShapeType="1"/>
              <a:stCxn id="214812" idx="0"/>
              <a:endCxn id="214901" idx="0"/>
            </p:cNvCxnSpPr>
            <p:nvPr/>
          </p:nvCxnSpPr>
          <p:spPr bwMode="auto">
            <a:xfrm flipV="1">
              <a:off x="1684339" y="3654419"/>
              <a:ext cx="758825" cy="27304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4814" name="Straight Connector 524">
              <a:extLst>
                <a:ext uri="{FF2B5EF4-FFF2-40B4-BE49-F238E27FC236}">
                  <a16:creationId xmlns:a16="http://schemas.microsoft.com/office/drawing/2014/main" id="{5D1AD4BB-1013-6443-874F-19ABFB3A4436}"/>
                </a:ext>
              </a:extLst>
            </p:cNvPr>
            <p:cNvCxnSpPr>
              <a:cxnSpLocks noChangeShapeType="1"/>
              <a:endCxn id="214875" idx="1"/>
            </p:cNvCxnSpPr>
            <p:nvPr/>
          </p:nvCxnSpPr>
          <p:spPr bwMode="auto">
            <a:xfrm>
              <a:off x="1685925" y="4111625"/>
              <a:ext cx="466725" cy="269874"/>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grpSp>
      <p:sp>
        <p:nvSpPr>
          <p:cNvPr id="214019" name="Line 424">
            <a:extLst>
              <a:ext uri="{FF2B5EF4-FFF2-40B4-BE49-F238E27FC236}">
                <a16:creationId xmlns:a16="http://schemas.microsoft.com/office/drawing/2014/main" id="{2B25484B-E5B9-8B4F-A89B-EB4EF402D5AB}"/>
              </a:ext>
            </a:extLst>
          </p:cNvPr>
          <p:cNvSpPr>
            <a:spLocks noChangeShapeType="1"/>
          </p:cNvSpPr>
          <p:nvPr/>
        </p:nvSpPr>
        <p:spPr bwMode="auto">
          <a:xfrm flipV="1">
            <a:off x="2014539" y="4814889"/>
            <a:ext cx="108347" cy="23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5" name="Group 4">
            <a:extLst>
              <a:ext uri="{FF2B5EF4-FFF2-40B4-BE49-F238E27FC236}">
                <a16:creationId xmlns:a16="http://schemas.microsoft.com/office/drawing/2014/main" id="{F7FEFB90-5FD7-E24C-812E-7CBBD01244DB}"/>
              </a:ext>
            </a:extLst>
          </p:cNvPr>
          <p:cNvGrpSpPr>
            <a:grpSpLocks/>
          </p:cNvGrpSpPr>
          <p:nvPr/>
        </p:nvGrpSpPr>
        <p:grpSpPr bwMode="auto">
          <a:xfrm>
            <a:off x="1472805" y="3521870"/>
            <a:ext cx="6193631" cy="2175272"/>
            <a:chOff x="439215" y="3555216"/>
            <a:chExt cx="8258951" cy="2901368"/>
          </a:xfrm>
        </p:grpSpPr>
        <p:grpSp>
          <p:nvGrpSpPr>
            <p:cNvPr id="214392" name="Group 13">
              <a:extLst>
                <a:ext uri="{FF2B5EF4-FFF2-40B4-BE49-F238E27FC236}">
                  <a16:creationId xmlns:a16="http://schemas.microsoft.com/office/drawing/2014/main" id="{D6E75D41-1B85-9F4F-8342-C4C7368703DE}"/>
                </a:ext>
              </a:extLst>
            </p:cNvPr>
            <p:cNvGrpSpPr>
              <a:grpSpLocks/>
            </p:cNvGrpSpPr>
            <p:nvPr/>
          </p:nvGrpSpPr>
          <p:grpSpPr bwMode="auto">
            <a:xfrm>
              <a:off x="1678362" y="3855145"/>
              <a:ext cx="347753" cy="680208"/>
              <a:chOff x="7923189" y="2486663"/>
              <a:chExt cx="360362" cy="884586"/>
            </a:xfrm>
          </p:grpSpPr>
          <p:pic>
            <p:nvPicPr>
              <p:cNvPr id="214709" name="Picture 3">
                <a:extLst>
                  <a:ext uri="{FF2B5EF4-FFF2-40B4-BE49-F238E27FC236}">
                    <a16:creationId xmlns:a16="http://schemas.microsoft.com/office/drawing/2014/main" id="{0ABBDDA4-BD15-9C4B-8FC4-2B9F9F3066E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710" name="Group 950">
                <a:extLst>
                  <a:ext uri="{FF2B5EF4-FFF2-40B4-BE49-F238E27FC236}">
                    <a16:creationId xmlns:a16="http://schemas.microsoft.com/office/drawing/2014/main" id="{6A0046A2-FEB1-974D-915B-2A18F39DE51B}"/>
                  </a:ext>
                </a:extLst>
              </p:cNvPr>
              <p:cNvGrpSpPr>
                <a:grpSpLocks/>
              </p:cNvGrpSpPr>
              <p:nvPr/>
            </p:nvGrpSpPr>
            <p:grpSpPr bwMode="auto">
              <a:xfrm>
                <a:off x="7923189" y="2890236"/>
                <a:ext cx="227012" cy="481013"/>
                <a:chOff x="4140" y="429"/>
                <a:chExt cx="1425" cy="2396"/>
              </a:xfrm>
            </p:grpSpPr>
            <p:sp>
              <p:nvSpPr>
                <p:cNvPr id="214711" name="Freeform 951">
                  <a:extLst>
                    <a:ext uri="{FF2B5EF4-FFF2-40B4-BE49-F238E27FC236}">
                      <a16:creationId xmlns:a16="http://schemas.microsoft.com/office/drawing/2014/main" id="{9B328CBB-2BB6-8145-81DE-D3A7B4248E6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12" name="Rectangle 952">
                  <a:extLst>
                    <a:ext uri="{FF2B5EF4-FFF2-40B4-BE49-F238E27FC236}">
                      <a16:creationId xmlns:a16="http://schemas.microsoft.com/office/drawing/2014/main" id="{92DC1677-B383-F141-955A-2A8DAC9BA3AC}"/>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13" name="Freeform 953">
                  <a:extLst>
                    <a:ext uri="{FF2B5EF4-FFF2-40B4-BE49-F238E27FC236}">
                      <a16:creationId xmlns:a16="http://schemas.microsoft.com/office/drawing/2014/main" id="{EBEDE016-0197-104E-A89A-EDC28FFDAE7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14" name="Freeform 954">
                  <a:extLst>
                    <a:ext uri="{FF2B5EF4-FFF2-40B4-BE49-F238E27FC236}">
                      <a16:creationId xmlns:a16="http://schemas.microsoft.com/office/drawing/2014/main" id="{BF46FFAF-98D0-8C49-BC9E-F79B2E09232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15" name="Rectangle 955">
                  <a:extLst>
                    <a:ext uri="{FF2B5EF4-FFF2-40B4-BE49-F238E27FC236}">
                      <a16:creationId xmlns:a16="http://schemas.microsoft.com/office/drawing/2014/main" id="{E3C4876C-5477-2A4C-9525-C65E22674E9A}"/>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716" name="Group 956">
                  <a:extLst>
                    <a:ext uri="{FF2B5EF4-FFF2-40B4-BE49-F238E27FC236}">
                      <a16:creationId xmlns:a16="http://schemas.microsoft.com/office/drawing/2014/main" id="{736BF024-F497-1143-9A49-7D46298156BA}"/>
                    </a:ext>
                  </a:extLst>
                </p:cNvPr>
                <p:cNvGrpSpPr>
                  <a:grpSpLocks/>
                </p:cNvGrpSpPr>
                <p:nvPr/>
              </p:nvGrpSpPr>
              <p:grpSpPr bwMode="auto">
                <a:xfrm>
                  <a:off x="4749" y="668"/>
                  <a:ext cx="581" cy="145"/>
                  <a:chOff x="614" y="2568"/>
                  <a:chExt cx="725" cy="139"/>
                </a:xfrm>
              </p:grpSpPr>
              <p:sp>
                <p:nvSpPr>
                  <p:cNvPr id="214741" name="AutoShape 957">
                    <a:extLst>
                      <a:ext uri="{FF2B5EF4-FFF2-40B4-BE49-F238E27FC236}">
                        <a16:creationId xmlns:a16="http://schemas.microsoft.com/office/drawing/2014/main" id="{38158997-913A-5A44-9578-E1E6681002E1}"/>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42" name="AutoShape 958">
                    <a:extLst>
                      <a:ext uri="{FF2B5EF4-FFF2-40B4-BE49-F238E27FC236}">
                        <a16:creationId xmlns:a16="http://schemas.microsoft.com/office/drawing/2014/main" id="{852351BB-D6E0-2241-927F-FCB95A230510}"/>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717" name="Rectangle 959">
                  <a:extLst>
                    <a:ext uri="{FF2B5EF4-FFF2-40B4-BE49-F238E27FC236}">
                      <a16:creationId xmlns:a16="http://schemas.microsoft.com/office/drawing/2014/main" id="{6DD686AD-ED0A-024C-A45B-202A2D8C0767}"/>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718" name="Group 960">
                  <a:extLst>
                    <a:ext uri="{FF2B5EF4-FFF2-40B4-BE49-F238E27FC236}">
                      <a16:creationId xmlns:a16="http://schemas.microsoft.com/office/drawing/2014/main" id="{8D3C2F9C-9B8C-0B4C-86F3-004EB6827E44}"/>
                    </a:ext>
                  </a:extLst>
                </p:cNvPr>
                <p:cNvGrpSpPr>
                  <a:grpSpLocks/>
                </p:cNvGrpSpPr>
                <p:nvPr/>
              </p:nvGrpSpPr>
              <p:grpSpPr bwMode="auto">
                <a:xfrm>
                  <a:off x="4747" y="994"/>
                  <a:ext cx="581" cy="134"/>
                  <a:chOff x="614" y="2568"/>
                  <a:chExt cx="725" cy="139"/>
                </a:xfrm>
              </p:grpSpPr>
              <p:sp>
                <p:nvSpPr>
                  <p:cNvPr id="214739" name="AutoShape 961">
                    <a:extLst>
                      <a:ext uri="{FF2B5EF4-FFF2-40B4-BE49-F238E27FC236}">
                        <a16:creationId xmlns:a16="http://schemas.microsoft.com/office/drawing/2014/main" id="{EE0C8BA9-4177-F846-BD9B-FB75178B879D}"/>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40" name="AutoShape 962">
                    <a:extLst>
                      <a:ext uri="{FF2B5EF4-FFF2-40B4-BE49-F238E27FC236}">
                        <a16:creationId xmlns:a16="http://schemas.microsoft.com/office/drawing/2014/main" id="{5F22E2BE-24A7-3B45-B257-B0270EB6F6A3}"/>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719" name="Rectangle 963">
                  <a:extLst>
                    <a:ext uri="{FF2B5EF4-FFF2-40B4-BE49-F238E27FC236}">
                      <a16:creationId xmlns:a16="http://schemas.microsoft.com/office/drawing/2014/main" id="{DF7147A1-0008-FB4E-8623-0E4E8C019E12}"/>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20" name="Rectangle 964">
                  <a:extLst>
                    <a:ext uri="{FF2B5EF4-FFF2-40B4-BE49-F238E27FC236}">
                      <a16:creationId xmlns:a16="http://schemas.microsoft.com/office/drawing/2014/main" id="{6D4B47AF-B455-DD4C-A30E-7719D438872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721" name="Group 965">
                  <a:extLst>
                    <a:ext uri="{FF2B5EF4-FFF2-40B4-BE49-F238E27FC236}">
                      <a16:creationId xmlns:a16="http://schemas.microsoft.com/office/drawing/2014/main" id="{2311FA2A-1C39-E945-B4EE-191704D76A22}"/>
                    </a:ext>
                  </a:extLst>
                </p:cNvPr>
                <p:cNvGrpSpPr>
                  <a:grpSpLocks/>
                </p:cNvGrpSpPr>
                <p:nvPr/>
              </p:nvGrpSpPr>
              <p:grpSpPr bwMode="auto">
                <a:xfrm>
                  <a:off x="4735" y="1627"/>
                  <a:ext cx="582" cy="151"/>
                  <a:chOff x="614" y="2568"/>
                  <a:chExt cx="725" cy="139"/>
                </a:xfrm>
              </p:grpSpPr>
              <p:sp>
                <p:nvSpPr>
                  <p:cNvPr id="214737" name="AutoShape 966">
                    <a:extLst>
                      <a:ext uri="{FF2B5EF4-FFF2-40B4-BE49-F238E27FC236}">
                        <a16:creationId xmlns:a16="http://schemas.microsoft.com/office/drawing/2014/main" id="{5A399A5B-1E6A-F240-8060-CA7C1CB17F3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38" name="AutoShape 967">
                    <a:extLst>
                      <a:ext uri="{FF2B5EF4-FFF2-40B4-BE49-F238E27FC236}">
                        <a16:creationId xmlns:a16="http://schemas.microsoft.com/office/drawing/2014/main" id="{1EEA95A7-0088-A741-8C0B-C26247429155}"/>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722" name="Freeform 968">
                  <a:extLst>
                    <a:ext uri="{FF2B5EF4-FFF2-40B4-BE49-F238E27FC236}">
                      <a16:creationId xmlns:a16="http://schemas.microsoft.com/office/drawing/2014/main" id="{94909E95-EA57-9243-9340-53A47143C604}"/>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723" name="Group 969">
                  <a:extLst>
                    <a:ext uri="{FF2B5EF4-FFF2-40B4-BE49-F238E27FC236}">
                      <a16:creationId xmlns:a16="http://schemas.microsoft.com/office/drawing/2014/main" id="{8FC64435-D784-9444-82F4-54E0F8038867}"/>
                    </a:ext>
                  </a:extLst>
                </p:cNvPr>
                <p:cNvGrpSpPr>
                  <a:grpSpLocks/>
                </p:cNvGrpSpPr>
                <p:nvPr/>
              </p:nvGrpSpPr>
              <p:grpSpPr bwMode="auto">
                <a:xfrm>
                  <a:off x="4739" y="1327"/>
                  <a:ext cx="582" cy="139"/>
                  <a:chOff x="614" y="2568"/>
                  <a:chExt cx="725" cy="139"/>
                </a:xfrm>
              </p:grpSpPr>
              <p:sp>
                <p:nvSpPr>
                  <p:cNvPr id="214735" name="AutoShape 970">
                    <a:extLst>
                      <a:ext uri="{FF2B5EF4-FFF2-40B4-BE49-F238E27FC236}">
                        <a16:creationId xmlns:a16="http://schemas.microsoft.com/office/drawing/2014/main" id="{6168983C-F315-F84B-B321-AB4E0C9248A0}"/>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36" name="AutoShape 971">
                    <a:extLst>
                      <a:ext uri="{FF2B5EF4-FFF2-40B4-BE49-F238E27FC236}">
                        <a16:creationId xmlns:a16="http://schemas.microsoft.com/office/drawing/2014/main" id="{58557F2B-3084-544B-8E60-51DC816279B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724" name="Rectangle 972">
                  <a:extLst>
                    <a:ext uri="{FF2B5EF4-FFF2-40B4-BE49-F238E27FC236}">
                      <a16:creationId xmlns:a16="http://schemas.microsoft.com/office/drawing/2014/main" id="{4EC3205E-B4A3-1948-94E0-A96BA7DCC6D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25" name="Freeform 973">
                  <a:extLst>
                    <a:ext uri="{FF2B5EF4-FFF2-40B4-BE49-F238E27FC236}">
                      <a16:creationId xmlns:a16="http://schemas.microsoft.com/office/drawing/2014/main" id="{DD6241CE-7C66-5D4F-90C7-1831AEB2735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26" name="Freeform 974">
                  <a:extLst>
                    <a:ext uri="{FF2B5EF4-FFF2-40B4-BE49-F238E27FC236}">
                      <a16:creationId xmlns:a16="http://schemas.microsoft.com/office/drawing/2014/main" id="{770DF333-99BE-B344-B66A-4266D66CEA6C}"/>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27" name="Oval 975">
                  <a:extLst>
                    <a:ext uri="{FF2B5EF4-FFF2-40B4-BE49-F238E27FC236}">
                      <a16:creationId xmlns:a16="http://schemas.microsoft.com/office/drawing/2014/main" id="{A44200DB-419E-764D-BEE0-075B1D4B41B3}"/>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28" name="Freeform 976">
                  <a:extLst>
                    <a:ext uri="{FF2B5EF4-FFF2-40B4-BE49-F238E27FC236}">
                      <a16:creationId xmlns:a16="http://schemas.microsoft.com/office/drawing/2014/main" id="{3CFB2D34-523B-E646-9810-175B6B45C5EB}"/>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729" name="AutoShape 977">
                  <a:extLst>
                    <a:ext uri="{FF2B5EF4-FFF2-40B4-BE49-F238E27FC236}">
                      <a16:creationId xmlns:a16="http://schemas.microsoft.com/office/drawing/2014/main" id="{24BF509F-86AF-1F46-BB9A-225CCAE48BB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30" name="AutoShape 978">
                  <a:extLst>
                    <a:ext uri="{FF2B5EF4-FFF2-40B4-BE49-F238E27FC236}">
                      <a16:creationId xmlns:a16="http://schemas.microsoft.com/office/drawing/2014/main" id="{CD3394A3-2220-AB40-ADA1-D5A6C2B74746}"/>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31" name="Oval 979">
                  <a:extLst>
                    <a:ext uri="{FF2B5EF4-FFF2-40B4-BE49-F238E27FC236}">
                      <a16:creationId xmlns:a16="http://schemas.microsoft.com/office/drawing/2014/main" id="{A207A839-3785-9A4B-82E4-4B68DD687C7A}"/>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32" name="Oval 980">
                  <a:extLst>
                    <a:ext uri="{FF2B5EF4-FFF2-40B4-BE49-F238E27FC236}">
                      <a16:creationId xmlns:a16="http://schemas.microsoft.com/office/drawing/2014/main" id="{3477D5DF-C97F-2E44-8F33-652CB0384766}"/>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733" name="Oval 981">
                  <a:extLst>
                    <a:ext uri="{FF2B5EF4-FFF2-40B4-BE49-F238E27FC236}">
                      <a16:creationId xmlns:a16="http://schemas.microsoft.com/office/drawing/2014/main" id="{1385098B-DB51-9E47-8289-FFCCBFCF53F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34" name="Rectangle 982">
                  <a:extLst>
                    <a:ext uri="{FF2B5EF4-FFF2-40B4-BE49-F238E27FC236}">
                      <a16:creationId xmlns:a16="http://schemas.microsoft.com/office/drawing/2014/main" id="{5E58EFDF-33E4-634F-9F2A-09DECC7ECA48}"/>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393" name="Group 792">
              <a:extLst>
                <a:ext uri="{FF2B5EF4-FFF2-40B4-BE49-F238E27FC236}">
                  <a16:creationId xmlns:a16="http://schemas.microsoft.com/office/drawing/2014/main" id="{926A3B9B-14F5-DF4B-B9CF-6828476340A8}"/>
                </a:ext>
              </a:extLst>
            </p:cNvPr>
            <p:cNvGrpSpPr>
              <a:grpSpLocks/>
            </p:cNvGrpSpPr>
            <p:nvPr/>
          </p:nvGrpSpPr>
          <p:grpSpPr bwMode="auto">
            <a:xfrm>
              <a:off x="3221830" y="5776376"/>
              <a:ext cx="347753" cy="680208"/>
              <a:chOff x="7923189" y="2486663"/>
              <a:chExt cx="360362" cy="884586"/>
            </a:xfrm>
          </p:grpSpPr>
          <p:pic>
            <p:nvPicPr>
              <p:cNvPr id="214675" name="Picture 3">
                <a:extLst>
                  <a:ext uri="{FF2B5EF4-FFF2-40B4-BE49-F238E27FC236}">
                    <a16:creationId xmlns:a16="http://schemas.microsoft.com/office/drawing/2014/main" id="{979B0A7C-DE39-D947-9576-4DFBCDC89F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76" name="Group 950">
                <a:extLst>
                  <a:ext uri="{FF2B5EF4-FFF2-40B4-BE49-F238E27FC236}">
                    <a16:creationId xmlns:a16="http://schemas.microsoft.com/office/drawing/2014/main" id="{19196D4B-1968-5241-9218-479B8AF8E395}"/>
                  </a:ext>
                </a:extLst>
              </p:cNvPr>
              <p:cNvGrpSpPr>
                <a:grpSpLocks/>
              </p:cNvGrpSpPr>
              <p:nvPr/>
            </p:nvGrpSpPr>
            <p:grpSpPr bwMode="auto">
              <a:xfrm>
                <a:off x="7923189" y="2890236"/>
                <a:ext cx="227012" cy="481013"/>
                <a:chOff x="4140" y="429"/>
                <a:chExt cx="1425" cy="2396"/>
              </a:xfrm>
            </p:grpSpPr>
            <p:sp>
              <p:nvSpPr>
                <p:cNvPr id="214677" name="Freeform 951">
                  <a:extLst>
                    <a:ext uri="{FF2B5EF4-FFF2-40B4-BE49-F238E27FC236}">
                      <a16:creationId xmlns:a16="http://schemas.microsoft.com/office/drawing/2014/main" id="{D371F7B0-F123-F143-88AD-A84BE0893CF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78" name="Rectangle 952">
                  <a:extLst>
                    <a:ext uri="{FF2B5EF4-FFF2-40B4-BE49-F238E27FC236}">
                      <a16:creationId xmlns:a16="http://schemas.microsoft.com/office/drawing/2014/main" id="{30A2E212-908E-B64B-9525-1696969D3E93}"/>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79" name="Freeform 953">
                  <a:extLst>
                    <a:ext uri="{FF2B5EF4-FFF2-40B4-BE49-F238E27FC236}">
                      <a16:creationId xmlns:a16="http://schemas.microsoft.com/office/drawing/2014/main" id="{DE11C700-6D18-AB4C-B633-7E301443139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80" name="Freeform 954">
                  <a:extLst>
                    <a:ext uri="{FF2B5EF4-FFF2-40B4-BE49-F238E27FC236}">
                      <a16:creationId xmlns:a16="http://schemas.microsoft.com/office/drawing/2014/main" id="{9641FE6E-490A-DD48-8B97-79520FB89AA6}"/>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81" name="Rectangle 955">
                  <a:extLst>
                    <a:ext uri="{FF2B5EF4-FFF2-40B4-BE49-F238E27FC236}">
                      <a16:creationId xmlns:a16="http://schemas.microsoft.com/office/drawing/2014/main" id="{0F34B7FB-89B8-DA4A-B327-7AAC17077F31}"/>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82" name="Group 956">
                  <a:extLst>
                    <a:ext uri="{FF2B5EF4-FFF2-40B4-BE49-F238E27FC236}">
                      <a16:creationId xmlns:a16="http://schemas.microsoft.com/office/drawing/2014/main" id="{B159A6CC-4EDA-8049-8C31-CC635ABD7E15}"/>
                    </a:ext>
                  </a:extLst>
                </p:cNvPr>
                <p:cNvGrpSpPr>
                  <a:grpSpLocks/>
                </p:cNvGrpSpPr>
                <p:nvPr/>
              </p:nvGrpSpPr>
              <p:grpSpPr bwMode="auto">
                <a:xfrm>
                  <a:off x="4749" y="668"/>
                  <a:ext cx="581" cy="145"/>
                  <a:chOff x="614" y="2568"/>
                  <a:chExt cx="725" cy="139"/>
                </a:xfrm>
              </p:grpSpPr>
              <p:sp>
                <p:nvSpPr>
                  <p:cNvPr id="214707" name="AutoShape 957">
                    <a:extLst>
                      <a:ext uri="{FF2B5EF4-FFF2-40B4-BE49-F238E27FC236}">
                        <a16:creationId xmlns:a16="http://schemas.microsoft.com/office/drawing/2014/main" id="{090859D4-F350-CF48-BE6F-A6299D13F615}"/>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08" name="AutoShape 958">
                    <a:extLst>
                      <a:ext uri="{FF2B5EF4-FFF2-40B4-BE49-F238E27FC236}">
                        <a16:creationId xmlns:a16="http://schemas.microsoft.com/office/drawing/2014/main" id="{49E00FBE-71A6-7B4F-9116-FDFACD069EF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83" name="Rectangle 959">
                  <a:extLst>
                    <a:ext uri="{FF2B5EF4-FFF2-40B4-BE49-F238E27FC236}">
                      <a16:creationId xmlns:a16="http://schemas.microsoft.com/office/drawing/2014/main" id="{D3E1E37C-9CF3-6748-8191-0C53DE5B969A}"/>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84" name="Group 960">
                  <a:extLst>
                    <a:ext uri="{FF2B5EF4-FFF2-40B4-BE49-F238E27FC236}">
                      <a16:creationId xmlns:a16="http://schemas.microsoft.com/office/drawing/2014/main" id="{010F6866-70FC-F24E-8F0C-7315B668B41C}"/>
                    </a:ext>
                  </a:extLst>
                </p:cNvPr>
                <p:cNvGrpSpPr>
                  <a:grpSpLocks/>
                </p:cNvGrpSpPr>
                <p:nvPr/>
              </p:nvGrpSpPr>
              <p:grpSpPr bwMode="auto">
                <a:xfrm>
                  <a:off x="4747" y="994"/>
                  <a:ext cx="581" cy="134"/>
                  <a:chOff x="614" y="2568"/>
                  <a:chExt cx="725" cy="139"/>
                </a:xfrm>
              </p:grpSpPr>
              <p:sp>
                <p:nvSpPr>
                  <p:cNvPr id="214705" name="AutoShape 961">
                    <a:extLst>
                      <a:ext uri="{FF2B5EF4-FFF2-40B4-BE49-F238E27FC236}">
                        <a16:creationId xmlns:a16="http://schemas.microsoft.com/office/drawing/2014/main" id="{7A7CD6E0-C089-344F-96C6-70A47849550C}"/>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06" name="AutoShape 962">
                    <a:extLst>
                      <a:ext uri="{FF2B5EF4-FFF2-40B4-BE49-F238E27FC236}">
                        <a16:creationId xmlns:a16="http://schemas.microsoft.com/office/drawing/2014/main" id="{817CE29B-F1A3-444F-83BE-6A2D3C0B905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85" name="Rectangle 963">
                  <a:extLst>
                    <a:ext uri="{FF2B5EF4-FFF2-40B4-BE49-F238E27FC236}">
                      <a16:creationId xmlns:a16="http://schemas.microsoft.com/office/drawing/2014/main" id="{88A44607-9DED-E54B-88A2-9F54FEDCDE33}"/>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86" name="Rectangle 964">
                  <a:extLst>
                    <a:ext uri="{FF2B5EF4-FFF2-40B4-BE49-F238E27FC236}">
                      <a16:creationId xmlns:a16="http://schemas.microsoft.com/office/drawing/2014/main" id="{729B399D-C807-0341-A7C5-E3E14751CC0B}"/>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87" name="Group 965">
                  <a:extLst>
                    <a:ext uri="{FF2B5EF4-FFF2-40B4-BE49-F238E27FC236}">
                      <a16:creationId xmlns:a16="http://schemas.microsoft.com/office/drawing/2014/main" id="{BD113617-F60C-3A41-801E-303D357BB6A7}"/>
                    </a:ext>
                  </a:extLst>
                </p:cNvPr>
                <p:cNvGrpSpPr>
                  <a:grpSpLocks/>
                </p:cNvGrpSpPr>
                <p:nvPr/>
              </p:nvGrpSpPr>
              <p:grpSpPr bwMode="auto">
                <a:xfrm>
                  <a:off x="4735" y="1627"/>
                  <a:ext cx="582" cy="151"/>
                  <a:chOff x="614" y="2568"/>
                  <a:chExt cx="725" cy="139"/>
                </a:xfrm>
              </p:grpSpPr>
              <p:sp>
                <p:nvSpPr>
                  <p:cNvPr id="214703" name="AutoShape 966">
                    <a:extLst>
                      <a:ext uri="{FF2B5EF4-FFF2-40B4-BE49-F238E27FC236}">
                        <a16:creationId xmlns:a16="http://schemas.microsoft.com/office/drawing/2014/main" id="{BAE41A55-BA5A-8342-BD0B-434F69668C4D}"/>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04" name="AutoShape 967">
                    <a:extLst>
                      <a:ext uri="{FF2B5EF4-FFF2-40B4-BE49-F238E27FC236}">
                        <a16:creationId xmlns:a16="http://schemas.microsoft.com/office/drawing/2014/main" id="{1F5F0C50-52E8-5947-85C3-6648F738F4C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88" name="Freeform 968">
                  <a:extLst>
                    <a:ext uri="{FF2B5EF4-FFF2-40B4-BE49-F238E27FC236}">
                      <a16:creationId xmlns:a16="http://schemas.microsoft.com/office/drawing/2014/main" id="{8FF59AF4-37EB-5540-BE7B-6A7D536814ED}"/>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689" name="Group 969">
                  <a:extLst>
                    <a:ext uri="{FF2B5EF4-FFF2-40B4-BE49-F238E27FC236}">
                      <a16:creationId xmlns:a16="http://schemas.microsoft.com/office/drawing/2014/main" id="{A9259129-4087-1B49-898F-FCE5F446F9E7}"/>
                    </a:ext>
                  </a:extLst>
                </p:cNvPr>
                <p:cNvGrpSpPr>
                  <a:grpSpLocks/>
                </p:cNvGrpSpPr>
                <p:nvPr/>
              </p:nvGrpSpPr>
              <p:grpSpPr bwMode="auto">
                <a:xfrm>
                  <a:off x="4739" y="1327"/>
                  <a:ext cx="582" cy="139"/>
                  <a:chOff x="614" y="2568"/>
                  <a:chExt cx="725" cy="139"/>
                </a:xfrm>
              </p:grpSpPr>
              <p:sp>
                <p:nvSpPr>
                  <p:cNvPr id="214701" name="AutoShape 970">
                    <a:extLst>
                      <a:ext uri="{FF2B5EF4-FFF2-40B4-BE49-F238E27FC236}">
                        <a16:creationId xmlns:a16="http://schemas.microsoft.com/office/drawing/2014/main" id="{5DA556D7-AB86-0B41-81D9-B0AB9C150BB4}"/>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02" name="AutoShape 971">
                    <a:extLst>
                      <a:ext uri="{FF2B5EF4-FFF2-40B4-BE49-F238E27FC236}">
                        <a16:creationId xmlns:a16="http://schemas.microsoft.com/office/drawing/2014/main" id="{C302BDF7-EF8B-6545-9E9B-0510998B708F}"/>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90" name="Rectangle 972">
                  <a:extLst>
                    <a:ext uri="{FF2B5EF4-FFF2-40B4-BE49-F238E27FC236}">
                      <a16:creationId xmlns:a16="http://schemas.microsoft.com/office/drawing/2014/main" id="{05A2BBAC-DBC3-0540-B67B-E6D36E076595}"/>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91" name="Freeform 973">
                  <a:extLst>
                    <a:ext uri="{FF2B5EF4-FFF2-40B4-BE49-F238E27FC236}">
                      <a16:creationId xmlns:a16="http://schemas.microsoft.com/office/drawing/2014/main" id="{C5B62019-7512-6747-A5DC-2D5B4898295D}"/>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92" name="Freeform 974">
                  <a:extLst>
                    <a:ext uri="{FF2B5EF4-FFF2-40B4-BE49-F238E27FC236}">
                      <a16:creationId xmlns:a16="http://schemas.microsoft.com/office/drawing/2014/main" id="{A384C021-1EEE-B94D-91AB-1B1609889AB5}"/>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93" name="Oval 975">
                  <a:extLst>
                    <a:ext uri="{FF2B5EF4-FFF2-40B4-BE49-F238E27FC236}">
                      <a16:creationId xmlns:a16="http://schemas.microsoft.com/office/drawing/2014/main" id="{E8BCEDB2-534C-4341-B87C-998080F7C4C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94" name="Freeform 976">
                  <a:extLst>
                    <a:ext uri="{FF2B5EF4-FFF2-40B4-BE49-F238E27FC236}">
                      <a16:creationId xmlns:a16="http://schemas.microsoft.com/office/drawing/2014/main" id="{F02E3EB5-8B82-0C47-ACA7-4D78BCEB388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95" name="AutoShape 977">
                  <a:extLst>
                    <a:ext uri="{FF2B5EF4-FFF2-40B4-BE49-F238E27FC236}">
                      <a16:creationId xmlns:a16="http://schemas.microsoft.com/office/drawing/2014/main" id="{ADB9F608-D0D7-764C-A0A9-D25E13D130D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96" name="AutoShape 978">
                  <a:extLst>
                    <a:ext uri="{FF2B5EF4-FFF2-40B4-BE49-F238E27FC236}">
                      <a16:creationId xmlns:a16="http://schemas.microsoft.com/office/drawing/2014/main" id="{AC1603E3-6EBE-1B47-BCA9-3D9E4102C047}"/>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97" name="Oval 979">
                  <a:extLst>
                    <a:ext uri="{FF2B5EF4-FFF2-40B4-BE49-F238E27FC236}">
                      <a16:creationId xmlns:a16="http://schemas.microsoft.com/office/drawing/2014/main" id="{215E005D-AA36-0B43-9031-B7E0A8542ECF}"/>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98" name="Oval 980">
                  <a:extLst>
                    <a:ext uri="{FF2B5EF4-FFF2-40B4-BE49-F238E27FC236}">
                      <a16:creationId xmlns:a16="http://schemas.microsoft.com/office/drawing/2014/main" id="{D270FA32-89BA-024F-87B9-706A833207E5}"/>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699" name="Oval 981">
                  <a:extLst>
                    <a:ext uri="{FF2B5EF4-FFF2-40B4-BE49-F238E27FC236}">
                      <a16:creationId xmlns:a16="http://schemas.microsoft.com/office/drawing/2014/main" id="{A8517F36-A9CF-3842-90F7-E2D2AC4C5F35}"/>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700" name="Rectangle 982">
                  <a:extLst>
                    <a:ext uri="{FF2B5EF4-FFF2-40B4-BE49-F238E27FC236}">
                      <a16:creationId xmlns:a16="http://schemas.microsoft.com/office/drawing/2014/main" id="{DABC9A6E-EC5D-6949-8ADD-1DA3848AC248}"/>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394" name="Group 827">
              <a:extLst>
                <a:ext uri="{FF2B5EF4-FFF2-40B4-BE49-F238E27FC236}">
                  <a16:creationId xmlns:a16="http://schemas.microsoft.com/office/drawing/2014/main" id="{72CF6EFD-7682-6849-95A1-C9A3214C433C}"/>
                </a:ext>
              </a:extLst>
            </p:cNvPr>
            <p:cNvGrpSpPr>
              <a:grpSpLocks/>
            </p:cNvGrpSpPr>
            <p:nvPr/>
          </p:nvGrpSpPr>
          <p:grpSpPr bwMode="auto">
            <a:xfrm>
              <a:off x="4387291" y="3555216"/>
              <a:ext cx="347753" cy="680208"/>
              <a:chOff x="7923189" y="2486663"/>
              <a:chExt cx="360362" cy="884586"/>
            </a:xfrm>
          </p:grpSpPr>
          <p:pic>
            <p:nvPicPr>
              <p:cNvPr id="214641" name="Picture 3">
                <a:extLst>
                  <a:ext uri="{FF2B5EF4-FFF2-40B4-BE49-F238E27FC236}">
                    <a16:creationId xmlns:a16="http://schemas.microsoft.com/office/drawing/2014/main" id="{65DB9939-26FE-734F-94B7-01B67A78B42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42" name="Group 950">
                <a:extLst>
                  <a:ext uri="{FF2B5EF4-FFF2-40B4-BE49-F238E27FC236}">
                    <a16:creationId xmlns:a16="http://schemas.microsoft.com/office/drawing/2014/main" id="{622F892C-9E0E-E746-8CF2-1A7A50B0FA17}"/>
                  </a:ext>
                </a:extLst>
              </p:cNvPr>
              <p:cNvGrpSpPr>
                <a:grpSpLocks/>
              </p:cNvGrpSpPr>
              <p:nvPr/>
            </p:nvGrpSpPr>
            <p:grpSpPr bwMode="auto">
              <a:xfrm>
                <a:off x="7923189" y="2890236"/>
                <a:ext cx="227012" cy="481013"/>
                <a:chOff x="4140" y="429"/>
                <a:chExt cx="1425" cy="2396"/>
              </a:xfrm>
            </p:grpSpPr>
            <p:sp>
              <p:nvSpPr>
                <p:cNvPr id="214643" name="Freeform 951">
                  <a:extLst>
                    <a:ext uri="{FF2B5EF4-FFF2-40B4-BE49-F238E27FC236}">
                      <a16:creationId xmlns:a16="http://schemas.microsoft.com/office/drawing/2014/main" id="{AEF39194-5683-9A4C-92DF-F70754164D16}"/>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44" name="Rectangle 952">
                  <a:extLst>
                    <a:ext uri="{FF2B5EF4-FFF2-40B4-BE49-F238E27FC236}">
                      <a16:creationId xmlns:a16="http://schemas.microsoft.com/office/drawing/2014/main" id="{F6730D3F-7252-CC4E-A624-6EF695F924EB}"/>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45" name="Freeform 953">
                  <a:extLst>
                    <a:ext uri="{FF2B5EF4-FFF2-40B4-BE49-F238E27FC236}">
                      <a16:creationId xmlns:a16="http://schemas.microsoft.com/office/drawing/2014/main" id="{9895C452-A1FC-934B-8E7F-D12C76E28FAC}"/>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46" name="Freeform 954">
                  <a:extLst>
                    <a:ext uri="{FF2B5EF4-FFF2-40B4-BE49-F238E27FC236}">
                      <a16:creationId xmlns:a16="http://schemas.microsoft.com/office/drawing/2014/main" id="{5BB8C1BD-91AC-B843-9CC7-3CBC3CE098AB}"/>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47" name="Rectangle 955">
                  <a:extLst>
                    <a:ext uri="{FF2B5EF4-FFF2-40B4-BE49-F238E27FC236}">
                      <a16:creationId xmlns:a16="http://schemas.microsoft.com/office/drawing/2014/main" id="{4CFC6D39-4B55-EC4F-85FD-75570C67DA42}"/>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48" name="Group 956">
                  <a:extLst>
                    <a:ext uri="{FF2B5EF4-FFF2-40B4-BE49-F238E27FC236}">
                      <a16:creationId xmlns:a16="http://schemas.microsoft.com/office/drawing/2014/main" id="{B75FFD62-95EF-574D-851D-1815FBE0CA79}"/>
                    </a:ext>
                  </a:extLst>
                </p:cNvPr>
                <p:cNvGrpSpPr>
                  <a:grpSpLocks/>
                </p:cNvGrpSpPr>
                <p:nvPr/>
              </p:nvGrpSpPr>
              <p:grpSpPr bwMode="auto">
                <a:xfrm>
                  <a:off x="4749" y="668"/>
                  <a:ext cx="581" cy="145"/>
                  <a:chOff x="614" y="2568"/>
                  <a:chExt cx="725" cy="139"/>
                </a:xfrm>
              </p:grpSpPr>
              <p:sp>
                <p:nvSpPr>
                  <p:cNvPr id="214673" name="AutoShape 957">
                    <a:extLst>
                      <a:ext uri="{FF2B5EF4-FFF2-40B4-BE49-F238E27FC236}">
                        <a16:creationId xmlns:a16="http://schemas.microsoft.com/office/drawing/2014/main" id="{92FB7A1E-97B4-6043-A910-91543DA5177A}"/>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74" name="AutoShape 958">
                    <a:extLst>
                      <a:ext uri="{FF2B5EF4-FFF2-40B4-BE49-F238E27FC236}">
                        <a16:creationId xmlns:a16="http://schemas.microsoft.com/office/drawing/2014/main" id="{F9C5792F-3580-9242-9974-D32AF4970532}"/>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49" name="Rectangle 959">
                  <a:extLst>
                    <a:ext uri="{FF2B5EF4-FFF2-40B4-BE49-F238E27FC236}">
                      <a16:creationId xmlns:a16="http://schemas.microsoft.com/office/drawing/2014/main" id="{525BE3F0-AE67-2F47-AF98-D4D2F4F22960}"/>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50" name="Group 960">
                  <a:extLst>
                    <a:ext uri="{FF2B5EF4-FFF2-40B4-BE49-F238E27FC236}">
                      <a16:creationId xmlns:a16="http://schemas.microsoft.com/office/drawing/2014/main" id="{A601DAB1-CFC0-8F44-A04A-660F58527895}"/>
                    </a:ext>
                  </a:extLst>
                </p:cNvPr>
                <p:cNvGrpSpPr>
                  <a:grpSpLocks/>
                </p:cNvGrpSpPr>
                <p:nvPr/>
              </p:nvGrpSpPr>
              <p:grpSpPr bwMode="auto">
                <a:xfrm>
                  <a:off x="4747" y="994"/>
                  <a:ext cx="581" cy="134"/>
                  <a:chOff x="614" y="2568"/>
                  <a:chExt cx="725" cy="139"/>
                </a:xfrm>
              </p:grpSpPr>
              <p:sp>
                <p:nvSpPr>
                  <p:cNvPr id="214671" name="AutoShape 961">
                    <a:extLst>
                      <a:ext uri="{FF2B5EF4-FFF2-40B4-BE49-F238E27FC236}">
                        <a16:creationId xmlns:a16="http://schemas.microsoft.com/office/drawing/2014/main" id="{ACB609BF-56D2-D44C-83B2-091CA1852FD1}"/>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72" name="AutoShape 962">
                    <a:extLst>
                      <a:ext uri="{FF2B5EF4-FFF2-40B4-BE49-F238E27FC236}">
                        <a16:creationId xmlns:a16="http://schemas.microsoft.com/office/drawing/2014/main" id="{C9042905-4565-AE40-ACC1-58B4260FAB4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51" name="Rectangle 963">
                  <a:extLst>
                    <a:ext uri="{FF2B5EF4-FFF2-40B4-BE49-F238E27FC236}">
                      <a16:creationId xmlns:a16="http://schemas.microsoft.com/office/drawing/2014/main" id="{C61ED269-47DF-C142-A4D0-B3708111F987}"/>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52" name="Rectangle 964">
                  <a:extLst>
                    <a:ext uri="{FF2B5EF4-FFF2-40B4-BE49-F238E27FC236}">
                      <a16:creationId xmlns:a16="http://schemas.microsoft.com/office/drawing/2014/main" id="{00F886D3-9EAE-864A-9F1C-51B52CBFAE22}"/>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53" name="Group 965">
                  <a:extLst>
                    <a:ext uri="{FF2B5EF4-FFF2-40B4-BE49-F238E27FC236}">
                      <a16:creationId xmlns:a16="http://schemas.microsoft.com/office/drawing/2014/main" id="{60624946-4E10-3F40-87A7-BF8C55B631A2}"/>
                    </a:ext>
                  </a:extLst>
                </p:cNvPr>
                <p:cNvGrpSpPr>
                  <a:grpSpLocks/>
                </p:cNvGrpSpPr>
                <p:nvPr/>
              </p:nvGrpSpPr>
              <p:grpSpPr bwMode="auto">
                <a:xfrm>
                  <a:off x="4735" y="1627"/>
                  <a:ext cx="582" cy="151"/>
                  <a:chOff x="614" y="2568"/>
                  <a:chExt cx="725" cy="139"/>
                </a:xfrm>
              </p:grpSpPr>
              <p:sp>
                <p:nvSpPr>
                  <p:cNvPr id="214669" name="AutoShape 966">
                    <a:extLst>
                      <a:ext uri="{FF2B5EF4-FFF2-40B4-BE49-F238E27FC236}">
                        <a16:creationId xmlns:a16="http://schemas.microsoft.com/office/drawing/2014/main" id="{62D17F4D-631D-D942-95B8-2560C6AC81A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70" name="AutoShape 967">
                    <a:extLst>
                      <a:ext uri="{FF2B5EF4-FFF2-40B4-BE49-F238E27FC236}">
                        <a16:creationId xmlns:a16="http://schemas.microsoft.com/office/drawing/2014/main" id="{F2543B3C-2B22-FA4F-A5D0-05AA9B0FE2B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54" name="Freeform 968">
                  <a:extLst>
                    <a:ext uri="{FF2B5EF4-FFF2-40B4-BE49-F238E27FC236}">
                      <a16:creationId xmlns:a16="http://schemas.microsoft.com/office/drawing/2014/main" id="{192CDFC2-2C19-6B40-B992-3F094094739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655" name="Group 969">
                  <a:extLst>
                    <a:ext uri="{FF2B5EF4-FFF2-40B4-BE49-F238E27FC236}">
                      <a16:creationId xmlns:a16="http://schemas.microsoft.com/office/drawing/2014/main" id="{E6839DC6-DA7E-C74C-91FB-F78225282CFB}"/>
                    </a:ext>
                  </a:extLst>
                </p:cNvPr>
                <p:cNvGrpSpPr>
                  <a:grpSpLocks/>
                </p:cNvGrpSpPr>
                <p:nvPr/>
              </p:nvGrpSpPr>
              <p:grpSpPr bwMode="auto">
                <a:xfrm>
                  <a:off x="4739" y="1327"/>
                  <a:ext cx="582" cy="139"/>
                  <a:chOff x="614" y="2568"/>
                  <a:chExt cx="725" cy="139"/>
                </a:xfrm>
              </p:grpSpPr>
              <p:sp>
                <p:nvSpPr>
                  <p:cNvPr id="214667" name="AutoShape 970">
                    <a:extLst>
                      <a:ext uri="{FF2B5EF4-FFF2-40B4-BE49-F238E27FC236}">
                        <a16:creationId xmlns:a16="http://schemas.microsoft.com/office/drawing/2014/main" id="{18B6F276-8471-1341-A696-B9F6C89AC00B}"/>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68" name="AutoShape 971">
                    <a:extLst>
                      <a:ext uri="{FF2B5EF4-FFF2-40B4-BE49-F238E27FC236}">
                        <a16:creationId xmlns:a16="http://schemas.microsoft.com/office/drawing/2014/main" id="{68C51799-1F18-864A-91D1-6F08B18C642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56" name="Rectangle 972">
                  <a:extLst>
                    <a:ext uri="{FF2B5EF4-FFF2-40B4-BE49-F238E27FC236}">
                      <a16:creationId xmlns:a16="http://schemas.microsoft.com/office/drawing/2014/main" id="{4B51390B-A5E5-CB43-8C86-C10F2E7B9842}"/>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57" name="Freeform 973">
                  <a:extLst>
                    <a:ext uri="{FF2B5EF4-FFF2-40B4-BE49-F238E27FC236}">
                      <a16:creationId xmlns:a16="http://schemas.microsoft.com/office/drawing/2014/main" id="{B52E3253-195E-E14B-A502-625444CE1DD9}"/>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58" name="Freeform 974">
                  <a:extLst>
                    <a:ext uri="{FF2B5EF4-FFF2-40B4-BE49-F238E27FC236}">
                      <a16:creationId xmlns:a16="http://schemas.microsoft.com/office/drawing/2014/main" id="{E7672640-8959-8042-B9BC-0EC53E5938C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59" name="Oval 975">
                  <a:extLst>
                    <a:ext uri="{FF2B5EF4-FFF2-40B4-BE49-F238E27FC236}">
                      <a16:creationId xmlns:a16="http://schemas.microsoft.com/office/drawing/2014/main" id="{EC9D3853-3A05-7A41-97AC-7C8D004AB9B0}"/>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60" name="Freeform 976">
                  <a:extLst>
                    <a:ext uri="{FF2B5EF4-FFF2-40B4-BE49-F238E27FC236}">
                      <a16:creationId xmlns:a16="http://schemas.microsoft.com/office/drawing/2014/main" id="{06EA8E85-732B-014C-8B0A-5EE3252412D2}"/>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61" name="AutoShape 977">
                  <a:extLst>
                    <a:ext uri="{FF2B5EF4-FFF2-40B4-BE49-F238E27FC236}">
                      <a16:creationId xmlns:a16="http://schemas.microsoft.com/office/drawing/2014/main" id="{99429D52-F182-BE4E-B823-05082C04FE91}"/>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62" name="AutoShape 978">
                  <a:extLst>
                    <a:ext uri="{FF2B5EF4-FFF2-40B4-BE49-F238E27FC236}">
                      <a16:creationId xmlns:a16="http://schemas.microsoft.com/office/drawing/2014/main" id="{88FC1120-3C79-7041-8DE1-0FB8725D9C78}"/>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63" name="Oval 979">
                  <a:extLst>
                    <a:ext uri="{FF2B5EF4-FFF2-40B4-BE49-F238E27FC236}">
                      <a16:creationId xmlns:a16="http://schemas.microsoft.com/office/drawing/2014/main" id="{8D7B5084-A180-D940-A1CF-D723A9617932}"/>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64" name="Oval 980">
                  <a:extLst>
                    <a:ext uri="{FF2B5EF4-FFF2-40B4-BE49-F238E27FC236}">
                      <a16:creationId xmlns:a16="http://schemas.microsoft.com/office/drawing/2014/main" id="{8E92A1A9-5B46-C649-A91E-E03468D11908}"/>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665" name="Oval 981">
                  <a:extLst>
                    <a:ext uri="{FF2B5EF4-FFF2-40B4-BE49-F238E27FC236}">
                      <a16:creationId xmlns:a16="http://schemas.microsoft.com/office/drawing/2014/main" id="{6F81CDE4-91FE-9B45-8744-F10E6BD1A02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66" name="Rectangle 982">
                  <a:extLst>
                    <a:ext uri="{FF2B5EF4-FFF2-40B4-BE49-F238E27FC236}">
                      <a16:creationId xmlns:a16="http://schemas.microsoft.com/office/drawing/2014/main" id="{95B0618A-7119-4A46-8692-519AC2946981}"/>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395" name="Group 862">
              <a:extLst>
                <a:ext uri="{FF2B5EF4-FFF2-40B4-BE49-F238E27FC236}">
                  <a16:creationId xmlns:a16="http://schemas.microsoft.com/office/drawing/2014/main" id="{507FD766-D064-0542-B330-E6FC31AF9804}"/>
                </a:ext>
              </a:extLst>
            </p:cNvPr>
            <p:cNvGrpSpPr>
              <a:grpSpLocks/>
            </p:cNvGrpSpPr>
            <p:nvPr/>
          </p:nvGrpSpPr>
          <p:grpSpPr bwMode="auto">
            <a:xfrm>
              <a:off x="5084012" y="5612511"/>
              <a:ext cx="347767" cy="680207"/>
              <a:chOff x="7923189" y="2486664"/>
              <a:chExt cx="360377" cy="884585"/>
            </a:xfrm>
          </p:grpSpPr>
          <p:pic>
            <p:nvPicPr>
              <p:cNvPr id="214607" name="Picture 3">
                <a:extLst>
                  <a:ext uri="{FF2B5EF4-FFF2-40B4-BE49-F238E27FC236}">
                    <a16:creationId xmlns:a16="http://schemas.microsoft.com/office/drawing/2014/main" id="{563CF114-564D-5647-B20D-BA0AE252B29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608" name="Group 950">
                <a:extLst>
                  <a:ext uri="{FF2B5EF4-FFF2-40B4-BE49-F238E27FC236}">
                    <a16:creationId xmlns:a16="http://schemas.microsoft.com/office/drawing/2014/main" id="{B58665F8-F067-9745-BBC5-907E7293FCE3}"/>
                  </a:ext>
                </a:extLst>
              </p:cNvPr>
              <p:cNvGrpSpPr>
                <a:grpSpLocks/>
              </p:cNvGrpSpPr>
              <p:nvPr/>
            </p:nvGrpSpPr>
            <p:grpSpPr bwMode="auto">
              <a:xfrm>
                <a:off x="7923189" y="2890236"/>
                <a:ext cx="227012" cy="481013"/>
                <a:chOff x="4140" y="429"/>
                <a:chExt cx="1425" cy="2396"/>
              </a:xfrm>
            </p:grpSpPr>
            <p:sp>
              <p:nvSpPr>
                <p:cNvPr id="214609" name="Freeform 951">
                  <a:extLst>
                    <a:ext uri="{FF2B5EF4-FFF2-40B4-BE49-F238E27FC236}">
                      <a16:creationId xmlns:a16="http://schemas.microsoft.com/office/drawing/2014/main" id="{0C47CAA2-49AC-4249-8690-07C160A2C942}"/>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10" name="Rectangle 952">
                  <a:extLst>
                    <a:ext uri="{FF2B5EF4-FFF2-40B4-BE49-F238E27FC236}">
                      <a16:creationId xmlns:a16="http://schemas.microsoft.com/office/drawing/2014/main" id="{59CD709A-8D3F-CE49-B1FF-F1C01B4D44E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11" name="Freeform 953">
                  <a:extLst>
                    <a:ext uri="{FF2B5EF4-FFF2-40B4-BE49-F238E27FC236}">
                      <a16:creationId xmlns:a16="http://schemas.microsoft.com/office/drawing/2014/main" id="{71CCBE77-2578-E248-B6C3-314F3EDDC7C3}"/>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12" name="Freeform 954">
                  <a:extLst>
                    <a:ext uri="{FF2B5EF4-FFF2-40B4-BE49-F238E27FC236}">
                      <a16:creationId xmlns:a16="http://schemas.microsoft.com/office/drawing/2014/main" id="{781D5A2B-495C-A84A-8C77-F5FC8913480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13" name="Rectangle 955">
                  <a:extLst>
                    <a:ext uri="{FF2B5EF4-FFF2-40B4-BE49-F238E27FC236}">
                      <a16:creationId xmlns:a16="http://schemas.microsoft.com/office/drawing/2014/main" id="{2DFE5F82-32A0-334A-9DEC-94E388EAB43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14" name="Group 956">
                  <a:extLst>
                    <a:ext uri="{FF2B5EF4-FFF2-40B4-BE49-F238E27FC236}">
                      <a16:creationId xmlns:a16="http://schemas.microsoft.com/office/drawing/2014/main" id="{E89932DB-179E-6241-A8B9-C2400A798CFF}"/>
                    </a:ext>
                  </a:extLst>
                </p:cNvPr>
                <p:cNvGrpSpPr>
                  <a:grpSpLocks/>
                </p:cNvGrpSpPr>
                <p:nvPr/>
              </p:nvGrpSpPr>
              <p:grpSpPr bwMode="auto">
                <a:xfrm>
                  <a:off x="4749" y="668"/>
                  <a:ext cx="581" cy="145"/>
                  <a:chOff x="614" y="2568"/>
                  <a:chExt cx="725" cy="139"/>
                </a:xfrm>
              </p:grpSpPr>
              <p:sp>
                <p:nvSpPr>
                  <p:cNvPr id="214639" name="AutoShape 957">
                    <a:extLst>
                      <a:ext uri="{FF2B5EF4-FFF2-40B4-BE49-F238E27FC236}">
                        <a16:creationId xmlns:a16="http://schemas.microsoft.com/office/drawing/2014/main" id="{1D393EA7-13DC-014C-9A72-EA4893ADCAB9}"/>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40" name="AutoShape 958">
                    <a:extLst>
                      <a:ext uri="{FF2B5EF4-FFF2-40B4-BE49-F238E27FC236}">
                        <a16:creationId xmlns:a16="http://schemas.microsoft.com/office/drawing/2014/main" id="{E2421AEE-CB31-3341-9E23-45BB51C7161B}"/>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15" name="Rectangle 959">
                  <a:extLst>
                    <a:ext uri="{FF2B5EF4-FFF2-40B4-BE49-F238E27FC236}">
                      <a16:creationId xmlns:a16="http://schemas.microsoft.com/office/drawing/2014/main" id="{AEDFD6AB-D574-334D-9457-2AFEBF4CAB63}"/>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16" name="Group 960">
                  <a:extLst>
                    <a:ext uri="{FF2B5EF4-FFF2-40B4-BE49-F238E27FC236}">
                      <a16:creationId xmlns:a16="http://schemas.microsoft.com/office/drawing/2014/main" id="{636B9FE2-64DB-B948-8813-09763826DECD}"/>
                    </a:ext>
                  </a:extLst>
                </p:cNvPr>
                <p:cNvGrpSpPr>
                  <a:grpSpLocks/>
                </p:cNvGrpSpPr>
                <p:nvPr/>
              </p:nvGrpSpPr>
              <p:grpSpPr bwMode="auto">
                <a:xfrm>
                  <a:off x="4747" y="994"/>
                  <a:ext cx="581" cy="134"/>
                  <a:chOff x="614" y="2568"/>
                  <a:chExt cx="725" cy="139"/>
                </a:xfrm>
              </p:grpSpPr>
              <p:sp>
                <p:nvSpPr>
                  <p:cNvPr id="214637" name="AutoShape 961">
                    <a:extLst>
                      <a:ext uri="{FF2B5EF4-FFF2-40B4-BE49-F238E27FC236}">
                        <a16:creationId xmlns:a16="http://schemas.microsoft.com/office/drawing/2014/main" id="{B2B805DE-80C8-B140-804C-4685B428D17A}"/>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38" name="AutoShape 962">
                    <a:extLst>
                      <a:ext uri="{FF2B5EF4-FFF2-40B4-BE49-F238E27FC236}">
                        <a16:creationId xmlns:a16="http://schemas.microsoft.com/office/drawing/2014/main" id="{19F8F38A-C09D-1A4B-BC66-03901EAC3B6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17" name="Rectangle 963">
                  <a:extLst>
                    <a:ext uri="{FF2B5EF4-FFF2-40B4-BE49-F238E27FC236}">
                      <a16:creationId xmlns:a16="http://schemas.microsoft.com/office/drawing/2014/main" id="{96542B13-9744-9B4D-B110-DB37C9B2971A}"/>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18" name="Rectangle 964">
                  <a:extLst>
                    <a:ext uri="{FF2B5EF4-FFF2-40B4-BE49-F238E27FC236}">
                      <a16:creationId xmlns:a16="http://schemas.microsoft.com/office/drawing/2014/main" id="{4A0F0D86-DABE-014B-B93A-0622A4E941F1}"/>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619" name="Group 965">
                  <a:extLst>
                    <a:ext uri="{FF2B5EF4-FFF2-40B4-BE49-F238E27FC236}">
                      <a16:creationId xmlns:a16="http://schemas.microsoft.com/office/drawing/2014/main" id="{EB5DD951-DE2E-1C4B-AF54-08C63A86F242}"/>
                    </a:ext>
                  </a:extLst>
                </p:cNvPr>
                <p:cNvGrpSpPr>
                  <a:grpSpLocks/>
                </p:cNvGrpSpPr>
                <p:nvPr/>
              </p:nvGrpSpPr>
              <p:grpSpPr bwMode="auto">
                <a:xfrm>
                  <a:off x="4735" y="1627"/>
                  <a:ext cx="582" cy="151"/>
                  <a:chOff x="614" y="2568"/>
                  <a:chExt cx="725" cy="139"/>
                </a:xfrm>
              </p:grpSpPr>
              <p:sp>
                <p:nvSpPr>
                  <p:cNvPr id="214635" name="AutoShape 966">
                    <a:extLst>
                      <a:ext uri="{FF2B5EF4-FFF2-40B4-BE49-F238E27FC236}">
                        <a16:creationId xmlns:a16="http://schemas.microsoft.com/office/drawing/2014/main" id="{1295AECE-1044-A046-8C03-48CB66B33A5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36" name="AutoShape 967">
                    <a:extLst>
                      <a:ext uri="{FF2B5EF4-FFF2-40B4-BE49-F238E27FC236}">
                        <a16:creationId xmlns:a16="http://schemas.microsoft.com/office/drawing/2014/main" id="{D86A711D-EFD1-4C45-B531-C0F0805252A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20" name="Freeform 968">
                  <a:extLst>
                    <a:ext uri="{FF2B5EF4-FFF2-40B4-BE49-F238E27FC236}">
                      <a16:creationId xmlns:a16="http://schemas.microsoft.com/office/drawing/2014/main" id="{71D47CC6-B1B1-7948-8C4D-CE799466060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621" name="Group 969">
                  <a:extLst>
                    <a:ext uri="{FF2B5EF4-FFF2-40B4-BE49-F238E27FC236}">
                      <a16:creationId xmlns:a16="http://schemas.microsoft.com/office/drawing/2014/main" id="{6E2EABD1-32B0-E648-80D1-730CD44DE35C}"/>
                    </a:ext>
                  </a:extLst>
                </p:cNvPr>
                <p:cNvGrpSpPr>
                  <a:grpSpLocks/>
                </p:cNvGrpSpPr>
                <p:nvPr/>
              </p:nvGrpSpPr>
              <p:grpSpPr bwMode="auto">
                <a:xfrm>
                  <a:off x="4739" y="1327"/>
                  <a:ext cx="582" cy="139"/>
                  <a:chOff x="614" y="2568"/>
                  <a:chExt cx="725" cy="139"/>
                </a:xfrm>
              </p:grpSpPr>
              <p:sp>
                <p:nvSpPr>
                  <p:cNvPr id="214633" name="AutoShape 970">
                    <a:extLst>
                      <a:ext uri="{FF2B5EF4-FFF2-40B4-BE49-F238E27FC236}">
                        <a16:creationId xmlns:a16="http://schemas.microsoft.com/office/drawing/2014/main" id="{5360B30E-6D2B-6B43-856D-F332717BF6F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34" name="AutoShape 971">
                    <a:extLst>
                      <a:ext uri="{FF2B5EF4-FFF2-40B4-BE49-F238E27FC236}">
                        <a16:creationId xmlns:a16="http://schemas.microsoft.com/office/drawing/2014/main" id="{5B6F0033-8A83-1940-B9FF-DE68ABEF6C9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622" name="Rectangle 972">
                  <a:extLst>
                    <a:ext uri="{FF2B5EF4-FFF2-40B4-BE49-F238E27FC236}">
                      <a16:creationId xmlns:a16="http://schemas.microsoft.com/office/drawing/2014/main" id="{1AAA15BA-519D-604A-A063-111934D5315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23" name="Freeform 973">
                  <a:extLst>
                    <a:ext uri="{FF2B5EF4-FFF2-40B4-BE49-F238E27FC236}">
                      <a16:creationId xmlns:a16="http://schemas.microsoft.com/office/drawing/2014/main" id="{D7268FE4-3633-7E4F-A9DE-1A099614C81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24" name="Freeform 974">
                  <a:extLst>
                    <a:ext uri="{FF2B5EF4-FFF2-40B4-BE49-F238E27FC236}">
                      <a16:creationId xmlns:a16="http://schemas.microsoft.com/office/drawing/2014/main" id="{2240B9F2-DF1E-134D-A1CB-9B966296B32C}"/>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25" name="Oval 975">
                  <a:extLst>
                    <a:ext uri="{FF2B5EF4-FFF2-40B4-BE49-F238E27FC236}">
                      <a16:creationId xmlns:a16="http://schemas.microsoft.com/office/drawing/2014/main" id="{9202F8D2-9D0C-434C-B909-5AC189F3639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26" name="Freeform 976">
                  <a:extLst>
                    <a:ext uri="{FF2B5EF4-FFF2-40B4-BE49-F238E27FC236}">
                      <a16:creationId xmlns:a16="http://schemas.microsoft.com/office/drawing/2014/main" id="{EB09ED96-E768-3444-9C5E-6BC4D1210CE1}"/>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627" name="AutoShape 977">
                  <a:extLst>
                    <a:ext uri="{FF2B5EF4-FFF2-40B4-BE49-F238E27FC236}">
                      <a16:creationId xmlns:a16="http://schemas.microsoft.com/office/drawing/2014/main" id="{E493530B-AA1E-CA40-8FA9-8708AB0CEA31}"/>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28" name="AutoShape 978">
                  <a:extLst>
                    <a:ext uri="{FF2B5EF4-FFF2-40B4-BE49-F238E27FC236}">
                      <a16:creationId xmlns:a16="http://schemas.microsoft.com/office/drawing/2014/main" id="{29957C38-CF9D-BA4A-8483-4E9F151B0EEB}"/>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29" name="Oval 979">
                  <a:extLst>
                    <a:ext uri="{FF2B5EF4-FFF2-40B4-BE49-F238E27FC236}">
                      <a16:creationId xmlns:a16="http://schemas.microsoft.com/office/drawing/2014/main" id="{34B9D8B5-03B1-6541-AB6C-0AB844088641}"/>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30" name="Oval 980">
                  <a:extLst>
                    <a:ext uri="{FF2B5EF4-FFF2-40B4-BE49-F238E27FC236}">
                      <a16:creationId xmlns:a16="http://schemas.microsoft.com/office/drawing/2014/main" id="{A33CE19C-067B-9646-B667-FD1D5A32F24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631" name="Oval 981">
                  <a:extLst>
                    <a:ext uri="{FF2B5EF4-FFF2-40B4-BE49-F238E27FC236}">
                      <a16:creationId xmlns:a16="http://schemas.microsoft.com/office/drawing/2014/main" id="{18AD08A0-EBDE-0D49-A805-5EFA0E851655}"/>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32" name="Rectangle 982">
                  <a:extLst>
                    <a:ext uri="{FF2B5EF4-FFF2-40B4-BE49-F238E27FC236}">
                      <a16:creationId xmlns:a16="http://schemas.microsoft.com/office/drawing/2014/main" id="{7BFD1C2B-DDA4-C640-A3FC-9EA3B37D388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396" name="Group 897">
              <a:extLst>
                <a:ext uri="{FF2B5EF4-FFF2-40B4-BE49-F238E27FC236}">
                  <a16:creationId xmlns:a16="http://schemas.microsoft.com/office/drawing/2014/main" id="{CD60E856-AD2F-574C-B841-E53BF7BEB3D6}"/>
                </a:ext>
              </a:extLst>
            </p:cNvPr>
            <p:cNvGrpSpPr>
              <a:grpSpLocks/>
            </p:cNvGrpSpPr>
            <p:nvPr/>
          </p:nvGrpSpPr>
          <p:grpSpPr bwMode="auto">
            <a:xfrm>
              <a:off x="6068038" y="3829780"/>
              <a:ext cx="347753" cy="680208"/>
              <a:chOff x="7923189" y="2486663"/>
              <a:chExt cx="360362" cy="884586"/>
            </a:xfrm>
          </p:grpSpPr>
          <p:pic>
            <p:nvPicPr>
              <p:cNvPr id="214573" name="Picture 3">
                <a:extLst>
                  <a:ext uri="{FF2B5EF4-FFF2-40B4-BE49-F238E27FC236}">
                    <a16:creationId xmlns:a16="http://schemas.microsoft.com/office/drawing/2014/main" id="{7C224992-1229-9E43-998F-00844EECB7E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574" name="Group 950">
                <a:extLst>
                  <a:ext uri="{FF2B5EF4-FFF2-40B4-BE49-F238E27FC236}">
                    <a16:creationId xmlns:a16="http://schemas.microsoft.com/office/drawing/2014/main" id="{6F93D902-DF1A-4F4F-B6ED-D18240151B1F}"/>
                  </a:ext>
                </a:extLst>
              </p:cNvPr>
              <p:cNvGrpSpPr>
                <a:grpSpLocks/>
              </p:cNvGrpSpPr>
              <p:nvPr/>
            </p:nvGrpSpPr>
            <p:grpSpPr bwMode="auto">
              <a:xfrm>
                <a:off x="7923189" y="2890236"/>
                <a:ext cx="227012" cy="481013"/>
                <a:chOff x="4140" y="429"/>
                <a:chExt cx="1425" cy="2396"/>
              </a:xfrm>
            </p:grpSpPr>
            <p:sp>
              <p:nvSpPr>
                <p:cNvPr id="214575" name="Freeform 951">
                  <a:extLst>
                    <a:ext uri="{FF2B5EF4-FFF2-40B4-BE49-F238E27FC236}">
                      <a16:creationId xmlns:a16="http://schemas.microsoft.com/office/drawing/2014/main" id="{B0E86564-CD6D-3944-B48B-F5CAEDE6704B}"/>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76" name="Rectangle 952">
                  <a:extLst>
                    <a:ext uri="{FF2B5EF4-FFF2-40B4-BE49-F238E27FC236}">
                      <a16:creationId xmlns:a16="http://schemas.microsoft.com/office/drawing/2014/main" id="{A167CAD0-6A8A-7941-B1F7-E0A74EFB0A04}"/>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77" name="Freeform 953">
                  <a:extLst>
                    <a:ext uri="{FF2B5EF4-FFF2-40B4-BE49-F238E27FC236}">
                      <a16:creationId xmlns:a16="http://schemas.microsoft.com/office/drawing/2014/main" id="{4726D2FD-E8A0-CC4B-A1D8-D89F5A36878A}"/>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78" name="Freeform 954">
                  <a:extLst>
                    <a:ext uri="{FF2B5EF4-FFF2-40B4-BE49-F238E27FC236}">
                      <a16:creationId xmlns:a16="http://schemas.microsoft.com/office/drawing/2014/main" id="{4F20BF5E-E61A-4A48-BDA8-491822E5B266}"/>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79" name="Rectangle 955">
                  <a:extLst>
                    <a:ext uri="{FF2B5EF4-FFF2-40B4-BE49-F238E27FC236}">
                      <a16:creationId xmlns:a16="http://schemas.microsoft.com/office/drawing/2014/main" id="{FD7DC307-1108-F84E-8252-F7C39E957DC8}"/>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580" name="Group 956">
                  <a:extLst>
                    <a:ext uri="{FF2B5EF4-FFF2-40B4-BE49-F238E27FC236}">
                      <a16:creationId xmlns:a16="http://schemas.microsoft.com/office/drawing/2014/main" id="{742701A2-1BAB-1D4A-93EE-7945F9079FF3}"/>
                    </a:ext>
                  </a:extLst>
                </p:cNvPr>
                <p:cNvGrpSpPr>
                  <a:grpSpLocks/>
                </p:cNvGrpSpPr>
                <p:nvPr/>
              </p:nvGrpSpPr>
              <p:grpSpPr bwMode="auto">
                <a:xfrm>
                  <a:off x="4749" y="668"/>
                  <a:ext cx="581" cy="145"/>
                  <a:chOff x="614" y="2568"/>
                  <a:chExt cx="725" cy="139"/>
                </a:xfrm>
              </p:grpSpPr>
              <p:sp>
                <p:nvSpPr>
                  <p:cNvPr id="214605" name="AutoShape 957">
                    <a:extLst>
                      <a:ext uri="{FF2B5EF4-FFF2-40B4-BE49-F238E27FC236}">
                        <a16:creationId xmlns:a16="http://schemas.microsoft.com/office/drawing/2014/main" id="{B1DBF270-A4D7-6F43-BDAE-283D09FC33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06" name="AutoShape 958">
                    <a:extLst>
                      <a:ext uri="{FF2B5EF4-FFF2-40B4-BE49-F238E27FC236}">
                        <a16:creationId xmlns:a16="http://schemas.microsoft.com/office/drawing/2014/main" id="{8B922D59-1E34-5E49-A1A0-1A79FA563FD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81" name="Rectangle 959">
                  <a:extLst>
                    <a:ext uri="{FF2B5EF4-FFF2-40B4-BE49-F238E27FC236}">
                      <a16:creationId xmlns:a16="http://schemas.microsoft.com/office/drawing/2014/main" id="{720F6FB5-0794-834C-9FF7-0EDA784C5444}"/>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582" name="Group 960">
                  <a:extLst>
                    <a:ext uri="{FF2B5EF4-FFF2-40B4-BE49-F238E27FC236}">
                      <a16:creationId xmlns:a16="http://schemas.microsoft.com/office/drawing/2014/main" id="{3EDABE8F-C0D3-F64F-9383-8EEB162419C4}"/>
                    </a:ext>
                  </a:extLst>
                </p:cNvPr>
                <p:cNvGrpSpPr>
                  <a:grpSpLocks/>
                </p:cNvGrpSpPr>
                <p:nvPr/>
              </p:nvGrpSpPr>
              <p:grpSpPr bwMode="auto">
                <a:xfrm>
                  <a:off x="4747" y="994"/>
                  <a:ext cx="581" cy="134"/>
                  <a:chOff x="614" y="2568"/>
                  <a:chExt cx="725" cy="139"/>
                </a:xfrm>
              </p:grpSpPr>
              <p:sp>
                <p:nvSpPr>
                  <p:cNvPr id="214603" name="AutoShape 961">
                    <a:extLst>
                      <a:ext uri="{FF2B5EF4-FFF2-40B4-BE49-F238E27FC236}">
                        <a16:creationId xmlns:a16="http://schemas.microsoft.com/office/drawing/2014/main" id="{F11EB9E8-25F5-3C4C-B45A-1E592BB9E6AF}"/>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04" name="AutoShape 962">
                    <a:extLst>
                      <a:ext uri="{FF2B5EF4-FFF2-40B4-BE49-F238E27FC236}">
                        <a16:creationId xmlns:a16="http://schemas.microsoft.com/office/drawing/2014/main" id="{703CEBB7-DEC9-1048-A10F-083DD20EA20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83" name="Rectangle 963">
                  <a:extLst>
                    <a:ext uri="{FF2B5EF4-FFF2-40B4-BE49-F238E27FC236}">
                      <a16:creationId xmlns:a16="http://schemas.microsoft.com/office/drawing/2014/main" id="{9454D8B8-6B15-444B-B14F-63ECB29ED8A0}"/>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84" name="Rectangle 964">
                  <a:extLst>
                    <a:ext uri="{FF2B5EF4-FFF2-40B4-BE49-F238E27FC236}">
                      <a16:creationId xmlns:a16="http://schemas.microsoft.com/office/drawing/2014/main" id="{69DE74CF-EB07-AD4A-B698-E00F3D2666E5}"/>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585" name="Group 965">
                  <a:extLst>
                    <a:ext uri="{FF2B5EF4-FFF2-40B4-BE49-F238E27FC236}">
                      <a16:creationId xmlns:a16="http://schemas.microsoft.com/office/drawing/2014/main" id="{3081CBEE-87E9-5647-B228-1A327E765CEE}"/>
                    </a:ext>
                  </a:extLst>
                </p:cNvPr>
                <p:cNvGrpSpPr>
                  <a:grpSpLocks/>
                </p:cNvGrpSpPr>
                <p:nvPr/>
              </p:nvGrpSpPr>
              <p:grpSpPr bwMode="auto">
                <a:xfrm>
                  <a:off x="4735" y="1627"/>
                  <a:ext cx="582" cy="151"/>
                  <a:chOff x="614" y="2568"/>
                  <a:chExt cx="725" cy="139"/>
                </a:xfrm>
              </p:grpSpPr>
              <p:sp>
                <p:nvSpPr>
                  <p:cNvPr id="214601" name="AutoShape 966">
                    <a:extLst>
                      <a:ext uri="{FF2B5EF4-FFF2-40B4-BE49-F238E27FC236}">
                        <a16:creationId xmlns:a16="http://schemas.microsoft.com/office/drawing/2014/main" id="{701EE972-A5F2-444C-BC8E-70153B4777BA}"/>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02" name="AutoShape 967">
                    <a:extLst>
                      <a:ext uri="{FF2B5EF4-FFF2-40B4-BE49-F238E27FC236}">
                        <a16:creationId xmlns:a16="http://schemas.microsoft.com/office/drawing/2014/main" id="{0130ACB8-9781-EA4A-A1DB-82D0F29EBF20}"/>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86" name="Freeform 968">
                  <a:extLst>
                    <a:ext uri="{FF2B5EF4-FFF2-40B4-BE49-F238E27FC236}">
                      <a16:creationId xmlns:a16="http://schemas.microsoft.com/office/drawing/2014/main" id="{4AB44CEB-E837-7147-A8A7-57C5FDA6FF27}"/>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587" name="Group 969">
                  <a:extLst>
                    <a:ext uri="{FF2B5EF4-FFF2-40B4-BE49-F238E27FC236}">
                      <a16:creationId xmlns:a16="http://schemas.microsoft.com/office/drawing/2014/main" id="{A74DE05C-88D9-774E-B8F5-0BA3B55D1114}"/>
                    </a:ext>
                  </a:extLst>
                </p:cNvPr>
                <p:cNvGrpSpPr>
                  <a:grpSpLocks/>
                </p:cNvGrpSpPr>
                <p:nvPr/>
              </p:nvGrpSpPr>
              <p:grpSpPr bwMode="auto">
                <a:xfrm>
                  <a:off x="4739" y="1327"/>
                  <a:ext cx="582" cy="139"/>
                  <a:chOff x="614" y="2568"/>
                  <a:chExt cx="725" cy="139"/>
                </a:xfrm>
              </p:grpSpPr>
              <p:sp>
                <p:nvSpPr>
                  <p:cNvPr id="214599" name="AutoShape 970">
                    <a:extLst>
                      <a:ext uri="{FF2B5EF4-FFF2-40B4-BE49-F238E27FC236}">
                        <a16:creationId xmlns:a16="http://schemas.microsoft.com/office/drawing/2014/main" id="{F6664F2B-8007-C042-8BD4-9DD26D6562F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600" name="AutoShape 971">
                    <a:extLst>
                      <a:ext uri="{FF2B5EF4-FFF2-40B4-BE49-F238E27FC236}">
                        <a16:creationId xmlns:a16="http://schemas.microsoft.com/office/drawing/2014/main" id="{681E6074-B6F0-504F-8D76-434A29BF799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88" name="Rectangle 972">
                  <a:extLst>
                    <a:ext uri="{FF2B5EF4-FFF2-40B4-BE49-F238E27FC236}">
                      <a16:creationId xmlns:a16="http://schemas.microsoft.com/office/drawing/2014/main" id="{016C43F7-AF1C-2148-8C6F-047013498BF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89" name="Freeform 973">
                  <a:extLst>
                    <a:ext uri="{FF2B5EF4-FFF2-40B4-BE49-F238E27FC236}">
                      <a16:creationId xmlns:a16="http://schemas.microsoft.com/office/drawing/2014/main" id="{960017AB-A9BC-7B49-A693-83AE1F1CE7ED}"/>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90" name="Freeform 974">
                  <a:extLst>
                    <a:ext uri="{FF2B5EF4-FFF2-40B4-BE49-F238E27FC236}">
                      <a16:creationId xmlns:a16="http://schemas.microsoft.com/office/drawing/2014/main" id="{B4FEDAA7-65C7-7743-89B9-688476EC7D6C}"/>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91" name="Oval 975">
                  <a:extLst>
                    <a:ext uri="{FF2B5EF4-FFF2-40B4-BE49-F238E27FC236}">
                      <a16:creationId xmlns:a16="http://schemas.microsoft.com/office/drawing/2014/main" id="{F2EA992E-8FC3-CA49-80B6-2C38049950CA}"/>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92" name="Freeform 976">
                  <a:extLst>
                    <a:ext uri="{FF2B5EF4-FFF2-40B4-BE49-F238E27FC236}">
                      <a16:creationId xmlns:a16="http://schemas.microsoft.com/office/drawing/2014/main" id="{96A0DFAB-1B0D-C045-A4E7-A67AB0B521F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93" name="AutoShape 977">
                  <a:extLst>
                    <a:ext uri="{FF2B5EF4-FFF2-40B4-BE49-F238E27FC236}">
                      <a16:creationId xmlns:a16="http://schemas.microsoft.com/office/drawing/2014/main" id="{D8947F5E-F7D1-B64E-8558-F6B3FCA1C3DD}"/>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94" name="AutoShape 978">
                  <a:extLst>
                    <a:ext uri="{FF2B5EF4-FFF2-40B4-BE49-F238E27FC236}">
                      <a16:creationId xmlns:a16="http://schemas.microsoft.com/office/drawing/2014/main" id="{1EB4BFCE-7C30-584C-B7B4-818CB34C41C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95" name="Oval 979">
                  <a:extLst>
                    <a:ext uri="{FF2B5EF4-FFF2-40B4-BE49-F238E27FC236}">
                      <a16:creationId xmlns:a16="http://schemas.microsoft.com/office/drawing/2014/main" id="{1A441EBF-90E7-A346-B395-AB5628A9320D}"/>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96" name="Oval 980">
                  <a:extLst>
                    <a:ext uri="{FF2B5EF4-FFF2-40B4-BE49-F238E27FC236}">
                      <a16:creationId xmlns:a16="http://schemas.microsoft.com/office/drawing/2014/main" id="{F646C0CE-064B-8F45-BC86-4C7AC008D46B}"/>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597" name="Oval 981">
                  <a:extLst>
                    <a:ext uri="{FF2B5EF4-FFF2-40B4-BE49-F238E27FC236}">
                      <a16:creationId xmlns:a16="http://schemas.microsoft.com/office/drawing/2014/main" id="{49379C7D-E020-B342-93A3-E8AF6207970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98" name="Rectangle 982">
                  <a:extLst>
                    <a:ext uri="{FF2B5EF4-FFF2-40B4-BE49-F238E27FC236}">
                      <a16:creationId xmlns:a16="http://schemas.microsoft.com/office/drawing/2014/main" id="{084820A8-C10D-2D49-9723-2DF79F9B9FB9}"/>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397" name="Group 932">
              <a:extLst>
                <a:ext uri="{FF2B5EF4-FFF2-40B4-BE49-F238E27FC236}">
                  <a16:creationId xmlns:a16="http://schemas.microsoft.com/office/drawing/2014/main" id="{0D03F1A7-2CEA-8449-B4F3-59622B4BB9F1}"/>
                </a:ext>
              </a:extLst>
            </p:cNvPr>
            <p:cNvGrpSpPr>
              <a:grpSpLocks/>
            </p:cNvGrpSpPr>
            <p:nvPr/>
          </p:nvGrpSpPr>
          <p:grpSpPr bwMode="auto">
            <a:xfrm>
              <a:off x="2122838" y="5630065"/>
              <a:ext cx="347753" cy="680208"/>
              <a:chOff x="7923189" y="2486663"/>
              <a:chExt cx="360362" cy="884586"/>
            </a:xfrm>
          </p:grpSpPr>
          <p:pic>
            <p:nvPicPr>
              <p:cNvPr id="214539" name="Picture 3">
                <a:extLst>
                  <a:ext uri="{FF2B5EF4-FFF2-40B4-BE49-F238E27FC236}">
                    <a16:creationId xmlns:a16="http://schemas.microsoft.com/office/drawing/2014/main" id="{5DE36EB3-3AFF-BA4F-BD6D-409F9CE17ED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540" name="Group 950">
                <a:extLst>
                  <a:ext uri="{FF2B5EF4-FFF2-40B4-BE49-F238E27FC236}">
                    <a16:creationId xmlns:a16="http://schemas.microsoft.com/office/drawing/2014/main" id="{78FA27D7-EDBE-9B42-BE48-BD8D91C4F4B1}"/>
                  </a:ext>
                </a:extLst>
              </p:cNvPr>
              <p:cNvGrpSpPr>
                <a:grpSpLocks/>
              </p:cNvGrpSpPr>
              <p:nvPr/>
            </p:nvGrpSpPr>
            <p:grpSpPr bwMode="auto">
              <a:xfrm>
                <a:off x="7923189" y="2890236"/>
                <a:ext cx="227012" cy="481013"/>
                <a:chOff x="4140" y="429"/>
                <a:chExt cx="1425" cy="2396"/>
              </a:xfrm>
            </p:grpSpPr>
            <p:sp>
              <p:nvSpPr>
                <p:cNvPr id="214541" name="Freeform 951">
                  <a:extLst>
                    <a:ext uri="{FF2B5EF4-FFF2-40B4-BE49-F238E27FC236}">
                      <a16:creationId xmlns:a16="http://schemas.microsoft.com/office/drawing/2014/main" id="{BA79EE71-8A12-4640-8D04-F4A8C1152C63}"/>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42" name="Rectangle 952">
                  <a:extLst>
                    <a:ext uri="{FF2B5EF4-FFF2-40B4-BE49-F238E27FC236}">
                      <a16:creationId xmlns:a16="http://schemas.microsoft.com/office/drawing/2014/main" id="{5BF62D1C-48AC-7D48-95E1-670C967A2D90}"/>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43" name="Freeform 953">
                  <a:extLst>
                    <a:ext uri="{FF2B5EF4-FFF2-40B4-BE49-F238E27FC236}">
                      <a16:creationId xmlns:a16="http://schemas.microsoft.com/office/drawing/2014/main" id="{934C90DD-A5EE-3248-B6FB-FA697019225E}"/>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44" name="Freeform 954">
                  <a:extLst>
                    <a:ext uri="{FF2B5EF4-FFF2-40B4-BE49-F238E27FC236}">
                      <a16:creationId xmlns:a16="http://schemas.microsoft.com/office/drawing/2014/main" id="{EFE7FF54-2122-3B4A-9237-801511A1E85A}"/>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45" name="Rectangle 955">
                  <a:extLst>
                    <a:ext uri="{FF2B5EF4-FFF2-40B4-BE49-F238E27FC236}">
                      <a16:creationId xmlns:a16="http://schemas.microsoft.com/office/drawing/2014/main" id="{AA2E6AFB-B64A-0F47-A889-468715B276EE}"/>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546" name="Group 956">
                  <a:extLst>
                    <a:ext uri="{FF2B5EF4-FFF2-40B4-BE49-F238E27FC236}">
                      <a16:creationId xmlns:a16="http://schemas.microsoft.com/office/drawing/2014/main" id="{03D5C498-2613-CC40-9A1A-88B8C69DB4AC}"/>
                    </a:ext>
                  </a:extLst>
                </p:cNvPr>
                <p:cNvGrpSpPr>
                  <a:grpSpLocks/>
                </p:cNvGrpSpPr>
                <p:nvPr/>
              </p:nvGrpSpPr>
              <p:grpSpPr bwMode="auto">
                <a:xfrm>
                  <a:off x="4749" y="668"/>
                  <a:ext cx="581" cy="145"/>
                  <a:chOff x="614" y="2568"/>
                  <a:chExt cx="725" cy="139"/>
                </a:xfrm>
              </p:grpSpPr>
              <p:sp>
                <p:nvSpPr>
                  <p:cNvPr id="214571" name="AutoShape 957">
                    <a:extLst>
                      <a:ext uri="{FF2B5EF4-FFF2-40B4-BE49-F238E27FC236}">
                        <a16:creationId xmlns:a16="http://schemas.microsoft.com/office/drawing/2014/main" id="{91B8132F-1C0A-5A4C-88EE-B1FD03A61C56}"/>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72" name="AutoShape 958">
                    <a:extLst>
                      <a:ext uri="{FF2B5EF4-FFF2-40B4-BE49-F238E27FC236}">
                        <a16:creationId xmlns:a16="http://schemas.microsoft.com/office/drawing/2014/main" id="{AC41DB90-C49E-1142-883C-9F64F283D5DB}"/>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47" name="Rectangle 959">
                  <a:extLst>
                    <a:ext uri="{FF2B5EF4-FFF2-40B4-BE49-F238E27FC236}">
                      <a16:creationId xmlns:a16="http://schemas.microsoft.com/office/drawing/2014/main" id="{3BFF5039-4721-2E4D-8E36-FCFE445AFDFE}"/>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548" name="Group 960">
                  <a:extLst>
                    <a:ext uri="{FF2B5EF4-FFF2-40B4-BE49-F238E27FC236}">
                      <a16:creationId xmlns:a16="http://schemas.microsoft.com/office/drawing/2014/main" id="{01CD9547-2890-C74D-A640-EC13991ECC83}"/>
                    </a:ext>
                  </a:extLst>
                </p:cNvPr>
                <p:cNvGrpSpPr>
                  <a:grpSpLocks/>
                </p:cNvGrpSpPr>
                <p:nvPr/>
              </p:nvGrpSpPr>
              <p:grpSpPr bwMode="auto">
                <a:xfrm>
                  <a:off x="4747" y="994"/>
                  <a:ext cx="581" cy="134"/>
                  <a:chOff x="614" y="2568"/>
                  <a:chExt cx="725" cy="139"/>
                </a:xfrm>
              </p:grpSpPr>
              <p:sp>
                <p:nvSpPr>
                  <p:cNvPr id="214569" name="AutoShape 961">
                    <a:extLst>
                      <a:ext uri="{FF2B5EF4-FFF2-40B4-BE49-F238E27FC236}">
                        <a16:creationId xmlns:a16="http://schemas.microsoft.com/office/drawing/2014/main" id="{4E7C2351-B99F-FE48-8432-49883E0F2A2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70" name="AutoShape 962">
                    <a:extLst>
                      <a:ext uri="{FF2B5EF4-FFF2-40B4-BE49-F238E27FC236}">
                        <a16:creationId xmlns:a16="http://schemas.microsoft.com/office/drawing/2014/main" id="{70A705C3-0630-7743-85C8-3F5D10E56495}"/>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49" name="Rectangle 963">
                  <a:extLst>
                    <a:ext uri="{FF2B5EF4-FFF2-40B4-BE49-F238E27FC236}">
                      <a16:creationId xmlns:a16="http://schemas.microsoft.com/office/drawing/2014/main" id="{4226CB1D-275D-024A-955F-6BC17F69C5A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50" name="Rectangle 964">
                  <a:extLst>
                    <a:ext uri="{FF2B5EF4-FFF2-40B4-BE49-F238E27FC236}">
                      <a16:creationId xmlns:a16="http://schemas.microsoft.com/office/drawing/2014/main" id="{3F11C6D0-E545-8C46-8D2B-C6F5E282E687}"/>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551" name="Group 965">
                  <a:extLst>
                    <a:ext uri="{FF2B5EF4-FFF2-40B4-BE49-F238E27FC236}">
                      <a16:creationId xmlns:a16="http://schemas.microsoft.com/office/drawing/2014/main" id="{6E742B3E-C6CE-9A42-9D1F-7A80FD035971}"/>
                    </a:ext>
                  </a:extLst>
                </p:cNvPr>
                <p:cNvGrpSpPr>
                  <a:grpSpLocks/>
                </p:cNvGrpSpPr>
                <p:nvPr/>
              </p:nvGrpSpPr>
              <p:grpSpPr bwMode="auto">
                <a:xfrm>
                  <a:off x="4735" y="1627"/>
                  <a:ext cx="582" cy="151"/>
                  <a:chOff x="614" y="2568"/>
                  <a:chExt cx="725" cy="139"/>
                </a:xfrm>
              </p:grpSpPr>
              <p:sp>
                <p:nvSpPr>
                  <p:cNvPr id="214567" name="AutoShape 966">
                    <a:extLst>
                      <a:ext uri="{FF2B5EF4-FFF2-40B4-BE49-F238E27FC236}">
                        <a16:creationId xmlns:a16="http://schemas.microsoft.com/office/drawing/2014/main" id="{26E60C4B-5F3A-244E-A71E-59C43916B1E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68" name="AutoShape 967">
                    <a:extLst>
                      <a:ext uri="{FF2B5EF4-FFF2-40B4-BE49-F238E27FC236}">
                        <a16:creationId xmlns:a16="http://schemas.microsoft.com/office/drawing/2014/main" id="{E3EAF3AD-8DFF-2048-882F-E23E3E9F30F4}"/>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52" name="Freeform 968">
                  <a:extLst>
                    <a:ext uri="{FF2B5EF4-FFF2-40B4-BE49-F238E27FC236}">
                      <a16:creationId xmlns:a16="http://schemas.microsoft.com/office/drawing/2014/main" id="{43AAD801-E54F-A840-B9B9-5106EC5D10E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553" name="Group 969">
                  <a:extLst>
                    <a:ext uri="{FF2B5EF4-FFF2-40B4-BE49-F238E27FC236}">
                      <a16:creationId xmlns:a16="http://schemas.microsoft.com/office/drawing/2014/main" id="{284D7B7E-FA9C-4C42-B210-91742B8823E6}"/>
                    </a:ext>
                  </a:extLst>
                </p:cNvPr>
                <p:cNvGrpSpPr>
                  <a:grpSpLocks/>
                </p:cNvGrpSpPr>
                <p:nvPr/>
              </p:nvGrpSpPr>
              <p:grpSpPr bwMode="auto">
                <a:xfrm>
                  <a:off x="4739" y="1327"/>
                  <a:ext cx="582" cy="139"/>
                  <a:chOff x="614" y="2568"/>
                  <a:chExt cx="725" cy="139"/>
                </a:xfrm>
              </p:grpSpPr>
              <p:sp>
                <p:nvSpPr>
                  <p:cNvPr id="214565" name="AutoShape 970">
                    <a:extLst>
                      <a:ext uri="{FF2B5EF4-FFF2-40B4-BE49-F238E27FC236}">
                        <a16:creationId xmlns:a16="http://schemas.microsoft.com/office/drawing/2014/main" id="{8FED6D26-E27C-5D41-88ED-BAD4B53B514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66" name="AutoShape 971">
                    <a:extLst>
                      <a:ext uri="{FF2B5EF4-FFF2-40B4-BE49-F238E27FC236}">
                        <a16:creationId xmlns:a16="http://schemas.microsoft.com/office/drawing/2014/main" id="{C8D2A46A-8F4E-9848-B2B2-4456B9EE1A09}"/>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554" name="Rectangle 972">
                  <a:extLst>
                    <a:ext uri="{FF2B5EF4-FFF2-40B4-BE49-F238E27FC236}">
                      <a16:creationId xmlns:a16="http://schemas.microsoft.com/office/drawing/2014/main" id="{67D5ECA4-557C-B845-86F6-AC44D0C0D18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55" name="Freeform 973">
                  <a:extLst>
                    <a:ext uri="{FF2B5EF4-FFF2-40B4-BE49-F238E27FC236}">
                      <a16:creationId xmlns:a16="http://schemas.microsoft.com/office/drawing/2014/main" id="{AF3298E6-C14C-CB46-8F61-E0E59FEADA76}"/>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56" name="Freeform 974">
                  <a:extLst>
                    <a:ext uri="{FF2B5EF4-FFF2-40B4-BE49-F238E27FC236}">
                      <a16:creationId xmlns:a16="http://schemas.microsoft.com/office/drawing/2014/main" id="{A56E4D83-9A3E-544A-BA23-873018E427AC}"/>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57" name="Oval 975">
                  <a:extLst>
                    <a:ext uri="{FF2B5EF4-FFF2-40B4-BE49-F238E27FC236}">
                      <a16:creationId xmlns:a16="http://schemas.microsoft.com/office/drawing/2014/main" id="{AEF30947-F8A0-194F-B4BA-4AD952BE3989}"/>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58" name="Freeform 976">
                  <a:extLst>
                    <a:ext uri="{FF2B5EF4-FFF2-40B4-BE49-F238E27FC236}">
                      <a16:creationId xmlns:a16="http://schemas.microsoft.com/office/drawing/2014/main" id="{68DA3ED0-277F-D841-85D5-AA4839025794}"/>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59" name="AutoShape 977">
                  <a:extLst>
                    <a:ext uri="{FF2B5EF4-FFF2-40B4-BE49-F238E27FC236}">
                      <a16:creationId xmlns:a16="http://schemas.microsoft.com/office/drawing/2014/main" id="{E7834B2A-9B47-1041-9D90-15394F42B2C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60" name="AutoShape 978">
                  <a:extLst>
                    <a:ext uri="{FF2B5EF4-FFF2-40B4-BE49-F238E27FC236}">
                      <a16:creationId xmlns:a16="http://schemas.microsoft.com/office/drawing/2014/main" id="{02F3B69F-9FC0-ED46-95EA-40F27E1D120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61" name="Oval 979">
                  <a:extLst>
                    <a:ext uri="{FF2B5EF4-FFF2-40B4-BE49-F238E27FC236}">
                      <a16:creationId xmlns:a16="http://schemas.microsoft.com/office/drawing/2014/main" id="{4DE57B74-718C-334B-8B94-98CC94D52320}"/>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62" name="Oval 980">
                  <a:extLst>
                    <a:ext uri="{FF2B5EF4-FFF2-40B4-BE49-F238E27FC236}">
                      <a16:creationId xmlns:a16="http://schemas.microsoft.com/office/drawing/2014/main" id="{652A99B5-08D3-C64C-96C5-5ECCBF7E110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563" name="Oval 981">
                  <a:extLst>
                    <a:ext uri="{FF2B5EF4-FFF2-40B4-BE49-F238E27FC236}">
                      <a16:creationId xmlns:a16="http://schemas.microsoft.com/office/drawing/2014/main" id="{E9E54174-B84B-9146-8E65-121AE87CE6D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564" name="Rectangle 982">
                  <a:extLst>
                    <a:ext uri="{FF2B5EF4-FFF2-40B4-BE49-F238E27FC236}">
                      <a16:creationId xmlns:a16="http://schemas.microsoft.com/office/drawing/2014/main" id="{704EC13D-5637-0B42-BD20-1DE721BE161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398" name="Group 15">
              <a:extLst>
                <a:ext uri="{FF2B5EF4-FFF2-40B4-BE49-F238E27FC236}">
                  <a16:creationId xmlns:a16="http://schemas.microsoft.com/office/drawing/2014/main" id="{D8E1866F-6854-DA47-9762-C14A87A4DECA}"/>
                </a:ext>
              </a:extLst>
            </p:cNvPr>
            <p:cNvGrpSpPr>
              <a:grpSpLocks/>
            </p:cNvGrpSpPr>
            <p:nvPr/>
          </p:nvGrpSpPr>
          <p:grpSpPr bwMode="auto">
            <a:xfrm>
              <a:off x="7707615" y="4368892"/>
              <a:ext cx="990551" cy="731635"/>
              <a:chOff x="7707615" y="4368892"/>
              <a:chExt cx="990551" cy="731635"/>
            </a:xfrm>
          </p:grpSpPr>
          <p:pic>
            <p:nvPicPr>
              <p:cNvPr id="214439" name="Picture 14">
                <a:extLst>
                  <a:ext uri="{FF2B5EF4-FFF2-40B4-BE49-F238E27FC236}">
                    <a16:creationId xmlns:a16="http://schemas.microsoft.com/office/drawing/2014/main" id="{3BCD9759-5B21-114C-8761-09126950D3C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4440" name="Group 249">
                <a:extLst>
                  <a:ext uri="{FF2B5EF4-FFF2-40B4-BE49-F238E27FC236}">
                    <a16:creationId xmlns:a16="http://schemas.microsoft.com/office/drawing/2014/main" id="{545A4638-7D8B-F449-B237-6472B9C5CF2B}"/>
                  </a:ext>
                </a:extLst>
              </p:cNvPr>
              <p:cNvGrpSpPr>
                <a:grpSpLocks/>
              </p:cNvGrpSpPr>
              <p:nvPr/>
            </p:nvGrpSpPr>
            <p:grpSpPr bwMode="auto">
              <a:xfrm flipH="1">
                <a:off x="7707615" y="4368892"/>
                <a:ext cx="225953" cy="395900"/>
                <a:chOff x="4140" y="429"/>
                <a:chExt cx="1425" cy="2396"/>
              </a:xfrm>
            </p:grpSpPr>
            <p:sp>
              <p:nvSpPr>
                <p:cNvPr id="214507" name="Freeform 250">
                  <a:extLst>
                    <a:ext uri="{FF2B5EF4-FFF2-40B4-BE49-F238E27FC236}">
                      <a16:creationId xmlns:a16="http://schemas.microsoft.com/office/drawing/2014/main" id="{FB58D26C-934D-1247-B2AC-3802534B9715}"/>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971" name="Rectangle 251">
                  <a:extLst>
                    <a:ext uri="{FF2B5EF4-FFF2-40B4-BE49-F238E27FC236}">
                      <a16:creationId xmlns:a16="http://schemas.microsoft.com/office/drawing/2014/main" id="{65302C2E-3662-3D47-B457-2ABF58402C16}"/>
                    </a:ext>
                  </a:extLst>
                </p:cNvPr>
                <p:cNvSpPr>
                  <a:spLocks noChangeArrowheads="1"/>
                </p:cNvSpPr>
                <p:nvPr/>
              </p:nvSpPr>
              <p:spPr bwMode="auto">
                <a:xfrm>
                  <a:off x="4204" y="425"/>
                  <a:ext cx="1051" cy="2259"/>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509" name="Freeform 252">
                  <a:extLst>
                    <a:ext uri="{FF2B5EF4-FFF2-40B4-BE49-F238E27FC236}">
                      <a16:creationId xmlns:a16="http://schemas.microsoft.com/office/drawing/2014/main" id="{A431C36B-24D9-1546-B351-A1FE2329624D}"/>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10" name="Freeform 253">
                  <a:extLst>
                    <a:ext uri="{FF2B5EF4-FFF2-40B4-BE49-F238E27FC236}">
                      <a16:creationId xmlns:a16="http://schemas.microsoft.com/office/drawing/2014/main" id="{4383C380-326F-3C48-9ACE-950CF0D017E9}"/>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974" name="Rectangle 254">
                  <a:extLst>
                    <a:ext uri="{FF2B5EF4-FFF2-40B4-BE49-F238E27FC236}">
                      <a16:creationId xmlns:a16="http://schemas.microsoft.com/office/drawing/2014/main" id="{DCE11187-1669-A547-907A-C9F158F5E0D1}"/>
                    </a:ext>
                  </a:extLst>
                </p:cNvPr>
                <p:cNvSpPr>
                  <a:spLocks noChangeArrowheads="1"/>
                </p:cNvSpPr>
                <p:nvPr/>
              </p:nvSpPr>
              <p:spPr bwMode="auto">
                <a:xfrm>
                  <a:off x="4214" y="685"/>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512" name="Group 255">
                  <a:extLst>
                    <a:ext uri="{FF2B5EF4-FFF2-40B4-BE49-F238E27FC236}">
                      <a16:creationId xmlns:a16="http://schemas.microsoft.com/office/drawing/2014/main" id="{990375B8-5CF9-284F-9EF8-6B9193FD690A}"/>
                    </a:ext>
                  </a:extLst>
                </p:cNvPr>
                <p:cNvGrpSpPr>
                  <a:grpSpLocks/>
                </p:cNvGrpSpPr>
                <p:nvPr/>
              </p:nvGrpSpPr>
              <p:grpSpPr bwMode="auto">
                <a:xfrm>
                  <a:off x="4749" y="668"/>
                  <a:ext cx="581" cy="145"/>
                  <a:chOff x="614" y="2568"/>
                  <a:chExt cx="725" cy="139"/>
                </a:xfrm>
              </p:grpSpPr>
              <p:sp>
                <p:nvSpPr>
                  <p:cNvPr id="1000" name="AutoShape 256">
                    <a:extLst>
                      <a:ext uri="{FF2B5EF4-FFF2-40B4-BE49-F238E27FC236}">
                        <a16:creationId xmlns:a16="http://schemas.microsoft.com/office/drawing/2014/main" id="{BCE01474-1697-9845-A36F-44B56DC3FB28}"/>
                      </a:ext>
                    </a:extLst>
                  </p:cNvPr>
                  <p:cNvSpPr>
                    <a:spLocks noChangeArrowheads="1"/>
                  </p:cNvSpPr>
                  <p:nvPr/>
                </p:nvSpPr>
                <p:spPr bwMode="auto">
                  <a:xfrm>
                    <a:off x="646" y="2566"/>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01" name="AutoShape 257">
                    <a:extLst>
                      <a:ext uri="{FF2B5EF4-FFF2-40B4-BE49-F238E27FC236}">
                        <a16:creationId xmlns:a16="http://schemas.microsoft.com/office/drawing/2014/main" id="{E67735CE-42B1-0644-8805-47682EB2CEC6}"/>
                      </a:ext>
                    </a:extLst>
                  </p:cNvPr>
                  <p:cNvSpPr>
                    <a:spLocks noChangeArrowheads="1"/>
                  </p:cNvSpPr>
                  <p:nvPr/>
                </p:nvSpPr>
                <p:spPr bwMode="auto">
                  <a:xfrm>
                    <a:off x="659" y="2584"/>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976" name="Rectangle 258">
                  <a:extLst>
                    <a:ext uri="{FF2B5EF4-FFF2-40B4-BE49-F238E27FC236}">
                      <a16:creationId xmlns:a16="http://schemas.microsoft.com/office/drawing/2014/main" id="{D1183BDC-3751-0D40-AF16-7EBEFA471653}"/>
                    </a:ext>
                  </a:extLst>
                </p:cNvPr>
                <p:cNvSpPr>
                  <a:spLocks noChangeArrowheads="1"/>
                </p:cNvSpPr>
                <p:nvPr/>
              </p:nvSpPr>
              <p:spPr bwMode="auto">
                <a:xfrm>
                  <a:off x="4224" y="1012"/>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514" name="Group 259">
                  <a:extLst>
                    <a:ext uri="{FF2B5EF4-FFF2-40B4-BE49-F238E27FC236}">
                      <a16:creationId xmlns:a16="http://schemas.microsoft.com/office/drawing/2014/main" id="{601517E3-C345-9B42-B1E3-85EB550F6D0F}"/>
                    </a:ext>
                  </a:extLst>
                </p:cNvPr>
                <p:cNvGrpSpPr>
                  <a:grpSpLocks/>
                </p:cNvGrpSpPr>
                <p:nvPr/>
              </p:nvGrpSpPr>
              <p:grpSpPr bwMode="auto">
                <a:xfrm>
                  <a:off x="4747" y="994"/>
                  <a:ext cx="581" cy="134"/>
                  <a:chOff x="614" y="2568"/>
                  <a:chExt cx="725" cy="139"/>
                </a:xfrm>
              </p:grpSpPr>
              <p:sp>
                <p:nvSpPr>
                  <p:cNvPr id="998" name="AutoShape 260">
                    <a:extLst>
                      <a:ext uri="{FF2B5EF4-FFF2-40B4-BE49-F238E27FC236}">
                        <a16:creationId xmlns:a16="http://schemas.microsoft.com/office/drawing/2014/main" id="{9BBD73B2-30D3-F543-9F93-BB96C0EA4592}"/>
                      </a:ext>
                    </a:extLst>
                  </p:cNvPr>
                  <p:cNvSpPr>
                    <a:spLocks noChangeArrowheads="1"/>
                  </p:cNvSpPr>
                  <p:nvPr/>
                </p:nvSpPr>
                <p:spPr bwMode="auto">
                  <a:xfrm>
                    <a:off x="611" y="2566"/>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99" name="AutoShape 261">
                    <a:extLst>
                      <a:ext uri="{FF2B5EF4-FFF2-40B4-BE49-F238E27FC236}">
                        <a16:creationId xmlns:a16="http://schemas.microsoft.com/office/drawing/2014/main" id="{C15B9CE5-6342-FC47-890E-3DE9B4B6C44D}"/>
                      </a:ext>
                    </a:extLst>
                  </p:cNvPr>
                  <p:cNvSpPr>
                    <a:spLocks noChangeArrowheads="1"/>
                  </p:cNvSpPr>
                  <p:nvPr/>
                </p:nvSpPr>
                <p:spPr bwMode="auto">
                  <a:xfrm>
                    <a:off x="624" y="2586"/>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978" name="Rectangle 262">
                  <a:extLst>
                    <a:ext uri="{FF2B5EF4-FFF2-40B4-BE49-F238E27FC236}">
                      <a16:creationId xmlns:a16="http://schemas.microsoft.com/office/drawing/2014/main" id="{08BF4B3F-334E-B84F-BD21-1D8E4CCAE115}"/>
                    </a:ext>
                  </a:extLst>
                </p:cNvPr>
                <p:cNvSpPr>
                  <a:spLocks noChangeArrowheads="1"/>
                </p:cNvSpPr>
                <p:nvPr/>
              </p:nvSpPr>
              <p:spPr bwMode="auto">
                <a:xfrm>
                  <a:off x="4224" y="1358"/>
                  <a:ext cx="591" cy="2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79" name="Rectangle 263">
                  <a:extLst>
                    <a:ext uri="{FF2B5EF4-FFF2-40B4-BE49-F238E27FC236}">
                      <a16:creationId xmlns:a16="http://schemas.microsoft.com/office/drawing/2014/main" id="{66868866-1B9E-2D47-AA03-F94E46A0DCC5}"/>
                    </a:ext>
                  </a:extLst>
                </p:cNvPr>
                <p:cNvSpPr>
                  <a:spLocks noChangeArrowheads="1"/>
                </p:cNvSpPr>
                <p:nvPr/>
              </p:nvSpPr>
              <p:spPr bwMode="auto">
                <a:xfrm>
                  <a:off x="4234" y="1627"/>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517" name="Group 264">
                  <a:extLst>
                    <a:ext uri="{FF2B5EF4-FFF2-40B4-BE49-F238E27FC236}">
                      <a16:creationId xmlns:a16="http://schemas.microsoft.com/office/drawing/2014/main" id="{A0EE9E27-0661-B84B-8F3D-9C8510F42593}"/>
                    </a:ext>
                  </a:extLst>
                </p:cNvPr>
                <p:cNvGrpSpPr>
                  <a:grpSpLocks/>
                </p:cNvGrpSpPr>
                <p:nvPr/>
              </p:nvGrpSpPr>
              <p:grpSpPr bwMode="auto">
                <a:xfrm>
                  <a:off x="4735" y="1627"/>
                  <a:ext cx="582" cy="151"/>
                  <a:chOff x="614" y="2568"/>
                  <a:chExt cx="725" cy="139"/>
                </a:xfrm>
              </p:grpSpPr>
              <p:sp>
                <p:nvSpPr>
                  <p:cNvPr id="996" name="AutoShape 265">
                    <a:extLst>
                      <a:ext uri="{FF2B5EF4-FFF2-40B4-BE49-F238E27FC236}">
                        <a16:creationId xmlns:a16="http://schemas.microsoft.com/office/drawing/2014/main" id="{9DCA2718-B1F6-2244-AFCA-B960F4F6BC23}"/>
                      </a:ext>
                    </a:extLst>
                  </p:cNvPr>
                  <p:cNvSpPr>
                    <a:spLocks noChangeArrowheads="1"/>
                  </p:cNvSpPr>
                  <p:nvPr/>
                </p:nvSpPr>
                <p:spPr bwMode="auto">
                  <a:xfrm>
                    <a:off x="614" y="2568"/>
                    <a:ext cx="711"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97" name="AutoShape 266">
                    <a:extLst>
                      <a:ext uri="{FF2B5EF4-FFF2-40B4-BE49-F238E27FC236}">
                        <a16:creationId xmlns:a16="http://schemas.microsoft.com/office/drawing/2014/main" id="{9D04F19F-82C7-CD45-B603-E1678F4CA19D}"/>
                      </a:ext>
                    </a:extLst>
                  </p:cNvPr>
                  <p:cNvSpPr>
                    <a:spLocks noChangeArrowheads="1"/>
                  </p:cNvSpPr>
                  <p:nvPr/>
                </p:nvSpPr>
                <p:spPr bwMode="auto">
                  <a:xfrm>
                    <a:off x="626" y="2585"/>
                    <a:ext cx="674"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214518" name="Freeform 267">
                  <a:extLst>
                    <a:ext uri="{FF2B5EF4-FFF2-40B4-BE49-F238E27FC236}">
                      <a16:creationId xmlns:a16="http://schemas.microsoft.com/office/drawing/2014/main" id="{1B0EF3F8-744F-5343-AEDA-4EA404B50471}"/>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519" name="Group 268">
                  <a:extLst>
                    <a:ext uri="{FF2B5EF4-FFF2-40B4-BE49-F238E27FC236}">
                      <a16:creationId xmlns:a16="http://schemas.microsoft.com/office/drawing/2014/main" id="{6CDE9642-131D-C943-BED9-DE3B0D79D775}"/>
                    </a:ext>
                  </a:extLst>
                </p:cNvPr>
                <p:cNvGrpSpPr>
                  <a:grpSpLocks/>
                </p:cNvGrpSpPr>
                <p:nvPr/>
              </p:nvGrpSpPr>
              <p:grpSpPr bwMode="auto">
                <a:xfrm>
                  <a:off x="4739" y="1327"/>
                  <a:ext cx="582" cy="139"/>
                  <a:chOff x="614" y="2568"/>
                  <a:chExt cx="725" cy="139"/>
                </a:xfrm>
              </p:grpSpPr>
              <p:sp>
                <p:nvSpPr>
                  <p:cNvPr id="994" name="AutoShape 269">
                    <a:extLst>
                      <a:ext uri="{FF2B5EF4-FFF2-40B4-BE49-F238E27FC236}">
                        <a16:creationId xmlns:a16="http://schemas.microsoft.com/office/drawing/2014/main" id="{D4492096-351F-1B46-88EC-7C66E8E11228}"/>
                      </a:ext>
                    </a:extLst>
                  </p:cNvPr>
                  <p:cNvSpPr>
                    <a:spLocks noChangeArrowheads="1"/>
                  </p:cNvSpPr>
                  <p:nvPr/>
                </p:nvSpPr>
                <p:spPr bwMode="auto">
                  <a:xfrm>
                    <a:off x="646" y="2541"/>
                    <a:ext cx="698"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95" name="AutoShape 270">
                    <a:extLst>
                      <a:ext uri="{FF2B5EF4-FFF2-40B4-BE49-F238E27FC236}">
                        <a16:creationId xmlns:a16="http://schemas.microsoft.com/office/drawing/2014/main" id="{0EE67903-F639-F641-8C3D-290FEA9FDB21}"/>
                      </a:ext>
                    </a:extLst>
                  </p:cNvPr>
                  <p:cNvSpPr>
                    <a:spLocks noChangeArrowheads="1"/>
                  </p:cNvSpPr>
                  <p:nvPr/>
                </p:nvSpPr>
                <p:spPr bwMode="auto">
                  <a:xfrm>
                    <a:off x="659" y="2560"/>
                    <a:ext cx="661" cy="13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983" name="Rectangle 271">
                  <a:extLst>
                    <a:ext uri="{FF2B5EF4-FFF2-40B4-BE49-F238E27FC236}">
                      <a16:creationId xmlns:a16="http://schemas.microsoft.com/office/drawing/2014/main" id="{9B6F5948-7B18-7444-B017-378F820D7D58}"/>
                    </a:ext>
                  </a:extLst>
                </p:cNvPr>
                <p:cNvSpPr>
                  <a:spLocks noChangeArrowheads="1"/>
                </p:cNvSpPr>
                <p:nvPr/>
              </p:nvSpPr>
              <p:spPr bwMode="auto">
                <a:xfrm>
                  <a:off x="5256" y="425"/>
                  <a:ext cx="60" cy="226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521" name="Freeform 272">
                  <a:extLst>
                    <a:ext uri="{FF2B5EF4-FFF2-40B4-BE49-F238E27FC236}">
                      <a16:creationId xmlns:a16="http://schemas.microsoft.com/office/drawing/2014/main" id="{74A0B2B4-82A1-D04F-A6F9-F637E9C3FA4B}"/>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522" name="Freeform 273">
                  <a:extLst>
                    <a:ext uri="{FF2B5EF4-FFF2-40B4-BE49-F238E27FC236}">
                      <a16:creationId xmlns:a16="http://schemas.microsoft.com/office/drawing/2014/main" id="{A674C7C3-A1F0-F047-85E4-D70E3B0FEB30}"/>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986" name="Oval 274">
                  <a:extLst>
                    <a:ext uri="{FF2B5EF4-FFF2-40B4-BE49-F238E27FC236}">
                      <a16:creationId xmlns:a16="http://schemas.microsoft.com/office/drawing/2014/main" id="{3D83778D-962B-794B-AF8F-5038F5E44793}"/>
                    </a:ext>
                  </a:extLst>
                </p:cNvPr>
                <p:cNvSpPr>
                  <a:spLocks noChangeArrowheads="1"/>
                </p:cNvSpPr>
                <p:nvPr/>
              </p:nvSpPr>
              <p:spPr bwMode="auto">
                <a:xfrm>
                  <a:off x="5516" y="2588"/>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524" name="Freeform 275">
                  <a:extLst>
                    <a:ext uri="{FF2B5EF4-FFF2-40B4-BE49-F238E27FC236}">
                      <a16:creationId xmlns:a16="http://schemas.microsoft.com/office/drawing/2014/main" id="{9AADAACB-A17A-6741-B747-5F9F17B9106D}"/>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988" name="AutoShape 276">
                  <a:extLst>
                    <a:ext uri="{FF2B5EF4-FFF2-40B4-BE49-F238E27FC236}">
                      <a16:creationId xmlns:a16="http://schemas.microsoft.com/office/drawing/2014/main" id="{D1AA7672-D337-5F4D-A5E3-73639F1FAF4F}"/>
                    </a:ext>
                  </a:extLst>
                </p:cNvPr>
                <p:cNvSpPr>
                  <a:spLocks noChangeArrowheads="1"/>
                </p:cNvSpPr>
                <p:nvPr/>
              </p:nvSpPr>
              <p:spPr bwMode="auto">
                <a:xfrm>
                  <a:off x="4144" y="2655"/>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89" name="AutoShape 277">
                  <a:extLst>
                    <a:ext uri="{FF2B5EF4-FFF2-40B4-BE49-F238E27FC236}">
                      <a16:creationId xmlns:a16="http://schemas.microsoft.com/office/drawing/2014/main" id="{DA4DF090-AE22-A54B-B1AD-BCBE6BD640C5}"/>
                    </a:ext>
                  </a:extLst>
                </p:cNvPr>
                <p:cNvSpPr>
                  <a:spLocks noChangeArrowheads="1"/>
                </p:cNvSpPr>
                <p:nvPr/>
              </p:nvSpPr>
              <p:spPr bwMode="auto">
                <a:xfrm>
                  <a:off x="4204" y="2684"/>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90" name="Oval 278">
                  <a:extLst>
                    <a:ext uri="{FF2B5EF4-FFF2-40B4-BE49-F238E27FC236}">
                      <a16:creationId xmlns:a16="http://schemas.microsoft.com/office/drawing/2014/main" id="{F221E6C5-36EF-6C48-A68C-81A3E0969972}"/>
                    </a:ext>
                  </a:extLst>
                </p:cNvPr>
                <p:cNvSpPr>
                  <a:spLocks noChangeArrowheads="1"/>
                </p:cNvSpPr>
                <p:nvPr/>
              </p:nvSpPr>
              <p:spPr bwMode="auto">
                <a:xfrm>
                  <a:off x="4314" y="2357"/>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91" name="Oval 279">
                  <a:extLst>
                    <a:ext uri="{FF2B5EF4-FFF2-40B4-BE49-F238E27FC236}">
                      <a16:creationId xmlns:a16="http://schemas.microsoft.com/office/drawing/2014/main" id="{3FAA8ECB-A278-8346-8C6D-8420A2CC8912}"/>
                    </a:ext>
                  </a:extLst>
                </p:cNvPr>
                <p:cNvSpPr>
                  <a:spLocks noChangeArrowheads="1"/>
                </p:cNvSpPr>
                <p:nvPr/>
              </p:nvSpPr>
              <p:spPr bwMode="auto">
                <a:xfrm>
                  <a:off x="4485" y="2357"/>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Aft>
                      <a:spcPts val="0"/>
                    </a:spcAft>
                    <a:defRPr/>
                  </a:pPr>
                  <a:endParaRPr lang="en-US" dirty="0">
                    <a:solidFill>
                      <a:srgbClr val="FF0000"/>
                    </a:solidFill>
                    <a:cs typeface="+mn-cs"/>
                  </a:endParaRPr>
                </a:p>
              </p:txBody>
            </p:sp>
            <p:sp>
              <p:nvSpPr>
                <p:cNvPr id="992" name="Oval 280">
                  <a:extLst>
                    <a:ext uri="{FF2B5EF4-FFF2-40B4-BE49-F238E27FC236}">
                      <a16:creationId xmlns:a16="http://schemas.microsoft.com/office/drawing/2014/main" id="{BA13D755-DBC5-9940-945C-18BC3EAF8015}"/>
                    </a:ext>
                  </a:extLst>
                </p:cNvPr>
                <p:cNvSpPr>
                  <a:spLocks noChangeArrowheads="1"/>
                </p:cNvSpPr>
                <p:nvPr/>
              </p:nvSpPr>
              <p:spPr bwMode="auto">
                <a:xfrm>
                  <a:off x="4665" y="2357"/>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993" name="Rectangle 281">
                  <a:extLst>
                    <a:ext uri="{FF2B5EF4-FFF2-40B4-BE49-F238E27FC236}">
                      <a16:creationId xmlns:a16="http://schemas.microsoft.com/office/drawing/2014/main" id="{281DE436-01CE-6245-9466-1E760328087F}"/>
                    </a:ext>
                  </a:extLst>
                </p:cNvPr>
                <p:cNvSpPr>
                  <a:spLocks noChangeArrowheads="1"/>
                </p:cNvSpPr>
                <p:nvPr/>
              </p:nvSpPr>
              <p:spPr bwMode="auto">
                <a:xfrm>
                  <a:off x="5065" y="1809"/>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grpSp>
            <p:nvGrpSpPr>
              <p:cNvPr id="214441" name="Group 249">
                <a:extLst>
                  <a:ext uri="{FF2B5EF4-FFF2-40B4-BE49-F238E27FC236}">
                    <a16:creationId xmlns:a16="http://schemas.microsoft.com/office/drawing/2014/main" id="{35F1932C-326D-0146-A9A4-DA9DFE91851A}"/>
                  </a:ext>
                </a:extLst>
              </p:cNvPr>
              <p:cNvGrpSpPr>
                <a:grpSpLocks/>
              </p:cNvGrpSpPr>
              <p:nvPr/>
            </p:nvGrpSpPr>
            <p:grpSpPr bwMode="auto">
              <a:xfrm flipH="1">
                <a:off x="7939866" y="4369199"/>
                <a:ext cx="225953" cy="395900"/>
                <a:chOff x="4140" y="429"/>
                <a:chExt cx="1425" cy="2396"/>
              </a:xfrm>
            </p:grpSpPr>
            <p:sp>
              <p:nvSpPr>
                <p:cNvPr id="214475" name="Freeform 250">
                  <a:extLst>
                    <a:ext uri="{FF2B5EF4-FFF2-40B4-BE49-F238E27FC236}">
                      <a16:creationId xmlns:a16="http://schemas.microsoft.com/office/drawing/2014/main" id="{58CA36AC-C4F2-7143-8A51-7767B09075C1}"/>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04" name="Rectangle 251">
                  <a:extLst>
                    <a:ext uri="{FF2B5EF4-FFF2-40B4-BE49-F238E27FC236}">
                      <a16:creationId xmlns:a16="http://schemas.microsoft.com/office/drawing/2014/main" id="{5BBE273B-E2F7-D042-A54D-C993852B4D3D}"/>
                    </a:ext>
                  </a:extLst>
                </p:cNvPr>
                <p:cNvSpPr>
                  <a:spLocks noChangeArrowheads="1"/>
                </p:cNvSpPr>
                <p:nvPr/>
              </p:nvSpPr>
              <p:spPr bwMode="auto">
                <a:xfrm>
                  <a:off x="4207" y="404"/>
                  <a:ext cx="1051" cy="230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477" name="Freeform 252">
                  <a:extLst>
                    <a:ext uri="{FF2B5EF4-FFF2-40B4-BE49-F238E27FC236}">
                      <a16:creationId xmlns:a16="http://schemas.microsoft.com/office/drawing/2014/main" id="{C776B47F-7FD8-B441-944A-621470F36FC8}"/>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78" name="Freeform 253">
                  <a:extLst>
                    <a:ext uri="{FF2B5EF4-FFF2-40B4-BE49-F238E27FC236}">
                      <a16:creationId xmlns:a16="http://schemas.microsoft.com/office/drawing/2014/main" id="{8466434E-4A0E-504B-8FE4-D7613363DEE1}"/>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07" name="Rectangle 254">
                  <a:extLst>
                    <a:ext uri="{FF2B5EF4-FFF2-40B4-BE49-F238E27FC236}">
                      <a16:creationId xmlns:a16="http://schemas.microsoft.com/office/drawing/2014/main" id="{62B93510-50B3-9944-A74E-B4E7B09B0114}"/>
                    </a:ext>
                  </a:extLst>
                </p:cNvPr>
                <p:cNvSpPr>
                  <a:spLocks noChangeArrowheads="1"/>
                </p:cNvSpPr>
                <p:nvPr/>
              </p:nvSpPr>
              <p:spPr bwMode="auto">
                <a:xfrm>
                  <a:off x="4207" y="693"/>
                  <a:ext cx="60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480" name="Group 255">
                  <a:extLst>
                    <a:ext uri="{FF2B5EF4-FFF2-40B4-BE49-F238E27FC236}">
                      <a16:creationId xmlns:a16="http://schemas.microsoft.com/office/drawing/2014/main" id="{BA5EECC9-0945-AB4F-B835-A1970B1AB577}"/>
                    </a:ext>
                  </a:extLst>
                </p:cNvPr>
                <p:cNvGrpSpPr>
                  <a:grpSpLocks/>
                </p:cNvGrpSpPr>
                <p:nvPr/>
              </p:nvGrpSpPr>
              <p:grpSpPr bwMode="auto">
                <a:xfrm>
                  <a:off x="4749" y="668"/>
                  <a:ext cx="581" cy="145"/>
                  <a:chOff x="614" y="2568"/>
                  <a:chExt cx="725" cy="139"/>
                </a:xfrm>
              </p:grpSpPr>
              <p:sp>
                <p:nvSpPr>
                  <p:cNvPr id="1033" name="AutoShape 256">
                    <a:extLst>
                      <a:ext uri="{FF2B5EF4-FFF2-40B4-BE49-F238E27FC236}">
                        <a16:creationId xmlns:a16="http://schemas.microsoft.com/office/drawing/2014/main" id="{193AEA28-F13F-C042-82FC-1733A7A6B80B}"/>
                      </a:ext>
                    </a:extLst>
                  </p:cNvPr>
                  <p:cNvSpPr>
                    <a:spLocks noChangeArrowheads="1"/>
                  </p:cNvSpPr>
                  <p:nvPr/>
                </p:nvSpPr>
                <p:spPr bwMode="auto">
                  <a:xfrm>
                    <a:off x="612" y="2564"/>
                    <a:ext cx="725" cy="12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34" name="AutoShape 257">
                    <a:extLst>
                      <a:ext uri="{FF2B5EF4-FFF2-40B4-BE49-F238E27FC236}">
                        <a16:creationId xmlns:a16="http://schemas.microsoft.com/office/drawing/2014/main" id="{78A4EFB8-9EC9-164C-A0D2-6A616DA96AF8}"/>
                      </a:ext>
                    </a:extLst>
                  </p:cNvPr>
                  <p:cNvSpPr>
                    <a:spLocks noChangeArrowheads="1"/>
                  </p:cNvSpPr>
                  <p:nvPr/>
                </p:nvSpPr>
                <p:spPr bwMode="auto">
                  <a:xfrm>
                    <a:off x="625" y="2582"/>
                    <a:ext cx="700" cy="8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009" name="Rectangle 258">
                  <a:extLst>
                    <a:ext uri="{FF2B5EF4-FFF2-40B4-BE49-F238E27FC236}">
                      <a16:creationId xmlns:a16="http://schemas.microsoft.com/office/drawing/2014/main" id="{63FEDA8D-55C8-7F49-BC3C-444A45A9D5C9}"/>
                    </a:ext>
                  </a:extLst>
                </p:cNvPr>
                <p:cNvSpPr>
                  <a:spLocks noChangeArrowheads="1"/>
                </p:cNvSpPr>
                <p:nvPr/>
              </p:nvSpPr>
              <p:spPr bwMode="auto">
                <a:xfrm>
                  <a:off x="4227" y="1019"/>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482" name="Group 259">
                  <a:extLst>
                    <a:ext uri="{FF2B5EF4-FFF2-40B4-BE49-F238E27FC236}">
                      <a16:creationId xmlns:a16="http://schemas.microsoft.com/office/drawing/2014/main" id="{3BEB1F80-FFE7-3546-8E7A-FBF3400E9469}"/>
                    </a:ext>
                  </a:extLst>
                </p:cNvPr>
                <p:cNvGrpSpPr>
                  <a:grpSpLocks/>
                </p:cNvGrpSpPr>
                <p:nvPr/>
              </p:nvGrpSpPr>
              <p:grpSpPr bwMode="auto">
                <a:xfrm>
                  <a:off x="4747" y="994"/>
                  <a:ext cx="581" cy="134"/>
                  <a:chOff x="614" y="2568"/>
                  <a:chExt cx="725" cy="139"/>
                </a:xfrm>
              </p:grpSpPr>
              <p:sp>
                <p:nvSpPr>
                  <p:cNvPr id="1031" name="AutoShape 260">
                    <a:extLst>
                      <a:ext uri="{FF2B5EF4-FFF2-40B4-BE49-F238E27FC236}">
                        <a16:creationId xmlns:a16="http://schemas.microsoft.com/office/drawing/2014/main" id="{E38C416B-CFBE-9640-89DC-752097E578BC}"/>
                      </a:ext>
                    </a:extLst>
                  </p:cNvPr>
                  <p:cNvSpPr>
                    <a:spLocks noChangeArrowheads="1"/>
                  </p:cNvSpPr>
                  <p:nvPr/>
                </p:nvSpPr>
                <p:spPr bwMode="auto">
                  <a:xfrm>
                    <a:off x="615" y="2564"/>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32" name="AutoShape 261">
                    <a:extLst>
                      <a:ext uri="{FF2B5EF4-FFF2-40B4-BE49-F238E27FC236}">
                        <a16:creationId xmlns:a16="http://schemas.microsoft.com/office/drawing/2014/main" id="{2D82F72C-6E9D-0B4B-8C62-1153FEA5EAFD}"/>
                      </a:ext>
                    </a:extLst>
                  </p:cNvPr>
                  <p:cNvSpPr>
                    <a:spLocks noChangeArrowheads="1"/>
                  </p:cNvSpPr>
                  <p:nvPr/>
                </p:nvSpPr>
                <p:spPr bwMode="auto">
                  <a:xfrm>
                    <a:off x="627" y="2584"/>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011" name="Rectangle 262">
                  <a:extLst>
                    <a:ext uri="{FF2B5EF4-FFF2-40B4-BE49-F238E27FC236}">
                      <a16:creationId xmlns:a16="http://schemas.microsoft.com/office/drawing/2014/main" id="{8CEE0B6A-FBE5-1943-AE4A-4FC25DBD7DB4}"/>
                    </a:ext>
                  </a:extLst>
                </p:cNvPr>
                <p:cNvSpPr>
                  <a:spLocks noChangeArrowheads="1"/>
                </p:cNvSpPr>
                <p:nvPr/>
              </p:nvSpPr>
              <p:spPr bwMode="auto">
                <a:xfrm>
                  <a:off x="4217" y="1356"/>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12" name="Rectangle 263">
                  <a:extLst>
                    <a:ext uri="{FF2B5EF4-FFF2-40B4-BE49-F238E27FC236}">
                      <a16:creationId xmlns:a16="http://schemas.microsoft.com/office/drawing/2014/main" id="{C1C46E5B-0462-424F-BD79-914CF05F284F}"/>
                    </a:ext>
                  </a:extLst>
                </p:cNvPr>
                <p:cNvSpPr>
                  <a:spLocks noChangeArrowheads="1"/>
                </p:cNvSpPr>
                <p:nvPr/>
              </p:nvSpPr>
              <p:spPr bwMode="auto">
                <a:xfrm>
                  <a:off x="4227" y="1654"/>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485" name="Group 264">
                  <a:extLst>
                    <a:ext uri="{FF2B5EF4-FFF2-40B4-BE49-F238E27FC236}">
                      <a16:creationId xmlns:a16="http://schemas.microsoft.com/office/drawing/2014/main" id="{9AEA0B16-12AF-D24D-A5C8-F942794D7C92}"/>
                    </a:ext>
                  </a:extLst>
                </p:cNvPr>
                <p:cNvGrpSpPr>
                  <a:grpSpLocks/>
                </p:cNvGrpSpPr>
                <p:nvPr/>
              </p:nvGrpSpPr>
              <p:grpSpPr bwMode="auto">
                <a:xfrm>
                  <a:off x="4735" y="1627"/>
                  <a:ext cx="582" cy="151"/>
                  <a:chOff x="614" y="2568"/>
                  <a:chExt cx="725" cy="139"/>
                </a:xfrm>
              </p:grpSpPr>
              <p:sp>
                <p:nvSpPr>
                  <p:cNvPr id="1029" name="AutoShape 265">
                    <a:extLst>
                      <a:ext uri="{FF2B5EF4-FFF2-40B4-BE49-F238E27FC236}">
                        <a16:creationId xmlns:a16="http://schemas.microsoft.com/office/drawing/2014/main" id="{CB620330-9C28-5D47-9603-8259AB9CF278}"/>
                      </a:ext>
                    </a:extLst>
                  </p:cNvPr>
                  <p:cNvSpPr>
                    <a:spLocks noChangeArrowheads="1"/>
                  </p:cNvSpPr>
                  <p:nvPr/>
                </p:nvSpPr>
                <p:spPr bwMode="auto">
                  <a:xfrm>
                    <a:off x="617" y="2566"/>
                    <a:ext cx="71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30" name="AutoShape 266">
                    <a:extLst>
                      <a:ext uri="{FF2B5EF4-FFF2-40B4-BE49-F238E27FC236}">
                        <a16:creationId xmlns:a16="http://schemas.microsoft.com/office/drawing/2014/main" id="{32016C95-9717-D047-94D8-D0E99634C98A}"/>
                      </a:ext>
                    </a:extLst>
                  </p:cNvPr>
                  <p:cNvSpPr>
                    <a:spLocks noChangeArrowheads="1"/>
                  </p:cNvSpPr>
                  <p:nvPr/>
                </p:nvSpPr>
                <p:spPr bwMode="auto">
                  <a:xfrm>
                    <a:off x="630" y="2584"/>
                    <a:ext cx="674"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214486" name="Freeform 267">
                  <a:extLst>
                    <a:ext uri="{FF2B5EF4-FFF2-40B4-BE49-F238E27FC236}">
                      <a16:creationId xmlns:a16="http://schemas.microsoft.com/office/drawing/2014/main" id="{ADEBFF28-FA5A-7845-B5DE-F597540D1D0C}"/>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487" name="Group 268">
                  <a:extLst>
                    <a:ext uri="{FF2B5EF4-FFF2-40B4-BE49-F238E27FC236}">
                      <a16:creationId xmlns:a16="http://schemas.microsoft.com/office/drawing/2014/main" id="{6DAFC9B9-83CE-314E-9AA8-06487C5CE302}"/>
                    </a:ext>
                  </a:extLst>
                </p:cNvPr>
                <p:cNvGrpSpPr>
                  <a:grpSpLocks/>
                </p:cNvGrpSpPr>
                <p:nvPr/>
              </p:nvGrpSpPr>
              <p:grpSpPr bwMode="auto">
                <a:xfrm>
                  <a:off x="4739" y="1327"/>
                  <a:ext cx="582" cy="139"/>
                  <a:chOff x="614" y="2568"/>
                  <a:chExt cx="725" cy="139"/>
                </a:xfrm>
              </p:grpSpPr>
              <p:sp>
                <p:nvSpPr>
                  <p:cNvPr id="1027" name="AutoShape 269">
                    <a:extLst>
                      <a:ext uri="{FF2B5EF4-FFF2-40B4-BE49-F238E27FC236}">
                        <a16:creationId xmlns:a16="http://schemas.microsoft.com/office/drawing/2014/main" id="{8D23CFC1-3A63-3D45-A5BB-EF2A6C7672CB}"/>
                      </a:ext>
                    </a:extLst>
                  </p:cNvPr>
                  <p:cNvSpPr>
                    <a:spLocks noChangeArrowheads="1"/>
                  </p:cNvSpPr>
                  <p:nvPr/>
                </p:nvSpPr>
                <p:spPr bwMode="auto">
                  <a:xfrm>
                    <a:off x="612" y="2568"/>
                    <a:ext cx="761" cy="13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28" name="AutoShape 270">
                    <a:extLst>
                      <a:ext uri="{FF2B5EF4-FFF2-40B4-BE49-F238E27FC236}">
                        <a16:creationId xmlns:a16="http://schemas.microsoft.com/office/drawing/2014/main" id="{E42888F7-E08A-234F-86B9-08D73E97260F}"/>
                      </a:ext>
                    </a:extLst>
                  </p:cNvPr>
                  <p:cNvSpPr>
                    <a:spLocks noChangeArrowheads="1"/>
                  </p:cNvSpPr>
                  <p:nvPr/>
                </p:nvSpPr>
                <p:spPr bwMode="auto">
                  <a:xfrm>
                    <a:off x="625" y="2587"/>
                    <a:ext cx="72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016" name="Rectangle 271">
                  <a:extLst>
                    <a:ext uri="{FF2B5EF4-FFF2-40B4-BE49-F238E27FC236}">
                      <a16:creationId xmlns:a16="http://schemas.microsoft.com/office/drawing/2014/main" id="{965FA2E4-5471-0644-9F81-AFBA51BB9AD0}"/>
                    </a:ext>
                  </a:extLst>
                </p:cNvPr>
                <p:cNvSpPr>
                  <a:spLocks noChangeArrowheads="1"/>
                </p:cNvSpPr>
                <p:nvPr/>
              </p:nvSpPr>
              <p:spPr bwMode="auto">
                <a:xfrm>
                  <a:off x="5248" y="404"/>
                  <a:ext cx="70" cy="231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489" name="Freeform 272">
                  <a:extLst>
                    <a:ext uri="{FF2B5EF4-FFF2-40B4-BE49-F238E27FC236}">
                      <a16:creationId xmlns:a16="http://schemas.microsoft.com/office/drawing/2014/main" id="{4BC223C0-AF49-B545-9700-0FBF226291B5}"/>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90" name="Freeform 273">
                  <a:extLst>
                    <a:ext uri="{FF2B5EF4-FFF2-40B4-BE49-F238E27FC236}">
                      <a16:creationId xmlns:a16="http://schemas.microsoft.com/office/drawing/2014/main" id="{58C61B7B-4AA6-B841-AB95-504F8A45B799}"/>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19" name="Oval 274">
                  <a:extLst>
                    <a:ext uri="{FF2B5EF4-FFF2-40B4-BE49-F238E27FC236}">
                      <a16:creationId xmlns:a16="http://schemas.microsoft.com/office/drawing/2014/main" id="{C784855E-AEB4-7749-814B-13BCBC7768FA}"/>
                    </a:ext>
                  </a:extLst>
                </p:cNvPr>
                <p:cNvSpPr>
                  <a:spLocks noChangeArrowheads="1"/>
                </p:cNvSpPr>
                <p:nvPr/>
              </p:nvSpPr>
              <p:spPr bwMode="auto">
                <a:xfrm>
                  <a:off x="5519" y="2615"/>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492" name="Freeform 275">
                  <a:extLst>
                    <a:ext uri="{FF2B5EF4-FFF2-40B4-BE49-F238E27FC236}">
                      <a16:creationId xmlns:a16="http://schemas.microsoft.com/office/drawing/2014/main" id="{CF4060A2-E54A-BA49-9820-6A1D199513F0}"/>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21" name="AutoShape 276">
                  <a:extLst>
                    <a:ext uri="{FF2B5EF4-FFF2-40B4-BE49-F238E27FC236}">
                      <a16:creationId xmlns:a16="http://schemas.microsoft.com/office/drawing/2014/main" id="{37FC0FC9-727A-EC4C-8EC7-98D9C2A865ED}"/>
                    </a:ext>
                  </a:extLst>
                </p:cNvPr>
                <p:cNvSpPr>
                  <a:spLocks noChangeArrowheads="1"/>
                </p:cNvSpPr>
                <p:nvPr/>
              </p:nvSpPr>
              <p:spPr bwMode="auto">
                <a:xfrm>
                  <a:off x="4137" y="2682"/>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22" name="AutoShape 277">
                  <a:extLst>
                    <a:ext uri="{FF2B5EF4-FFF2-40B4-BE49-F238E27FC236}">
                      <a16:creationId xmlns:a16="http://schemas.microsoft.com/office/drawing/2014/main" id="{72D3770A-F36F-8B4A-8FF8-DACD723511A4}"/>
                    </a:ext>
                  </a:extLst>
                </p:cNvPr>
                <p:cNvSpPr>
                  <a:spLocks noChangeArrowheads="1"/>
                </p:cNvSpPr>
                <p:nvPr/>
              </p:nvSpPr>
              <p:spPr bwMode="auto">
                <a:xfrm>
                  <a:off x="4207" y="2711"/>
                  <a:ext cx="1071" cy="8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23" name="Oval 278">
                  <a:extLst>
                    <a:ext uri="{FF2B5EF4-FFF2-40B4-BE49-F238E27FC236}">
                      <a16:creationId xmlns:a16="http://schemas.microsoft.com/office/drawing/2014/main" id="{E20F98A7-F69B-E74B-8FBF-9EA2B529A3D9}"/>
                    </a:ext>
                  </a:extLst>
                </p:cNvPr>
                <p:cNvSpPr>
                  <a:spLocks noChangeArrowheads="1"/>
                </p:cNvSpPr>
                <p:nvPr/>
              </p:nvSpPr>
              <p:spPr bwMode="auto">
                <a:xfrm>
                  <a:off x="4307" y="2384"/>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24" name="Oval 279">
                  <a:extLst>
                    <a:ext uri="{FF2B5EF4-FFF2-40B4-BE49-F238E27FC236}">
                      <a16:creationId xmlns:a16="http://schemas.microsoft.com/office/drawing/2014/main" id="{4E466273-2ADF-E349-88D5-2B6EEDFA380D}"/>
                    </a:ext>
                  </a:extLst>
                </p:cNvPr>
                <p:cNvSpPr>
                  <a:spLocks noChangeArrowheads="1"/>
                </p:cNvSpPr>
                <p:nvPr/>
              </p:nvSpPr>
              <p:spPr bwMode="auto">
                <a:xfrm>
                  <a:off x="4487" y="2384"/>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Aft>
                      <a:spcPts val="0"/>
                    </a:spcAft>
                    <a:defRPr/>
                  </a:pPr>
                  <a:endParaRPr lang="en-US" dirty="0">
                    <a:solidFill>
                      <a:srgbClr val="FF0000"/>
                    </a:solidFill>
                    <a:cs typeface="+mn-cs"/>
                  </a:endParaRPr>
                </a:p>
              </p:txBody>
            </p:sp>
            <p:sp>
              <p:nvSpPr>
                <p:cNvPr id="1025" name="Oval 280">
                  <a:extLst>
                    <a:ext uri="{FF2B5EF4-FFF2-40B4-BE49-F238E27FC236}">
                      <a16:creationId xmlns:a16="http://schemas.microsoft.com/office/drawing/2014/main" id="{A0203193-3C0F-B547-9376-A3747E681834}"/>
                    </a:ext>
                  </a:extLst>
                </p:cNvPr>
                <p:cNvSpPr>
                  <a:spLocks noChangeArrowheads="1"/>
                </p:cNvSpPr>
                <p:nvPr/>
              </p:nvSpPr>
              <p:spPr bwMode="auto">
                <a:xfrm>
                  <a:off x="4658" y="2384"/>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26" name="Rectangle 281">
                  <a:extLst>
                    <a:ext uri="{FF2B5EF4-FFF2-40B4-BE49-F238E27FC236}">
                      <a16:creationId xmlns:a16="http://schemas.microsoft.com/office/drawing/2014/main" id="{622E5CFB-1FD5-FE4F-A8B3-4FDC9A6A1653}"/>
                    </a:ext>
                  </a:extLst>
                </p:cNvPr>
                <p:cNvSpPr>
                  <a:spLocks noChangeArrowheads="1"/>
                </p:cNvSpPr>
                <p:nvPr/>
              </p:nvSpPr>
              <p:spPr bwMode="auto">
                <a:xfrm>
                  <a:off x="5068" y="1836"/>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grpSp>
            <p:nvGrpSpPr>
              <p:cNvPr id="214442" name="Group 249">
                <a:extLst>
                  <a:ext uri="{FF2B5EF4-FFF2-40B4-BE49-F238E27FC236}">
                    <a16:creationId xmlns:a16="http://schemas.microsoft.com/office/drawing/2014/main" id="{76302BE8-DE92-F84D-BCFA-F53FD5F6A917}"/>
                  </a:ext>
                </a:extLst>
              </p:cNvPr>
              <p:cNvGrpSpPr>
                <a:grpSpLocks/>
              </p:cNvGrpSpPr>
              <p:nvPr/>
            </p:nvGrpSpPr>
            <p:grpSpPr bwMode="auto">
              <a:xfrm flipH="1">
                <a:off x="8472213" y="4384408"/>
                <a:ext cx="225953" cy="395900"/>
                <a:chOff x="4140" y="429"/>
                <a:chExt cx="1425" cy="2396"/>
              </a:xfrm>
            </p:grpSpPr>
            <p:sp>
              <p:nvSpPr>
                <p:cNvPr id="214443" name="Freeform 250">
                  <a:extLst>
                    <a:ext uri="{FF2B5EF4-FFF2-40B4-BE49-F238E27FC236}">
                      <a16:creationId xmlns:a16="http://schemas.microsoft.com/office/drawing/2014/main" id="{D05C3500-37E9-8445-8053-751EA81CC7A4}"/>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37" name="Rectangle 251">
                  <a:extLst>
                    <a:ext uri="{FF2B5EF4-FFF2-40B4-BE49-F238E27FC236}">
                      <a16:creationId xmlns:a16="http://schemas.microsoft.com/office/drawing/2014/main" id="{F1AF5770-7B2A-4842-A16F-49B0B3EEAA02}"/>
                    </a:ext>
                  </a:extLst>
                </p:cNvPr>
                <p:cNvSpPr>
                  <a:spLocks noChangeArrowheads="1"/>
                </p:cNvSpPr>
                <p:nvPr/>
              </p:nvSpPr>
              <p:spPr bwMode="auto">
                <a:xfrm>
                  <a:off x="4200" y="428"/>
                  <a:ext cx="1051" cy="2278"/>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445" name="Freeform 252">
                  <a:extLst>
                    <a:ext uri="{FF2B5EF4-FFF2-40B4-BE49-F238E27FC236}">
                      <a16:creationId xmlns:a16="http://schemas.microsoft.com/office/drawing/2014/main" id="{FFEBF131-F741-FD40-99D6-A77188BEF402}"/>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46" name="Freeform 253">
                  <a:extLst>
                    <a:ext uri="{FF2B5EF4-FFF2-40B4-BE49-F238E27FC236}">
                      <a16:creationId xmlns:a16="http://schemas.microsoft.com/office/drawing/2014/main" id="{2700696E-48C2-014D-BBFB-F556CF419BF0}"/>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40" name="Rectangle 254">
                  <a:extLst>
                    <a:ext uri="{FF2B5EF4-FFF2-40B4-BE49-F238E27FC236}">
                      <a16:creationId xmlns:a16="http://schemas.microsoft.com/office/drawing/2014/main" id="{1CF44EC9-2774-004D-9366-64CE185764BC}"/>
                    </a:ext>
                  </a:extLst>
                </p:cNvPr>
                <p:cNvSpPr>
                  <a:spLocks noChangeArrowheads="1"/>
                </p:cNvSpPr>
                <p:nvPr/>
              </p:nvSpPr>
              <p:spPr bwMode="auto">
                <a:xfrm>
                  <a:off x="4210" y="687"/>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448" name="Group 255">
                  <a:extLst>
                    <a:ext uri="{FF2B5EF4-FFF2-40B4-BE49-F238E27FC236}">
                      <a16:creationId xmlns:a16="http://schemas.microsoft.com/office/drawing/2014/main" id="{02FB440A-2D9A-A44D-8E86-4B3A8606E042}"/>
                    </a:ext>
                  </a:extLst>
                </p:cNvPr>
                <p:cNvGrpSpPr>
                  <a:grpSpLocks/>
                </p:cNvGrpSpPr>
                <p:nvPr/>
              </p:nvGrpSpPr>
              <p:grpSpPr bwMode="auto">
                <a:xfrm>
                  <a:off x="4749" y="668"/>
                  <a:ext cx="581" cy="145"/>
                  <a:chOff x="614" y="2568"/>
                  <a:chExt cx="725" cy="139"/>
                </a:xfrm>
              </p:grpSpPr>
              <p:sp>
                <p:nvSpPr>
                  <p:cNvPr id="1066" name="AutoShape 256">
                    <a:extLst>
                      <a:ext uri="{FF2B5EF4-FFF2-40B4-BE49-F238E27FC236}">
                        <a16:creationId xmlns:a16="http://schemas.microsoft.com/office/drawing/2014/main" id="{FEBCA26C-A96D-A949-B3AE-6BAA2A834599}"/>
                      </a:ext>
                    </a:extLst>
                  </p:cNvPr>
                  <p:cNvSpPr>
                    <a:spLocks noChangeArrowheads="1"/>
                  </p:cNvSpPr>
                  <p:nvPr/>
                </p:nvSpPr>
                <p:spPr bwMode="auto">
                  <a:xfrm>
                    <a:off x="616" y="2568"/>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67" name="AutoShape 257">
                    <a:extLst>
                      <a:ext uri="{FF2B5EF4-FFF2-40B4-BE49-F238E27FC236}">
                        <a16:creationId xmlns:a16="http://schemas.microsoft.com/office/drawing/2014/main" id="{1C20A722-7739-BA49-8AD3-F5AC8D9C255B}"/>
                      </a:ext>
                    </a:extLst>
                  </p:cNvPr>
                  <p:cNvSpPr>
                    <a:spLocks noChangeArrowheads="1"/>
                  </p:cNvSpPr>
                  <p:nvPr/>
                </p:nvSpPr>
                <p:spPr bwMode="auto">
                  <a:xfrm>
                    <a:off x="629" y="2586"/>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042" name="Rectangle 258">
                  <a:extLst>
                    <a:ext uri="{FF2B5EF4-FFF2-40B4-BE49-F238E27FC236}">
                      <a16:creationId xmlns:a16="http://schemas.microsoft.com/office/drawing/2014/main" id="{F691BD7F-A36F-4148-99D4-B21E74B84AF6}"/>
                    </a:ext>
                  </a:extLst>
                </p:cNvPr>
                <p:cNvSpPr>
                  <a:spLocks noChangeArrowheads="1"/>
                </p:cNvSpPr>
                <p:nvPr/>
              </p:nvSpPr>
              <p:spPr bwMode="auto">
                <a:xfrm>
                  <a:off x="4220" y="1014"/>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450" name="Group 259">
                  <a:extLst>
                    <a:ext uri="{FF2B5EF4-FFF2-40B4-BE49-F238E27FC236}">
                      <a16:creationId xmlns:a16="http://schemas.microsoft.com/office/drawing/2014/main" id="{B54FA6C1-182C-3F40-8A70-A42ED10A3939}"/>
                    </a:ext>
                  </a:extLst>
                </p:cNvPr>
                <p:cNvGrpSpPr>
                  <a:grpSpLocks/>
                </p:cNvGrpSpPr>
                <p:nvPr/>
              </p:nvGrpSpPr>
              <p:grpSpPr bwMode="auto">
                <a:xfrm>
                  <a:off x="4747" y="994"/>
                  <a:ext cx="581" cy="134"/>
                  <a:chOff x="614" y="2568"/>
                  <a:chExt cx="725" cy="139"/>
                </a:xfrm>
              </p:grpSpPr>
              <p:sp>
                <p:nvSpPr>
                  <p:cNvPr id="1064" name="AutoShape 260">
                    <a:extLst>
                      <a:ext uri="{FF2B5EF4-FFF2-40B4-BE49-F238E27FC236}">
                        <a16:creationId xmlns:a16="http://schemas.microsoft.com/office/drawing/2014/main" id="{046347E6-06C0-3F44-8231-155ACC094D47}"/>
                      </a:ext>
                    </a:extLst>
                  </p:cNvPr>
                  <p:cNvSpPr>
                    <a:spLocks noChangeArrowheads="1"/>
                  </p:cNvSpPr>
                  <p:nvPr/>
                </p:nvSpPr>
                <p:spPr bwMode="auto">
                  <a:xfrm>
                    <a:off x="581" y="2569"/>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65" name="AutoShape 261">
                    <a:extLst>
                      <a:ext uri="{FF2B5EF4-FFF2-40B4-BE49-F238E27FC236}">
                        <a16:creationId xmlns:a16="http://schemas.microsoft.com/office/drawing/2014/main" id="{0F1E9FDF-4204-484B-AAB6-9486F6F7582C}"/>
                      </a:ext>
                    </a:extLst>
                  </p:cNvPr>
                  <p:cNvSpPr>
                    <a:spLocks noChangeArrowheads="1"/>
                  </p:cNvSpPr>
                  <p:nvPr/>
                </p:nvSpPr>
                <p:spPr bwMode="auto">
                  <a:xfrm>
                    <a:off x="594" y="2589"/>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044" name="Rectangle 262">
                  <a:extLst>
                    <a:ext uri="{FF2B5EF4-FFF2-40B4-BE49-F238E27FC236}">
                      <a16:creationId xmlns:a16="http://schemas.microsoft.com/office/drawing/2014/main" id="{001938B9-FAA2-6A4D-96CF-0421A182B86E}"/>
                    </a:ext>
                  </a:extLst>
                </p:cNvPr>
                <p:cNvSpPr>
                  <a:spLocks noChangeArrowheads="1"/>
                </p:cNvSpPr>
                <p:nvPr/>
              </p:nvSpPr>
              <p:spPr bwMode="auto">
                <a:xfrm>
                  <a:off x="4220" y="1360"/>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45" name="Rectangle 263">
                  <a:extLst>
                    <a:ext uri="{FF2B5EF4-FFF2-40B4-BE49-F238E27FC236}">
                      <a16:creationId xmlns:a16="http://schemas.microsoft.com/office/drawing/2014/main" id="{9FA949CE-3603-CE44-94FA-7B36697ADD90}"/>
                    </a:ext>
                  </a:extLst>
                </p:cNvPr>
                <p:cNvSpPr>
                  <a:spLocks noChangeArrowheads="1"/>
                </p:cNvSpPr>
                <p:nvPr/>
              </p:nvSpPr>
              <p:spPr bwMode="auto">
                <a:xfrm>
                  <a:off x="4230" y="1648"/>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453" name="Group 264">
                  <a:extLst>
                    <a:ext uri="{FF2B5EF4-FFF2-40B4-BE49-F238E27FC236}">
                      <a16:creationId xmlns:a16="http://schemas.microsoft.com/office/drawing/2014/main" id="{B07280F9-990B-5345-8393-50DC7B9DAF6A}"/>
                    </a:ext>
                  </a:extLst>
                </p:cNvPr>
                <p:cNvGrpSpPr>
                  <a:grpSpLocks/>
                </p:cNvGrpSpPr>
                <p:nvPr/>
              </p:nvGrpSpPr>
              <p:grpSpPr bwMode="auto">
                <a:xfrm>
                  <a:off x="4735" y="1627"/>
                  <a:ext cx="582" cy="151"/>
                  <a:chOff x="614" y="2568"/>
                  <a:chExt cx="725" cy="139"/>
                </a:xfrm>
              </p:grpSpPr>
              <p:sp>
                <p:nvSpPr>
                  <p:cNvPr id="1062" name="AutoShape 265">
                    <a:extLst>
                      <a:ext uri="{FF2B5EF4-FFF2-40B4-BE49-F238E27FC236}">
                        <a16:creationId xmlns:a16="http://schemas.microsoft.com/office/drawing/2014/main" id="{E189DFB0-206B-4045-9998-1808928BEA7C}"/>
                      </a:ext>
                    </a:extLst>
                  </p:cNvPr>
                  <p:cNvSpPr>
                    <a:spLocks noChangeArrowheads="1"/>
                  </p:cNvSpPr>
                  <p:nvPr/>
                </p:nvSpPr>
                <p:spPr bwMode="auto">
                  <a:xfrm>
                    <a:off x="609" y="2570"/>
                    <a:ext cx="686" cy="13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63" name="AutoShape 266">
                    <a:extLst>
                      <a:ext uri="{FF2B5EF4-FFF2-40B4-BE49-F238E27FC236}">
                        <a16:creationId xmlns:a16="http://schemas.microsoft.com/office/drawing/2014/main" id="{06A70B14-E14B-B84F-B481-2D76CC0AC332}"/>
                      </a:ext>
                    </a:extLst>
                  </p:cNvPr>
                  <p:cNvSpPr>
                    <a:spLocks noChangeArrowheads="1"/>
                  </p:cNvSpPr>
                  <p:nvPr/>
                </p:nvSpPr>
                <p:spPr bwMode="auto">
                  <a:xfrm>
                    <a:off x="621" y="2588"/>
                    <a:ext cx="649" cy="9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214454" name="Freeform 267">
                  <a:extLst>
                    <a:ext uri="{FF2B5EF4-FFF2-40B4-BE49-F238E27FC236}">
                      <a16:creationId xmlns:a16="http://schemas.microsoft.com/office/drawing/2014/main" id="{6ADFE9D1-7ACF-4543-9F11-D56CFAC414D7}"/>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455" name="Group 268">
                  <a:extLst>
                    <a:ext uri="{FF2B5EF4-FFF2-40B4-BE49-F238E27FC236}">
                      <a16:creationId xmlns:a16="http://schemas.microsoft.com/office/drawing/2014/main" id="{38C52F42-3A47-9346-9D5C-8E2AC88345A3}"/>
                    </a:ext>
                  </a:extLst>
                </p:cNvPr>
                <p:cNvGrpSpPr>
                  <a:grpSpLocks/>
                </p:cNvGrpSpPr>
                <p:nvPr/>
              </p:nvGrpSpPr>
              <p:grpSpPr bwMode="auto">
                <a:xfrm>
                  <a:off x="4739" y="1327"/>
                  <a:ext cx="582" cy="139"/>
                  <a:chOff x="614" y="2568"/>
                  <a:chExt cx="725" cy="139"/>
                </a:xfrm>
              </p:grpSpPr>
              <p:sp>
                <p:nvSpPr>
                  <p:cNvPr id="1060" name="AutoShape 269">
                    <a:extLst>
                      <a:ext uri="{FF2B5EF4-FFF2-40B4-BE49-F238E27FC236}">
                        <a16:creationId xmlns:a16="http://schemas.microsoft.com/office/drawing/2014/main" id="{51B35F6C-C7ED-D94A-98D7-E3A65AB24B3C}"/>
                      </a:ext>
                    </a:extLst>
                  </p:cNvPr>
                  <p:cNvSpPr>
                    <a:spLocks noChangeArrowheads="1"/>
                  </p:cNvSpPr>
                  <p:nvPr/>
                </p:nvSpPr>
                <p:spPr bwMode="auto">
                  <a:xfrm>
                    <a:off x="616" y="2543"/>
                    <a:ext cx="723"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61" name="AutoShape 270">
                    <a:extLst>
                      <a:ext uri="{FF2B5EF4-FFF2-40B4-BE49-F238E27FC236}">
                        <a16:creationId xmlns:a16="http://schemas.microsoft.com/office/drawing/2014/main" id="{62090D08-8FAA-E54D-AD6A-92AB5A60F216}"/>
                      </a:ext>
                    </a:extLst>
                  </p:cNvPr>
                  <p:cNvSpPr>
                    <a:spLocks noChangeArrowheads="1"/>
                  </p:cNvSpPr>
                  <p:nvPr/>
                </p:nvSpPr>
                <p:spPr bwMode="auto">
                  <a:xfrm>
                    <a:off x="629" y="2582"/>
                    <a:ext cx="686"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049" name="Rectangle 271">
                  <a:extLst>
                    <a:ext uri="{FF2B5EF4-FFF2-40B4-BE49-F238E27FC236}">
                      <a16:creationId xmlns:a16="http://schemas.microsoft.com/office/drawing/2014/main" id="{0B1CD020-CC14-4B43-B14F-0B040EFAAEC3}"/>
                    </a:ext>
                  </a:extLst>
                </p:cNvPr>
                <p:cNvSpPr>
                  <a:spLocks noChangeArrowheads="1"/>
                </p:cNvSpPr>
                <p:nvPr/>
              </p:nvSpPr>
              <p:spPr bwMode="auto">
                <a:xfrm>
                  <a:off x="5251" y="428"/>
                  <a:ext cx="60"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457" name="Freeform 272">
                  <a:extLst>
                    <a:ext uri="{FF2B5EF4-FFF2-40B4-BE49-F238E27FC236}">
                      <a16:creationId xmlns:a16="http://schemas.microsoft.com/office/drawing/2014/main" id="{210F67FC-77D0-104D-8E65-513959A55A44}"/>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58" name="Freeform 273">
                  <a:extLst>
                    <a:ext uri="{FF2B5EF4-FFF2-40B4-BE49-F238E27FC236}">
                      <a16:creationId xmlns:a16="http://schemas.microsoft.com/office/drawing/2014/main" id="{B18E5213-6144-5849-BAD7-C526BA656AEB}"/>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52" name="Oval 274">
                  <a:extLst>
                    <a:ext uri="{FF2B5EF4-FFF2-40B4-BE49-F238E27FC236}">
                      <a16:creationId xmlns:a16="http://schemas.microsoft.com/office/drawing/2014/main" id="{96F54578-92AC-674A-9F54-751152497819}"/>
                    </a:ext>
                  </a:extLst>
                </p:cNvPr>
                <p:cNvSpPr>
                  <a:spLocks noChangeArrowheads="1"/>
                </p:cNvSpPr>
                <p:nvPr/>
              </p:nvSpPr>
              <p:spPr bwMode="auto">
                <a:xfrm>
                  <a:off x="5512" y="2609"/>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460" name="Freeform 275">
                  <a:extLst>
                    <a:ext uri="{FF2B5EF4-FFF2-40B4-BE49-F238E27FC236}">
                      <a16:creationId xmlns:a16="http://schemas.microsoft.com/office/drawing/2014/main" id="{6E945926-057C-9543-BE63-D75A4488E438}"/>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054" name="AutoShape 276">
                  <a:extLst>
                    <a:ext uri="{FF2B5EF4-FFF2-40B4-BE49-F238E27FC236}">
                      <a16:creationId xmlns:a16="http://schemas.microsoft.com/office/drawing/2014/main" id="{53B8A41D-1E4A-8B41-96FD-332302291D71}"/>
                    </a:ext>
                  </a:extLst>
                </p:cNvPr>
                <p:cNvSpPr>
                  <a:spLocks noChangeArrowheads="1"/>
                </p:cNvSpPr>
                <p:nvPr/>
              </p:nvSpPr>
              <p:spPr bwMode="auto">
                <a:xfrm>
                  <a:off x="4140" y="2677"/>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55" name="AutoShape 277">
                  <a:extLst>
                    <a:ext uri="{FF2B5EF4-FFF2-40B4-BE49-F238E27FC236}">
                      <a16:creationId xmlns:a16="http://schemas.microsoft.com/office/drawing/2014/main" id="{8314FB35-6874-FF41-907C-0CEED2848344}"/>
                    </a:ext>
                  </a:extLst>
                </p:cNvPr>
                <p:cNvSpPr>
                  <a:spLocks noChangeArrowheads="1"/>
                </p:cNvSpPr>
                <p:nvPr/>
              </p:nvSpPr>
              <p:spPr bwMode="auto">
                <a:xfrm>
                  <a:off x="4200" y="2705"/>
                  <a:ext cx="1071" cy="77"/>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56" name="Oval 278">
                  <a:extLst>
                    <a:ext uri="{FF2B5EF4-FFF2-40B4-BE49-F238E27FC236}">
                      <a16:creationId xmlns:a16="http://schemas.microsoft.com/office/drawing/2014/main" id="{11F0D0AC-C1F8-5048-92EA-442EA334A9DD}"/>
                    </a:ext>
                  </a:extLst>
                </p:cNvPr>
                <p:cNvSpPr>
                  <a:spLocks noChangeArrowheads="1"/>
                </p:cNvSpPr>
                <p:nvPr/>
              </p:nvSpPr>
              <p:spPr bwMode="auto">
                <a:xfrm>
                  <a:off x="4310" y="2379"/>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57" name="Oval 279">
                  <a:extLst>
                    <a:ext uri="{FF2B5EF4-FFF2-40B4-BE49-F238E27FC236}">
                      <a16:creationId xmlns:a16="http://schemas.microsoft.com/office/drawing/2014/main" id="{00582064-967C-584D-9217-EFFA48369DF4}"/>
                    </a:ext>
                  </a:extLst>
                </p:cNvPr>
                <p:cNvSpPr>
                  <a:spLocks noChangeArrowheads="1"/>
                </p:cNvSpPr>
                <p:nvPr/>
              </p:nvSpPr>
              <p:spPr bwMode="auto">
                <a:xfrm>
                  <a:off x="4480" y="2379"/>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Aft>
                      <a:spcPts val="0"/>
                    </a:spcAft>
                    <a:defRPr/>
                  </a:pPr>
                  <a:endParaRPr lang="en-US" dirty="0">
                    <a:solidFill>
                      <a:srgbClr val="FF0000"/>
                    </a:solidFill>
                    <a:cs typeface="+mn-cs"/>
                  </a:endParaRPr>
                </a:p>
              </p:txBody>
            </p:sp>
            <p:sp>
              <p:nvSpPr>
                <p:cNvPr id="1058" name="Oval 280">
                  <a:extLst>
                    <a:ext uri="{FF2B5EF4-FFF2-40B4-BE49-F238E27FC236}">
                      <a16:creationId xmlns:a16="http://schemas.microsoft.com/office/drawing/2014/main" id="{38FC02B0-E1F8-0247-8E72-2A07612BE3A5}"/>
                    </a:ext>
                  </a:extLst>
                </p:cNvPr>
                <p:cNvSpPr>
                  <a:spLocks noChangeArrowheads="1"/>
                </p:cNvSpPr>
                <p:nvPr/>
              </p:nvSpPr>
              <p:spPr bwMode="auto">
                <a:xfrm>
                  <a:off x="4661" y="2379"/>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059" name="Rectangle 281">
                  <a:extLst>
                    <a:ext uri="{FF2B5EF4-FFF2-40B4-BE49-F238E27FC236}">
                      <a16:creationId xmlns:a16="http://schemas.microsoft.com/office/drawing/2014/main" id="{1EE28A89-63F5-DF4C-84C8-9A84FAD8FCB3}"/>
                    </a:ext>
                  </a:extLst>
                </p:cNvPr>
                <p:cNvSpPr>
                  <a:spLocks noChangeArrowheads="1"/>
                </p:cNvSpPr>
                <p:nvPr/>
              </p:nvSpPr>
              <p:spPr bwMode="auto">
                <a:xfrm>
                  <a:off x="5061" y="1831"/>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grpSp>
        <p:grpSp>
          <p:nvGrpSpPr>
            <p:cNvPr id="214399" name="Group 1068">
              <a:extLst>
                <a:ext uri="{FF2B5EF4-FFF2-40B4-BE49-F238E27FC236}">
                  <a16:creationId xmlns:a16="http://schemas.microsoft.com/office/drawing/2014/main" id="{8E402CA8-533B-1D4A-9CAE-4C31AA1D6632}"/>
                </a:ext>
              </a:extLst>
            </p:cNvPr>
            <p:cNvGrpSpPr>
              <a:grpSpLocks/>
            </p:cNvGrpSpPr>
            <p:nvPr/>
          </p:nvGrpSpPr>
          <p:grpSpPr bwMode="auto">
            <a:xfrm>
              <a:off x="7186941" y="5734675"/>
              <a:ext cx="347753" cy="680208"/>
              <a:chOff x="7923189" y="2486663"/>
              <a:chExt cx="360362" cy="884586"/>
            </a:xfrm>
          </p:grpSpPr>
          <p:pic>
            <p:nvPicPr>
              <p:cNvPr id="214405" name="Picture 3">
                <a:extLst>
                  <a:ext uri="{FF2B5EF4-FFF2-40B4-BE49-F238E27FC236}">
                    <a16:creationId xmlns:a16="http://schemas.microsoft.com/office/drawing/2014/main" id="{32733F9F-7586-5E4F-8834-78697C18047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406" name="Group 950">
                <a:extLst>
                  <a:ext uri="{FF2B5EF4-FFF2-40B4-BE49-F238E27FC236}">
                    <a16:creationId xmlns:a16="http://schemas.microsoft.com/office/drawing/2014/main" id="{278CF83B-2727-E840-82D3-4E01DA472DC3}"/>
                  </a:ext>
                </a:extLst>
              </p:cNvPr>
              <p:cNvGrpSpPr>
                <a:grpSpLocks/>
              </p:cNvGrpSpPr>
              <p:nvPr/>
            </p:nvGrpSpPr>
            <p:grpSpPr bwMode="auto">
              <a:xfrm>
                <a:off x="7923189" y="2890236"/>
                <a:ext cx="227012" cy="481013"/>
                <a:chOff x="4140" y="429"/>
                <a:chExt cx="1425" cy="2396"/>
              </a:xfrm>
            </p:grpSpPr>
            <p:sp>
              <p:nvSpPr>
                <p:cNvPr id="214407" name="Freeform 951">
                  <a:extLst>
                    <a:ext uri="{FF2B5EF4-FFF2-40B4-BE49-F238E27FC236}">
                      <a16:creationId xmlns:a16="http://schemas.microsoft.com/office/drawing/2014/main" id="{8DCEAEB6-8B9F-A743-8291-D894DCB08AB9}"/>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08" name="Rectangle 952">
                  <a:extLst>
                    <a:ext uri="{FF2B5EF4-FFF2-40B4-BE49-F238E27FC236}">
                      <a16:creationId xmlns:a16="http://schemas.microsoft.com/office/drawing/2014/main" id="{0C24C977-81AA-D943-AC95-ECAABC46359F}"/>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09" name="Freeform 953">
                  <a:extLst>
                    <a:ext uri="{FF2B5EF4-FFF2-40B4-BE49-F238E27FC236}">
                      <a16:creationId xmlns:a16="http://schemas.microsoft.com/office/drawing/2014/main" id="{1AA76C4E-1179-9143-911B-B58CD9E12C91}"/>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10" name="Freeform 954">
                  <a:extLst>
                    <a:ext uri="{FF2B5EF4-FFF2-40B4-BE49-F238E27FC236}">
                      <a16:creationId xmlns:a16="http://schemas.microsoft.com/office/drawing/2014/main" id="{1EBF6E83-6A8C-7741-B346-DB75DFBE810C}"/>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11" name="Rectangle 955">
                  <a:extLst>
                    <a:ext uri="{FF2B5EF4-FFF2-40B4-BE49-F238E27FC236}">
                      <a16:creationId xmlns:a16="http://schemas.microsoft.com/office/drawing/2014/main" id="{3C735847-0E2E-DB49-8559-785F4FF7CBB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412" name="Group 956">
                  <a:extLst>
                    <a:ext uri="{FF2B5EF4-FFF2-40B4-BE49-F238E27FC236}">
                      <a16:creationId xmlns:a16="http://schemas.microsoft.com/office/drawing/2014/main" id="{95902300-E8B5-9B4C-B771-8D658CE50690}"/>
                    </a:ext>
                  </a:extLst>
                </p:cNvPr>
                <p:cNvGrpSpPr>
                  <a:grpSpLocks/>
                </p:cNvGrpSpPr>
                <p:nvPr/>
              </p:nvGrpSpPr>
              <p:grpSpPr bwMode="auto">
                <a:xfrm>
                  <a:off x="4749" y="668"/>
                  <a:ext cx="581" cy="145"/>
                  <a:chOff x="614" y="2568"/>
                  <a:chExt cx="725" cy="139"/>
                </a:xfrm>
              </p:grpSpPr>
              <p:sp>
                <p:nvSpPr>
                  <p:cNvPr id="214437" name="AutoShape 957">
                    <a:extLst>
                      <a:ext uri="{FF2B5EF4-FFF2-40B4-BE49-F238E27FC236}">
                        <a16:creationId xmlns:a16="http://schemas.microsoft.com/office/drawing/2014/main" id="{D9BF973C-286D-6A4C-B74E-31C91AEB4C32}"/>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38" name="AutoShape 958">
                    <a:extLst>
                      <a:ext uri="{FF2B5EF4-FFF2-40B4-BE49-F238E27FC236}">
                        <a16:creationId xmlns:a16="http://schemas.microsoft.com/office/drawing/2014/main" id="{8A8F2273-F2F0-8246-8122-C389B0DB028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413" name="Rectangle 959">
                  <a:extLst>
                    <a:ext uri="{FF2B5EF4-FFF2-40B4-BE49-F238E27FC236}">
                      <a16:creationId xmlns:a16="http://schemas.microsoft.com/office/drawing/2014/main" id="{A215A618-2228-1E40-8380-BCFC36343595}"/>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414" name="Group 960">
                  <a:extLst>
                    <a:ext uri="{FF2B5EF4-FFF2-40B4-BE49-F238E27FC236}">
                      <a16:creationId xmlns:a16="http://schemas.microsoft.com/office/drawing/2014/main" id="{0CF5AE61-55C9-EE49-B017-931CF03BFE3F}"/>
                    </a:ext>
                  </a:extLst>
                </p:cNvPr>
                <p:cNvGrpSpPr>
                  <a:grpSpLocks/>
                </p:cNvGrpSpPr>
                <p:nvPr/>
              </p:nvGrpSpPr>
              <p:grpSpPr bwMode="auto">
                <a:xfrm>
                  <a:off x="4747" y="994"/>
                  <a:ext cx="581" cy="134"/>
                  <a:chOff x="614" y="2568"/>
                  <a:chExt cx="725" cy="139"/>
                </a:xfrm>
              </p:grpSpPr>
              <p:sp>
                <p:nvSpPr>
                  <p:cNvPr id="214435" name="AutoShape 961">
                    <a:extLst>
                      <a:ext uri="{FF2B5EF4-FFF2-40B4-BE49-F238E27FC236}">
                        <a16:creationId xmlns:a16="http://schemas.microsoft.com/office/drawing/2014/main" id="{51E98649-DA5D-F84C-9475-9029C4F20120}"/>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36" name="AutoShape 962">
                    <a:extLst>
                      <a:ext uri="{FF2B5EF4-FFF2-40B4-BE49-F238E27FC236}">
                        <a16:creationId xmlns:a16="http://schemas.microsoft.com/office/drawing/2014/main" id="{56E6C1E0-4B5B-C042-ADE7-0B89FAB8E07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415" name="Rectangle 963">
                  <a:extLst>
                    <a:ext uri="{FF2B5EF4-FFF2-40B4-BE49-F238E27FC236}">
                      <a16:creationId xmlns:a16="http://schemas.microsoft.com/office/drawing/2014/main" id="{97B4E582-7B38-FE4A-946C-21FE3ADE65F4}"/>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16" name="Rectangle 964">
                  <a:extLst>
                    <a:ext uri="{FF2B5EF4-FFF2-40B4-BE49-F238E27FC236}">
                      <a16:creationId xmlns:a16="http://schemas.microsoft.com/office/drawing/2014/main" id="{2EF7FE66-E052-6E4B-A967-C146A6E59C0D}"/>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417" name="Group 965">
                  <a:extLst>
                    <a:ext uri="{FF2B5EF4-FFF2-40B4-BE49-F238E27FC236}">
                      <a16:creationId xmlns:a16="http://schemas.microsoft.com/office/drawing/2014/main" id="{9AAE0792-8C21-B647-8993-E880A752C0F4}"/>
                    </a:ext>
                  </a:extLst>
                </p:cNvPr>
                <p:cNvGrpSpPr>
                  <a:grpSpLocks/>
                </p:cNvGrpSpPr>
                <p:nvPr/>
              </p:nvGrpSpPr>
              <p:grpSpPr bwMode="auto">
                <a:xfrm>
                  <a:off x="4735" y="1627"/>
                  <a:ext cx="582" cy="151"/>
                  <a:chOff x="614" y="2568"/>
                  <a:chExt cx="725" cy="139"/>
                </a:xfrm>
              </p:grpSpPr>
              <p:sp>
                <p:nvSpPr>
                  <p:cNvPr id="214433" name="AutoShape 966">
                    <a:extLst>
                      <a:ext uri="{FF2B5EF4-FFF2-40B4-BE49-F238E27FC236}">
                        <a16:creationId xmlns:a16="http://schemas.microsoft.com/office/drawing/2014/main" id="{E27A401E-0185-E04D-9EE8-F250AB0DA8F8}"/>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34" name="AutoShape 967">
                    <a:extLst>
                      <a:ext uri="{FF2B5EF4-FFF2-40B4-BE49-F238E27FC236}">
                        <a16:creationId xmlns:a16="http://schemas.microsoft.com/office/drawing/2014/main" id="{688D841D-D13F-5246-A020-C0FBA68E25B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418" name="Freeform 968">
                  <a:extLst>
                    <a:ext uri="{FF2B5EF4-FFF2-40B4-BE49-F238E27FC236}">
                      <a16:creationId xmlns:a16="http://schemas.microsoft.com/office/drawing/2014/main" id="{40C4AE9E-8D37-8549-92CC-40854D242C44}"/>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419" name="Group 969">
                  <a:extLst>
                    <a:ext uri="{FF2B5EF4-FFF2-40B4-BE49-F238E27FC236}">
                      <a16:creationId xmlns:a16="http://schemas.microsoft.com/office/drawing/2014/main" id="{B0E06361-773E-594D-8BA8-A6BFEF56DAE7}"/>
                    </a:ext>
                  </a:extLst>
                </p:cNvPr>
                <p:cNvGrpSpPr>
                  <a:grpSpLocks/>
                </p:cNvGrpSpPr>
                <p:nvPr/>
              </p:nvGrpSpPr>
              <p:grpSpPr bwMode="auto">
                <a:xfrm>
                  <a:off x="4739" y="1327"/>
                  <a:ext cx="582" cy="139"/>
                  <a:chOff x="614" y="2568"/>
                  <a:chExt cx="725" cy="139"/>
                </a:xfrm>
              </p:grpSpPr>
              <p:sp>
                <p:nvSpPr>
                  <p:cNvPr id="214431" name="AutoShape 970">
                    <a:extLst>
                      <a:ext uri="{FF2B5EF4-FFF2-40B4-BE49-F238E27FC236}">
                        <a16:creationId xmlns:a16="http://schemas.microsoft.com/office/drawing/2014/main" id="{A254F874-2C1A-A94F-B104-6B11A3B3FFFA}"/>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32" name="AutoShape 971">
                    <a:extLst>
                      <a:ext uri="{FF2B5EF4-FFF2-40B4-BE49-F238E27FC236}">
                        <a16:creationId xmlns:a16="http://schemas.microsoft.com/office/drawing/2014/main" id="{63C57A66-FE2A-9B49-AC7A-28FE9BBFE9BE}"/>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420" name="Rectangle 972">
                  <a:extLst>
                    <a:ext uri="{FF2B5EF4-FFF2-40B4-BE49-F238E27FC236}">
                      <a16:creationId xmlns:a16="http://schemas.microsoft.com/office/drawing/2014/main" id="{41FC7717-503B-234E-8D7D-9022259F569B}"/>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21" name="Freeform 973">
                  <a:extLst>
                    <a:ext uri="{FF2B5EF4-FFF2-40B4-BE49-F238E27FC236}">
                      <a16:creationId xmlns:a16="http://schemas.microsoft.com/office/drawing/2014/main" id="{D2714405-2380-B44B-99CA-B0213CFA7F7B}"/>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22" name="Freeform 974">
                  <a:extLst>
                    <a:ext uri="{FF2B5EF4-FFF2-40B4-BE49-F238E27FC236}">
                      <a16:creationId xmlns:a16="http://schemas.microsoft.com/office/drawing/2014/main" id="{9F8F4988-F695-454E-9D54-EBC8E0AFDB03}"/>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23" name="Oval 975">
                  <a:extLst>
                    <a:ext uri="{FF2B5EF4-FFF2-40B4-BE49-F238E27FC236}">
                      <a16:creationId xmlns:a16="http://schemas.microsoft.com/office/drawing/2014/main" id="{A24C5B25-D627-3649-8F12-A567A24A9B7B}"/>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24" name="Freeform 976">
                  <a:extLst>
                    <a:ext uri="{FF2B5EF4-FFF2-40B4-BE49-F238E27FC236}">
                      <a16:creationId xmlns:a16="http://schemas.microsoft.com/office/drawing/2014/main" id="{2F3F0CC0-1CC5-834C-90FF-5DEC703CFCF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425" name="AutoShape 977">
                  <a:extLst>
                    <a:ext uri="{FF2B5EF4-FFF2-40B4-BE49-F238E27FC236}">
                      <a16:creationId xmlns:a16="http://schemas.microsoft.com/office/drawing/2014/main" id="{9E9EBBD6-ABA3-CE41-873E-E25C8CD3C534}"/>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26" name="AutoShape 978">
                  <a:extLst>
                    <a:ext uri="{FF2B5EF4-FFF2-40B4-BE49-F238E27FC236}">
                      <a16:creationId xmlns:a16="http://schemas.microsoft.com/office/drawing/2014/main" id="{DE66A82D-7F89-BA46-94BF-C440B325B83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27" name="Oval 979">
                  <a:extLst>
                    <a:ext uri="{FF2B5EF4-FFF2-40B4-BE49-F238E27FC236}">
                      <a16:creationId xmlns:a16="http://schemas.microsoft.com/office/drawing/2014/main" id="{8093C79D-2479-684D-9E42-329DA6A61D9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28" name="Oval 980">
                  <a:extLst>
                    <a:ext uri="{FF2B5EF4-FFF2-40B4-BE49-F238E27FC236}">
                      <a16:creationId xmlns:a16="http://schemas.microsoft.com/office/drawing/2014/main" id="{C0BC531C-6E59-9446-B664-FDD8EBABB73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429" name="Oval 981">
                  <a:extLst>
                    <a:ext uri="{FF2B5EF4-FFF2-40B4-BE49-F238E27FC236}">
                      <a16:creationId xmlns:a16="http://schemas.microsoft.com/office/drawing/2014/main" id="{E9ED9C0E-3190-1C40-93DB-19A88E9CD08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430" name="Rectangle 982">
                  <a:extLst>
                    <a:ext uri="{FF2B5EF4-FFF2-40B4-BE49-F238E27FC236}">
                      <a16:creationId xmlns:a16="http://schemas.microsoft.com/office/drawing/2014/main" id="{541C1A9C-C313-D944-991B-F15BF1E1A467}"/>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400" name="Group 3">
              <a:extLst>
                <a:ext uri="{FF2B5EF4-FFF2-40B4-BE49-F238E27FC236}">
                  <a16:creationId xmlns:a16="http://schemas.microsoft.com/office/drawing/2014/main" id="{324EDE22-2FBE-CD4B-87F5-3AFE46AE84BA}"/>
                </a:ext>
              </a:extLst>
            </p:cNvPr>
            <p:cNvGrpSpPr>
              <a:grpSpLocks/>
            </p:cNvGrpSpPr>
            <p:nvPr/>
          </p:nvGrpSpPr>
          <p:grpSpPr bwMode="auto">
            <a:xfrm>
              <a:off x="439215" y="4827099"/>
              <a:ext cx="875523" cy="506826"/>
              <a:chOff x="439215" y="4827099"/>
              <a:chExt cx="875523" cy="506826"/>
            </a:xfrm>
          </p:grpSpPr>
          <p:grpSp>
            <p:nvGrpSpPr>
              <p:cNvPr id="214401" name="Group 418">
                <a:extLst>
                  <a:ext uri="{FF2B5EF4-FFF2-40B4-BE49-F238E27FC236}">
                    <a16:creationId xmlns:a16="http://schemas.microsoft.com/office/drawing/2014/main" id="{5EBBB6C8-77B2-BA46-8116-9CC4F54F5332}"/>
                  </a:ext>
                </a:extLst>
              </p:cNvPr>
              <p:cNvGrpSpPr>
                <a:grpSpLocks/>
              </p:cNvGrpSpPr>
              <p:nvPr/>
            </p:nvGrpSpPr>
            <p:grpSpPr bwMode="auto">
              <a:xfrm>
                <a:off x="439215" y="4827099"/>
                <a:ext cx="875523" cy="506826"/>
                <a:chOff x="2889" y="1631"/>
                <a:chExt cx="980" cy="743"/>
              </a:xfrm>
            </p:grpSpPr>
            <p:sp>
              <p:nvSpPr>
                <p:cNvPr id="214403" name="Rectangle 419">
                  <a:extLst>
                    <a:ext uri="{FF2B5EF4-FFF2-40B4-BE49-F238E27FC236}">
                      <a16:creationId xmlns:a16="http://schemas.microsoft.com/office/drawing/2014/main" id="{2E581D98-6885-D344-B42F-A717F5B85044}"/>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35249" name="AutoShape 420">
                  <a:extLst>
                    <a:ext uri="{FF2B5EF4-FFF2-40B4-BE49-F238E27FC236}">
                      <a16:creationId xmlns:a16="http://schemas.microsoft.com/office/drawing/2014/main" id="{7543A277-20B6-4B4B-88B3-775CB6CE92FC}"/>
                    </a:ext>
                  </a:extLst>
                </p:cNvPr>
                <p:cNvSpPr>
                  <a:spLocks noChangeArrowheads="1"/>
                </p:cNvSpPr>
                <p:nvPr/>
              </p:nvSpPr>
              <p:spPr bwMode="auto">
                <a:xfrm>
                  <a:off x="2889" y="1631"/>
                  <a:ext cx="976" cy="254"/>
                </a:xfrm>
                <a:prstGeom prst="triangle">
                  <a:avLst>
                    <a:gd name="adj" fmla="val 50000"/>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685800" eaLnBrk="1" fontAlgn="auto" hangingPunct="1">
                    <a:spcAft>
                      <a:spcPts val="0"/>
                    </a:spcAft>
                    <a:defRPr/>
                  </a:pPr>
                  <a:endParaRPr lang="en-US" dirty="0">
                    <a:solidFill>
                      <a:srgbClr val="00CCFF"/>
                    </a:solidFill>
                  </a:endParaRPr>
                </a:p>
              </p:txBody>
            </p:sp>
          </p:grpSp>
          <p:pic>
            <p:nvPicPr>
              <p:cNvPr id="214402" name="Picture 9">
                <a:extLst>
                  <a:ext uri="{FF2B5EF4-FFF2-40B4-BE49-F238E27FC236}">
                    <a16:creationId xmlns:a16="http://schemas.microsoft.com/office/drawing/2014/main" id="{84AFFF33-43DD-D448-9B8B-7C7762B494CB}"/>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8">
            <a:extLst>
              <a:ext uri="{FF2B5EF4-FFF2-40B4-BE49-F238E27FC236}">
                <a16:creationId xmlns:a16="http://schemas.microsoft.com/office/drawing/2014/main" id="{663E03E5-A035-FA4B-96FB-1DB1173EACF5}"/>
              </a:ext>
            </a:extLst>
          </p:cNvPr>
          <p:cNvGrpSpPr>
            <a:grpSpLocks/>
          </p:cNvGrpSpPr>
          <p:nvPr/>
        </p:nvGrpSpPr>
        <p:grpSpPr bwMode="auto">
          <a:xfrm>
            <a:off x="1462089" y="1743076"/>
            <a:ext cx="6193631" cy="4070747"/>
            <a:chOff x="425291" y="1016574"/>
            <a:chExt cx="8258951" cy="5427438"/>
          </a:xfrm>
        </p:grpSpPr>
        <p:grpSp>
          <p:nvGrpSpPr>
            <p:cNvPr id="214030" name="Group 7">
              <a:extLst>
                <a:ext uri="{FF2B5EF4-FFF2-40B4-BE49-F238E27FC236}">
                  <a16:creationId xmlns:a16="http://schemas.microsoft.com/office/drawing/2014/main" id="{A4AF4A7E-AAF4-534C-ABAC-8465AF89D6B5}"/>
                </a:ext>
              </a:extLst>
            </p:cNvPr>
            <p:cNvGrpSpPr>
              <a:grpSpLocks/>
            </p:cNvGrpSpPr>
            <p:nvPr/>
          </p:nvGrpSpPr>
          <p:grpSpPr bwMode="auto">
            <a:xfrm>
              <a:off x="861857" y="1488950"/>
              <a:ext cx="7326607" cy="4955062"/>
              <a:chOff x="861857" y="1488950"/>
              <a:chExt cx="7326607" cy="4955062"/>
            </a:xfrm>
          </p:grpSpPr>
          <p:cxnSp>
            <p:nvCxnSpPr>
              <p:cNvPr id="214383" name="Straight Connector 6">
                <a:extLst>
                  <a:ext uri="{FF2B5EF4-FFF2-40B4-BE49-F238E27FC236}">
                    <a16:creationId xmlns:a16="http://schemas.microsoft.com/office/drawing/2014/main" id="{9512D778-123C-7140-9209-CBA6A43BC19E}"/>
                  </a:ext>
                </a:extLst>
              </p:cNvPr>
              <p:cNvCxnSpPr>
                <a:cxnSpLocks noChangeShapeType="1"/>
                <a:stCxn id="214402" idx="2"/>
              </p:cNvCxnSpPr>
              <p:nvPr/>
            </p:nvCxnSpPr>
            <p:spPr bwMode="auto">
              <a:xfrm flipH="1" flipV="1">
                <a:off x="861857" y="2766634"/>
                <a:ext cx="24132" cy="23702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4" name="Straight Connector 786">
                <a:extLst>
                  <a:ext uri="{FF2B5EF4-FFF2-40B4-BE49-F238E27FC236}">
                    <a16:creationId xmlns:a16="http://schemas.microsoft.com/office/drawing/2014/main" id="{B2301258-B27E-2F44-9382-9A623C4D7000}"/>
                  </a:ext>
                </a:extLst>
              </p:cNvPr>
              <p:cNvCxnSpPr>
                <a:cxnSpLocks noChangeShapeType="1"/>
                <a:stCxn id="214712" idx="2"/>
              </p:cNvCxnSpPr>
              <p:nvPr/>
            </p:nvCxnSpPr>
            <p:spPr bwMode="auto">
              <a:xfrm flipV="1">
                <a:off x="1769891" y="1936350"/>
                <a:ext cx="381" cy="2413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5" name="Straight Connector 787">
                <a:extLst>
                  <a:ext uri="{FF2B5EF4-FFF2-40B4-BE49-F238E27FC236}">
                    <a16:creationId xmlns:a16="http://schemas.microsoft.com/office/drawing/2014/main" id="{7B952022-194E-AF45-BA8F-F3BA1517842D}"/>
                  </a:ext>
                </a:extLst>
              </p:cNvPr>
              <p:cNvCxnSpPr>
                <a:cxnSpLocks noChangeShapeType="1"/>
              </p:cNvCxnSpPr>
              <p:nvPr/>
            </p:nvCxnSpPr>
            <p:spPr bwMode="auto">
              <a:xfrm flipV="1">
                <a:off x="2209958" y="3252851"/>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6" name="Straight Connector 788">
                <a:extLst>
                  <a:ext uri="{FF2B5EF4-FFF2-40B4-BE49-F238E27FC236}">
                    <a16:creationId xmlns:a16="http://schemas.microsoft.com/office/drawing/2014/main" id="{DA4CF229-090E-D040-A819-79B58CD0D157}"/>
                  </a:ext>
                </a:extLst>
              </p:cNvPr>
              <p:cNvCxnSpPr>
                <a:cxnSpLocks noChangeShapeType="1"/>
              </p:cNvCxnSpPr>
              <p:nvPr/>
            </p:nvCxnSpPr>
            <p:spPr bwMode="auto">
              <a:xfrm flipV="1">
                <a:off x="3314938" y="3904152"/>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7" name="Straight Connector 789">
                <a:extLst>
                  <a:ext uri="{FF2B5EF4-FFF2-40B4-BE49-F238E27FC236}">
                    <a16:creationId xmlns:a16="http://schemas.microsoft.com/office/drawing/2014/main" id="{F1FD2E17-FCFD-7A49-80F1-F0132E422F6F}"/>
                  </a:ext>
                </a:extLst>
              </p:cNvPr>
              <p:cNvCxnSpPr>
                <a:cxnSpLocks noChangeShapeType="1"/>
              </p:cNvCxnSpPr>
              <p:nvPr/>
            </p:nvCxnSpPr>
            <p:spPr bwMode="auto">
              <a:xfrm flipV="1">
                <a:off x="4465279" y="1488950"/>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8" name="Straight Connector 791">
                <a:extLst>
                  <a:ext uri="{FF2B5EF4-FFF2-40B4-BE49-F238E27FC236}">
                    <a16:creationId xmlns:a16="http://schemas.microsoft.com/office/drawing/2014/main" id="{F2AA9CB3-A15F-6A4F-BD49-8C86FD328DF0}"/>
                  </a:ext>
                </a:extLst>
              </p:cNvPr>
              <p:cNvCxnSpPr>
                <a:cxnSpLocks noChangeShapeType="1"/>
              </p:cNvCxnSpPr>
              <p:nvPr/>
            </p:nvCxnSpPr>
            <p:spPr bwMode="auto">
              <a:xfrm flipV="1">
                <a:off x="5162011" y="356135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89" name="Straight Connector 967">
                <a:extLst>
                  <a:ext uri="{FF2B5EF4-FFF2-40B4-BE49-F238E27FC236}">
                    <a16:creationId xmlns:a16="http://schemas.microsoft.com/office/drawing/2014/main" id="{1A84D6ED-7888-4649-8F9A-6F97B339F199}"/>
                  </a:ext>
                </a:extLst>
              </p:cNvPr>
              <p:cNvCxnSpPr>
                <a:cxnSpLocks noChangeShapeType="1"/>
              </p:cNvCxnSpPr>
              <p:nvPr/>
            </p:nvCxnSpPr>
            <p:spPr bwMode="auto">
              <a:xfrm flipV="1">
                <a:off x="6130907" y="177844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90" name="Straight Connector 1067">
                <a:extLst>
                  <a:ext uri="{FF2B5EF4-FFF2-40B4-BE49-F238E27FC236}">
                    <a16:creationId xmlns:a16="http://schemas.microsoft.com/office/drawing/2014/main" id="{6E0210E8-9E52-B64F-AB77-2FE66D785BB6}"/>
                  </a:ext>
                </a:extLst>
              </p:cNvPr>
              <p:cNvCxnSpPr>
                <a:cxnSpLocks noChangeShapeType="1"/>
              </p:cNvCxnSpPr>
              <p:nvPr/>
            </p:nvCxnSpPr>
            <p:spPr bwMode="auto">
              <a:xfrm flipV="1">
                <a:off x="8188464" y="2384037"/>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391" name="Straight Connector 1103">
                <a:extLst>
                  <a:ext uri="{FF2B5EF4-FFF2-40B4-BE49-F238E27FC236}">
                    <a16:creationId xmlns:a16="http://schemas.microsoft.com/office/drawing/2014/main" id="{4BD7FE31-973D-2149-85C0-0E13ED55A48A}"/>
                  </a:ext>
                </a:extLst>
              </p:cNvPr>
              <p:cNvCxnSpPr>
                <a:cxnSpLocks noChangeShapeType="1"/>
              </p:cNvCxnSpPr>
              <p:nvPr/>
            </p:nvCxnSpPr>
            <p:spPr bwMode="auto">
              <a:xfrm flipV="1">
                <a:off x="7267323" y="3880001"/>
                <a:ext cx="0" cy="25398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4031" name="Group 1104">
              <a:extLst>
                <a:ext uri="{FF2B5EF4-FFF2-40B4-BE49-F238E27FC236}">
                  <a16:creationId xmlns:a16="http://schemas.microsoft.com/office/drawing/2014/main" id="{765F4DA0-16C7-9A4A-BC15-42B419D784ED}"/>
                </a:ext>
              </a:extLst>
            </p:cNvPr>
            <p:cNvGrpSpPr>
              <a:grpSpLocks/>
            </p:cNvGrpSpPr>
            <p:nvPr/>
          </p:nvGrpSpPr>
          <p:grpSpPr bwMode="auto">
            <a:xfrm>
              <a:off x="425291" y="1016574"/>
              <a:ext cx="8258951" cy="2901368"/>
              <a:chOff x="439215" y="3555216"/>
              <a:chExt cx="8258951" cy="2901368"/>
            </a:xfrm>
          </p:grpSpPr>
          <p:grpSp>
            <p:nvGrpSpPr>
              <p:cNvPr id="214032" name="Group 1105">
                <a:extLst>
                  <a:ext uri="{FF2B5EF4-FFF2-40B4-BE49-F238E27FC236}">
                    <a16:creationId xmlns:a16="http://schemas.microsoft.com/office/drawing/2014/main" id="{E694307B-217B-FB40-81BB-A309B6A9FADA}"/>
                  </a:ext>
                </a:extLst>
              </p:cNvPr>
              <p:cNvGrpSpPr>
                <a:grpSpLocks/>
              </p:cNvGrpSpPr>
              <p:nvPr/>
            </p:nvGrpSpPr>
            <p:grpSpPr bwMode="auto">
              <a:xfrm>
                <a:off x="1678362" y="3855145"/>
                <a:ext cx="347753" cy="680208"/>
                <a:chOff x="7923189" y="2486663"/>
                <a:chExt cx="360362" cy="884586"/>
              </a:xfrm>
            </p:grpSpPr>
            <p:pic>
              <p:nvPicPr>
                <p:cNvPr id="214349" name="Picture 3">
                  <a:extLst>
                    <a:ext uri="{FF2B5EF4-FFF2-40B4-BE49-F238E27FC236}">
                      <a16:creationId xmlns:a16="http://schemas.microsoft.com/office/drawing/2014/main" id="{A5775926-AFE6-1449-9A27-5441A654C9E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350" name="Group 950">
                  <a:extLst>
                    <a:ext uri="{FF2B5EF4-FFF2-40B4-BE49-F238E27FC236}">
                      <a16:creationId xmlns:a16="http://schemas.microsoft.com/office/drawing/2014/main" id="{38CC53F0-B414-2E4E-8986-2F7DDC5D0D82}"/>
                    </a:ext>
                  </a:extLst>
                </p:cNvPr>
                <p:cNvGrpSpPr>
                  <a:grpSpLocks/>
                </p:cNvGrpSpPr>
                <p:nvPr/>
              </p:nvGrpSpPr>
              <p:grpSpPr bwMode="auto">
                <a:xfrm>
                  <a:off x="7923189" y="2890236"/>
                  <a:ext cx="227012" cy="481013"/>
                  <a:chOff x="4140" y="429"/>
                  <a:chExt cx="1425" cy="2396"/>
                </a:xfrm>
              </p:grpSpPr>
              <p:sp>
                <p:nvSpPr>
                  <p:cNvPr id="214351" name="Freeform 951">
                    <a:extLst>
                      <a:ext uri="{FF2B5EF4-FFF2-40B4-BE49-F238E27FC236}">
                        <a16:creationId xmlns:a16="http://schemas.microsoft.com/office/drawing/2014/main" id="{1D940CF4-9ED0-F04D-B582-4A54E780ED7C}"/>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52" name="Rectangle 952">
                    <a:extLst>
                      <a:ext uri="{FF2B5EF4-FFF2-40B4-BE49-F238E27FC236}">
                        <a16:creationId xmlns:a16="http://schemas.microsoft.com/office/drawing/2014/main" id="{5C864C79-25E8-8D48-A1F0-E6D2174CB77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53" name="Freeform 953">
                    <a:extLst>
                      <a:ext uri="{FF2B5EF4-FFF2-40B4-BE49-F238E27FC236}">
                        <a16:creationId xmlns:a16="http://schemas.microsoft.com/office/drawing/2014/main" id="{F9230EA0-40F1-F944-A1C8-C87B9C4B3110}"/>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54" name="Freeform 954">
                    <a:extLst>
                      <a:ext uri="{FF2B5EF4-FFF2-40B4-BE49-F238E27FC236}">
                        <a16:creationId xmlns:a16="http://schemas.microsoft.com/office/drawing/2014/main" id="{F0AB7CF6-089B-1148-BBF7-D843D80D9016}"/>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55" name="Rectangle 955">
                    <a:extLst>
                      <a:ext uri="{FF2B5EF4-FFF2-40B4-BE49-F238E27FC236}">
                        <a16:creationId xmlns:a16="http://schemas.microsoft.com/office/drawing/2014/main" id="{98CC2FCF-928D-5E48-AEAC-621C4884E8C5}"/>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356" name="Group 956">
                    <a:extLst>
                      <a:ext uri="{FF2B5EF4-FFF2-40B4-BE49-F238E27FC236}">
                        <a16:creationId xmlns:a16="http://schemas.microsoft.com/office/drawing/2014/main" id="{32064450-79DB-9B42-B425-E4053B0D45F8}"/>
                      </a:ext>
                    </a:extLst>
                  </p:cNvPr>
                  <p:cNvGrpSpPr>
                    <a:grpSpLocks/>
                  </p:cNvGrpSpPr>
                  <p:nvPr/>
                </p:nvGrpSpPr>
                <p:grpSpPr bwMode="auto">
                  <a:xfrm>
                    <a:off x="4749" y="668"/>
                    <a:ext cx="581" cy="145"/>
                    <a:chOff x="614" y="2568"/>
                    <a:chExt cx="725" cy="139"/>
                  </a:xfrm>
                </p:grpSpPr>
                <p:sp>
                  <p:nvSpPr>
                    <p:cNvPr id="214381" name="AutoShape 957">
                      <a:extLst>
                        <a:ext uri="{FF2B5EF4-FFF2-40B4-BE49-F238E27FC236}">
                          <a16:creationId xmlns:a16="http://schemas.microsoft.com/office/drawing/2014/main" id="{81709B80-81CD-484F-90A0-829B27DBF225}"/>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82" name="AutoShape 958">
                      <a:extLst>
                        <a:ext uri="{FF2B5EF4-FFF2-40B4-BE49-F238E27FC236}">
                          <a16:creationId xmlns:a16="http://schemas.microsoft.com/office/drawing/2014/main" id="{59C6BA8F-1200-164F-A9AE-4A6580C660B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57" name="Rectangle 959">
                    <a:extLst>
                      <a:ext uri="{FF2B5EF4-FFF2-40B4-BE49-F238E27FC236}">
                        <a16:creationId xmlns:a16="http://schemas.microsoft.com/office/drawing/2014/main" id="{DC21CC66-F586-0442-ABD4-46DA223A4C80}"/>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358" name="Group 960">
                    <a:extLst>
                      <a:ext uri="{FF2B5EF4-FFF2-40B4-BE49-F238E27FC236}">
                        <a16:creationId xmlns:a16="http://schemas.microsoft.com/office/drawing/2014/main" id="{522CC6A9-9C0A-A348-B0AE-A15925D12CDB}"/>
                      </a:ext>
                    </a:extLst>
                  </p:cNvPr>
                  <p:cNvGrpSpPr>
                    <a:grpSpLocks/>
                  </p:cNvGrpSpPr>
                  <p:nvPr/>
                </p:nvGrpSpPr>
                <p:grpSpPr bwMode="auto">
                  <a:xfrm>
                    <a:off x="4747" y="994"/>
                    <a:ext cx="581" cy="134"/>
                    <a:chOff x="614" y="2568"/>
                    <a:chExt cx="725" cy="139"/>
                  </a:xfrm>
                </p:grpSpPr>
                <p:sp>
                  <p:nvSpPr>
                    <p:cNvPr id="214379" name="AutoShape 961">
                      <a:extLst>
                        <a:ext uri="{FF2B5EF4-FFF2-40B4-BE49-F238E27FC236}">
                          <a16:creationId xmlns:a16="http://schemas.microsoft.com/office/drawing/2014/main" id="{FB03F716-8759-2347-BC2A-0F6B85860363}"/>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80" name="AutoShape 962">
                      <a:extLst>
                        <a:ext uri="{FF2B5EF4-FFF2-40B4-BE49-F238E27FC236}">
                          <a16:creationId xmlns:a16="http://schemas.microsoft.com/office/drawing/2014/main" id="{968FE5C9-C21A-434D-9892-A0B42A530222}"/>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59" name="Rectangle 963">
                    <a:extLst>
                      <a:ext uri="{FF2B5EF4-FFF2-40B4-BE49-F238E27FC236}">
                        <a16:creationId xmlns:a16="http://schemas.microsoft.com/office/drawing/2014/main" id="{B266DFC4-3207-8841-9669-94EE2546F3D7}"/>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60" name="Rectangle 964">
                    <a:extLst>
                      <a:ext uri="{FF2B5EF4-FFF2-40B4-BE49-F238E27FC236}">
                        <a16:creationId xmlns:a16="http://schemas.microsoft.com/office/drawing/2014/main" id="{B4358FEB-66AD-A549-8017-15821E824DB6}"/>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361" name="Group 965">
                    <a:extLst>
                      <a:ext uri="{FF2B5EF4-FFF2-40B4-BE49-F238E27FC236}">
                        <a16:creationId xmlns:a16="http://schemas.microsoft.com/office/drawing/2014/main" id="{A501AB8D-E194-184D-B93F-CE0B3F993719}"/>
                      </a:ext>
                    </a:extLst>
                  </p:cNvPr>
                  <p:cNvGrpSpPr>
                    <a:grpSpLocks/>
                  </p:cNvGrpSpPr>
                  <p:nvPr/>
                </p:nvGrpSpPr>
                <p:grpSpPr bwMode="auto">
                  <a:xfrm>
                    <a:off x="4735" y="1627"/>
                    <a:ext cx="582" cy="151"/>
                    <a:chOff x="614" y="2568"/>
                    <a:chExt cx="725" cy="139"/>
                  </a:xfrm>
                </p:grpSpPr>
                <p:sp>
                  <p:nvSpPr>
                    <p:cNvPr id="214377" name="AutoShape 966">
                      <a:extLst>
                        <a:ext uri="{FF2B5EF4-FFF2-40B4-BE49-F238E27FC236}">
                          <a16:creationId xmlns:a16="http://schemas.microsoft.com/office/drawing/2014/main" id="{6F4F8E69-BE61-B843-B396-7042AFECE11D}"/>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78" name="AutoShape 967">
                      <a:extLst>
                        <a:ext uri="{FF2B5EF4-FFF2-40B4-BE49-F238E27FC236}">
                          <a16:creationId xmlns:a16="http://schemas.microsoft.com/office/drawing/2014/main" id="{154AE41D-488D-8F44-88B1-F11C857D7745}"/>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62" name="Freeform 968">
                    <a:extLst>
                      <a:ext uri="{FF2B5EF4-FFF2-40B4-BE49-F238E27FC236}">
                        <a16:creationId xmlns:a16="http://schemas.microsoft.com/office/drawing/2014/main" id="{1B1846C0-35D3-4E43-AED9-CEBA5DFA6659}"/>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363" name="Group 969">
                    <a:extLst>
                      <a:ext uri="{FF2B5EF4-FFF2-40B4-BE49-F238E27FC236}">
                        <a16:creationId xmlns:a16="http://schemas.microsoft.com/office/drawing/2014/main" id="{BE50C039-2456-0A43-8A8F-7974C27908F9}"/>
                      </a:ext>
                    </a:extLst>
                  </p:cNvPr>
                  <p:cNvGrpSpPr>
                    <a:grpSpLocks/>
                  </p:cNvGrpSpPr>
                  <p:nvPr/>
                </p:nvGrpSpPr>
                <p:grpSpPr bwMode="auto">
                  <a:xfrm>
                    <a:off x="4739" y="1327"/>
                    <a:ext cx="582" cy="139"/>
                    <a:chOff x="614" y="2568"/>
                    <a:chExt cx="725" cy="139"/>
                  </a:xfrm>
                </p:grpSpPr>
                <p:sp>
                  <p:nvSpPr>
                    <p:cNvPr id="214375" name="AutoShape 970">
                      <a:extLst>
                        <a:ext uri="{FF2B5EF4-FFF2-40B4-BE49-F238E27FC236}">
                          <a16:creationId xmlns:a16="http://schemas.microsoft.com/office/drawing/2014/main" id="{D6415243-02B9-604D-8712-065D4F3F992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76" name="AutoShape 971">
                      <a:extLst>
                        <a:ext uri="{FF2B5EF4-FFF2-40B4-BE49-F238E27FC236}">
                          <a16:creationId xmlns:a16="http://schemas.microsoft.com/office/drawing/2014/main" id="{7940FDC4-5E59-1B4D-AC78-6F272DC2CA99}"/>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64" name="Rectangle 972">
                    <a:extLst>
                      <a:ext uri="{FF2B5EF4-FFF2-40B4-BE49-F238E27FC236}">
                        <a16:creationId xmlns:a16="http://schemas.microsoft.com/office/drawing/2014/main" id="{B61E69CD-4454-3643-BD20-839CE28043D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65" name="Freeform 973">
                    <a:extLst>
                      <a:ext uri="{FF2B5EF4-FFF2-40B4-BE49-F238E27FC236}">
                        <a16:creationId xmlns:a16="http://schemas.microsoft.com/office/drawing/2014/main" id="{B09FCB36-68EA-6E43-AC71-461A29D54470}"/>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66" name="Freeform 974">
                    <a:extLst>
                      <a:ext uri="{FF2B5EF4-FFF2-40B4-BE49-F238E27FC236}">
                        <a16:creationId xmlns:a16="http://schemas.microsoft.com/office/drawing/2014/main" id="{4DF52331-2EAD-5B4B-90D5-064E127358FE}"/>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67" name="Oval 975">
                    <a:extLst>
                      <a:ext uri="{FF2B5EF4-FFF2-40B4-BE49-F238E27FC236}">
                        <a16:creationId xmlns:a16="http://schemas.microsoft.com/office/drawing/2014/main" id="{BB63952B-4392-CE42-8365-B9FC248F77B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68" name="Freeform 976">
                    <a:extLst>
                      <a:ext uri="{FF2B5EF4-FFF2-40B4-BE49-F238E27FC236}">
                        <a16:creationId xmlns:a16="http://schemas.microsoft.com/office/drawing/2014/main" id="{6CAE91DE-B423-4643-8A87-F427B89F1966}"/>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69" name="AutoShape 977">
                    <a:extLst>
                      <a:ext uri="{FF2B5EF4-FFF2-40B4-BE49-F238E27FC236}">
                        <a16:creationId xmlns:a16="http://schemas.microsoft.com/office/drawing/2014/main" id="{0D7858BE-3E40-6341-BB59-D191C3AC6112}"/>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70" name="AutoShape 978">
                    <a:extLst>
                      <a:ext uri="{FF2B5EF4-FFF2-40B4-BE49-F238E27FC236}">
                        <a16:creationId xmlns:a16="http://schemas.microsoft.com/office/drawing/2014/main" id="{A852E96A-2320-5744-BC11-26B7E7233122}"/>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71" name="Oval 979">
                    <a:extLst>
                      <a:ext uri="{FF2B5EF4-FFF2-40B4-BE49-F238E27FC236}">
                        <a16:creationId xmlns:a16="http://schemas.microsoft.com/office/drawing/2014/main" id="{DC96CAF8-19F8-0048-BF8B-8C68ED47B96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72" name="Oval 980">
                    <a:extLst>
                      <a:ext uri="{FF2B5EF4-FFF2-40B4-BE49-F238E27FC236}">
                        <a16:creationId xmlns:a16="http://schemas.microsoft.com/office/drawing/2014/main" id="{AB248E44-3DC8-444A-8C84-7C4F2AF161D0}"/>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373" name="Oval 981">
                    <a:extLst>
                      <a:ext uri="{FF2B5EF4-FFF2-40B4-BE49-F238E27FC236}">
                        <a16:creationId xmlns:a16="http://schemas.microsoft.com/office/drawing/2014/main" id="{4DBBD334-0E75-8E4F-9DBD-742A7B67A103}"/>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74" name="Rectangle 982">
                    <a:extLst>
                      <a:ext uri="{FF2B5EF4-FFF2-40B4-BE49-F238E27FC236}">
                        <a16:creationId xmlns:a16="http://schemas.microsoft.com/office/drawing/2014/main" id="{6D589F8A-DA14-5F4D-AC80-DF0C9F36CD9E}"/>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033" name="Group 1106">
                <a:extLst>
                  <a:ext uri="{FF2B5EF4-FFF2-40B4-BE49-F238E27FC236}">
                    <a16:creationId xmlns:a16="http://schemas.microsoft.com/office/drawing/2014/main" id="{C6C4C3FE-A2CC-F64A-A43C-914F88CFCB0D}"/>
                  </a:ext>
                </a:extLst>
              </p:cNvPr>
              <p:cNvGrpSpPr>
                <a:grpSpLocks/>
              </p:cNvGrpSpPr>
              <p:nvPr/>
            </p:nvGrpSpPr>
            <p:grpSpPr bwMode="auto">
              <a:xfrm>
                <a:off x="3221830" y="5776376"/>
                <a:ext cx="347753" cy="680208"/>
                <a:chOff x="7923189" y="2486663"/>
                <a:chExt cx="360362" cy="884586"/>
              </a:xfrm>
            </p:grpSpPr>
            <p:pic>
              <p:nvPicPr>
                <p:cNvPr id="214315" name="Picture 3">
                  <a:extLst>
                    <a:ext uri="{FF2B5EF4-FFF2-40B4-BE49-F238E27FC236}">
                      <a16:creationId xmlns:a16="http://schemas.microsoft.com/office/drawing/2014/main" id="{260B4362-0575-F74D-954B-5E4CD0D076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316" name="Group 950">
                  <a:extLst>
                    <a:ext uri="{FF2B5EF4-FFF2-40B4-BE49-F238E27FC236}">
                      <a16:creationId xmlns:a16="http://schemas.microsoft.com/office/drawing/2014/main" id="{4A701EFD-908E-364D-8A6D-551B0387068C}"/>
                    </a:ext>
                  </a:extLst>
                </p:cNvPr>
                <p:cNvGrpSpPr>
                  <a:grpSpLocks/>
                </p:cNvGrpSpPr>
                <p:nvPr/>
              </p:nvGrpSpPr>
              <p:grpSpPr bwMode="auto">
                <a:xfrm>
                  <a:off x="7923189" y="2890236"/>
                  <a:ext cx="227012" cy="481013"/>
                  <a:chOff x="4140" y="429"/>
                  <a:chExt cx="1425" cy="2396"/>
                </a:xfrm>
              </p:grpSpPr>
              <p:sp>
                <p:nvSpPr>
                  <p:cNvPr id="214317" name="Freeform 951">
                    <a:extLst>
                      <a:ext uri="{FF2B5EF4-FFF2-40B4-BE49-F238E27FC236}">
                        <a16:creationId xmlns:a16="http://schemas.microsoft.com/office/drawing/2014/main" id="{E6062FE3-75DD-FA43-83DD-1C2B4515115C}"/>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18" name="Rectangle 952">
                    <a:extLst>
                      <a:ext uri="{FF2B5EF4-FFF2-40B4-BE49-F238E27FC236}">
                        <a16:creationId xmlns:a16="http://schemas.microsoft.com/office/drawing/2014/main" id="{FF82ADFA-572F-C74B-A1C4-568A9EB8F6BB}"/>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19" name="Freeform 953">
                    <a:extLst>
                      <a:ext uri="{FF2B5EF4-FFF2-40B4-BE49-F238E27FC236}">
                        <a16:creationId xmlns:a16="http://schemas.microsoft.com/office/drawing/2014/main" id="{49B35CCA-6F24-A84D-9C1D-1CF611C6753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20" name="Freeform 954">
                    <a:extLst>
                      <a:ext uri="{FF2B5EF4-FFF2-40B4-BE49-F238E27FC236}">
                        <a16:creationId xmlns:a16="http://schemas.microsoft.com/office/drawing/2014/main" id="{350BEFC5-5530-DA47-85B7-6B72F157437D}"/>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21" name="Rectangle 955">
                    <a:extLst>
                      <a:ext uri="{FF2B5EF4-FFF2-40B4-BE49-F238E27FC236}">
                        <a16:creationId xmlns:a16="http://schemas.microsoft.com/office/drawing/2014/main" id="{2B66742B-4655-114F-9D78-84F2EB77D50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322" name="Group 956">
                    <a:extLst>
                      <a:ext uri="{FF2B5EF4-FFF2-40B4-BE49-F238E27FC236}">
                        <a16:creationId xmlns:a16="http://schemas.microsoft.com/office/drawing/2014/main" id="{D095D206-B97B-754E-9B61-548F2005901D}"/>
                      </a:ext>
                    </a:extLst>
                  </p:cNvPr>
                  <p:cNvGrpSpPr>
                    <a:grpSpLocks/>
                  </p:cNvGrpSpPr>
                  <p:nvPr/>
                </p:nvGrpSpPr>
                <p:grpSpPr bwMode="auto">
                  <a:xfrm>
                    <a:off x="4749" y="668"/>
                    <a:ext cx="581" cy="145"/>
                    <a:chOff x="614" y="2568"/>
                    <a:chExt cx="725" cy="139"/>
                  </a:xfrm>
                </p:grpSpPr>
                <p:sp>
                  <p:nvSpPr>
                    <p:cNvPr id="214347" name="AutoShape 957">
                      <a:extLst>
                        <a:ext uri="{FF2B5EF4-FFF2-40B4-BE49-F238E27FC236}">
                          <a16:creationId xmlns:a16="http://schemas.microsoft.com/office/drawing/2014/main" id="{794C0100-9908-FA4D-B12F-68EB92D1E146}"/>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48" name="AutoShape 958">
                      <a:extLst>
                        <a:ext uri="{FF2B5EF4-FFF2-40B4-BE49-F238E27FC236}">
                          <a16:creationId xmlns:a16="http://schemas.microsoft.com/office/drawing/2014/main" id="{4934E9C0-E5CC-BE4F-8C87-255B6859F86D}"/>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23" name="Rectangle 959">
                    <a:extLst>
                      <a:ext uri="{FF2B5EF4-FFF2-40B4-BE49-F238E27FC236}">
                        <a16:creationId xmlns:a16="http://schemas.microsoft.com/office/drawing/2014/main" id="{24141002-9948-3047-847B-82F4D74779C4}"/>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324" name="Group 960">
                    <a:extLst>
                      <a:ext uri="{FF2B5EF4-FFF2-40B4-BE49-F238E27FC236}">
                        <a16:creationId xmlns:a16="http://schemas.microsoft.com/office/drawing/2014/main" id="{45C5223C-B1C1-714C-8C0B-28BA6D604329}"/>
                      </a:ext>
                    </a:extLst>
                  </p:cNvPr>
                  <p:cNvGrpSpPr>
                    <a:grpSpLocks/>
                  </p:cNvGrpSpPr>
                  <p:nvPr/>
                </p:nvGrpSpPr>
                <p:grpSpPr bwMode="auto">
                  <a:xfrm>
                    <a:off x="4747" y="994"/>
                    <a:ext cx="581" cy="134"/>
                    <a:chOff x="614" y="2568"/>
                    <a:chExt cx="725" cy="139"/>
                  </a:xfrm>
                </p:grpSpPr>
                <p:sp>
                  <p:nvSpPr>
                    <p:cNvPr id="214345" name="AutoShape 961">
                      <a:extLst>
                        <a:ext uri="{FF2B5EF4-FFF2-40B4-BE49-F238E27FC236}">
                          <a16:creationId xmlns:a16="http://schemas.microsoft.com/office/drawing/2014/main" id="{18BA5F5B-4712-BA47-B5BF-3B42631D02C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46" name="AutoShape 962">
                      <a:extLst>
                        <a:ext uri="{FF2B5EF4-FFF2-40B4-BE49-F238E27FC236}">
                          <a16:creationId xmlns:a16="http://schemas.microsoft.com/office/drawing/2014/main" id="{E3013E6F-78BE-AF4E-9314-F26F3E9ACC5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25" name="Rectangle 963">
                    <a:extLst>
                      <a:ext uri="{FF2B5EF4-FFF2-40B4-BE49-F238E27FC236}">
                        <a16:creationId xmlns:a16="http://schemas.microsoft.com/office/drawing/2014/main" id="{F88C31A1-A785-4448-8EC5-94B27B8EFFD3}"/>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26" name="Rectangle 964">
                    <a:extLst>
                      <a:ext uri="{FF2B5EF4-FFF2-40B4-BE49-F238E27FC236}">
                        <a16:creationId xmlns:a16="http://schemas.microsoft.com/office/drawing/2014/main" id="{41590F59-952A-7746-A258-659BCB0F0583}"/>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327" name="Group 965">
                    <a:extLst>
                      <a:ext uri="{FF2B5EF4-FFF2-40B4-BE49-F238E27FC236}">
                        <a16:creationId xmlns:a16="http://schemas.microsoft.com/office/drawing/2014/main" id="{529AF34E-4521-2B40-AB73-3D5A5FBB4CC7}"/>
                      </a:ext>
                    </a:extLst>
                  </p:cNvPr>
                  <p:cNvGrpSpPr>
                    <a:grpSpLocks/>
                  </p:cNvGrpSpPr>
                  <p:nvPr/>
                </p:nvGrpSpPr>
                <p:grpSpPr bwMode="auto">
                  <a:xfrm>
                    <a:off x="4735" y="1627"/>
                    <a:ext cx="582" cy="151"/>
                    <a:chOff x="614" y="2568"/>
                    <a:chExt cx="725" cy="139"/>
                  </a:xfrm>
                </p:grpSpPr>
                <p:sp>
                  <p:nvSpPr>
                    <p:cNvPr id="214343" name="AutoShape 966">
                      <a:extLst>
                        <a:ext uri="{FF2B5EF4-FFF2-40B4-BE49-F238E27FC236}">
                          <a16:creationId xmlns:a16="http://schemas.microsoft.com/office/drawing/2014/main" id="{22C6E18A-60A4-6D43-9F16-EA1672E694AE}"/>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44" name="AutoShape 967">
                      <a:extLst>
                        <a:ext uri="{FF2B5EF4-FFF2-40B4-BE49-F238E27FC236}">
                          <a16:creationId xmlns:a16="http://schemas.microsoft.com/office/drawing/2014/main" id="{9AB8339A-C61F-3049-8F4C-42B6C6B2E381}"/>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28" name="Freeform 968">
                    <a:extLst>
                      <a:ext uri="{FF2B5EF4-FFF2-40B4-BE49-F238E27FC236}">
                        <a16:creationId xmlns:a16="http://schemas.microsoft.com/office/drawing/2014/main" id="{3209BB09-C9CD-4F47-96FA-4B0B6A43FFDE}"/>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329" name="Group 969">
                    <a:extLst>
                      <a:ext uri="{FF2B5EF4-FFF2-40B4-BE49-F238E27FC236}">
                        <a16:creationId xmlns:a16="http://schemas.microsoft.com/office/drawing/2014/main" id="{14AA97B1-880D-F54A-98BB-64F7E784FB3B}"/>
                      </a:ext>
                    </a:extLst>
                  </p:cNvPr>
                  <p:cNvGrpSpPr>
                    <a:grpSpLocks/>
                  </p:cNvGrpSpPr>
                  <p:nvPr/>
                </p:nvGrpSpPr>
                <p:grpSpPr bwMode="auto">
                  <a:xfrm>
                    <a:off x="4739" y="1327"/>
                    <a:ext cx="582" cy="139"/>
                    <a:chOff x="614" y="2568"/>
                    <a:chExt cx="725" cy="139"/>
                  </a:xfrm>
                </p:grpSpPr>
                <p:sp>
                  <p:nvSpPr>
                    <p:cNvPr id="214341" name="AutoShape 970">
                      <a:extLst>
                        <a:ext uri="{FF2B5EF4-FFF2-40B4-BE49-F238E27FC236}">
                          <a16:creationId xmlns:a16="http://schemas.microsoft.com/office/drawing/2014/main" id="{810C0E7D-2C0F-7946-B5EC-3F5BE880F861}"/>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42" name="AutoShape 971">
                      <a:extLst>
                        <a:ext uri="{FF2B5EF4-FFF2-40B4-BE49-F238E27FC236}">
                          <a16:creationId xmlns:a16="http://schemas.microsoft.com/office/drawing/2014/main" id="{8110FF09-5F65-0D49-949E-0E03D49B6956}"/>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330" name="Rectangle 972">
                    <a:extLst>
                      <a:ext uri="{FF2B5EF4-FFF2-40B4-BE49-F238E27FC236}">
                        <a16:creationId xmlns:a16="http://schemas.microsoft.com/office/drawing/2014/main" id="{39EA80F1-CF65-4746-AA93-FAA23F9CA032}"/>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31" name="Freeform 973">
                    <a:extLst>
                      <a:ext uri="{FF2B5EF4-FFF2-40B4-BE49-F238E27FC236}">
                        <a16:creationId xmlns:a16="http://schemas.microsoft.com/office/drawing/2014/main" id="{6F140D38-80A8-6142-8321-2AF77C7739AC}"/>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32" name="Freeform 974">
                    <a:extLst>
                      <a:ext uri="{FF2B5EF4-FFF2-40B4-BE49-F238E27FC236}">
                        <a16:creationId xmlns:a16="http://schemas.microsoft.com/office/drawing/2014/main" id="{B90ADC71-0ED5-0B4B-81EA-EE6B208CBD57}"/>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33" name="Oval 975">
                    <a:extLst>
                      <a:ext uri="{FF2B5EF4-FFF2-40B4-BE49-F238E27FC236}">
                        <a16:creationId xmlns:a16="http://schemas.microsoft.com/office/drawing/2014/main" id="{8C70E236-91DA-4947-82CE-2F7A8813F70F}"/>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34" name="Freeform 976">
                    <a:extLst>
                      <a:ext uri="{FF2B5EF4-FFF2-40B4-BE49-F238E27FC236}">
                        <a16:creationId xmlns:a16="http://schemas.microsoft.com/office/drawing/2014/main" id="{5373FF10-13C3-3D41-AA0C-1430B0347B5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35" name="AutoShape 977">
                    <a:extLst>
                      <a:ext uri="{FF2B5EF4-FFF2-40B4-BE49-F238E27FC236}">
                        <a16:creationId xmlns:a16="http://schemas.microsoft.com/office/drawing/2014/main" id="{50EFEF24-2F6A-174B-8DB4-1DEA100A6BC3}"/>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36" name="AutoShape 978">
                    <a:extLst>
                      <a:ext uri="{FF2B5EF4-FFF2-40B4-BE49-F238E27FC236}">
                        <a16:creationId xmlns:a16="http://schemas.microsoft.com/office/drawing/2014/main" id="{943AAD1B-8287-8B48-8A05-3445EDA15214}"/>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37" name="Oval 979">
                    <a:extLst>
                      <a:ext uri="{FF2B5EF4-FFF2-40B4-BE49-F238E27FC236}">
                        <a16:creationId xmlns:a16="http://schemas.microsoft.com/office/drawing/2014/main" id="{48CF1179-A3EC-E447-B856-F8B70CDCE5F6}"/>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38" name="Oval 980">
                    <a:extLst>
                      <a:ext uri="{FF2B5EF4-FFF2-40B4-BE49-F238E27FC236}">
                        <a16:creationId xmlns:a16="http://schemas.microsoft.com/office/drawing/2014/main" id="{CBC38746-9958-7741-A37C-513EE869719F}"/>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339" name="Oval 981">
                    <a:extLst>
                      <a:ext uri="{FF2B5EF4-FFF2-40B4-BE49-F238E27FC236}">
                        <a16:creationId xmlns:a16="http://schemas.microsoft.com/office/drawing/2014/main" id="{134AF8DB-AD09-5347-A5D0-35B528D6BDF5}"/>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40" name="Rectangle 982">
                    <a:extLst>
                      <a:ext uri="{FF2B5EF4-FFF2-40B4-BE49-F238E27FC236}">
                        <a16:creationId xmlns:a16="http://schemas.microsoft.com/office/drawing/2014/main" id="{0F2B3047-45DC-0649-A004-526EEF704297}"/>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034" name="Group 1108">
                <a:extLst>
                  <a:ext uri="{FF2B5EF4-FFF2-40B4-BE49-F238E27FC236}">
                    <a16:creationId xmlns:a16="http://schemas.microsoft.com/office/drawing/2014/main" id="{C9F6364A-00DB-0D4A-A004-57E8EAD7B8DC}"/>
                  </a:ext>
                </a:extLst>
              </p:cNvPr>
              <p:cNvGrpSpPr>
                <a:grpSpLocks/>
              </p:cNvGrpSpPr>
              <p:nvPr/>
            </p:nvGrpSpPr>
            <p:grpSpPr bwMode="auto">
              <a:xfrm>
                <a:off x="4387291" y="3555216"/>
                <a:ext cx="347753" cy="680208"/>
                <a:chOff x="7923189" y="2486663"/>
                <a:chExt cx="360362" cy="884586"/>
              </a:xfrm>
            </p:grpSpPr>
            <p:pic>
              <p:nvPicPr>
                <p:cNvPr id="214281" name="Picture 3">
                  <a:extLst>
                    <a:ext uri="{FF2B5EF4-FFF2-40B4-BE49-F238E27FC236}">
                      <a16:creationId xmlns:a16="http://schemas.microsoft.com/office/drawing/2014/main" id="{A3A1807C-874F-704F-B03F-29975291B2C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82" name="Group 950">
                  <a:extLst>
                    <a:ext uri="{FF2B5EF4-FFF2-40B4-BE49-F238E27FC236}">
                      <a16:creationId xmlns:a16="http://schemas.microsoft.com/office/drawing/2014/main" id="{F3528668-B597-9440-80E1-2A3F2EBAD6BE}"/>
                    </a:ext>
                  </a:extLst>
                </p:cNvPr>
                <p:cNvGrpSpPr>
                  <a:grpSpLocks/>
                </p:cNvGrpSpPr>
                <p:nvPr/>
              </p:nvGrpSpPr>
              <p:grpSpPr bwMode="auto">
                <a:xfrm>
                  <a:off x="7923189" y="2890236"/>
                  <a:ext cx="227012" cy="481013"/>
                  <a:chOff x="4140" y="429"/>
                  <a:chExt cx="1425" cy="2396"/>
                </a:xfrm>
              </p:grpSpPr>
              <p:sp>
                <p:nvSpPr>
                  <p:cNvPr id="214283" name="Freeform 951">
                    <a:extLst>
                      <a:ext uri="{FF2B5EF4-FFF2-40B4-BE49-F238E27FC236}">
                        <a16:creationId xmlns:a16="http://schemas.microsoft.com/office/drawing/2014/main" id="{4F8C89E0-A80B-274B-B34C-74AB11788FC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84" name="Rectangle 952">
                    <a:extLst>
                      <a:ext uri="{FF2B5EF4-FFF2-40B4-BE49-F238E27FC236}">
                        <a16:creationId xmlns:a16="http://schemas.microsoft.com/office/drawing/2014/main" id="{30A156CA-8A00-764A-8009-1728BB3757B4}"/>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85" name="Freeform 953">
                    <a:extLst>
                      <a:ext uri="{FF2B5EF4-FFF2-40B4-BE49-F238E27FC236}">
                        <a16:creationId xmlns:a16="http://schemas.microsoft.com/office/drawing/2014/main" id="{3D9F74DA-52B3-F84E-A304-BB0AC72DBA0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86" name="Freeform 954">
                    <a:extLst>
                      <a:ext uri="{FF2B5EF4-FFF2-40B4-BE49-F238E27FC236}">
                        <a16:creationId xmlns:a16="http://schemas.microsoft.com/office/drawing/2014/main" id="{DACC5686-4AAE-5E4D-86E2-D29729FE67C8}"/>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87" name="Rectangle 955">
                    <a:extLst>
                      <a:ext uri="{FF2B5EF4-FFF2-40B4-BE49-F238E27FC236}">
                        <a16:creationId xmlns:a16="http://schemas.microsoft.com/office/drawing/2014/main" id="{6ABA95F7-1195-B046-8531-1594709526F4}"/>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88" name="Group 956">
                    <a:extLst>
                      <a:ext uri="{FF2B5EF4-FFF2-40B4-BE49-F238E27FC236}">
                        <a16:creationId xmlns:a16="http://schemas.microsoft.com/office/drawing/2014/main" id="{EFCB0AF3-5CB1-CE47-A2B2-A324FB60CFF7}"/>
                      </a:ext>
                    </a:extLst>
                  </p:cNvPr>
                  <p:cNvGrpSpPr>
                    <a:grpSpLocks/>
                  </p:cNvGrpSpPr>
                  <p:nvPr/>
                </p:nvGrpSpPr>
                <p:grpSpPr bwMode="auto">
                  <a:xfrm>
                    <a:off x="4749" y="668"/>
                    <a:ext cx="581" cy="145"/>
                    <a:chOff x="614" y="2568"/>
                    <a:chExt cx="725" cy="139"/>
                  </a:xfrm>
                </p:grpSpPr>
                <p:sp>
                  <p:nvSpPr>
                    <p:cNvPr id="214313" name="AutoShape 957">
                      <a:extLst>
                        <a:ext uri="{FF2B5EF4-FFF2-40B4-BE49-F238E27FC236}">
                          <a16:creationId xmlns:a16="http://schemas.microsoft.com/office/drawing/2014/main" id="{69C9C0B6-E55A-1147-8ED0-6C5ED2318715}"/>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14" name="AutoShape 958">
                      <a:extLst>
                        <a:ext uri="{FF2B5EF4-FFF2-40B4-BE49-F238E27FC236}">
                          <a16:creationId xmlns:a16="http://schemas.microsoft.com/office/drawing/2014/main" id="{B9C7CE90-766D-D34B-BC12-9F8A2EFADF8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89" name="Rectangle 959">
                    <a:extLst>
                      <a:ext uri="{FF2B5EF4-FFF2-40B4-BE49-F238E27FC236}">
                        <a16:creationId xmlns:a16="http://schemas.microsoft.com/office/drawing/2014/main" id="{AD6F9820-F116-E449-8826-CDCC64ACADFC}"/>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90" name="Group 960">
                    <a:extLst>
                      <a:ext uri="{FF2B5EF4-FFF2-40B4-BE49-F238E27FC236}">
                        <a16:creationId xmlns:a16="http://schemas.microsoft.com/office/drawing/2014/main" id="{9A4A5380-AFD4-534F-BD55-D4516EB4FF6B}"/>
                      </a:ext>
                    </a:extLst>
                  </p:cNvPr>
                  <p:cNvGrpSpPr>
                    <a:grpSpLocks/>
                  </p:cNvGrpSpPr>
                  <p:nvPr/>
                </p:nvGrpSpPr>
                <p:grpSpPr bwMode="auto">
                  <a:xfrm>
                    <a:off x="4747" y="994"/>
                    <a:ext cx="581" cy="134"/>
                    <a:chOff x="614" y="2568"/>
                    <a:chExt cx="725" cy="139"/>
                  </a:xfrm>
                </p:grpSpPr>
                <p:sp>
                  <p:nvSpPr>
                    <p:cNvPr id="214311" name="AutoShape 961">
                      <a:extLst>
                        <a:ext uri="{FF2B5EF4-FFF2-40B4-BE49-F238E27FC236}">
                          <a16:creationId xmlns:a16="http://schemas.microsoft.com/office/drawing/2014/main" id="{413FB5AF-FF28-2D43-A246-2D572D140721}"/>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12" name="AutoShape 962">
                      <a:extLst>
                        <a:ext uri="{FF2B5EF4-FFF2-40B4-BE49-F238E27FC236}">
                          <a16:creationId xmlns:a16="http://schemas.microsoft.com/office/drawing/2014/main" id="{5D02AF92-9E92-9D43-8B73-8DA98C78AEF4}"/>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91" name="Rectangle 963">
                    <a:extLst>
                      <a:ext uri="{FF2B5EF4-FFF2-40B4-BE49-F238E27FC236}">
                        <a16:creationId xmlns:a16="http://schemas.microsoft.com/office/drawing/2014/main" id="{CA29BD30-39BE-2640-9DD0-2BA29821811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92" name="Rectangle 964">
                    <a:extLst>
                      <a:ext uri="{FF2B5EF4-FFF2-40B4-BE49-F238E27FC236}">
                        <a16:creationId xmlns:a16="http://schemas.microsoft.com/office/drawing/2014/main" id="{ADE677C4-76C2-2F46-A31A-14A89CDF639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93" name="Group 965">
                    <a:extLst>
                      <a:ext uri="{FF2B5EF4-FFF2-40B4-BE49-F238E27FC236}">
                        <a16:creationId xmlns:a16="http://schemas.microsoft.com/office/drawing/2014/main" id="{B5FB862D-6A37-8442-87D7-9A4494C38FFF}"/>
                      </a:ext>
                    </a:extLst>
                  </p:cNvPr>
                  <p:cNvGrpSpPr>
                    <a:grpSpLocks/>
                  </p:cNvGrpSpPr>
                  <p:nvPr/>
                </p:nvGrpSpPr>
                <p:grpSpPr bwMode="auto">
                  <a:xfrm>
                    <a:off x="4735" y="1627"/>
                    <a:ext cx="582" cy="151"/>
                    <a:chOff x="614" y="2568"/>
                    <a:chExt cx="725" cy="139"/>
                  </a:xfrm>
                </p:grpSpPr>
                <p:sp>
                  <p:nvSpPr>
                    <p:cNvPr id="214309" name="AutoShape 966">
                      <a:extLst>
                        <a:ext uri="{FF2B5EF4-FFF2-40B4-BE49-F238E27FC236}">
                          <a16:creationId xmlns:a16="http://schemas.microsoft.com/office/drawing/2014/main" id="{E3E4AD67-2B88-5947-BC94-A1E8FAC64EB2}"/>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10" name="AutoShape 967">
                      <a:extLst>
                        <a:ext uri="{FF2B5EF4-FFF2-40B4-BE49-F238E27FC236}">
                          <a16:creationId xmlns:a16="http://schemas.microsoft.com/office/drawing/2014/main" id="{CCE8A02D-264B-5849-B019-CD1283191794}"/>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94" name="Freeform 968">
                    <a:extLst>
                      <a:ext uri="{FF2B5EF4-FFF2-40B4-BE49-F238E27FC236}">
                        <a16:creationId xmlns:a16="http://schemas.microsoft.com/office/drawing/2014/main" id="{2CDE6799-D43D-FE44-BA3B-576A7A042EE1}"/>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295" name="Group 969">
                    <a:extLst>
                      <a:ext uri="{FF2B5EF4-FFF2-40B4-BE49-F238E27FC236}">
                        <a16:creationId xmlns:a16="http://schemas.microsoft.com/office/drawing/2014/main" id="{AD225CAB-2CD6-CE43-B805-2745BBEA106A}"/>
                      </a:ext>
                    </a:extLst>
                  </p:cNvPr>
                  <p:cNvGrpSpPr>
                    <a:grpSpLocks/>
                  </p:cNvGrpSpPr>
                  <p:nvPr/>
                </p:nvGrpSpPr>
                <p:grpSpPr bwMode="auto">
                  <a:xfrm>
                    <a:off x="4739" y="1327"/>
                    <a:ext cx="582" cy="139"/>
                    <a:chOff x="614" y="2568"/>
                    <a:chExt cx="725" cy="139"/>
                  </a:xfrm>
                </p:grpSpPr>
                <p:sp>
                  <p:nvSpPr>
                    <p:cNvPr id="214307" name="AutoShape 970">
                      <a:extLst>
                        <a:ext uri="{FF2B5EF4-FFF2-40B4-BE49-F238E27FC236}">
                          <a16:creationId xmlns:a16="http://schemas.microsoft.com/office/drawing/2014/main" id="{D3B68CF7-3D65-2844-8F1C-A0A1F4D3CB3E}"/>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08" name="AutoShape 971">
                      <a:extLst>
                        <a:ext uri="{FF2B5EF4-FFF2-40B4-BE49-F238E27FC236}">
                          <a16:creationId xmlns:a16="http://schemas.microsoft.com/office/drawing/2014/main" id="{71270FBB-F117-5541-80F9-D59579D8E5D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96" name="Rectangle 972">
                    <a:extLst>
                      <a:ext uri="{FF2B5EF4-FFF2-40B4-BE49-F238E27FC236}">
                        <a16:creationId xmlns:a16="http://schemas.microsoft.com/office/drawing/2014/main" id="{F84536D9-5E62-524F-8348-FF69B6286E49}"/>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97" name="Freeform 973">
                    <a:extLst>
                      <a:ext uri="{FF2B5EF4-FFF2-40B4-BE49-F238E27FC236}">
                        <a16:creationId xmlns:a16="http://schemas.microsoft.com/office/drawing/2014/main" id="{4337C0C8-AE7B-034F-9062-77AD15C80AA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98" name="Freeform 974">
                    <a:extLst>
                      <a:ext uri="{FF2B5EF4-FFF2-40B4-BE49-F238E27FC236}">
                        <a16:creationId xmlns:a16="http://schemas.microsoft.com/office/drawing/2014/main" id="{EE05D2CE-39EC-5242-9BAE-F9B03F56AB3D}"/>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99" name="Oval 975">
                    <a:extLst>
                      <a:ext uri="{FF2B5EF4-FFF2-40B4-BE49-F238E27FC236}">
                        <a16:creationId xmlns:a16="http://schemas.microsoft.com/office/drawing/2014/main" id="{E377548E-77E8-844A-A40D-31E0E5735047}"/>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00" name="Freeform 976">
                    <a:extLst>
                      <a:ext uri="{FF2B5EF4-FFF2-40B4-BE49-F238E27FC236}">
                        <a16:creationId xmlns:a16="http://schemas.microsoft.com/office/drawing/2014/main" id="{71625FD5-75AD-7B4E-A150-6BDAF574D44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301" name="AutoShape 977">
                    <a:extLst>
                      <a:ext uri="{FF2B5EF4-FFF2-40B4-BE49-F238E27FC236}">
                        <a16:creationId xmlns:a16="http://schemas.microsoft.com/office/drawing/2014/main" id="{10B4DE7F-36E8-294B-9FE8-B3CF7FD7C71D}"/>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02" name="AutoShape 978">
                    <a:extLst>
                      <a:ext uri="{FF2B5EF4-FFF2-40B4-BE49-F238E27FC236}">
                        <a16:creationId xmlns:a16="http://schemas.microsoft.com/office/drawing/2014/main" id="{DFFED938-1D43-CE4A-9C14-0FFD74D41248}"/>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03" name="Oval 979">
                    <a:extLst>
                      <a:ext uri="{FF2B5EF4-FFF2-40B4-BE49-F238E27FC236}">
                        <a16:creationId xmlns:a16="http://schemas.microsoft.com/office/drawing/2014/main" id="{B3AACB26-D561-E943-88B5-B31586D61A79}"/>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04" name="Oval 980">
                    <a:extLst>
                      <a:ext uri="{FF2B5EF4-FFF2-40B4-BE49-F238E27FC236}">
                        <a16:creationId xmlns:a16="http://schemas.microsoft.com/office/drawing/2014/main" id="{CD643D1D-8A9A-4843-A1AB-9ACE79E1779D}"/>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305" name="Oval 981">
                    <a:extLst>
                      <a:ext uri="{FF2B5EF4-FFF2-40B4-BE49-F238E27FC236}">
                        <a16:creationId xmlns:a16="http://schemas.microsoft.com/office/drawing/2014/main" id="{4C3E8424-6FC2-194A-8AEE-595A3DEC0F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306" name="Rectangle 982">
                    <a:extLst>
                      <a:ext uri="{FF2B5EF4-FFF2-40B4-BE49-F238E27FC236}">
                        <a16:creationId xmlns:a16="http://schemas.microsoft.com/office/drawing/2014/main" id="{154139AE-AE74-B04A-90C3-E6017A9484CC}"/>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035" name="Group 1109">
                <a:extLst>
                  <a:ext uri="{FF2B5EF4-FFF2-40B4-BE49-F238E27FC236}">
                    <a16:creationId xmlns:a16="http://schemas.microsoft.com/office/drawing/2014/main" id="{79500CAF-5FA7-4647-96EF-1CF1E649751B}"/>
                  </a:ext>
                </a:extLst>
              </p:cNvPr>
              <p:cNvGrpSpPr>
                <a:grpSpLocks/>
              </p:cNvGrpSpPr>
              <p:nvPr/>
            </p:nvGrpSpPr>
            <p:grpSpPr bwMode="auto">
              <a:xfrm>
                <a:off x="5084012" y="5612511"/>
                <a:ext cx="347767" cy="680207"/>
                <a:chOff x="7923189" y="2486664"/>
                <a:chExt cx="360377" cy="884585"/>
              </a:xfrm>
            </p:grpSpPr>
            <p:pic>
              <p:nvPicPr>
                <p:cNvPr id="214247" name="Picture 3">
                  <a:extLst>
                    <a:ext uri="{FF2B5EF4-FFF2-40B4-BE49-F238E27FC236}">
                      <a16:creationId xmlns:a16="http://schemas.microsoft.com/office/drawing/2014/main" id="{97CFF1D3-1264-8245-9548-CCE6B766182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98" y="2486664"/>
                  <a:ext cx="239568"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48" name="Group 950">
                  <a:extLst>
                    <a:ext uri="{FF2B5EF4-FFF2-40B4-BE49-F238E27FC236}">
                      <a16:creationId xmlns:a16="http://schemas.microsoft.com/office/drawing/2014/main" id="{72842E99-C142-F741-BC93-319E787290F6}"/>
                    </a:ext>
                  </a:extLst>
                </p:cNvPr>
                <p:cNvGrpSpPr>
                  <a:grpSpLocks/>
                </p:cNvGrpSpPr>
                <p:nvPr/>
              </p:nvGrpSpPr>
              <p:grpSpPr bwMode="auto">
                <a:xfrm>
                  <a:off x="7923189" y="2890236"/>
                  <a:ext cx="227012" cy="481013"/>
                  <a:chOff x="4140" y="429"/>
                  <a:chExt cx="1425" cy="2396"/>
                </a:xfrm>
              </p:grpSpPr>
              <p:sp>
                <p:nvSpPr>
                  <p:cNvPr id="214249" name="Freeform 951">
                    <a:extLst>
                      <a:ext uri="{FF2B5EF4-FFF2-40B4-BE49-F238E27FC236}">
                        <a16:creationId xmlns:a16="http://schemas.microsoft.com/office/drawing/2014/main" id="{B6BBC861-7F3D-1748-8F5D-8744BBAA5295}"/>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50" name="Rectangle 952">
                    <a:extLst>
                      <a:ext uri="{FF2B5EF4-FFF2-40B4-BE49-F238E27FC236}">
                        <a16:creationId xmlns:a16="http://schemas.microsoft.com/office/drawing/2014/main" id="{FE2BB6FC-1678-1C4A-8B91-6ACB8F3A7649}"/>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51" name="Freeform 953">
                    <a:extLst>
                      <a:ext uri="{FF2B5EF4-FFF2-40B4-BE49-F238E27FC236}">
                        <a16:creationId xmlns:a16="http://schemas.microsoft.com/office/drawing/2014/main" id="{D4877522-C30A-6A4E-BDF2-9EBC91A95328}"/>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52" name="Freeform 954">
                    <a:extLst>
                      <a:ext uri="{FF2B5EF4-FFF2-40B4-BE49-F238E27FC236}">
                        <a16:creationId xmlns:a16="http://schemas.microsoft.com/office/drawing/2014/main" id="{2D8D9AC1-ED2B-4140-809E-75563A228F2F}"/>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53" name="Rectangle 955">
                    <a:extLst>
                      <a:ext uri="{FF2B5EF4-FFF2-40B4-BE49-F238E27FC236}">
                        <a16:creationId xmlns:a16="http://schemas.microsoft.com/office/drawing/2014/main" id="{FB6CD6F9-5B37-E446-A6C5-4530910CF3EE}"/>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54" name="Group 956">
                    <a:extLst>
                      <a:ext uri="{FF2B5EF4-FFF2-40B4-BE49-F238E27FC236}">
                        <a16:creationId xmlns:a16="http://schemas.microsoft.com/office/drawing/2014/main" id="{73C799E3-BCAA-AD4C-AABE-9AF87F583809}"/>
                      </a:ext>
                    </a:extLst>
                  </p:cNvPr>
                  <p:cNvGrpSpPr>
                    <a:grpSpLocks/>
                  </p:cNvGrpSpPr>
                  <p:nvPr/>
                </p:nvGrpSpPr>
                <p:grpSpPr bwMode="auto">
                  <a:xfrm>
                    <a:off x="4749" y="668"/>
                    <a:ext cx="581" cy="145"/>
                    <a:chOff x="614" y="2568"/>
                    <a:chExt cx="725" cy="139"/>
                  </a:xfrm>
                </p:grpSpPr>
                <p:sp>
                  <p:nvSpPr>
                    <p:cNvPr id="214279" name="AutoShape 957">
                      <a:extLst>
                        <a:ext uri="{FF2B5EF4-FFF2-40B4-BE49-F238E27FC236}">
                          <a16:creationId xmlns:a16="http://schemas.microsoft.com/office/drawing/2014/main" id="{F10E0493-3CBE-C944-B5E2-5D308BC18370}"/>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80" name="AutoShape 958">
                      <a:extLst>
                        <a:ext uri="{FF2B5EF4-FFF2-40B4-BE49-F238E27FC236}">
                          <a16:creationId xmlns:a16="http://schemas.microsoft.com/office/drawing/2014/main" id="{FE1810D1-C12A-134B-B953-93C2046460EA}"/>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55" name="Rectangle 959">
                    <a:extLst>
                      <a:ext uri="{FF2B5EF4-FFF2-40B4-BE49-F238E27FC236}">
                        <a16:creationId xmlns:a16="http://schemas.microsoft.com/office/drawing/2014/main" id="{C40FF08A-AD54-104E-B3B3-BAEC79FEA7BE}"/>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56" name="Group 960">
                    <a:extLst>
                      <a:ext uri="{FF2B5EF4-FFF2-40B4-BE49-F238E27FC236}">
                        <a16:creationId xmlns:a16="http://schemas.microsoft.com/office/drawing/2014/main" id="{2BDCA173-503C-D54F-A46B-61365379BAC6}"/>
                      </a:ext>
                    </a:extLst>
                  </p:cNvPr>
                  <p:cNvGrpSpPr>
                    <a:grpSpLocks/>
                  </p:cNvGrpSpPr>
                  <p:nvPr/>
                </p:nvGrpSpPr>
                <p:grpSpPr bwMode="auto">
                  <a:xfrm>
                    <a:off x="4747" y="994"/>
                    <a:ext cx="581" cy="134"/>
                    <a:chOff x="614" y="2568"/>
                    <a:chExt cx="725" cy="139"/>
                  </a:xfrm>
                </p:grpSpPr>
                <p:sp>
                  <p:nvSpPr>
                    <p:cNvPr id="214277" name="AutoShape 961">
                      <a:extLst>
                        <a:ext uri="{FF2B5EF4-FFF2-40B4-BE49-F238E27FC236}">
                          <a16:creationId xmlns:a16="http://schemas.microsoft.com/office/drawing/2014/main" id="{B0D24083-1748-6544-BE6B-7954F96C1E0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78" name="AutoShape 962">
                      <a:extLst>
                        <a:ext uri="{FF2B5EF4-FFF2-40B4-BE49-F238E27FC236}">
                          <a16:creationId xmlns:a16="http://schemas.microsoft.com/office/drawing/2014/main" id="{B0025021-1822-D04A-AFCE-1E7C4EB263D9}"/>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57" name="Rectangle 963">
                    <a:extLst>
                      <a:ext uri="{FF2B5EF4-FFF2-40B4-BE49-F238E27FC236}">
                        <a16:creationId xmlns:a16="http://schemas.microsoft.com/office/drawing/2014/main" id="{3B6FC2C1-B3FF-5A4E-B03E-F700F824B5C9}"/>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58" name="Rectangle 964">
                    <a:extLst>
                      <a:ext uri="{FF2B5EF4-FFF2-40B4-BE49-F238E27FC236}">
                        <a16:creationId xmlns:a16="http://schemas.microsoft.com/office/drawing/2014/main" id="{10E96F8E-43D3-E845-A3CD-5D4A119FDF07}"/>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59" name="Group 965">
                    <a:extLst>
                      <a:ext uri="{FF2B5EF4-FFF2-40B4-BE49-F238E27FC236}">
                        <a16:creationId xmlns:a16="http://schemas.microsoft.com/office/drawing/2014/main" id="{22B128C3-B26E-2244-8A6A-36A0148B5570}"/>
                      </a:ext>
                    </a:extLst>
                  </p:cNvPr>
                  <p:cNvGrpSpPr>
                    <a:grpSpLocks/>
                  </p:cNvGrpSpPr>
                  <p:nvPr/>
                </p:nvGrpSpPr>
                <p:grpSpPr bwMode="auto">
                  <a:xfrm>
                    <a:off x="4735" y="1627"/>
                    <a:ext cx="582" cy="151"/>
                    <a:chOff x="614" y="2568"/>
                    <a:chExt cx="725" cy="139"/>
                  </a:xfrm>
                </p:grpSpPr>
                <p:sp>
                  <p:nvSpPr>
                    <p:cNvPr id="214275" name="AutoShape 966">
                      <a:extLst>
                        <a:ext uri="{FF2B5EF4-FFF2-40B4-BE49-F238E27FC236}">
                          <a16:creationId xmlns:a16="http://schemas.microsoft.com/office/drawing/2014/main" id="{0A28496D-9572-1F4A-87C7-282B91B0648B}"/>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76" name="AutoShape 967">
                      <a:extLst>
                        <a:ext uri="{FF2B5EF4-FFF2-40B4-BE49-F238E27FC236}">
                          <a16:creationId xmlns:a16="http://schemas.microsoft.com/office/drawing/2014/main" id="{51F6E259-52E5-2E4B-9144-E9922B9DA31B}"/>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60" name="Freeform 968">
                    <a:extLst>
                      <a:ext uri="{FF2B5EF4-FFF2-40B4-BE49-F238E27FC236}">
                        <a16:creationId xmlns:a16="http://schemas.microsoft.com/office/drawing/2014/main" id="{A12E5778-902E-D940-981E-F04DF8F1E4FE}"/>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261" name="Group 969">
                    <a:extLst>
                      <a:ext uri="{FF2B5EF4-FFF2-40B4-BE49-F238E27FC236}">
                        <a16:creationId xmlns:a16="http://schemas.microsoft.com/office/drawing/2014/main" id="{7259CC91-0F9B-8E40-805D-8E8BD01AC6AF}"/>
                      </a:ext>
                    </a:extLst>
                  </p:cNvPr>
                  <p:cNvGrpSpPr>
                    <a:grpSpLocks/>
                  </p:cNvGrpSpPr>
                  <p:nvPr/>
                </p:nvGrpSpPr>
                <p:grpSpPr bwMode="auto">
                  <a:xfrm>
                    <a:off x="4739" y="1327"/>
                    <a:ext cx="582" cy="139"/>
                    <a:chOff x="614" y="2568"/>
                    <a:chExt cx="725" cy="139"/>
                  </a:xfrm>
                </p:grpSpPr>
                <p:sp>
                  <p:nvSpPr>
                    <p:cNvPr id="214273" name="AutoShape 970">
                      <a:extLst>
                        <a:ext uri="{FF2B5EF4-FFF2-40B4-BE49-F238E27FC236}">
                          <a16:creationId xmlns:a16="http://schemas.microsoft.com/office/drawing/2014/main" id="{2650EFD0-82ED-0B4F-8595-9CE7EC88BB7D}"/>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74" name="AutoShape 971">
                      <a:extLst>
                        <a:ext uri="{FF2B5EF4-FFF2-40B4-BE49-F238E27FC236}">
                          <a16:creationId xmlns:a16="http://schemas.microsoft.com/office/drawing/2014/main" id="{94CD0936-D758-4946-8371-163247654390}"/>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62" name="Rectangle 972">
                    <a:extLst>
                      <a:ext uri="{FF2B5EF4-FFF2-40B4-BE49-F238E27FC236}">
                        <a16:creationId xmlns:a16="http://schemas.microsoft.com/office/drawing/2014/main" id="{D8CD3297-903E-7741-A6C1-D675C50F111D}"/>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63" name="Freeform 973">
                    <a:extLst>
                      <a:ext uri="{FF2B5EF4-FFF2-40B4-BE49-F238E27FC236}">
                        <a16:creationId xmlns:a16="http://schemas.microsoft.com/office/drawing/2014/main" id="{DE88E5C8-6504-3D43-A3AF-BCAEB9EF61D1}"/>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64" name="Freeform 974">
                    <a:extLst>
                      <a:ext uri="{FF2B5EF4-FFF2-40B4-BE49-F238E27FC236}">
                        <a16:creationId xmlns:a16="http://schemas.microsoft.com/office/drawing/2014/main" id="{13651564-7FC1-114F-A269-35AF401187D0}"/>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65" name="Oval 975">
                    <a:extLst>
                      <a:ext uri="{FF2B5EF4-FFF2-40B4-BE49-F238E27FC236}">
                        <a16:creationId xmlns:a16="http://schemas.microsoft.com/office/drawing/2014/main" id="{7DA4DF9E-ECB3-7E46-833F-E5EBA92F6363}"/>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66" name="Freeform 976">
                    <a:extLst>
                      <a:ext uri="{FF2B5EF4-FFF2-40B4-BE49-F238E27FC236}">
                        <a16:creationId xmlns:a16="http://schemas.microsoft.com/office/drawing/2014/main" id="{21EAEFF3-18DC-8240-82B0-822E1C61F243}"/>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67" name="AutoShape 977">
                    <a:extLst>
                      <a:ext uri="{FF2B5EF4-FFF2-40B4-BE49-F238E27FC236}">
                        <a16:creationId xmlns:a16="http://schemas.microsoft.com/office/drawing/2014/main" id="{83B2DF90-F16A-F041-96D7-F74087DDBD4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68" name="AutoShape 978">
                    <a:extLst>
                      <a:ext uri="{FF2B5EF4-FFF2-40B4-BE49-F238E27FC236}">
                        <a16:creationId xmlns:a16="http://schemas.microsoft.com/office/drawing/2014/main" id="{93DB74E5-66C8-F84B-9C34-549CF6B8090E}"/>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69" name="Oval 979">
                    <a:extLst>
                      <a:ext uri="{FF2B5EF4-FFF2-40B4-BE49-F238E27FC236}">
                        <a16:creationId xmlns:a16="http://schemas.microsoft.com/office/drawing/2014/main" id="{306BC6AF-90F0-DE49-84C3-478A9F811A88}"/>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70" name="Oval 980">
                    <a:extLst>
                      <a:ext uri="{FF2B5EF4-FFF2-40B4-BE49-F238E27FC236}">
                        <a16:creationId xmlns:a16="http://schemas.microsoft.com/office/drawing/2014/main" id="{DBA7E1CD-72BA-A74B-A79F-5F0C3C1D51B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271" name="Oval 981">
                    <a:extLst>
                      <a:ext uri="{FF2B5EF4-FFF2-40B4-BE49-F238E27FC236}">
                        <a16:creationId xmlns:a16="http://schemas.microsoft.com/office/drawing/2014/main" id="{A858F6A7-0B30-634A-AB04-2846C73E02B5}"/>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72" name="Rectangle 982">
                    <a:extLst>
                      <a:ext uri="{FF2B5EF4-FFF2-40B4-BE49-F238E27FC236}">
                        <a16:creationId xmlns:a16="http://schemas.microsoft.com/office/drawing/2014/main" id="{A884C742-05FC-D449-B87E-20D6EB1BF626}"/>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036" name="Group 1110">
                <a:extLst>
                  <a:ext uri="{FF2B5EF4-FFF2-40B4-BE49-F238E27FC236}">
                    <a16:creationId xmlns:a16="http://schemas.microsoft.com/office/drawing/2014/main" id="{7748FFC1-6505-D84E-8A46-6E1765165767}"/>
                  </a:ext>
                </a:extLst>
              </p:cNvPr>
              <p:cNvGrpSpPr>
                <a:grpSpLocks/>
              </p:cNvGrpSpPr>
              <p:nvPr/>
            </p:nvGrpSpPr>
            <p:grpSpPr bwMode="auto">
              <a:xfrm>
                <a:off x="6068038" y="3829780"/>
                <a:ext cx="347753" cy="680208"/>
                <a:chOff x="7923189" y="2486663"/>
                <a:chExt cx="360362" cy="884586"/>
              </a:xfrm>
            </p:grpSpPr>
            <p:pic>
              <p:nvPicPr>
                <p:cNvPr id="214213" name="Picture 3">
                  <a:extLst>
                    <a:ext uri="{FF2B5EF4-FFF2-40B4-BE49-F238E27FC236}">
                      <a16:creationId xmlns:a16="http://schemas.microsoft.com/office/drawing/2014/main" id="{ABC25986-660B-5847-9BBD-97EA30CB5CB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214" name="Group 950">
                  <a:extLst>
                    <a:ext uri="{FF2B5EF4-FFF2-40B4-BE49-F238E27FC236}">
                      <a16:creationId xmlns:a16="http://schemas.microsoft.com/office/drawing/2014/main" id="{09ADFF19-D42B-274E-B947-2C947C83CD60}"/>
                    </a:ext>
                  </a:extLst>
                </p:cNvPr>
                <p:cNvGrpSpPr>
                  <a:grpSpLocks/>
                </p:cNvGrpSpPr>
                <p:nvPr/>
              </p:nvGrpSpPr>
              <p:grpSpPr bwMode="auto">
                <a:xfrm>
                  <a:off x="7923189" y="2890236"/>
                  <a:ext cx="227012" cy="481013"/>
                  <a:chOff x="4140" y="429"/>
                  <a:chExt cx="1425" cy="2396"/>
                </a:xfrm>
              </p:grpSpPr>
              <p:sp>
                <p:nvSpPr>
                  <p:cNvPr id="214215" name="Freeform 951">
                    <a:extLst>
                      <a:ext uri="{FF2B5EF4-FFF2-40B4-BE49-F238E27FC236}">
                        <a16:creationId xmlns:a16="http://schemas.microsoft.com/office/drawing/2014/main" id="{F6F1BBF9-CEB3-B044-A2A9-F8FA8C3CCE9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16" name="Rectangle 952">
                    <a:extLst>
                      <a:ext uri="{FF2B5EF4-FFF2-40B4-BE49-F238E27FC236}">
                        <a16:creationId xmlns:a16="http://schemas.microsoft.com/office/drawing/2014/main" id="{09112957-C741-3442-BBDD-D1D4AFE55637}"/>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17" name="Freeform 953">
                    <a:extLst>
                      <a:ext uri="{FF2B5EF4-FFF2-40B4-BE49-F238E27FC236}">
                        <a16:creationId xmlns:a16="http://schemas.microsoft.com/office/drawing/2014/main" id="{948A7F61-6A49-B84E-8FE3-C2913BC08D8E}"/>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18" name="Freeform 954">
                    <a:extLst>
                      <a:ext uri="{FF2B5EF4-FFF2-40B4-BE49-F238E27FC236}">
                        <a16:creationId xmlns:a16="http://schemas.microsoft.com/office/drawing/2014/main" id="{11F797E0-1F9F-0248-B693-00BED7B54B43}"/>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19" name="Rectangle 955">
                    <a:extLst>
                      <a:ext uri="{FF2B5EF4-FFF2-40B4-BE49-F238E27FC236}">
                        <a16:creationId xmlns:a16="http://schemas.microsoft.com/office/drawing/2014/main" id="{BF7037DF-06D3-C448-981B-3FA7E3F2F41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20" name="Group 956">
                    <a:extLst>
                      <a:ext uri="{FF2B5EF4-FFF2-40B4-BE49-F238E27FC236}">
                        <a16:creationId xmlns:a16="http://schemas.microsoft.com/office/drawing/2014/main" id="{320F532F-1FD5-324C-965F-509FBF3D8008}"/>
                      </a:ext>
                    </a:extLst>
                  </p:cNvPr>
                  <p:cNvGrpSpPr>
                    <a:grpSpLocks/>
                  </p:cNvGrpSpPr>
                  <p:nvPr/>
                </p:nvGrpSpPr>
                <p:grpSpPr bwMode="auto">
                  <a:xfrm>
                    <a:off x="4749" y="668"/>
                    <a:ext cx="581" cy="145"/>
                    <a:chOff x="614" y="2568"/>
                    <a:chExt cx="725" cy="139"/>
                  </a:xfrm>
                </p:grpSpPr>
                <p:sp>
                  <p:nvSpPr>
                    <p:cNvPr id="214245" name="AutoShape 957">
                      <a:extLst>
                        <a:ext uri="{FF2B5EF4-FFF2-40B4-BE49-F238E27FC236}">
                          <a16:creationId xmlns:a16="http://schemas.microsoft.com/office/drawing/2014/main" id="{5B4E4266-75AA-C346-9D72-3EC64F7BCC23}"/>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46" name="AutoShape 958">
                      <a:extLst>
                        <a:ext uri="{FF2B5EF4-FFF2-40B4-BE49-F238E27FC236}">
                          <a16:creationId xmlns:a16="http://schemas.microsoft.com/office/drawing/2014/main" id="{5C2A8678-470A-D14D-8326-54A99A27932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21" name="Rectangle 959">
                    <a:extLst>
                      <a:ext uri="{FF2B5EF4-FFF2-40B4-BE49-F238E27FC236}">
                        <a16:creationId xmlns:a16="http://schemas.microsoft.com/office/drawing/2014/main" id="{C7E6DF36-E2BA-EB40-ABAB-B9988840CF5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22" name="Group 960">
                    <a:extLst>
                      <a:ext uri="{FF2B5EF4-FFF2-40B4-BE49-F238E27FC236}">
                        <a16:creationId xmlns:a16="http://schemas.microsoft.com/office/drawing/2014/main" id="{27E13843-ADCA-B941-8223-B780FF090BBD}"/>
                      </a:ext>
                    </a:extLst>
                  </p:cNvPr>
                  <p:cNvGrpSpPr>
                    <a:grpSpLocks/>
                  </p:cNvGrpSpPr>
                  <p:nvPr/>
                </p:nvGrpSpPr>
                <p:grpSpPr bwMode="auto">
                  <a:xfrm>
                    <a:off x="4747" y="994"/>
                    <a:ext cx="581" cy="134"/>
                    <a:chOff x="614" y="2568"/>
                    <a:chExt cx="725" cy="139"/>
                  </a:xfrm>
                </p:grpSpPr>
                <p:sp>
                  <p:nvSpPr>
                    <p:cNvPr id="214243" name="AutoShape 961">
                      <a:extLst>
                        <a:ext uri="{FF2B5EF4-FFF2-40B4-BE49-F238E27FC236}">
                          <a16:creationId xmlns:a16="http://schemas.microsoft.com/office/drawing/2014/main" id="{3A88802A-218E-6A43-8006-F9DFD9473E4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44" name="AutoShape 962">
                      <a:extLst>
                        <a:ext uri="{FF2B5EF4-FFF2-40B4-BE49-F238E27FC236}">
                          <a16:creationId xmlns:a16="http://schemas.microsoft.com/office/drawing/2014/main" id="{E3BC9762-8582-B543-A290-B7E012B3DE1C}"/>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23" name="Rectangle 963">
                    <a:extLst>
                      <a:ext uri="{FF2B5EF4-FFF2-40B4-BE49-F238E27FC236}">
                        <a16:creationId xmlns:a16="http://schemas.microsoft.com/office/drawing/2014/main" id="{18D446BB-3758-B64F-AFB6-C6D63C87DC2C}"/>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24" name="Rectangle 964">
                    <a:extLst>
                      <a:ext uri="{FF2B5EF4-FFF2-40B4-BE49-F238E27FC236}">
                        <a16:creationId xmlns:a16="http://schemas.microsoft.com/office/drawing/2014/main" id="{0D90F07F-4335-1541-9F09-82C67F4CCB8A}"/>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225" name="Group 965">
                    <a:extLst>
                      <a:ext uri="{FF2B5EF4-FFF2-40B4-BE49-F238E27FC236}">
                        <a16:creationId xmlns:a16="http://schemas.microsoft.com/office/drawing/2014/main" id="{2407C1B8-E962-4A46-8C66-95D2FDC29599}"/>
                      </a:ext>
                    </a:extLst>
                  </p:cNvPr>
                  <p:cNvGrpSpPr>
                    <a:grpSpLocks/>
                  </p:cNvGrpSpPr>
                  <p:nvPr/>
                </p:nvGrpSpPr>
                <p:grpSpPr bwMode="auto">
                  <a:xfrm>
                    <a:off x="4735" y="1627"/>
                    <a:ext cx="582" cy="151"/>
                    <a:chOff x="614" y="2568"/>
                    <a:chExt cx="725" cy="139"/>
                  </a:xfrm>
                </p:grpSpPr>
                <p:sp>
                  <p:nvSpPr>
                    <p:cNvPr id="214241" name="AutoShape 966">
                      <a:extLst>
                        <a:ext uri="{FF2B5EF4-FFF2-40B4-BE49-F238E27FC236}">
                          <a16:creationId xmlns:a16="http://schemas.microsoft.com/office/drawing/2014/main" id="{101187E0-8B6E-0D4C-A9B1-796C031E993C}"/>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42" name="AutoShape 967">
                      <a:extLst>
                        <a:ext uri="{FF2B5EF4-FFF2-40B4-BE49-F238E27FC236}">
                          <a16:creationId xmlns:a16="http://schemas.microsoft.com/office/drawing/2014/main" id="{69EEDBBF-3734-0D45-818E-E7C9C46F56F6}"/>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26" name="Freeform 968">
                    <a:extLst>
                      <a:ext uri="{FF2B5EF4-FFF2-40B4-BE49-F238E27FC236}">
                        <a16:creationId xmlns:a16="http://schemas.microsoft.com/office/drawing/2014/main" id="{A5530117-CC03-0D49-8D2C-6E0DFC16605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227" name="Group 969">
                    <a:extLst>
                      <a:ext uri="{FF2B5EF4-FFF2-40B4-BE49-F238E27FC236}">
                        <a16:creationId xmlns:a16="http://schemas.microsoft.com/office/drawing/2014/main" id="{532C73EC-136D-4241-8A77-C694C3FECEA5}"/>
                      </a:ext>
                    </a:extLst>
                  </p:cNvPr>
                  <p:cNvGrpSpPr>
                    <a:grpSpLocks/>
                  </p:cNvGrpSpPr>
                  <p:nvPr/>
                </p:nvGrpSpPr>
                <p:grpSpPr bwMode="auto">
                  <a:xfrm>
                    <a:off x="4739" y="1327"/>
                    <a:ext cx="582" cy="139"/>
                    <a:chOff x="614" y="2568"/>
                    <a:chExt cx="725" cy="139"/>
                  </a:xfrm>
                </p:grpSpPr>
                <p:sp>
                  <p:nvSpPr>
                    <p:cNvPr id="214239" name="AutoShape 970">
                      <a:extLst>
                        <a:ext uri="{FF2B5EF4-FFF2-40B4-BE49-F238E27FC236}">
                          <a16:creationId xmlns:a16="http://schemas.microsoft.com/office/drawing/2014/main" id="{CBB41D50-1420-0049-AC87-B48CAE8A76CB}"/>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40" name="AutoShape 971">
                      <a:extLst>
                        <a:ext uri="{FF2B5EF4-FFF2-40B4-BE49-F238E27FC236}">
                          <a16:creationId xmlns:a16="http://schemas.microsoft.com/office/drawing/2014/main" id="{5B8A5878-2927-0E43-AE85-BB07D0B0AE2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228" name="Rectangle 972">
                    <a:extLst>
                      <a:ext uri="{FF2B5EF4-FFF2-40B4-BE49-F238E27FC236}">
                        <a16:creationId xmlns:a16="http://schemas.microsoft.com/office/drawing/2014/main" id="{8181E321-7960-AD44-B079-E65314895EBE}"/>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29" name="Freeform 973">
                    <a:extLst>
                      <a:ext uri="{FF2B5EF4-FFF2-40B4-BE49-F238E27FC236}">
                        <a16:creationId xmlns:a16="http://schemas.microsoft.com/office/drawing/2014/main" id="{FC8A041C-7EAD-D241-ACC2-EDD4AF353AD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30" name="Freeform 974">
                    <a:extLst>
                      <a:ext uri="{FF2B5EF4-FFF2-40B4-BE49-F238E27FC236}">
                        <a16:creationId xmlns:a16="http://schemas.microsoft.com/office/drawing/2014/main" id="{2ACB0CEA-4401-574E-BA0A-F79EED9E9D02}"/>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31" name="Oval 975">
                    <a:extLst>
                      <a:ext uri="{FF2B5EF4-FFF2-40B4-BE49-F238E27FC236}">
                        <a16:creationId xmlns:a16="http://schemas.microsoft.com/office/drawing/2014/main" id="{E2BD881E-E4C4-7246-9F00-ED506F4A4178}"/>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32" name="Freeform 976">
                    <a:extLst>
                      <a:ext uri="{FF2B5EF4-FFF2-40B4-BE49-F238E27FC236}">
                        <a16:creationId xmlns:a16="http://schemas.microsoft.com/office/drawing/2014/main" id="{BF653734-CBF6-C84D-84D3-9D1F48894C74}"/>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233" name="AutoShape 977">
                    <a:extLst>
                      <a:ext uri="{FF2B5EF4-FFF2-40B4-BE49-F238E27FC236}">
                        <a16:creationId xmlns:a16="http://schemas.microsoft.com/office/drawing/2014/main" id="{83BF0E8E-08CF-AE46-8057-3595A68B41B3}"/>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34" name="AutoShape 978">
                    <a:extLst>
                      <a:ext uri="{FF2B5EF4-FFF2-40B4-BE49-F238E27FC236}">
                        <a16:creationId xmlns:a16="http://schemas.microsoft.com/office/drawing/2014/main" id="{2F6CACC1-3107-5E44-9CE0-423267340AEA}"/>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35" name="Oval 979">
                    <a:extLst>
                      <a:ext uri="{FF2B5EF4-FFF2-40B4-BE49-F238E27FC236}">
                        <a16:creationId xmlns:a16="http://schemas.microsoft.com/office/drawing/2014/main" id="{DFFDE8C5-5C88-8249-98E5-7A9EA610E3FD}"/>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36" name="Oval 980">
                    <a:extLst>
                      <a:ext uri="{FF2B5EF4-FFF2-40B4-BE49-F238E27FC236}">
                        <a16:creationId xmlns:a16="http://schemas.microsoft.com/office/drawing/2014/main" id="{AB2A1091-EBDE-2745-871F-8ED6CA4CB041}"/>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237" name="Oval 981">
                    <a:extLst>
                      <a:ext uri="{FF2B5EF4-FFF2-40B4-BE49-F238E27FC236}">
                        <a16:creationId xmlns:a16="http://schemas.microsoft.com/office/drawing/2014/main" id="{D14EED52-EE51-384D-967B-FFDDF7702BB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38" name="Rectangle 982">
                    <a:extLst>
                      <a:ext uri="{FF2B5EF4-FFF2-40B4-BE49-F238E27FC236}">
                        <a16:creationId xmlns:a16="http://schemas.microsoft.com/office/drawing/2014/main" id="{1A064D30-C18C-FD48-90BD-D0AC9F8C68B2}"/>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037" name="Group 1111">
                <a:extLst>
                  <a:ext uri="{FF2B5EF4-FFF2-40B4-BE49-F238E27FC236}">
                    <a16:creationId xmlns:a16="http://schemas.microsoft.com/office/drawing/2014/main" id="{63688B10-3CA2-0C4C-AC5F-5ED101090202}"/>
                  </a:ext>
                </a:extLst>
              </p:cNvPr>
              <p:cNvGrpSpPr>
                <a:grpSpLocks/>
              </p:cNvGrpSpPr>
              <p:nvPr/>
            </p:nvGrpSpPr>
            <p:grpSpPr bwMode="auto">
              <a:xfrm>
                <a:off x="2122838" y="5630065"/>
                <a:ext cx="347753" cy="680208"/>
                <a:chOff x="7923189" y="2486663"/>
                <a:chExt cx="360362" cy="884586"/>
              </a:xfrm>
            </p:grpSpPr>
            <p:pic>
              <p:nvPicPr>
                <p:cNvPr id="214179" name="Picture 3">
                  <a:extLst>
                    <a:ext uri="{FF2B5EF4-FFF2-40B4-BE49-F238E27FC236}">
                      <a16:creationId xmlns:a16="http://schemas.microsoft.com/office/drawing/2014/main" id="{132988F5-D98C-964E-A693-F53D6AC3AF6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180" name="Group 950">
                  <a:extLst>
                    <a:ext uri="{FF2B5EF4-FFF2-40B4-BE49-F238E27FC236}">
                      <a16:creationId xmlns:a16="http://schemas.microsoft.com/office/drawing/2014/main" id="{586CC089-82D3-9A44-A61E-3BF74CC99DBE}"/>
                    </a:ext>
                  </a:extLst>
                </p:cNvPr>
                <p:cNvGrpSpPr>
                  <a:grpSpLocks/>
                </p:cNvGrpSpPr>
                <p:nvPr/>
              </p:nvGrpSpPr>
              <p:grpSpPr bwMode="auto">
                <a:xfrm>
                  <a:off x="7923189" y="2890236"/>
                  <a:ext cx="227012" cy="481013"/>
                  <a:chOff x="4140" y="429"/>
                  <a:chExt cx="1425" cy="2396"/>
                </a:xfrm>
              </p:grpSpPr>
              <p:sp>
                <p:nvSpPr>
                  <p:cNvPr id="214181" name="Freeform 951">
                    <a:extLst>
                      <a:ext uri="{FF2B5EF4-FFF2-40B4-BE49-F238E27FC236}">
                        <a16:creationId xmlns:a16="http://schemas.microsoft.com/office/drawing/2014/main" id="{735BC969-3DA1-8343-9917-D0C4A886E90C}"/>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82" name="Rectangle 952">
                    <a:extLst>
                      <a:ext uri="{FF2B5EF4-FFF2-40B4-BE49-F238E27FC236}">
                        <a16:creationId xmlns:a16="http://schemas.microsoft.com/office/drawing/2014/main" id="{7DF346B4-1DC1-9E48-8B4C-8A9C5671F058}"/>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183" name="Freeform 953">
                    <a:extLst>
                      <a:ext uri="{FF2B5EF4-FFF2-40B4-BE49-F238E27FC236}">
                        <a16:creationId xmlns:a16="http://schemas.microsoft.com/office/drawing/2014/main" id="{42E93B7C-838D-DE47-A309-84BDEEDEB6CC}"/>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84" name="Freeform 954">
                    <a:extLst>
                      <a:ext uri="{FF2B5EF4-FFF2-40B4-BE49-F238E27FC236}">
                        <a16:creationId xmlns:a16="http://schemas.microsoft.com/office/drawing/2014/main" id="{C91B187A-F69A-934B-96EC-9CB235669594}"/>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85" name="Rectangle 955">
                    <a:extLst>
                      <a:ext uri="{FF2B5EF4-FFF2-40B4-BE49-F238E27FC236}">
                        <a16:creationId xmlns:a16="http://schemas.microsoft.com/office/drawing/2014/main" id="{7D54F33E-54A3-3747-A2F2-0DF233A6F587}"/>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186" name="Group 956">
                    <a:extLst>
                      <a:ext uri="{FF2B5EF4-FFF2-40B4-BE49-F238E27FC236}">
                        <a16:creationId xmlns:a16="http://schemas.microsoft.com/office/drawing/2014/main" id="{E25BCAF3-8B48-F44F-B38A-00BFDDE0E5A7}"/>
                      </a:ext>
                    </a:extLst>
                  </p:cNvPr>
                  <p:cNvGrpSpPr>
                    <a:grpSpLocks/>
                  </p:cNvGrpSpPr>
                  <p:nvPr/>
                </p:nvGrpSpPr>
                <p:grpSpPr bwMode="auto">
                  <a:xfrm>
                    <a:off x="4749" y="668"/>
                    <a:ext cx="581" cy="145"/>
                    <a:chOff x="614" y="2568"/>
                    <a:chExt cx="725" cy="139"/>
                  </a:xfrm>
                </p:grpSpPr>
                <p:sp>
                  <p:nvSpPr>
                    <p:cNvPr id="214211" name="AutoShape 957">
                      <a:extLst>
                        <a:ext uri="{FF2B5EF4-FFF2-40B4-BE49-F238E27FC236}">
                          <a16:creationId xmlns:a16="http://schemas.microsoft.com/office/drawing/2014/main" id="{EAA3E11F-E9E6-7F47-B84A-569C5EFFB419}"/>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12" name="AutoShape 958">
                      <a:extLst>
                        <a:ext uri="{FF2B5EF4-FFF2-40B4-BE49-F238E27FC236}">
                          <a16:creationId xmlns:a16="http://schemas.microsoft.com/office/drawing/2014/main" id="{3424F322-3055-9748-A32E-3A4C8AD6B6A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187" name="Rectangle 959">
                    <a:extLst>
                      <a:ext uri="{FF2B5EF4-FFF2-40B4-BE49-F238E27FC236}">
                        <a16:creationId xmlns:a16="http://schemas.microsoft.com/office/drawing/2014/main" id="{3BE15F0A-93E1-104C-8671-F23F447BD65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188" name="Group 960">
                    <a:extLst>
                      <a:ext uri="{FF2B5EF4-FFF2-40B4-BE49-F238E27FC236}">
                        <a16:creationId xmlns:a16="http://schemas.microsoft.com/office/drawing/2014/main" id="{A783FCB0-DD9C-E043-A9BE-DE3BA81EE40C}"/>
                      </a:ext>
                    </a:extLst>
                  </p:cNvPr>
                  <p:cNvGrpSpPr>
                    <a:grpSpLocks/>
                  </p:cNvGrpSpPr>
                  <p:nvPr/>
                </p:nvGrpSpPr>
                <p:grpSpPr bwMode="auto">
                  <a:xfrm>
                    <a:off x="4747" y="994"/>
                    <a:ext cx="581" cy="134"/>
                    <a:chOff x="614" y="2568"/>
                    <a:chExt cx="725" cy="139"/>
                  </a:xfrm>
                </p:grpSpPr>
                <p:sp>
                  <p:nvSpPr>
                    <p:cNvPr id="214209" name="AutoShape 961">
                      <a:extLst>
                        <a:ext uri="{FF2B5EF4-FFF2-40B4-BE49-F238E27FC236}">
                          <a16:creationId xmlns:a16="http://schemas.microsoft.com/office/drawing/2014/main" id="{9BFDA089-AD73-5C4E-8637-F85428CB4B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10" name="AutoShape 962">
                      <a:extLst>
                        <a:ext uri="{FF2B5EF4-FFF2-40B4-BE49-F238E27FC236}">
                          <a16:creationId xmlns:a16="http://schemas.microsoft.com/office/drawing/2014/main" id="{022F2AF4-C3ED-A34D-BF89-32D8E4B29C3E}"/>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189" name="Rectangle 963">
                    <a:extLst>
                      <a:ext uri="{FF2B5EF4-FFF2-40B4-BE49-F238E27FC236}">
                        <a16:creationId xmlns:a16="http://schemas.microsoft.com/office/drawing/2014/main" id="{53EB4C46-F9E2-2949-8E19-5915942260BD}"/>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190" name="Rectangle 964">
                    <a:extLst>
                      <a:ext uri="{FF2B5EF4-FFF2-40B4-BE49-F238E27FC236}">
                        <a16:creationId xmlns:a16="http://schemas.microsoft.com/office/drawing/2014/main" id="{40B67C1C-F7A7-C34D-A50E-7B7A644787BA}"/>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191" name="Group 965">
                    <a:extLst>
                      <a:ext uri="{FF2B5EF4-FFF2-40B4-BE49-F238E27FC236}">
                        <a16:creationId xmlns:a16="http://schemas.microsoft.com/office/drawing/2014/main" id="{D11D60DC-5FDB-EB4A-B6B0-53EB69C6906C}"/>
                      </a:ext>
                    </a:extLst>
                  </p:cNvPr>
                  <p:cNvGrpSpPr>
                    <a:grpSpLocks/>
                  </p:cNvGrpSpPr>
                  <p:nvPr/>
                </p:nvGrpSpPr>
                <p:grpSpPr bwMode="auto">
                  <a:xfrm>
                    <a:off x="4735" y="1627"/>
                    <a:ext cx="582" cy="151"/>
                    <a:chOff x="614" y="2568"/>
                    <a:chExt cx="725" cy="139"/>
                  </a:xfrm>
                </p:grpSpPr>
                <p:sp>
                  <p:nvSpPr>
                    <p:cNvPr id="214207" name="AutoShape 966">
                      <a:extLst>
                        <a:ext uri="{FF2B5EF4-FFF2-40B4-BE49-F238E27FC236}">
                          <a16:creationId xmlns:a16="http://schemas.microsoft.com/office/drawing/2014/main" id="{39F66139-0570-A64A-B903-3E36DEEDD85F}"/>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08" name="AutoShape 967">
                      <a:extLst>
                        <a:ext uri="{FF2B5EF4-FFF2-40B4-BE49-F238E27FC236}">
                          <a16:creationId xmlns:a16="http://schemas.microsoft.com/office/drawing/2014/main" id="{12F74A89-FB2F-644A-8EB0-4EFD2315F3F7}"/>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192" name="Freeform 968">
                    <a:extLst>
                      <a:ext uri="{FF2B5EF4-FFF2-40B4-BE49-F238E27FC236}">
                        <a16:creationId xmlns:a16="http://schemas.microsoft.com/office/drawing/2014/main" id="{0FBA322F-0E08-4543-92E2-49872882FE86}"/>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193" name="Group 969">
                    <a:extLst>
                      <a:ext uri="{FF2B5EF4-FFF2-40B4-BE49-F238E27FC236}">
                        <a16:creationId xmlns:a16="http://schemas.microsoft.com/office/drawing/2014/main" id="{22727495-0D9C-9D4B-B500-20A9C656C199}"/>
                      </a:ext>
                    </a:extLst>
                  </p:cNvPr>
                  <p:cNvGrpSpPr>
                    <a:grpSpLocks/>
                  </p:cNvGrpSpPr>
                  <p:nvPr/>
                </p:nvGrpSpPr>
                <p:grpSpPr bwMode="auto">
                  <a:xfrm>
                    <a:off x="4739" y="1327"/>
                    <a:ext cx="582" cy="139"/>
                    <a:chOff x="614" y="2568"/>
                    <a:chExt cx="725" cy="139"/>
                  </a:xfrm>
                </p:grpSpPr>
                <p:sp>
                  <p:nvSpPr>
                    <p:cNvPr id="214205" name="AutoShape 970">
                      <a:extLst>
                        <a:ext uri="{FF2B5EF4-FFF2-40B4-BE49-F238E27FC236}">
                          <a16:creationId xmlns:a16="http://schemas.microsoft.com/office/drawing/2014/main" id="{F6C374DA-8DDA-D241-8C36-76384B99E59C}"/>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06" name="AutoShape 971">
                      <a:extLst>
                        <a:ext uri="{FF2B5EF4-FFF2-40B4-BE49-F238E27FC236}">
                          <a16:creationId xmlns:a16="http://schemas.microsoft.com/office/drawing/2014/main" id="{6606F760-8794-F14F-B69C-88C19D6630F5}"/>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194" name="Rectangle 972">
                    <a:extLst>
                      <a:ext uri="{FF2B5EF4-FFF2-40B4-BE49-F238E27FC236}">
                        <a16:creationId xmlns:a16="http://schemas.microsoft.com/office/drawing/2014/main" id="{8B5209F5-0805-1E4B-BB7D-AF2A65A1B17F}"/>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195" name="Freeform 973">
                    <a:extLst>
                      <a:ext uri="{FF2B5EF4-FFF2-40B4-BE49-F238E27FC236}">
                        <a16:creationId xmlns:a16="http://schemas.microsoft.com/office/drawing/2014/main" id="{6FE19D70-F2B7-E046-8A9D-89EB8A576FCE}"/>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96" name="Freeform 974">
                    <a:extLst>
                      <a:ext uri="{FF2B5EF4-FFF2-40B4-BE49-F238E27FC236}">
                        <a16:creationId xmlns:a16="http://schemas.microsoft.com/office/drawing/2014/main" id="{9F039815-24B8-0F47-B17E-E8DA8E1413C5}"/>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97" name="Oval 975">
                    <a:extLst>
                      <a:ext uri="{FF2B5EF4-FFF2-40B4-BE49-F238E27FC236}">
                        <a16:creationId xmlns:a16="http://schemas.microsoft.com/office/drawing/2014/main" id="{DBE12ABE-7884-C14B-B6EF-9986B9699F70}"/>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198" name="Freeform 976">
                    <a:extLst>
                      <a:ext uri="{FF2B5EF4-FFF2-40B4-BE49-F238E27FC236}">
                        <a16:creationId xmlns:a16="http://schemas.microsoft.com/office/drawing/2014/main" id="{693D7F73-DD2C-E74A-B9EF-4B3BE246569F}"/>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99" name="AutoShape 977">
                    <a:extLst>
                      <a:ext uri="{FF2B5EF4-FFF2-40B4-BE49-F238E27FC236}">
                        <a16:creationId xmlns:a16="http://schemas.microsoft.com/office/drawing/2014/main" id="{A59830E7-CF51-584A-B0B9-FDD9E66B5C49}"/>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00" name="AutoShape 978">
                    <a:extLst>
                      <a:ext uri="{FF2B5EF4-FFF2-40B4-BE49-F238E27FC236}">
                        <a16:creationId xmlns:a16="http://schemas.microsoft.com/office/drawing/2014/main" id="{CF4E38DF-02D7-4941-9B02-C6CDB6400924}"/>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01" name="Oval 979">
                    <a:extLst>
                      <a:ext uri="{FF2B5EF4-FFF2-40B4-BE49-F238E27FC236}">
                        <a16:creationId xmlns:a16="http://schemas.microsoft.com/office/drawing/2014/main" id="{59495E51-586A-C34D-89B7-AEA0D72D460E}"/>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02" name="Oval 980">
                    <a:extLst>
                      <a:ext uri="{FF2B5EF4-FFF2-40B4-BE49-F238E27FC236}">
                        <a16:creationId xmlns:a16="http://schemas.microsoft.com/office/drawing/2014/main" id="{20C8E197-143F-5345-AEF8-54327DCA1F17}"/>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203" name="Oval 981">
                    <a:extLst>
                      <a:ext uri="{FF2B5EF4-FFF2-40B4-BE49-F238E27FC236}">
                        <a16:creationId xmlns:a16="http://schemas.microsoft.com/office/drawing/2014/main" id="{5E9B1C72-A47D-B74A-9E0A-78BB6D7F36B2}"/>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204" name="Rectangle 982">
                    <a:extLst>
                      <a:ext uri="{FF2B5EF4-FFF2-40B4-BE49-F238E27FC236}">
                        <a16:creationId xmlns:a16="http://schemas.microsoft.com/office/drawing/2014/main" id="{7B16A707-B72C-7E4C-81A5-597858293B95}"/>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038" name="Group 1115">
                <a:extLst>
                  <a:ext uri="{FF2B5EF4-FFF2-40B4-BE49-F238E27FC236}">
                    <a16:creationId xmlns:a16="http://schemas.microsoft.com/office/drawing/2014/main" id="{501AC210-7162-A14B-B03B-E46C8F9FA764}"/>
                  </a:ext>
                </a:extLst>
              </p:cNvPr>
              <p:cNvGrpSpPr>
                <a:grpSpLocks/>
              </p:cNvGrpSpPr>
              <p:nvPr/>
            </p:nvGrpSpPr>
            <p:grpSpPr bwMode="auto">
              <a:xfrm>
                <a:off x="7707615" y="4368892"/>
                <a:ext cx="990551" cy="731635"/>
                <a:chOff x="7707615" y="4368892"/>
                <a:chExt cx="990551" cy="731635"/>
              </a:xfrm>
            </p:grpSpPr>
            <p:pic>
              <p:nvPicPr>
                <p:cNvPr id="214079" name="Picture 1159">
                  <a:extLst>
                    <a:ext uri="{FF2B5EF4-FFF2-40B4-BE49-F238E27FC236}">
                      <a16:creationId xmlns:a16="http://schemas.microsoft.com/office/drawing/2014/main" id="{3EEA3963-4E11-E242-A3D8-6FF58800B9FF}"/>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1833" y="4640202"/>
                  <a:ext cx="822008" cy="4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4080" name="Group 249">
                  <a:extLst>
                    <a:ext uri="{FF2B5EF4-FFF2-40B4-BE49-F238E27FC236}">
                      <a16:creationId xmlns:a16="http://schemas.microsoft.com/office/drawing/2014/main" id="{559CEC6E-1FFA-E24A-8417-DBCCEC6705DF}"/>
                    </a:ext>
                  </a:extLst>
                </p:cNvPr>
                <p:cNvGrpSpPr>
                  <a:grpSpLocks/>
                </p:cNvGrpSpPr>
                <p:nvPr/>
              </p:nvGrpSpPr>
              <p:grpSpPr bwMode="auto">
                <a:xfrm flipH="1">
                  <a:off x="7707615" y="4368892"/>
                  <a:ext cx="225953" cy="395900"/>
                  <a:chOff x="4140" y="429"/>
                  <a:chExt cx="1425" cy="2396"/>
                </a:xfrm>
              </p:grpSpPr>
              <p:sp>
                <p:nvSpPr>
                  <p:cNvPr id="214147" name="Freeform 250">
                    <a:extLst>
                      <a:ext uri="{FF2B5EF4-FFF2-40B4-BE49-F238E27FC236}">
                        <a16:creationId xmlns:a16="http://schemas.microsoft.com/office/drawing/2014/main" id="{32FA948E-BFDC-B344-900D-B39BB398DADD}"/>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229" name="Rectangle 251">
                    <a:extLst>
                      <a:ext uri="{FF2B5EF4-FFF2-40B4-BE49-F238E27FC236}">
                        <a16:creationId xmlns:a16="http://schemas.microsoft.com/office/drawing/2014/main" id="{4FCCA3B9-9C41-D24C-ABFE-36C6E3EF2236}"/>
                      </a:ext>
                    </a:extLst>
                  </p:cNvPr>
                  <p:cNvSpPr>
                    <a:spLocks noChangeArrowheads="1"/>
                  </p:cNvSpPr>
                  <p:nvPr/>
                </p:nvSpPr>
                <p:spPr bwMode="auto">
                  <a:xfrm>
                    <a:off x="4204" y="433"/>
                    <a:ext cx="1051" cy="227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149" name="Freeform 252">
                    <a:extLst>
                      <a:ext uri="{FF2B5EF4-FFF2-40B4-BE49-F238E27FC236}">
                        <a16:creationId xmlns:a16="http://schemas.microsoft.com/office/drawing/2014/main" id="{0E66DCD0-CA20-9449-8805-8E4E75E914C4}"/>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50" name="Freeform 253">
                    <a:extLst>
                      <a:ext uri="{FF2B5EF4-FFF2-40B4-BE49-F238E27FC236}">
                        <a16:creationId xmlns:a16="http://schemas.microsoft.com/office/drawing/2014/main" id="{552E8F95-7D3D-484E-A134-00B9CE9C936F}"/>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232" name="Rectangle 254">
                    <a:extLst>
                      <a:ext uri="{FF2B5EF4-FFF2-40B4-BE49-F238E27FC236}">
                        <a16:creationId xmlns:a16="http://schemas.microsoft.com/office/drawing/2014/main" id="{6C418519-1151-E347-A6E2-34F8090973CB}"/>
                      </a:ext>
                    </a:extLst>
                  </p:cNvPr>
                  <p:cNvSpPr>
                    <a:spLocks noChangeArrowheads="1"/>
                  </p:cNvSpPr>
                  <p:nvPr/>
                </p:nvSpPr>
                <p:spPr bwMode="auto">
                  <a:xfrm>
                    <a:off x="4214" y="692"/>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152" name="Group 255">
                    <a:extLst>
                      <a:ext uri="{FF2B5EF4-FFF2-40B4-BE49-F238E27FC236}">
                        <a16:creationId xmlns:a16="http://schemas.microsoft.com/office/drawing/2014/main" id="{B8D238DD-2FFA-2543-83C3-50D63420FD61}"/>
                      </a:ext>
                    </a:extLst>
                  </p:cNvPr>
                  <p:cNvGrpSpPr>
                    <a:grpSpLocks/>
                  </p:cNvGrpSpPr>
                  <p:nvPr/>
                </p:nvGrpSpPr>
                <p:grpSpPr bwMode="auto">
                  <a:xfrm>
                    <a:off x="4749" y="668"/>
                    <a:ext cx="581" cy="145"/>
                    <a:chOff x="614" y="2568"/>
                    <a:chExt cx="725" cy="139"/>
                  </a:xfrm>
                </p:grpSpPr>
                <p:sp>
                  <p:nvSpPr>
                    <p:cNvPr id="1258" name="AutoShape 256">
                      <a:extLst>
                        <a:ext uri="{FF2B5EF4-FFF2-40B4-BE49-F238E27FC236}">
                          <a16:creationId xmlns:a16="http://schemas.microsoft.com/office/drawing/2014/main" id="{0E9DD485-9924-C24F-BF12-406FB2731D0D}"/>
                        </a:ext>
                      </a:extLst>
                    </p:cNvPr>
                    <p:cNvSpPr>
                      <a:spLocks noChangeArrowheads="1"/>
                    </p:cNvSpPr>
                    <p:nvPr/>
                  </p:nvSpPr>
                  <p:spPr bwMode="auto">
                    <a:xfrm>
                      <a:off x="646" y="2591"/>
                      <a:ext cx="725" cy="12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59" name="AutoShape 257">
                      <a:extLst>
                        <a:ext uri="{FF2B5EF4-FFF2-40B4-BE49-F238E27FC236}">
                          <a16:creationId xmlns:a16="http://schemas.microsoft.com/office/drawing/2014/main" id="{A6F81680-4F96-A241-AB5A-DD079EBF4A16}"/>
                        </a:ext>
                      </a:extLst>
                    </p:cNvPr>
                    <p:cNvSpPr>
                      <a:spLocks noChangeArrowheads="1"/>
                    </p:cNvSpPr>
                    <p:nvPr/>
                  </p:nvSpPr>
                  <p:spPr bwMode="auto">
                    <a:xfrm>
                      <a:off x="659" y="2591"/>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234" name="Rectangle 258">
                    <a:extLst>
                      <a:ext uri="{FF2B5EF4-FFF2-40B4-BE49-F238E27FC236}">
                        <a16:creationId xmlns:a16="http://schemas.microsoft.com/office/drawing/2014/main" id="{909C5B8C-1CD5-DC4E-9EDC-4D57F2F469AE}"/>
                      </a:ext>
                    </a:extLst>
                  </p:cNvPr>
                  <p:cNvSpPr>
                    <a:spLocks noChangeArrowheads="1"/>
                  </p:cNvSpPr>
                  <p:nvPr/>
                </p:nvSpPr>
                <p:spPr bwMode="auto">
                  <a:xfrm>
                    <a:off x="4224" y="1019"/>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154" name="Group 259">
                    <a:extLst>
                      <a:ext uri="{FF2B5EF4-FFF2-40B4-BE49-F238E27FC236}">
                        <a16:creationId xmlns:a16="http://schemas.microsoft.com/office/drawing/2014/main" id="{FEAC3470-AE01-DB49-BFFF-0A595B7C6433}"/>
                      </a:ext>
                    </a:extLst>
                  </p:cNvPr>
                  <p:cNvGrpSpPr>
                    <a:grpSpLocks/>
                  </p:cNvGrpSpPr>
                  <p:nvPr/>
                </p:nvGrpSpPr>
                <p:grpSpPr bwMode="auto">
                  <a:xfrm>
                    <a:off x="4747" y="994"/>
                    <a:ext cx="581" cy="134"/>
                    <a:chOff x="614" y="2568"/>
                    <a:chExt cx="725" cy="139"/>
                  </a:xfrm>
                </p:grpSpPr>
                <p:sp>
                  <p:nvSpPr>
                    <p:cNvPr id="1256" name="AutoShape 260">
                      <a:extLst>
                        <a:ext uri="{FF2B5EF4-FFF2-40B4-BE49-F238E27FC236}">
                          <a16:creationId xmlns:a16="http://schemas.microsoft.com/office/drawing/2014/main" id="{BB1F31AD-F226-A343-9747-498C2BD918E5}"/>
                        </a:ext>
                      </a:extLst>
                    </p:cNvPr>
                    <p:cNvSpPr>
                      <a:spLocks noChangeArrowheads="1"/>
                    </p:cNvSpPr>
                    <p:nvPr/>
                  </p:nvSpPr>
                  <p:spPr bwMode="auto">
                    <a:xfrm>
                      <a:off x="611" y="2594"/>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57" name="AutoShape 261">
                      <a:extLst>
                        <a:ext uri="{FF2B5EF4-FFF2-40B4-BE49-F238E27FC236}">
                          <a16:creationId xmlns:a16="http://schemas.microsoft.com/office/drawing/2014/main" id="{6B06EB69-6CFD-B043-99AC-DA0DC48E6E24}"/>
                        </a:ext>
                      </a:extLst>
                    </p:cNvPr>
                    <p:cNvSpPr>
                      <a:spLocks noChangeArrowheads="1"/>
                    </p:cNvSpPr>
                    <p:nvPr/>
                  </p:nvSpPr>
                  <p:spPr bwMode="auto">
                    <a:xfrm>
                      <a:off x="624" y="2614"/>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236" name="Rectangle 262">
                    <a:extLst>
                      <a:ext uri="{FF2B5EF4-FFF2-40B4-BE49-F238E27FC236}">
                        <a16:creationId xmlns:a16="http://schemas.microsoft.com/office/drawing/2014/main" id="{C309DAA6-4E33-CE47-BD8F-34A00B3F9273}"/>
                      </a:ext>
                    </a:extLst>
                  </p:cNvPr>
                  <p:cNvSpPr>
                    <a:spLocks noChangeArrowheads="1"/>
                  </p:cNvSpPr>
                  <p:nvPr/>
                </p:nvSpPr>
                <p:spPr bwMode="auto">
                  <a:xfrm>
                    <a:off x="4224" y="1365"/>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37" name="Rectangle 263">
                    <a:extLst>
                      <a:ext uri="{FF2B5EF4-FFF2-40B4-BE49-F238E27FC236}">
                        <a16:creationId xmlns:a16="http://schemas.microsoft.com/office/drawing/2014/main" id="{31FE18AD-88FB-7249-A1E2-F59F36B1E9EE}"/>
                      </a:ext>
                    </a:extLst>
                  </p:cNvPr>
                  <p:cNvSpPr>
                    <a:spLocks noChangeArrowheads="1"/>
                  </p:cNvSpPr>
                  <p:nvPr/>
                </p:nvSpPr>
                <p:spPr bwMode="auto">
                  <a:xfrm>
                    <a:off x="4234" y="1653"/>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157" name="Group 264">
                    <a:extLst>
                      <a:ext uri="{FF2B5EF4-FFF2-40B4-BE49-F238E27FC236}">
                        <a16:creationId xmlns:a16="http://schemas.microsoft.com/office/drawing/2014/main" id="{C781639A-B9E3-1F41-A1F2-2D6BC714369D}"/>
                      </a:ext>
                    </a:extLst>
                  </p:cNvPr>
                  <p:cNvGrpSpPr>
                    <a:grpSpLocks/>
                  </p:cNvGrpSpPr>
                  <p:nvPr/>
                </p:nvGrpSpPr>
                <p:grpSpPr bwMode="auto">
                  <a:xfrm>
                    <a:off x="4735" y="1627"/>
                    <a:ext cx="582" cy="151"/>
                    <a:chOff x="614" y="2568"/>
                    <a:chExt cx="725" cy="139"/>
                  </a:xfrm>
                </p:grpSpPr>
                <p:sp>
                  <p:nvSpPr>
                    <p:cNvPr id="1254" name="AutoShape 265">
                      <a:extLst>
                        <a:ext uri="{FF2B5EF4-FFF2-40B4-BE49-F238E27FC236}">
                          <a16:creationId xmlns:a16="http://schemas.microsoft.com/office/drawing/2014/main" id="{F3B27AEF-462F-714A-925E-CD57B30D2A37}"/>
                        </a:ext>
                      </a:extLst>
                    </p:cNvPr>
                    <p:cNvSpPr>
                      <a:spLocks noChangeArrowheads="1"/>
                    </p:cNvSpPr>
                    <p:nvPr/>
                  </p:nvSpPr>
                  <p:spPr bwMode="auto">
                    <a:xfrm>
                      <a:off x="614" y="2592"/>
                      <a:ext cx="711"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55" name="AutoShape 266">
                      <a:extLst>
                        <a:ext uri="{FF2B5EF4-FFF2-40B4-BE49-F238E27FC236}">
                          <a16:creationId xmlns:a16="http://schemas.microsoft.com/office/drawing/2014/main" id="{3DCA27E7-F791-C542-9A1B-4C168AFF853D}"/>
                        </a:ext>
                      </a:extLst>
                    </p:cNvPr>
                    <p:cNvSpPr>
                      <a:spLocks noChangeArrowheads="1"/>
                    </p:cNvSpPr>
                    <p:nvPr/>
                  </p:nvSpPr>
                  <p:spPr bwMode="auto">
                    <a:xfrm>
                      <a:off x="626" y="2610"/>
                      <a:ext cx="674"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214158" name="Freeform 267">
                    <a:extLst>
                      <a:ext uri="{FF2B5EF4-FFF2-40B4-BE49-F238E27FC236}">
                        <a16:creationId xmlns:a16="http://schemas.microsoft.com/office/drawing/2014/main" id="{AECDB4C9-5621-594D-AECC-69FC51E6FAB5}"/>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159" name="Group 268">
                    <a:extLst>
                      <a:ext uri="{FF2B5EF4-FFF2-40B4-BE49-F238E27FC236}">
                        <a16:creationId xmlns:a16="http://schemas.microsoft.com/office/drawing/2014/main" id="{530F28CF-4DEF-CE42-BCA2-AB61FC970C19}"/>
                      </a:ext>
                    </a:extLst>
                  </p:cNvPr>
                  <p:cNvGrpSpPr>
                    <a:grpSpLocks/>
                  </p:cNvGrpSpPr>
                  <p:nvPr/>
                </p:nvGrpSpPr>
                <p:grpSpPr bwMode="auto">
                  <a:xfrm>
                    <a:off x="4739" y="1327"/>
                    <a:ext cx="582" cy="139"/>
                    <a:chOff x="614" y="2568"/>
                    <a:chExt cx="725" cy="139"/>
                  </a:xfrm>
                </p:grpSpPr>
                <p:sp>
                  <p:nvSpPr>
                    <p:cNvPr id="1252" name="AutoShape 269">
                      <a:extLst>
                        <a:ext uri="{FF2B5EF4-FFF2-40B4-BE49-F238E27FC236}">
                          <a16:creationId xmlns:a16="http://schemas.microsoft.com/office/drawing/2014/main" id="{E3D43DA1-A342-2141-803A-DA7E4021571C}"/>
                        </a:ext>
                      </a:extLst>
                    </p:cNvPr>
                    <p:cNvSpPr>
                      <a:spLocks noChangeArrowheads="1"/>
                    </p:cNvSpPr>
                    <p:nvPr/>
                  </p:nvSpPr>
                  <p:spPr bwMode="auto">
                    <a:xfrm>
                      <a:off x="646" y="2568"/>
                      <a:ext cx="698"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53" name="AutoShape 270">
                      <a:extLst>
                        <a:ext uri="{FF2B5EF4-FFF2-40B4-BE49-F238E27FC236}">
                          <a16:creationId xmlns:a16="http://schemas.microsoft.com/office/drawing/2014/main" id="{0B518669-996F-A040-AA1A-27FF078C0598}"/>
                        </a:ext>
                      </a:extLst>
                    </p:cNvPr>
                    <p:cNvSpPr>
                      <a:spLocks noChangeArrowheads="1"/>
                    </p:cNvSpPr>
                    <p:nvPr/>
                  </p:nvSpPr>
                  <p:spPr bwMode="auto">
                    <a:xfrm>
                      <a:off x="659" y="2587"/>
                      <a:ext cx="661" cy="11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241" name="Rectangle 271">
                    <a:extLst>
                      <a:ext uri="{FF2B5EF4-FFF2-40B4-BE49-F238E27FC236}">
                        <a16:creationId xmlns:a16="http://schemas.microsoft.com/office/drawing/2014/main" id="{96F43160-19A6-3545-87F1-FA06C63970DD}"/>
                      </a:ext>
                    </a:extLst>
                  </p:cNvPr>
                  <p:cNvSpPr>
                    <a:spLocks noChangeArrowheads="1"/>
                  </p:cNvSpPr>
                  <p:nvPr/>
                </p:nvSpPr>
                <p:spPr bwMode="auto">
                  <a:xfrm>
                    <a:off x="5255" y="433"/>
                    <a:ext cx="60" cy="228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161" name="Freeform 272">
                    <a:extLst>
                      <a:ext uri="{FF2B5EF4-FFF2-40B4-BE49-F238E27FC236}">
                        <a16:creationId xmlns:a16="http://schemas.microsoft.com/office/drawing/2014/main" id="{7428AD33-7871-0D4F-8C8D-5C6B9723A247}"/>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62" name="Freeform 273">
                    <a:extLst>
                      <a:ext uri="{FF2B5EF4-FFF2-40B4-BE49-F238E27FC236}">
                        <a16:creationId xmlns:a16="http://schemas.microsoft.com/office/drawing/2014/main" id="{CBE613F3-A88D-8D43-AC9A-847B88C8ECE8}"/>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244" name="Oval 274">
                    <a:extLst>
                      <a:ext uri="{FF2B5EF4-FFF2-40B4-BE49-F238E27FC236}">
                        <a16:creationId xmlns:a16="http://schemas.microsoft.com/office/drawing/2014/main" id="{D866BE52-F00D-CE45-88F2-C6143416B4FE}"/>
                      </a:ext>
                    </a:extLst>
                  </p:cNvPr>
                  <p:cNvSpPr>
                    <a:spLocks noChangeArrowheads="1"/>
                  </p:cNvSpPr>
                  <p:nvPr/>
                </p:nvSpPr>
                <p:spPr bwMode="auto">
                  <a:xfrm>
                    <a:off x="5516" y="2614"/>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164" name="Freeform 275">
                    <a:extLst>
                      <a:ext uri="{FF2B5EF4-FFF2-40B4-BE49-F238E27FC236}">
                        <a16:creationId xmlns:a16="http://schemas.microsoft.com/office/drawing/2014/main" id="{F99F046E-BDF2-CB4B-A95C-91E1BB5C68FA}"/>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246" name="AutoShape 276">
                    <a:extLst>
                      <a:ext uri="{FF2B5EF4-FFF2-40B4-BE49-F238E27FC236}">
                        <a16:creationId xmlns:a16="http://schemas.microsoft.com/office/drawing/2014/main" id="{CBEBD2C6-CFED-CB4F-BC79-868C395F7F0F}"/>
                      </a:ext>
                    </a:extLst>
                  </p:cNvPr>
                  <p:cNvSpPr>
                    <a:spLocks noChangeArrowheads="1"/>
                  </p:cNvSpPr>
                  <p:nvPr/>
                </p:nvSpPr>
                <p:spPr bwMode="auto">
                  <a:xfrm>
                    <a:off x="4144" y="2681"/>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47" name="AutoShape 277">
                    <a:extLst>
                      <a:ext uri="{FF2B5EF4-FFF2-40B4-BE49-F238E27FC236}">
                        <a16:creationId xmlns:a16="http://schemas.microsoft.com/office/drawing/2014/main" id="{A37F0F82-C20D-E844-B043-F3B6AB4529EA}"/>
                      </a:ext>
                    </a:extLst>
                  </p:cNvPr>
                  <p:cNvSpPr>
                    <a:spLocks noChangeArrowheads="1"/>
                  </p:cNvSpPr>
                  <p:nvPr/>
                </p:nvSpPr>
                <p:spPr bwMode="auto">
                  <a:xfrm>
                    <a:off x="4204" y="2710"/>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48" name="Oval 278">
                    <a:extLst>
                      <a:ext uri="{FF2B5EF4-FFF2-40B4-BE49-F238E27FC236}">
                        <a16:creationId xmlns:a16="http://schemas.microsoft.com/office/drawing/2014/main" id="{866EC59D-6138-6449-9AC8-0E4557B2BF77}"/>
                      </a:ext>
                    </a:extLst>
                  </p:cNvPr>
                  <p:cNvSpPr>
                    <a:spLocks noChangeArrowheads="1"/>
                  </p:cNvSpPr>
                  <p:nvPr/>
                </p:nvSpPr>
                <p:spPr bwMode="auto">
                  <a:xfrm>
                    <a:off x="4314" y="2383"/>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49" name="Oval 279">
                    <a:extLst>
                      <a:ext uri="{FF2B5EF4-FFF2-40B4-BE49-F238E27FC236}">
                        <a16:creationId xmlns:a16="http://schemas.microsoft.com/office/drawing/2014/main" id="{B51FB6EE-FDF7-6241-A083-5351AB12DE4D}"/>
                      </a:ext>
                    </a:extLst>
                  </p:cNvPr>
                  <p:cNvSpPr>
                    <a:spLocks noChangeArrowheads="1"/>
                  </p:cNvSpPr>
                  <p:nvPr/>
                </p:nvSpPr>
                <p:spPr bwMode="auto">
                  <a:xfrm>
                    <a:off x="4485" y="2383"/>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Aft>
                        <a:spcPts val="0"/>
                      </a:spcAft>
                      <a:defRPr/>
                    </a:pPr>
                    <a:endParaRPr lang="en-US" dirty="0">
                      <a:solidFill>
                        <a:srgbClr val="FF0000"/>
                      </a:solidFill>
                      <a:cs typeface="+mn-cs"/>
                    </a:endParaRPr>
                  </a:p>
                </p:txBody>
              </p:sp>
              <p:sp>
                <p:nvSpPr>
                  <p:cNvPr id="1250" name="Oval 280">
                    <a:extLst>
                      <a:ext uri="{FF2B5EF4-FFF2-40B4-BE49-F238E27FC236}">
                        <a16:creationId xmlns:a16="http://schemas.microsoft.com/office/drawing/2014/main" id="{89A59A8D-6CEC-464D-9BD7-09E40E86396B}"/>
                      </a:ext>
                    </a:extLst>
                  </p:cNvPr>
                  <p:cNvSpPr>
                    <a:spLocks noChangeArrowheads="1"/>
                  </p:cNvSpPr>
                  <p:nvPr/>
                </p:nvSpPr>
                <p:spPr bwMode="auto">
                  <a:xfrm>
                    <a:off x="4665" y="2383"/>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51" name="Rectangle 281">
                    <a:extLst>
                      <a:ext uri="{FF2B5EF4-FFF2-40B4-BE49-F238E27FC236}">
                        <a16:creationId xmlns:a16="http://schemas.microsoft.com/office/drawing/2014/main" id="{F0E1C006-B779-004D-B275-AD7CC5F63B35}"/>
                      </a:ext>
                    </a:extLst>
                  </p:cNvPr>
                  <p:cNvSpPr>
                    <a:spLocks noChangeArrowheads="1"/>
                  </p:cNvSpPr>
                  <p:nvPr/>
                </p:nvSpPr>
                <p:spPr bwMode="auto">
                  <a:xfrm>
                    <a:off x="5065" y="1836"/>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grpSp>
              <p:nvGrpSpPr>
                <p:cNvPr id="214081" name="Group 249">
                  <a:extLst>
                    <a:ext uri="{FF2B5EF4-FFF2-40B4-BE49-F238E27FC236}">
                      <a16:creationId xmlns:a16="http://schemas.microsoft.com/office/drawing/2014/main" id="{4BE2179E-774D-C843-8DB9-3E128788BA1A}"/>
                    </a:ext>
                  </a:extLst>
                </p:cNvPr>
                <p:cNvGrpSpPr>
                  <a:grpSpLocks/>
                </p:cNvGrpSpPr>
                <p:nvPr/>
              </p:nvGrpSpPr>
              <p:grpSpPr bwMode="auto">
                <a:xfrm flipH="1">
                  <a:off x="7939866" y="4369199"/>
                  <a:ext cx="225953" cy="395900"/>
                  <a:chOff x="4140" y="429"/>
                  <a:chExt cx="1425" cy="2396"/>
                </a:xfrm>
              </p:grpSpPr>
              <p:sp>
                <p:nvSpPr>
                  <p:cNvPr id="214115" name="Freeform 250">
                    <a:extLst>
                      <a:ext uri="{FF2B5EF4-FFF2-40B4-BE49-F238E27FC236}">
                        <a16:creationId xmlns:a16="http://schemas.microsoft.com/office/drawing/2014/main" id="{E86DD0C5-E60F-9A40-83F4-23079F91A732}"/>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197" name="Rectangle 251">
                    <a:extLst>
                      <a:ext uri="{FF2B5EF4-FFF2-40B4-BE49-F238E27FC236}">
                        <a16:creationId xmlns:a16="http://schemas.microsoft.com/office/drawing/2014/main" id="{031F551E-F66E-DC4F-BB0F-BDFD2A986289}"/>
                      </a:ext>
                    </a:extLst>
                  </p:cNvPr>
                  <p:cNvSpPr>
                    <a:spLocks noChangeArrowheads="1"/>
                  </p:cNvSpPr>
                  <p:nvPr/>
                </p:nvSpPr>
                <p:spPr bwMode="auto">
                  <a:xfrm>
                    <a:off x="4207" y="431"/>
                    <a:ext cx="1051" cy="230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117" name="Freeform 252">
                    <a:extLst>
                      <a:ext uri="{FF2B5EF4-FFF2-40B4-BE49-F238E27FC236}">
                        <a16:creationId xmlns:a16="http://schemas.microsoft.com/office/drawing/2014/main" id="{1F094852-FE6A-254E-AE59-F164949D4AA5}"/>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18" name="Freeform 253">
                    <a:extLst>
                      <a:ext uri="{FF2B5EF4-FFF2-40B4-BE49-F238E27FC236}">
                        <a16:creationId xmlns:a16="http://schemas.microsoft.com/office/drawing/2014/main" id="{3822EE13-4CE8-5A4B-98E2-B96B4A93D311}"/>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200" name="Rectangle 254">
                    <a:extLst>
                      <a:ext uri="{FF2B5EF4-FFF2-40B4-BE49-F238E27FC236}">
                        <a16:creationId xmlns:a16="http://schemas.microsoft.com/office/drawing/2014/main" id="{6FBE4BF3-9A08-A740-B0C7-5B153A1D2061}"/>
                      </a:ext>
                    </a:extLst>
                  </p:cNvPr>
                  <p:cNvSpPr>
                    <a:spLocks noChangeArrowheads="1"/>
                  </p:cNvSpPr>
                  <p:nvPr/>
                </p:nvSpPr>
                <p:spPr bwMode="auto">
                  <a:xfrm>
                    <a:off x="4207" y="700"/>
                    <a:ext cx="60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120" name="Group 255">
                    <a:extLst>
                      <a:ext uri="{FF2B5EF4-FFF2-40B4-BE49-F238E27FC236}">
                        <a16:creationId xmlns:a16="http://schemas.microsoft.com/office/drawing/2014/main" id="{A6B07E4C-BDA4-6642-AD5B-6D4DA9F720FE}"/>
                      </a:ext>
                    </a:extLst>
                  </p:cNvPr>
                  <p:cNvGrpSpPr>
                    <a:grpSpLocks/>
                  </p:cNvGrpSpPr>
                  <p:nvPr/>
                </p:nvGrpSpPr>
                <p:grpSpPr bwMode="auto">
                  <a:xfrm>
                    <a:off x="4749" y="668"/>
                    <a:ext cx="581" cy="145"/>
                    <a:chOff x="614" y="2568"/>
                    <a:chExt cx="725" cy="139"/>
                  </a:xfrm>
                </p:grpSpPr>
                <p:sp>
                  <p:nvSpPr>
                    <p:cNvPr id="1226" name="AutoShape 256">
                      <a:extLst>
                        <a:ext uri="{FF2B5EF4-FFF2-40B4-BE49-F238E27FC236}">
                          <a16:creationId xmlns:a16="http://schemas.microsoft.com/office/drawing/2014/main" id="{3B0846A9-93AE-0645-B4F6-DB72AF66C37D}"/>
                        </a:ext>
                      </a:extLst>
                    </p:cNvPr>
                    <p:cNvSpPr>
                      <a:spLocks noChangeArrowheads="1"/>
                    </p:cNvSpPr>
                    <p:nvPr/>
                  </p:nvSpPr>
                  <p:spPr bwMode="auto">
                    <a:xfrm>
                      <a:off x="612" y="2571"/>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27" name="AutoShape 257">
                      <a:extLst>
                        <a:ext uri="{FF2B5EF4-FFF2-40B4-BE49-F238E27FC236}">
                          <a16:creationId xmlns:a16="http://schemas.microsoft.com/office/drawing/2014/main" id="{CFA1723B-8474-2146-8074-8959E0A1E69A}"/>
                        </a:ext>
                      </a:extLst>
                    </p:cNvPr>
                    <p:cNvSpPr>
                      <a:spLocks noChangeArrowheads="1"/>
                    </p:cNvSpPr>
                    <p:nvPr/>
                  </p:nvSpPr>
                  <p:spPr bwMode="auto">
                    <a:xfrm>
                      <a:off x="625" y="2590"/>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202" name="Rectangle 258">
                    <a:extLst>
                      <a:ext uri="{FF2B5EF4-FFF2-40B4-BE49-F238E27FC236}">
                        <a16:creationId xmlns:a16="http://schemas.microsoft.com/office/drawing/2014/main" id="{4282B151-2830-FD44-B601-645CB35CE814}"/>
                      </a:ext>
                    </a:extLst>
                  </p:cNvPr>
                  <p:cNvSpPr>
                    <a:spLocks noChangeArrowheads="1"/>
                  </p:cNvSpPr>
                  <p:nvPr/>
                </p:nvSpPr>
                <p:spPr bwMode="auto">
                  <a:xfrm>
                    <a:off x="4227" y="1027"/>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122" name="Group 259">
                    <a:extLst>
                      <a:ext uri="{FF2B5EF4-FFF2-40B4-BE49-F238E27FC236}">
                        <a16:creationId xmlns:a16="http://schemas.microsoft.com/office/drawing/2014/main" id="{DF984A29-56B5-3740-8843-115A75B2B377}"/>
                      </a:ext>
                    </a:extLst>
                  </p:cNvPr>
                  <p:cNvGrpSpPr>
                    <a:grpSpLocks/>
                  </p:cNvGrpSpPr>
                  <p:nvPr/>
                </p:nvGrpSpPr>
                <p:grpSpPr bwMode="auto">
                  <a:xfrm>
                    <a:off x="4747" y="994"/>
                    <a:ext cx="581" cy="134"/>
                    <a:chOff x="614" y="2568"/>
                    <a:chExt cx="725" cy="139"/>
                  </a:xfrm>
                </p:grpSpPr>
                <p:sp>
                  <p:nvSpPr>
                    <p:cNvPr id="1224" name="AutoShape 260">
                      <a:extLst>
                        <a:ext uri="{FF2B5EF4-FFF2-40B4-BE49-F238E27FC236}">
                          <a16:creationId xmlns:a16="http://schemas.microsoft.com/office/drawing/2014/main" id="{1687555E-AB34-AE42-8C5B-D8AC6B95F4AA}"/>
                        </a:ext>
                      </a:extLst>
                    </p:cNvPr>
                    <p:cNvSpPr>
                      <a:spLocks noChangeArrowheads="1"/>
                    </p:cNvSpPr>
                    <p:nvPr/>
                  </p:nvSpPr>
                  <p:spPr bwMode="auto">
                    <a:xfrm>
                      <a:off x="615" y="2572"/>
                      <a:ext cx="725" cy="14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25" name="AutoShape 261">
                      <a:extLst>
                        <a:ext uri="{FF2B5EF4-FFF2-40B4-BE49-F238E27FC236}">
                          <a16:creationId xmlns:a16="http://schemas.microsoft.com/office/drawing/2014/main" id="{B24778EA-690F-FF4C-9E9B-C5A20C24F113}"/>
                        </a:ext>
                      </a:extLst>
                    </p:cNvPr>
                    <p:cNvSpPr>
                      <a:spLocks noChangeArrowheads="1"/>
                    </p:cNvSpPr>
                    <p:nvPr/>
                  </p:nvSpPr>
                  <p:spPr bwMode="auto">
                    <a:xfrm>
                      <a:off x="627" y="2592"/>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204" name="Rectangle 262">
                    <a:extLst>
                      <a:ext uri="{FF2B5EF4-FFF2-40B4-BE49-F238E27FC236}">
                        <a16:creationId xmlns:a16="http://schemas.microsoft.com/office/drawing/2014/main" id="{29162181-8D2E-B74D-8CCB-341B37800D84}"/>
                      </a:ext>
                    </a:extLst>
                  </p:cNvPr>
                  <p:cNvSpPr>
                    <a:spLocks noChangeArrowheads="1"/>
                  </p:cNvSpPr>
                  <p:nvPr/>
                </p:nvSpPr>
                <p:spPr bwMode="auto">
                  <a:xfrm>
                    <a:off x="4217" y="1363"/>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05" name="Rectangle 263">
                    <a:extLst>
                      <a:ext uri="{FF2B5EF4-FFF2-40B4-BE49-F238E27FC236}">
                        <a16:creationId xmlns:a16="http://schemas.microsoft.com/office/drawing/2014/main" id="{7DAC4204-B998-5846-9361-BEC74A4ED9CE}"/>
                      </a:ext>
                    </a:extLst>
                  </p:cNvPr>
                  <p:cNvSpPr>
                    <a:spLocks noChangeArrowheads="1"/>
                  </p:cNvSpPr>
                  <p:nvPr/>
                </p:nvSpPr>
                <p:spPr bwMode="auto">
                  <a:xfrm>
                    <a:off x="4227" y="1680"/>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125" name="Group 264">
                    <a:extLst>
                      <a:ext uri="{FF2B5EF4-FFF2-40B4-BE49-F238E27FC236}">
                        <a16:creationId xmlns:a16="http://schemas.microsoft.com/office/drawing/2014/main" id="{8960A9DC-1384-A341-AA27-6244E92FAA36}"/>
                      </a:ext>
                    </a:extLst>
                  </p:cNvPr>
                  <p:cNvGrpSpPr>
                    <a:grpSpLocks/>
                  </p:cNvGrpSpPr>
                  <p:nvPr/>
                </p:nvGrpSpPr>
                <p:grpSpPr bwMode="auto">
                  <a:xfrm>
                    <a:off x="4735" y="1627"/>
                    <a:ext cx="582" cy="151"/>
                    <a:chOff x="614" y="2568"/>
                    <a:chExt cx="725" cy="139"/>
                  </a:xfrm>
                </p:grpSpPr>
                <p:sp>
                  <p:nvSpPr>
                    <p:cNvPr id="1222" name="AutoShape 265">
                      <a:extLst>
                        <a:ext uri="{FF2B5EF4-FFF2-40B4-BE49-F238E27FC236}">
                          <a16:creationId xmlns:a16="http://schemas.microsoft.com/office/drawing/2014/main" id="{1F4C2369-6F06-2547-B950-141A88740FD1}"/>
                        </a:ext>
                      </a:extLst>
                    </p:cNvPr>
                    <p:cNvSpPr>
                      <a:spLocks noChangeArrowheads="1"/>
                    </p:cNvSpPr>
                    <p:nvPr/>
                  </p:nvSpPr>
                  <p:spPr bwMode="auto">
                    <a:xfrm>
                      <a:off x="617" y="2590"/>
                      <a:ext cx="711" cy="142"/>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23" name="AutoShape 266">
                      <a:extLst>
                        <a:ext uri="{FF2B5EF4-FFF2-40B4-BE49-F238E27FC236}">
                          <a16:creationId xmlns:a16="http://schemas.microsoft.com/office/drawing/2014/main" id="{7FF4A2E6-E067-B040-A699-B7CC4626EE91}"/>
                        </a:ext>
                      </a:extLst>
                    </p:cNvPr>
                    <p:cNvSpPr>
                      <a:spLocks noChangeArrowheads="1"/>
                    </p:cNvSpPr>
                    <p:nvPr/>
                  </p:nvSpPr>
                  <p:spPr bwMode="auto">
                    <a:xfrm>
                      <a:off x="630" y="2608"/>
                      <a:ext cx="674"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214126" name="Freeform 267">
                    <a:extLst>
                      <a:ext uri="{FF2B5EF4-FFF2-40B4-BE49-F238E27FC236}">
                        <a16:creationId xmlns:a16="http://schemas.microsoft.com/office/drawing/2014/main" id="{CD1E835B-6445-8346-AE6F-D74239535519}"/>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127" name="Group 268">
                    <a:extLst>
                      <a:ext uri="{FF2B5EF4-FFF2-40B4-BE49-F238E27FC236}">
                        <a16:creationId xmlns:a16="http://schemas.microsoft.com/office/drawing/2014/main" id="{8CC7DE98-AE7C-5C48-AE5D-A9CDE7184FB5}"/>
                      </a:ext>
                    </a:extLst>
                  </p:cNvPr>
                  <p:cNvGrpSpPr>
                    <a:grpSpLocks/>
                  </p:cNvGrpSpPr>
                  <p:nvPr/>
                </p:nvGrpSpPr>
                <p:grpSpPr bwMode="auto">
                  <a:xfrm>
                    <a:off x="4739" y="1327"/>
                    <a:ext cx="582" cy="139"/>
                    <a:chOff x="614" y="2568"/>
                    <a:chExt cx="725" cy="139"/>
                  </a:xfrm>
                </p:grpSpPr>
                <p:sp>
                  <p:nvSpPr>
                    <p:cNvPr id="1220" name="AutoShape 269">
                      <a:extLst>
                        <a:ext uri="{FF2B5EF4-FFF2-40B4-BE49-F238E27FC236}">
                          <a16:creationId xmlns:a16="http://schemas.microsoft.com/office/drawing/2014/main" id="{2E01CD59-F244-1543-9F18-F6F83D470056}"/>
                        </a:ext>
                      </a:extLst>
                    </p:cNvPr>
                    <p:cNvSpPr>
                      <a:spLocks noChangeArrowheads="1"/>
                    </p:cNvSpPr>
                    <p:nvPr/>
                  </p:nvSpPr>
                  <p:spPr bwMode="auto">
                    <a:xfrm>
                      <a:off x="612" y="2595"/>
                      <a:ext cx="761"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21" name="AutoShape 270">
                      <a:extLst>
                        <a:ext uri="{FF2B5EF4-FFF2-40B4-BE49-F238E27FC236}">
                          <a16:creationId xmlns:a16="http://schemas.microsoft.com/office/drawing/2014/main" id="{95EBD9EB-B559-864E-B0CD-06C5E747178B}"/>
                        </a:ext>
                      </a:extLst>
                    </p:cNvPr>
                    <p:cNvSpPr>
                      <a:spLocks noChangeArrowheads="1"/>
                    </p:cNvSpPr>
                    <p:nvPr/>
                  </p:nvSpPr>
                  <p:spPr bwMode="auto">
                    <a:xfrm>
                      <a:off x="625" y="2614"/>
                      <a:ext cx="723" cy="8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209" name="Rectangle 271">
                    <a:extLst>
                      <a:ext uri="{FF2B5EF4-FFF2-40B4-BE49-F238E27FC236}">
                        <a16:creationId xmlns:a16="http://schemas.microsoft.com/office/drawing/2014/main" id="{CC8EC1D3-7D4E-0E4C-BA22-FEDB4E9DDDB7}"/>
                      </a:ext>
                    </a:extLst>
                  </p:cNvPr>
                  <p:cNvSpPr>
                    <a:spLocks noChangeArrowheads="1"/>
                  </p:cNvSpPr>
                  <p:nvPr/>
                </p:nvSpPr>
                <p:spPr bwMode="auto">
                  <a:xfrm>
                    <a:off x="5248" y="431"/>
                    <a:ext cx="70" cy="231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129" name="Freeform 272">
                    <a:extLst>
                      <a:ext uri="{FF2B5EF4-FFF2-40B4-BE49-F238E27FC236}">
                        <a16:creationId xmlns:a16="http://schemas.microsoft.com/office/drawing/2014/main" id="{8CEEC237-A5BC-7B4F-A4D7-1176BC8B58F3}"/>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130" name="Freeform 273">
                    <a:extLst>
                      <a:ext uri="{FF2B5EF4-FFF2-40B4-BE49-F238E27FC236}">
                        <a16:creationId xmlns:a16="http://schemas.microsoft.com/office/drawing/2014/main" id="{063875F7-09BB-AD48-9393-5191E482E5DD}"/>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212" name="Oval 274">
                    <a:extLst>
                      <a:ext uri="{FF2B5EF4-FFF2-40B4-BE49-F238E27FC236}">
                        <a16:creationId xmlns:a16="http://schemas.microsoft.com/office/drawing/2014/main" id="{321C0266-B832-1143-81E5-0C3628930FC4}"/>
                      </a:ext>
                    </a:extLst>
                  </p:cNvPr>
                  <p:cNvSpPr>
                    <a:spLocks noChangeArrowheads="1"/>
                  </p:cNvSpPr>
                  <p:nvPr/>
                </p:nvSpPr>
                <p:spPr bwMode="auto">
                  <a:xfrm>
                    <a:off x="5519" y="2641"/>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132" name="Freeform 275">
                    <a:extLst>
                      <a:ext uri="{FF2B5EF4-FFF2-40B4-BE49-F238E27FC236}">
                        <a16:creationId xmlns:a16="http://schemas.microsoft.com/office/drawing/2014/main" id="{9701DB6E-C16C-B24B-BBA2-AD6CAE804269}"/>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214" name="AutoShape 276">
                    <a:extLst>
                      <a:ext uri="{FF2B5EF4-FFF2-40B4-BE49-F238E27FC236}">
                        <a16:creationId xmlns:a16="http://schemas.microsoft.com/office/drawing/2014/main" id="{8C5A52FC-DBA2-6541-9C29-F4812C362D0E}"/>
                      </a:ext>
                    </a:extLst>
                  </p:cNvPr>
                  <p:cNvSpPr>
                    <a:spLocks noChangeArrowheads="1"/>
                  </p:cNvSpPr>
                  <p:nvPr/>
                </p:nvSpPr>
                <p:spPr bwMode="auto">
                  <a:xfrm>
                    <a:off x="4137" y="2708"/>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15" name="AutoShape 277">
                    <a:extLst>
                      <a:ext uri="{FF2B5EF4-FFF2-40B4-BE49-F238E27FC236}">
                        <a16:creationId xmlns:a16="http://schemas.microsoft.com/office/drawing/2014/main" id="{80D3DADD-2D14-2F48-B6C6-F66AD9488EAD}"/>
                      </a:ext>
                    </a:extLst>
                  </p:cNvPr>
                  <p:cNvSpPr>
                    <a:spLocks noChangeArrowheads="1"/>
                  </p:cNvSpPr>
                  <p:nvPr/>
                </p:nvSpPr>
                <p:spPr bwMode="auto">
                  <a:xfrm>
                    <a:off x="4207" y="2737"/>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16" name="Oval 278">
                    <a:extLst>
                      <a:ext uri="{FF2B5EF4-FFF2-40B4-BE49-F238E27FC236}">
                        <a16:creationId xmlns:a16="http://schemas.microsoft.com/office/drawing/2014/main" id="{0BA070D8-EDAC-4D4C-9D4D-360E3482D1B4}"/>
                      </a:ext>
                    </a:extLst>
                  </p:cNvPr>
                  <p:cNvSpPr>
                    <a:spLocks noChangeArrowheads="1"/>
                  </p:cNvSpPr>
                  <p:nvPr/>
                </p:nvSpPr>
                <p:spPr bwMode="auto">
                  <a:xfrm>
                    <a:off x="4307" y="2410"/>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17" name="Oval 279">
                    <a:extLst>
                      <a:ext uri="{FF2B5EF4-FFF2-40B4-BE49-F238E27FC236}">
                        <a16:creationId xmlns:a16="http://schemas.microsoft.com/office/drawing/2014/main" id="{2990F973-EF67-BD4D-BFEE-2BCEC73D1AAE}"/>
                      </a:ext>
                    </a:extLst>
                  </p:cNvPr>
                  <p:cNvSpPr>
                    <a:spLocks noChangeArrowheads="1"/>
                  </p:cNvSpPr>
                  <p:nvPr/>
                </p:nvSpPr>
                <p:spPr bwMode="auto">
                  <a:xfrm>
                    <a:off x="4487" y="2410"/>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Aft>
                        <a:spcPts val="0"/>
                      </a:spcAft>
                      <a:defRPr/>
                    </a:pPr>
                    <a:endParaRPr lang="en-US" dirty="0">
                      <a:solidFill>
                        <a:srgbClr val="FF0000"/>
                      </a:solidFill>
                      <a:cs typeface="+mn-cs"/>
                    </a:endParaRPr>
                  </a:p>
                </p:txBody>
              </p:sp>
              <p:sp>
                <p:nvSpPr>
                  <p:cNvPr id="1218" name="Oval 280">
                    <a:extLst>
                      <a:ext uri="{FF2B5EF4-FFF2-40B4-BE49-F238E27FC236}">
                        <a16:creationId xmlns:a16="http://schemas.microsoft.com/office/drawing/2014/main" id="{C8018FC5-B45A-7740-A81F-39EF53B42E24}"/>
                      </a:ext>
                    </a:extLst>
                  </p:cNvPr>
                  <p:cNvSpPr>
                    <a:spLocks noChangeArrowheads="1"/>
                  </p:cNvSpPr>
                  <p:nvPr/>
                </p:nvSpPr>
                <p:spPr bwMode="auto">
                  <a:xfrm>
                    <a:off x="4658" y="2410"/>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219" name="Rectangle 281">
                    <a:extLst>
                      <a:ext uri="{FF2B5EF4-FFF2-40B4-BE49-F238E27FC236}">
                        <a16:creationId xmlns:a16="http://schemas.microsoft.com/office/drawing/2014/main" id="{BF1D7910-50D3-2C4D-BE30-D72C3FA015A6}"/>
                      </a:ext>
                    </a:extLst>
                  </p:cNvPr>
                  <p:cNvSpPr>
                    <a:spLocks noChangeArrowheads="1"/>
                  </p:cNvSpPr>
                  <p:nvPr/>
                </p:nvSpPr>
                <p:spPr bwMode="auto">
                  <a:xfrm>
                    <a:off x="5068" y="1863"/>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grpSp>
              <p:nvGrpSpPr>
                <p:cNvPr id="214082" name="Group 249">
                  <a:extLst>
                    <a:ext uri="{FF2B5EF4-FFF2-40B4-BE49-F238E27FC236}">
                      <a16:creationId xmlns:a16="http://schemas.microsoft.com/office/drawing/2014/main" id="{34735D60-3E59-1A44-933E-3CCF76E1A032}"/>
                    </a:ext>
                  </a:extLst>
                </p:cNvPr>
                <p:cNvGrpSpPr>
                  <a:grpSpLocks/>
                </p:cNvGrpSpPr>
                <p:nvPr/>
              </p:nvGrpSpPr>
              <p:grpSpPr bwMode="auto">
                <a:xfrm flipH="1">
                  <a:off x="8472213" y="4384408"/>
                  <a:ext cx="225953" cy="395900"/>
                  <a:chOff x="4140" y="429"/>
                  <a:chExt cx="1425" cy="2396"/>
                </a:xfrm>
              </p:grpSpPr>
              <p:sp>
                <p:nvSpPr>
                  <p:cNvPr id="214083" name="Freeform 250">
                    <a:extLst>
                      <a:ext uri="{FF2B5EF4-FFF2-40B4-BE49-F238E27FC236}">
                        <a16:creationId xmlns:a16="http://schemas.microsoft.com/office/drawing/2014/main" id="{F85FB4E5-3C16-D84C-A8D4-6F702EC0A1F7}"/>
                      </a:ext>
                    </a:extLst>
                  </p:cNvPr>
                  <p:cNvSpPr>
                    <a:spLocks/>
                  </p:cNvSpPr>
                  <p:nvPr/>
                </p:nvSpPr>
                <p:spPr bwMode="auto">
                  <a:xfrm>
                    <a:off x="5268" y="433"/>
                    <a:ext cx="283" cy="2286"/>
                  </a:xfrm>
                  <a:custGeom>
                    <a:avLst/>
                    <a:gdLst>
                      <a:gd name="T0" fmla="*/ 9 w 354"/>
                      <a:gd name="T1" fmla="*/ 0 h 2742"/>
                      <a:gd name="T2" fmla="*/ 47 w 354"/>
                      <a:gd name="T3" fmla="*/ 66 h 2742"/>
                      <a:gd name="T4" fmla="*/ 46 w 354"/>
                      <a:gd name="T5" fmla="*/ 510 h 2742"/>
                      <a:gd name="T6" fmla="*/ 0 w 354"/>
                      <a:gd name="T7" fmla="*/ 534 h 2742"/>
                      <a:gd name="T8" fmla="*/ 9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165" name="Rectangle 251">
                    <a:extLst>
                      <a:ext uri="{FF2B5EF4-FFF2-40B4-BE49-F238E27FC236}">
                        <a16:creationId xmlns:a16="http://schemas.microsoft.com/office/drawing/2014/main" id="{ABABED1D-0CCC-C94E-AB7B-95DBA43E99C2}"/>
                      </a:ext>
                    </a:extLst>
                  </p:cNvPr>
                  <p:cNvSpPr>
                    <a:spLocks noChangeArrowheads="1"/>
                  </p:cNvSpPr>
                  <p:nvPr/>
                </p:nvSpPr>
                <p:spPr bwMode="auto">
                  <a:xfrm>
                    <a:off x="4200" y="454"/>
                    <a:ext cx="1051" cy="2258"/>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085" name="Freeform 252">
                    <a:extLst>
                      <a:ext uri="{FF2B5EF4-FFF2-40B4-BE49-F238E27FC236}">
                        <a16:creationId xmlns:a16="http://schemas.microsoft.com/office/drawing/2014/main" id="{74556BFA-B6FE-E04F-AECD-1D4E4F15C8E2}"/>
                      </a:ext>
                    </a:extLst>
                  </p:cNvPr>
                  <p:cNvSpPr>
                    <a:spLocks/>
                  </p:cNvSpPr>
                  <p:nvPr/>
                </p:nvSpPr>
                <p:spPr bwMode="auto">
                  <a:xfrm>
                    <a:off x="5321" y="570"/>
                    <a:ext cx="169" cy="2115"/>
                  </a:xfrm>
                  <a:custGeom>
                    <a:avLst/>
                    <a:gdLst>
                      <a:gd name="T0" fmla="*/ 2 w 211"/>
                      <a:gd name="T1" fmla="*/ 0 h 2537"/>
                      <a:gd name="T2" fmla="*/ 29 w 211"/>
                      <a:gd name="T3" fmla="*/ 43 h 2537"/>
                      <a:gd name="T4" fmla="*/ 2 w 211"/>
                      <a:gd name="T5" fmla="*/ 486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86" name="Freeform 253">
                    <a:extLst>
                      <a:ext uri="{FF2B5EF4-FFF2-40B4-BE49-F238E27FC236}">
                        <a16:creationId xmlns:a16="http://schemas.microsoft.com/office/drawing/2014/main" id="{D02E1178-E23E-8448-8275-318BF93970F1}"/>
                      </a:ext>
                    </a:extLst>
                  </p:cNvPr>
                  <p:cNvSpPr>
                    <a:spLocks/>
                  </p:cNvSpPr>
                  <p:nvPr/>
                </p:nvSpPr>
                <p:spPr bwMode="auto">
                  <a:xfrm>
                    <a:off x="5284" y="1640"/>
                    <a:ext cx="263" cy="189"/>
                  </a:xfrm>
                  <a:custGeom>
                    <a:avLst/>
                    <a:gdLst>
                      <a:gd name="T0" fmla="*/ 2 w 328"/>
                      <a:gd name="T1" fmla="*/ 0 h 226"/>
                      <a:gd name="T2" fmla="*/ 45 w 328"/>
                      <a:gd name="T3" fmla="*/ 25 h 226"/>
                      <a:gd name="T4" fmla="*/ 45 w 328"/>
                      <a:gd name="T5" fmla="*/ 45 h 226"/>
                      <a:gd name="T6" fmla="*/ 0 w 328"/>
                      <a:gd name="T7" fmla="*/ 1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168" name="Rectangle 254">
                    <a:extLst>
                      <a:ext uri="{FF2B5EF4-FFF2-40B4-BE49-F238E27FC236}">
                        <a16:creationId xmlns:a16="http://schemas.microsoft.com/office/drawing/2014/main" id="{6E44DEDC-A7BA-4543-B7A7-F46C7A7749CB}"/>
                      </a:ext>
                    </a:extLst>
                  </p:cNvPr>
                  <p:cNvSpPr>
                    <a:spLocks noChangeArrowheads="1"/>
                  </p:cNvSpPr>
                  <p:nvPr/>
                </p:nvSpPr>
                <p:spPr bwMode="auto">
                  <a:xfrm>
                    <a:off x="4210" y="714"/>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088" name="Group 255">
                    <a:extLst>
                      <a:ext uri="{FF2B5EF4-FFF2-40B4-BE49-F238E27FC236}">
                        <a16:creationId xmlns:a16="http://schemas.microsoft.com/office/drawing/2014/main" id="{BFC54D7A-EA55-D84C-936C-CD3C5D3F20FB}"/>
                      </a:ext>
                    </a:extLst>
                  </p:cNvPr>
                  <p:cNvGrpSpPr>
                    <a:grpSpLocks/>
                  </p:cNvGrpSpPr>
                  <p:nvPr/>
                </p:nvGrpSpPr>
                <p:grpSpPr bwMode="auto">
                  <a:xfrm>
                    <a:off x="4749" y="668"/>
                    <a:ext cx="581" cy="145"/>
                    <a:chOff x="614" y="2568"/>
                    <a:chExt cx="725" cy="139"/>
                  </a:xfrm>
                </p:grpSpPr>
                <p:sp>
                  <p:nvSpPr>
                    <p:cNvPr id="1194" name="AutoShape 256">
                      <a:extLst>
                        <a:ext uri="{FF2B5EF4-FFF2-40B4-BE49-F238E27FC236}">
                          <a16:creationId xmlns:a16="http://schemas.microsoft.com/office/drawing/2014/main" id="{35694AE0-C883-514B-8132-0B53FE45F93A}"/>
                        </a:ext>
                      </a:extLst>
                    </p:cNvPr>
                    <p:cNvSpPr>
                      <a:spLocks noChangeArrowheads="1"/>
                    </p:cNvSpPr>
                    <p:nvPr/>
                  </p:nvSpPr>
                  <p:spPr bwMode="auto">
                    <a:xfrm>
                      <a:off x="616" y="2594"/>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95" name="AutoShape 257">
                      <a:extLst>
                        <a:ext uri="{FF2B5EF4-FFF2-40B4-BE49-F238E27FC236}">
                          <a16:creationId xmlns:a16="http://schemas.microsoft.com/office/drawing/2014/main" id="{694501A7-ED28-364F-AD8C-608F3F34C5DE}"/>
                        </a:ext>
                      </a:extLst>
                    </p:cNvPr>
                    <p:cNvSpPr>
                      <a:spLocks noChangeArrowheads="1"/>
                    </p:cNvSpPr>
                    <p:nvPr/>
                  </p:nvSpPr>
                  <p:spPr bwMode="auto">
                    <a:xfrm>
                      <a:off x="629" y="2612"/>
                      <a:ext cx="700"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170" name="Rectangle 258">
                    <a:extLst>
                      <a:ext uri="{FF2B5EF4-FFF2-40B4-BE49-F238E27FC236}">
                        <a16:creationId xmlns:a16="http://schemas.microsoft.com/office/drawing/2014/main" id="{B91FE8EC-E4EC-804E-8830-B03D02528BCF}"/>
                      </a:ext>
                    </a:extLst>
                  </p:cNvPr>
                  <p:cNvSpPr>
                    <a:spLocks noChangeArrowheads="1"/>
                  </p:cNvSpPr>
                  <p:nvPr/>
                </p:nvSpPr>
                <p:spPr bwMode="auto">
                  <a:xfrm>
                    <a:off x="4220" y="1041"/>
                    <a:ext cx="60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090" name="Group 259">
                    <a:extLst>
                      <a:ext uri="{FF2B5EF4-FFF2-40B4-BE49-F238E27FC236}">
                        <a16:creationId xmlns:a16="http://schemas.microsoft.com/office/drawing/2014/main" id="{EC4E0D0B-6146-3840-9DE0-E339E3681902}"/>
                      </a:ext>
                    </a:extLst>
                  </p:cNvPr>
                  <p:cNvGrpSpPr>
                    <a:grpSpLocks/>
                  </p:cNvGrpSpPr>
                  <p:nvPr/>
                </p:nvGrpSpPr>
                <p:grpSpPr bwMode="auto">
                  <a:xfrm>
                    <a:off x="4747" y="994"/>
                    <a:ext cx="581" cy="134"/>
                    <a:chOff x="614" y="2568"/>
                    <a:chExt cx="725" cy="139"/>
                  </a:xfrm>
                </p:grpSpPr>
                <p:sp>
                  <p:nvSpPr>
                    <p:cNvPr id="1192" name="AutoShape 260">
                      <a:extLst>
                        <a:ext uri="{FF2B5EF4-FFF2-40B4-BE49-F238E27FC236}">
                          <a16:creationId xmlns:a16="http://schemas.microsoft.com/office/drawing/2014/main" id="{75FBA164-E26E-3245-8C04-23BDD8C49B53}"/>
                        </a:ext>
                      </a:extLst>
                    </p:cNvPr>
                    <p:cNvSpPr>
                      <a:spLocks noChangeArrowheads="1"/>
                    </p:cNvSpPr>
                    <p:nvPr/>
                  </p:nvSpPr>
                  <p:spPr bwMode="auto">
                    <a:xfrm>
                      <a:off x="581" y="2596"/>
                      <a:ext cx="725"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93" name="AutoShape 261">
                      <a:extLst>
                        <a:ext uri="{FF2B5EF4-FFF2-40B4-BE49-F238E27FC236}">
                          <a16:creationId xmlns:a16="http://schemas.microsoft.com/office/drawing/2014/main" id="{455F8959-589E-404E-8CE0-574D6E0AF9D8}"/>
                        </a:ext>
                      </a:extLst>
                    </p:cNvPr>
                    <p:cNvSpPr>
                      <a:spLocks noChangeArrowheads="1"/>
                    </p:cNvSpPr>
                    <p:nvPr/>
                  </p:nvSpPr>
                  <p:spPr bwMode="auto">
                    <a:xfrm>
                      <a:off x="594" y="2616"/>
                      <a:ext cx="687" cy="10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172" name="Rectangle 262">
                    <a:extLst>
                      <a:ext uri="{FF2B5EF4-FFF2-40B4-BE49-F238E27FC236}">
                        <a16:creationId xmlns:a16="http://schemas.microsoft.com/office/drawing/2014/main" id="{C698771E-7684-4845-BC5F-F3CB491A6CF6}"/>
                      </a:ext>
                    </a:extLst>
                  </p:cNvPr>
                  <p:cNvSpPr>
                    <a:spLocks noChangeArrowheads="1"/>
                  </p:cNvSpPr>
                  <p:nvPr/>
                </p:nvSpPr>
                <p:spPr bwMode="auto">
                  <a:xfrm>
                    <a:off x="4220" y="1367"/>
                    <a:ext cx="591" cy="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73" name="Rectangle 263">
                    <a:extLst>
                      <a:ext uri="{FF2B5EF4-FFF2-40B4-BE49-F238E27FC236}">
                        <a16:creationId xmlns:a16="http://schemas.microsoft.com/office/drawing/2014/main" id="{2D66D904-CC13-EE49-A7CF-538219559EAF}"/>
                      </a:ext>
                    </a:extLst>
                  </p:cNvPr>
                  <p:cNvSpPr>
                    <a:spLocks noChangeArrowheads="1"/>
                  </p:cNvSpPr>
                  <p:nvPr/>
                </p:nvSpPr>
                <p:spPr bwMode="auto">
                  <a:xfrm>
                    <a:off x="4230" y="1655"/>
                    <a:ext cx="591"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nvGrpSpPr>
                  <p:cNvPr id="214093" name="Group 264">
                    <a:extLst>
                      <a:ext uri="{FF2B5EF4-FFF2-40B4-BE49-F238E27FC236}">
                        <a16:creationId xmlns:a16="http://schemas.microsoft.com/office/drawing/2014/main" id="{3AAA81F7-9D3A-E142-A908-857026894746}"/>
                      </a:ext>
                    </a:extLst>
                  </p:cNvPr>
                  <p:cNvGrpSpPr>
                    <a:grpSpLocks/>
                  </p:cNvGrpSpPr>
                  <p:nvPr/>
                </p:nvGrpSpPr>
                <p:grpSpPr bwMode="auto">
                  <a:xfrm>
                    <a:off x="4735" y="1627"/>
                    <a:ext cx="582" cy="151"/>
                    <a:chOff x="614" y="2568"/>
                    <a:chExt cx="725" cy="139"/>
                  </a:xfrm>
                </p:grpSpPr>
                <p:sp>
                  <p:nvSpPr>
                    <p:cNvPr id="1190" name="AutoShape 265">
                      <a:extLst>
                        <a:ext uri="{FF2B5EF4-FFF2-40B4-BE49-F238E27FC236}">
                          <a16:creationId xmlns:a16="http://schemas.microsoft.com/office/drawing/2014/main" id="{471C6748-6C90-CD41-B215-DCC3856272F9}"/>
                        </a:ext>
                      </a:extLst>
                    </p:cNvPr>
                    <p:cNvSpPr>
                      <a:spLocks noChangeArrowheads="1"/>
                    </p:cNvSpPr>
                    <p:nvPr/>
                  </p:nvSpPr>
                  <p:spPr bwMode="auto">
                    <a:xfrm>
                      <a:off x="609" y="2594"/>
                      <a:ext cx="686" cy="115"/>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91" name="AutoShape 266">
                      <a:extLst>
                        <a:ext uri="{FF2B5EF4-FFF2-40B4-BE49-F238E27FC236}">
                          <a16:creationId xmlns:a16="http://schemas.microsoft.com/office/drawing/2014/main" id="{CA18DBA7-CA44-AF4B-9612-BB134F7E0DEF}"/>
                        </a:ext>
                      </a:extLst>
                    </p:cNvPr>
                    <p:cNvSpPr>
                      <a:spLocks noChangeArrowheads="1"/>
                    </p:cNvSpPr>
                    <p:nvPr/>
                  </p:nvSpPr>
                  <p:spPr bwMode="auto">
                    <a:xfrm>
                      <a:off x="621" y="2612"/>
                      <a:ext cx="649" cy="8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214094" name="Freeform 267">
                    <a:extLst>
                      <a:ext uri="{FF2B5EF4-FFF2-40B4-BE49-F238E27FC236}">
                        <a16:creationId xmlns:a16="http://schemas.microsoft.com/office/drawing/2014/main" id="{3AF0EDAF-86D9-8140-8397-45FD6404D19C}"/>
                      </a:ext>
                    </a:extLst>
                  </p:cNvPr>
                  <p:cNvSpPr>
                    <a:spLocks/>
                  </p:cNvSpPr>
                  <p:nvPr/>
                </p:nvSpPr>
                <p:spPr bwMode="auto">
                  <a:xfrm>
                    <a:off x="5288" y="1354"/>
                    <a:ext cx="263" cy="188"/>
                  </a:xfrm>
                  <a:custGeom>
                    <a:avLst/>
                    <a:gdLst>
                      <a:gd name="T0" fmla="*/ 2 w 328"/>
                      <a:gd name="T1" fmla="*/ 0 h 226"/>
                      <a:gd name="T2" fmla="*/ 45 w 328"/>
                      <a:gd name="T3" fmla="*/ 24 h 226"/>
                      <a:gd name="T4" fmla="*/ 45 w 328"/>
                      <a:gd name="T5" fmla="*/ 43 h 226"/>
                      <a:gd name="T6" fmla="*/ 0 w 328"/>
                      <a:gd name="T7" fmla="*/ 18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095" name="Group 268">
                    <a:extLst>
                      <a:ext uri="{FF2B5EF4-FFF2-40B4-BE49-F238E27FC236}">
                        <a16:creationId xmlns:a16="http://schemas.microsoft.com/office/drawing/2014/main" id="{05AB345F-D2A1-FF4A-8734-C89FECAB3BAE}"/>
                      </a:ext>
                    </a:extLst>
                  </p:cNvPr>
                  <p:cNvGrpSpPr>
                    <a:grpSpLocks/>
                  </p:cNvGrpSpPr>
                  <p:nvPr/>
                </p:nvGrpSpPr>
                <p:grpSpPr bwMode="auto">
                  <a:xfrm>
                    <a:off x="4739" y="1327"/>
                    <a:ext cx="582" cy="139"/>
                    <a:chOff x="614" y="2568"/>
                    <a:chExt cx="725" cy="139"/>
                  </a:xfrm>
                </p:grpSpPr>
                <p:sp>
                  <p:nvSpPr>
                    <p:cNvPr id="1188" name="AutoShape 269">
                      <a:extLst>
                        <a:ext uri="{FF2B5EF4-FFF2-40B4-BE49-F238E27FC236}">
                          <a16:creationId xmlns:a16="http://schemas.microsoft.com/office/drawing/2014/main" id="{8A01772C-366F-D643-A0B6-8DD6419864AE}"/>
                        </a:ext>
                      </a:extLst>
                    </p:cNvPr>
                    <p:cNvSpPr>
                      <a:spLocks noChangeArrowheads="1"/>
                    </p:cNvSpPr>
                    <p:nvPr/>
                  </p:nvSpPr>
                  <p:spPr bwMode="auto">
                    <a:xfrm>
                      <a:off x="616" y="2570"/>
                      <a:ext cx="723" cy="16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89" name="AutoShape 270">
                      <a:extLst>
                        <a:ext uri="{FF2B5EF4-FFF2-40B4-BE49-F238E27FC236}">
                          <a16:creationId xmlns:a16="http://schemas.microsoft.com/office/drawing/2014/main" id="{D7199789-730D-D540-8329-FA349F87C65A}"/>
                        </a:ext>
                      </a:extLst>
                    </p:cNvPr>
                    <p:cNvSpPr>
                      <a:spLocks noChangeArrowheads="1"/>
                    </p:cNvSpPr>
                    <p:nvPr/>
                  </p:nvSpPr>
                  <p:spPr bwMode="auto">
                    <a:xfrm>
                      <a:off x="629" y="2589"/>
                      <a:ext cx="686" cy="13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sp>
                <p:nvSpPr>
                  <p:cNvPr id="1177" name="Rectangle 271">
                    <a:extLst>
                      <a:ext uri="{FF2B5EF4-FFF2-40B4-BE49-F238E27FC236}">
                        <a16:creationId xmlns:a16="http://schemas.microsoft.com/office/drawing/2014/main" id="{8B047AC7-93FF-AC4A-BE1C-B5586545A995}"/>
                      </a:ext>
                    </a:extLst>
                  </p:cNvPr>
                  <p:cNvSpPr>
                    <a:spLocks noChangeArrowheads="1"/>
                  </p:cNvSpPr>
                  <p:nvPr/>
                </p:nvSpPr>
                <p:spPr bwMode="auto">
                  <a:xfrm>
                    <a:off x="5251" y="454"/>
                    <a:ext cx="60" cy="2267"/>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097" name="Freeform 272">
                    <a:extLst>
                      <a:ext uri="{FF2B5EF4-FFF2-40B4-BE49-F238E27FC236}">
                        <a16:creationId xmlns:a16="http://schemas.microsoft.com/office/drawing/2014/main" id="{C5B9224A-C8B0-F444-AF3A-AA9C058DCAF3}"/>
                      </a:ext>
                    </a:extLst>
                  </p:cNvPr>
                  <p:cNvSpPr>
                    <a:spLocks/>
                  </p:cNvSpPr>
                  <p:nvPr/>
                </p:nvSpPr>
                <p:spPr bwMode="auto">
                  <a:xfrm>
                    <a:off x="5312" y="1007"/>
                    <a:ext cx="237" cy="213"/>
                  </a:xfrm>
                  <a:custGeom>
                    <a:avLst/>
                    <a:gdLst>
                      <a:gd name="T0" fmla="*/ 2 w 296"/>
                      <a:gd name="T1" fmla="*/ 0 h 256"/>
                      <a:gd name="T2" fmla="*/ 40 w 296"/>
                      <a:gd name="T3" fmla="*/ 27 h 256"/>
                      <a:gd name="T4" fmla="*/ 40 w 296"/>
                      <a:gd name="T5" fmla="*/ 49 h 256"/>
                      <a:gd name="T6" fmla="*/ 0 w 296"/>
                      <a:gd name="T7" fmla="*/ 18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98" name="Freeform 273">
                    <a:extLst>
                      <a:ext uri="{FF2B5EF4-FFF2-40B4-BE49-F238E27FC236}">
                        <a16:creationId xmlns:a16="http://schemas.microsoft.com/office/drawing/2014/main" id="{AD61F383-3BFD-164B-BE28-5A93E8BA4D95}"/>
                      </a:ext>
                    </a:extLst>
                  </p:cNvPr>
                  <p:cNvSpPr>
                    <a:spLocks/>
                  </p:cNvSpPr>
                  <p:nvPr/>
                </p:nvSpPr>
                <p:spPr bwMode="auto">
                  <a:xfrm>
                    <a:off x="5315" y="680"/>
                    <a:ext cx="244" cy="240"/>
                  </a:xfrm>
                  <a:custGeom>
                    <a:avLst/>
                    <a:gdLst>
                      <a:gd name="T0" fmla="*/ 0 w 304"/>
                      <a:gd name="T1" fmla="*/ 0 h 288"/>
                      <a:gd name="T2" fmla="*/ 42 w 304"/>
                      <a:gd name="T3" fmla="*/ 32 h 288"/>
                      <a:gd name="T4" fmla="*/ 39 w 304"/>
                      <a:gd name="T5" fmla="*/ 57 h 288"/>
                      <a:gd name="T6" fmla="*/ 2 w 304"/>
                      <a:gd name="T7" fmla="*/ 24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180" name="Oval 274">
                    <a:extLst>
                      <a:ext uri="{FF2B5EF4-FFF2-40B4-BE49-F238E27FC236}">
                        <a16:creationId xmlns:a16="http://schemas.microsoft.com/office/drawing/2014/main" id="{9851C0C1-89C0-6541-9FBB-1CA7E63F59EA}"/>
                      </a:ext>
                    </a:extLst>
                  </p:cNvPr>
                  <p:cNvSpPr>
                    <a:spLocks noChangeArrowheads="1"/>
                  </p:cNvSpPr>
                  <p:nvPr/>
                </p:nvSpPr>
                <p:spPr bwMode="auto">
                  <a:xfrm>
                    <a:off x="5512" y="2616"/>
                    <a:ext cx="50"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214100" name="Freeform 275">
                    <a:extLst>
                      <a:ext uri="{FF2B5EF4-FFF2-40B4-BE49-F238E27FC236}">
                        <a16:creationId xmlns:a16="http://schemas.microsoft.com/office/drawing/2014/main" id="{D9EB9732-6FAF-E943-B767-B356AD4DD82B}"/>
                      </a:ext>
                    </a:extLst>
                  </p:cNvPr>
                  <p:cNvSpPr>
                    <a:spLocks/>
                  </p:cNvSpPr>
                  <p:nvPr/>
                </p:nvSpPr>
                <p:spPr bwMode="auto">
                  <a:xfrm>
                    <a:off x="5302" y="2614"/>
                    <a:ext cx="245" cy="200"/>
                  </a:xfrm>
                  <a:custGeom>
                    <a:avLst/>
                    <a:gdLst>
                      <a:gd name="T0" fmla="*/ 0 w 306"/>
                      <a:gd name="T1" fmla="*/ 21 h 240"/>
                      <a:gd name="T2" fmla="*/ 2 w 306"/>
                      <a:gd name="T3" fmla="*/ 48 h 240"/>
                      <a:gd name="T4" fmla="*/ 42 w 306"/>
                      <a:gd name="T5" fmla="*/ 22 h 240"/>
                      <a:gd name="T6" fmla="*/ 40 w 306"/>
                      <a:gd name="T7" fmla="*/ 0 h 240"/>
                      <a:gd name="T8" fmla="*/ 0 w 306"/>
                      <a:gd name="T9" fmla="*/ 2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1182" name="AutoShape 276">
                    <a:extLst>
                      <a:ext uri="{FF2B5EF4-FFF2-40B4-BE49-F238E27FC236}">
                        <a16:creationId xmlns:a16="http://schemas.microsoft.com/office/drawing/2014/main" id="{49E0A66E-5BDD-B942-B3AF-8712C45A302C}"/>
                      </a:ext>
                    </a:extLst>
                  </p:cNvPr>
                  <p:cNvSpPr>
                    <a:spLocks noChangeArrowheads="1"/>
                  </p:cNvSpPr>
                  <p:nvPr/>
                </p:nvSpPr>
                <p:spPr bwMode="auto">
                  <a:xfrm>
                    <a:off x="4140" y="2683"/>
                    <a:ext cx="1202"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83" name="AutoShape 277">
                    <a:extLst>
                      <a:ext uri="{FF2B5EF4-FFF2-40B4-BE49-F238E27FC236}">
                        <a16:creationId xmlns:a16="http://schemas.microsoft.com/office/drawing/2014/main" id="{F7873A47-6CB0-E443-9D17-3B6740476353}"/>
                      </a:ext>
                    </a:extLst>
                  </p:cNvPr>
                  <p:cNvSpPr>
                    <a:spLocks noChangeArrowheads="1"/>
                  </p:cNvSpPr>
                  <p:nvPr/>
                </p:nvSpPr>
                <p:spPr bwMode="auto">
                  <a:xfrm>
                    <a:off x="4200" y="2712"/>
                    <a:ext cx="1071" cy="86"/>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84" name="Oval 278">
                    <a:extLst>
                      <a:ext uri="{FF2B5EF4-FFF2-40B4-BE49-F238E27FC236}">
                        <a16:creationId xmlns:a16="http://schemas.microsoft.com/office/drawing/2014/main" id="{FEB17BBD-9AF6-D242-9493-E4BF6943B9F4}"/>
                      </a:ext>
                    </a:extLst>
                  </p:cNvPr>
                  <p:cNvSpPr>
                    <a:spLocks noChangeArrowheads="1"/>
                  </p:cNvSpPr>
                  <p:nvPr/>
                </p:nvSpPr>
                <p:spPr bwMode="auto">
                  <a:xfrm>
                    <a:off x="4310" y="2386"/>
                    <a:ext cx="160"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85" name="Oval 279">
                    <a:extLst>
                      <a:ext uri="{FF2B5EF4-FFF2-40B4-BE49-F238E27FC236}">
                        <a16:creationId xmlns:a16="http://schemas.microsoft.com/office/drawing/2014/main" id="{4E2F0601-169F-EE48-9380-8B195120CAF7}"/>
                      </a:ext>
                    </a:extLst>
                  </p:cNvPr>
                  <p:cNvSpPr>
                    <a:spLocks noChangeArrowheads="1"/>
                  </p:cNvSpPr>
                  <p:nvPr/>
                </p:nvSpPr>
                <p:spPr bwMode="auto">
                  <a:xfrm>
                    <a:off x="4480" y="2386"/>
                    <a:ext cx="160"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Aft>
                        <a:spcPts val="0"/>
                      </a:spcAft>
                      <a:defRPr/>
                    </a:pPr>
                    <a:endParaRPr lang="en-US" dirty="0">
                      <a:solidFill>
                        <a:srgbClr val="FF0000"/>
                      </a:solidFill>
                      <a:cs typeface="+mn-cs"/>
                    </a:endParaRPr>
                  </a:p>
                </p:txBody>
              </p:sp>
              <p:sp>
                <p:nvSpPr>
                  <p:cNvPr id="1186" name="Oval 280">
                    <a:extLst>
                      <a:ext uri="{FF2B5EF4-FFF2-40B4-BE49-F238E27FC236}">
                        <a16:creationId xmlns:a16="http://schemas.microsoft.com/office/drawing/2014/main" id="{7E5E1D5A-D32B-3E43-8811-0BE840297B40}"/>
                      </a:ext>
                    </a:extLst>
                  </p:cNvPr>
                  <p:cNvSpPr>
                    <a:spLocks noChangeArrowheads="1"/>
                  </p:cNvSpPr>
                  <p:nvPr/>
                </p:nvSpPr>
                <p:spPr bwMode="auto">
                  <a:xfrm>
                    <a:off x="4661" y="2386"/>
                    <a:ext cx="160" cy="13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sp>
                <p:nvSpPr>
                  <p:cNvPr id="1187" name="Rectangle 281">
                    <a:extLst>
                      <a:ext uri="{FF2B5EF4-FFF2-40B4-BE49-F238E27FC236}">
                        <a16:creationId xmlns:a16="http://schemas.microsoft.com/office/drawing/2014/main" id="{F8BE9160-0AD9-6547-9FB8-9955DED57954}"/>
                      </a:ext>
                    </a:extLst>
                  </p:cNvPr>
                  <p:cNvSpPr>
                    <a:spLocks noChangeArrowheads="1"/>
                  </p:cNvSpPr>
                  <p:nvPr/>
                </p:nvSpPr>
                <p:spPr bwMode="auto">
                  <a:xfrm>
                    <a:off x="5061" y="1838"/>
                    <a:ext cx="80" cy="759"/>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Aft>
                        <a:spcPts val="0"/>
                      </a:spcAft>
                      <a:defRPr/>
                    </a:pPr>
                    <a:endParaRPr lang="en-US" dirty="0">
                      <a:solidFill>
                        <a:srgbClr val="000000"/>
                      </a:solidFill>
                      <a:cs typeface="+mn-cs"/>
                    </a:endParaRPr>
                  </a:p>
                </p:txBody>
              </p:sp>
            </p:grpSp>
          </p:grpSp>
          <p:grpSp>
            <p:nvGrpSpPr>
              <p:cNvPr id="214039" name="Group 1116">
                <a:extLst>
                  <a:ext uri="{FF2B5EF4-FFF2-40B4-BE49-F238E27FC236}">
                    <a16:creationId xmlns:a16="http://schemas.microsoft.com/office/drawing/2014/main" id="{239F2D0A-BCE4-4645-9C26-BE39B9FFBB58}"/>
                  </a:ext>
                </a:extLst>
              </p:cNvPr>
              <p:cNvGrpSpPr>
                <a:grpSpLocks/>
              </p:cNvGrpSpPr>
              <p:nvPr/>
            </p:nvGrpSpPr>
            <p:grpSpPr bwMode="auto">
              <a:xfrm>
                <a:off x="7186941" y="5734675"/>
                <a:ext cx="347753" cy="680208"/>
                <a:chOff x="7923189" y="2486663"/>
                <a:chExt cx="360362" cy="884586"/>
              </a:xfrm>
            </p:grpSpPr>
            <p:pic>
              <p:nvPicPr>
                <p:cNvPr id="214045" name="Picture 3">
                  <a:extLst>
                    <a:ext uri="{FF2B5EF4-FFF2-40B4-BE49-F238E27FC236}">
                      <a16:creationId xmlns:a16="http://schemas.microsoft.com/office/drawing/2014/main" id="{A7233E4E-D929-BE4D-808F-ED78499948D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43984" y="2486663"/>
                  <a:ext cx="239567" cy="5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046" name="Group 950">
                  <a:extLst>
                    <a:ext uri="{FF2B5EF4-FFF2-40B4-BE49-F238E27FC236}">
                      <a16:creationId xmlns:a16="http://schemas.microsoft.com/office/drawing/2014/main" id="{4C7C4138-C9C3-C94F-B624-6AF71CDD433E}"/>
                    </a:ext>
                  </a:extLst>
                </p:cNvPr>
                <p:cNvGrpSpPr>
                  <a:grpSpLocks/>
                </p:cNvGrpSpPr>
                <p:nvPr/>
              </p:nvGrpSpPr>
              <p:grpSpPr bwMode="auto">
                <a:xfrm>
                  <a:off x="7923189" y="2890236"/>
                  <a:ext cx="227012" cy="481013"/>
                  <a:chOff x="4140" y="429"/>
                  <a:chExt cx="1425" cy="2396"/>
                </a:xfrm>
              </p:grpSpPr>
              <p:sp>
                <p:nvSpPr>
                  <p:cNvPr id="214047" name="Freeform 951">
                    <a:extLst>
                      <a:ext uri="{FF2B5EF4-FFF2-40B4-BE49-F238E27FC236}">
                        <a16:creationId xmlns:a16="http://schemas.microsoft.com/office/drawing/2014/main" id="{B1031031-32FB-3A40-9A5E-9CF6D5E1A0FF}"/>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48" name="Rectangle 952">
                    <a:extLst>
                      <a:ext uri="{FF2B5EF4-FFF2-40B4-BE49-F238E27FC236}">
                        <a16:creationId xmlns:a16="http://schemas.microsoft.com/office/drawing/2014/main" id="{CEE03C58-61AF-D240-A7E9-F3A0F11EEABC}"/>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49" name="Freeform 953">
                    <a:extLst>
                      <a:ext uri="{FF2B5EF4-FFF2-40B4-BE49-F238E27FC236}">
                        <a16:creationId xmlns:a16="http://schemas.microsoft.com/office/drawing/2014/main" id="{5693ED73-4F01-9D46-A15C-29E0188F09CC}"/>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50" name="Freeform 954">
                    <a:extLst>
                      <a:ext uri="{FF2B5EF4-FFF2-40B4-BE49-F238E27FC236}">
                        <a16:creationId xmlns:a16="http://schemas.microsoft.com/office/drawing/2014/main" id="{9DAC6B31-4D55-0444-9A2F-855A656424D2}"/>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51" name="Rectangle 955">
                    <a:extLst>
                      <a:ext uri="{FF2B5EF4-FFF2-40B4-BE49-F238E27FC236}">
                        <a16:creationId xmlns:a16="http://schemas.microsoft.com/office/drawing/2014/main" id="{AA01D1C3-2AF9-BA42-BE91-2FB4FDBB7400}"/>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052" name="Group 956">
                    <a:extLst>
                      <a:ext uri="{FF2B5EF4-FFF2-40B4-BE49-F238E27FC236}">
                        <a16:creationId xmlns:a16="http://schemas.microsoft.com/office/drawing/2014/main" id="{3029AC5D-6919-134D-9755-596CE74578A6}"/>
                      </a:ext>
                    </a:extLst>
                  </p:cNvPr>
                  <p:cNvGrpSpPr>
                    <a:grpSpLocks/>
                  </p:cNvGrpSpPr>
                  <p:nvPr/>
                </p:nvGrpSpPr>
                <p:grpSpPr bwMode="auto">
                  <a:xfrm>
                    <a:off x="4749" y="668"/>
                    <a:ext cx="581" cy="145"/>
                    <a:chOff x="614" y="2568"/>
                    <a:chExt cx="725" cy="139"/>
                  </a:xfrm>
                </p:grpSpPr>
                <p:sp>
                  <p:nvSpPr>
                    <p:cNvPr id="214077" name="AutoShape 957">
                      <a:extLst>
                        <a:ext uri="{FF2B5EF4-FFF2-40B4-BE49-F238E27FC236}">
                          <a16:creationId xmlns:a16="http://schemas.microsoft.com/office/drawing/2014/main" id="{4AF76AD9-3452-C84D-9438-FA2817CC0CF7}"/>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78" name="AutoShape 958">
                      <a:extLst>
                        <a:ext uri="{FF2B5EF4-FFF2-40B4-BE49-F238E27FC236}">
                          <a16:creationId xmlns:a16="http://schemas.microsoft.com/office/drawing/2014/main" id="{8CE4B50B-20AA-354A-ABC0-5FA7E817D3E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053" name="Rectangle 959">
                    <a:extLst>
                      <a:ext uri="{FF2B5EF4-FFF2-40B4-BE49-F238E27FC236}">
                        <a16:creationId xmlns:a16="http://schemas.microsoft.com/office/drawing/2014/main" id="{5B5FB923-93D2-BA42-8F2A-4280461DAB2F}"/>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054" name="Group 960">
                    <a:extLst>
                      <a:ext uri="{FF2B5EF4-FFF2-40B4-BE49-F238E27FC236}">
                        <a16:creationId xmlns:a16="http://schemas.microsoft.com/office/drawing/2014/main" id="{5275538C-E413-264D-AA09-46F8565AFC5B}"/>
                      </a:ext>
                    </a:extLst>
                  </p:cNvPr>
                  <p:cNvGrpSpPr>
                    <a:grpSpLocks/>
                  </p:cNvGrpSpPr>
                  <p:nvPr/>
                </p:nvGrpSpPr>
                <p:grpSpPr bwMode="auto">
                  <a:xfrm>
                    <a:off x="4747" y="994"/>
                    <a:ext cx="581" cy="134"/>
                    <a:chOff x="614" y="2568"/>
                    <a:chExt cx="725" cy="139"/>
                  </a:xfrm>
                </p:grpSpPr>
                <p:sp>
                  <p:nvSpPr>
                    <p:cNvPr id="214075" name="AutoShape 961">
                      <a:extLst>
                        <a:ext uri="{FF2B5EF4-FFF2-40B4-BE49-F238E27FC236}">
                          <a16:creationId xmlns:a16="http://schemas.microsoft.com/office/drawing/2014/main" id="{ABBADB57-4269-CA49-B6F6-C51C6F71171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76" name="AutoShape 962">
                      <a:extLst>
                        <a:ext uri="{FF2B5EF4-FFF2-40B4-BE49-F238E27FC236}">
                          <a16:creationId xmlns:a16="http://schemas.microsoft.com/office/drawing/2014/main" id="{B48419FF-A851-F14C-AA89-C300E83B3B98}"/>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055" name="Rectangle 963">
                    <a:extLst>
                      <a:ext uri="{FF2B5EF4-FFF2-40B4-BE49-F238E27FC236}">
                        <a16:creationId xmlns:a16="http://schemas.microsoft.com/office/drawing/2014/main" id="{D25ED4DB-D349-0343-B6A6-7F14F741C45F}"/>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56" name="Rectangle 964">
                    <a:extLst>
                      <a:ext uri="{FF2B5EF4-FFF2-40B4-BE49-F238E27FC236}">
                        <a16:creationId xmlns:a16="http://schemas.microsoft.com/office/drawing/2014/main" id="{A487E311-359A-A445-95E6-45466BF9D69A}"/>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nvGrpSpPr>
                  <p:cNvPr id="214057" name="Group 965">
                    <a:extLst>
                      <a:ext uri="{FF2B5EF4-FFF2-40B4-BE49-F238E27FC236}">
                        <a16:creationId xmlns:a16="http://schemas.microsoft.com/office/drawing/2014/main" id="{499D523F-BE95-3642-AF2E-055C3506C00E}"/>
                      </a:ext>
                    </a:extLst>
                  </p:cNvPr>
                  <p:cNvGrpSpPr>
                    <a:grpSpLocks/>
                  </p:cNvGrpSpPr>
                  <p:nvPr/>
                </p:nvGrpSpPr>
                <p:grpSpPr bwMode="auto">
                  <a:xfrm>
                    <a:off x="4735" y="1627"/>
                    <a:ext cx="582" cy="151"/>
                    <a:chOff x="614" y="2568"/>
                    <a:chExt cx="725" cy="139"/>
                  </a:xfrm>
                </p:grpSpPr>
                <p:sp>
                  <p:nvSpPr>
                    <p:cNvPr id="214073" name="AutoShape 966">
                      <a:extLst>
                        <a:ext uri="{FF2B5EF4-FFF2-40B4-BE49-F238E27FC236}">
                          <a16:creationId xmlns:a16="http://schemas.microsoft.com/office/drawing/2014/main" id="{2C94FCB3-C382-C941-A04B-F92A26C0D11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74" name="AutoShape 967">
                      <a:extLst>
                        <a:ext uri="{FF2B5EF4-FFF2-40B4-BE49-F238E27FC236}">
                          <a16:creationId xmlns:a16="http://schemas.microsoft.com/office/drawing/2014/main" id="{E51C8899-6E1F-914D-A677-1E7479251589}"/>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058" name="Freeform 968">
                    <a:extLst>
                      <a:ext uri="{FF2B5EF4-FFF2-40B4-BE49-F238E27FC236}">
                        <a16:creationId xmlns:a16="http://schemas.microsoft.com/office/drawing/2014/main" id="{EAFCD1C9-98C5-5C41-9350-B6CC0443AF78}"/>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214059" name="Group 969">
                    <a:extLst>
                      <a:ext uri="{FF2B5EF4-FFF2-40B4-BE49-F238E27FC236}">
                        <a16:creationId xmlns:a16="http://schemas.microsoft.com/office/drawing/2014/main" id="{6DFB70C3-1340-DA49-8EE1-42843C0317D5}"/>
                      </a:ext>
                    </a:extLst>
                  </p:cNvPr>
                  <p:cNvGrpSpPr>
                    <a:grpSpLocks/>
                  </p:cNvGrpSpPr>
                  <p:nvPr/>
                </p:nvGrpSpPr>
                <p:grpSpPr bwMode="auto">
                  <a:xfrm>
                    <a:off x="4739" y="1327"/>
                    <a:ext cx="582" cy="139"/>
                    <a:chOff x="614" y="2568"/>
                    <a:chExt cx="725" cy="139"/>
                  </a:xfrm>
                </p:grpSpPr>
                <p:sp>
                  <p:nvSpPr>
                    <p:cNvPr id="214071" name="AutoShape 970">
                      <a:extLst>
                        <a:ext uri="{FF2B5EF4-FFF2-40B4-BE49-F238E27FC236}">
                          <a16:creationId xmlns:a16="http://schemas.microsoft.com/office/drawing/2014/main" id="{CD07D5CF-AF1C-0942-8F71-631C7F94A4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72" name="AutoShape 971">
                      <a:extLst>
                        <a:ext uri="{FF2B5EF4-FFF2-40B4-BE49-F238E27FC236}">
                          <a16:creationId xmlns:a16="http://schemas.microsoft.com/office/drawing/2014/main" id="{231DCD94-5CA6-4E4E-ACEF-85E8E76D78FB}"/>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sp>
                <p:nvSpPr>
                  <p:cNvPr id="214060" name="Rectangle 972">
                    <a:extLst>
                      <a:ext uri="{FF2B5EF4-FFF2-40B4-BE49-F238E27FC236}">
                        <a16:creationId xmlns:a16="http://schemas.microsoft.com/office/drawing/2014/main" id="{1E7AC1BF-6310-0843-A6F7-B2BA60A6E583}"/>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61" name="Freeform 973">
                    <a:extLst>
                      <a:ext uri="{FF2B5EF4-FFF2-40B4-BE49-F238E27FC236}">
                        <a16:creationId xmlns:a16="http://schemas.microsoft.com/office/drawing/2014/main" id="{0935325B-0307-9E4E-B734-ED5744070CA2}"/>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62" name="Freeform 974">
                    <a:extLst>
                      <a:ext uri="{FF2B5EF4-FFF2-40B4-BE49-F238E27FC236}">
                        <a16:creationId xmlns:a16="http://schemas.microsoft.com/office/drawing/2014/main" id="{385520D9-3829-7E4B-8EA8-0DC115B1798F}"/>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63" name="Oval 975">
                    <a:extLst>
                      <a:ext uri="{FF2B5EF4-FFF2-40B4-BE49-F238E27FC236}">
                        <a16:creationId xmlns:a16="http://schemas.microsoft.com/office/drawing/2014/main" id="{B8901D8E-E4E1-A648-B2B0-98A52F219B8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64" name="Freeform 976">
                    <a:extLst>
                      <a:ext uri="{FF2B5EF4-FFF2-40B4-BE49-F238E27FC236}">
                        <a16:creationId xmlns:a16="http://schemas.microsoft.com/office/drawing/2014/main" id="{246FCFD3-79F4-1643-95D0-FFED191EB0A9}"/>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214065" name="AutoShape 977">
                    <a:extLst>
                      <a:ext uri="{FF2B5EF4-FFF2-40B4-BE49-F238E27FC236}">
                        <a16:creationId xmlns:a16="http://schemas.microsoft.com/office/drawing/2014/main" id="{049E768D-768E-FB49-9388-D19AACA693F8}"/>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66" name="AutoShape 978">
                    <a:extLst>
                      <a:ext uri="{FF2B5EF4-FFF2-40B4-BE49-F238E27FC236}">
                        <a16:creationId xmlns:a16="http://schemas.microsoft.com/office/drawing/2014/main" id="{FD640D90-3AEE-BF4D-9E6E-ABA0E32526A2}"/>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67" name="Oval 979">
                    <a:extLst>
                      <a:ext uri="{FF2B5EF4-FFF2-40B4-BE49-F238E27FC236}">
                        <a16:creationId xmlns:a16="http://schemas.microsoft.com/office/drawing/2014/main" id="{4B8570A1-01B0-0B4A-AE4B-BB2AA15DA439}"/>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68" name="Oval 980">
                    <a:extLst>
                      <a:ext uri="{FF2B5EF4-FFF2-40B4-BE49-F238E27FC236}">
                        <a16:creationId xmlns:a16="http://schemas.microsoft.com/office/drawing/2014/main" id="{B6B22C19-C9CA-4346-845D-EC1C91BD5739}"/>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350">
                      <a:solidFill>
                        <a:srgbClr val="FF0000"/>
                      </a:solidFill>
                      <a:cs typeface="+mn-cs"/>
                    </a:endParaRPr>
                  </a:p>
                </p:txBody>
              </p:sp>
              <p:sp>
                <p:nvSpPr>
                  <p:cNvPr id="214069" name="Oval 981">
                    <a:extLst>
                      <a:ext uri="{FF2B5EF4-FFF2-40B4-BE49-F238E27FC236}">
                        <a16:creationId xmlns:a16="http://schemas.microsoft.com/office/drawing/2014/main" id="{0B51B8FC-4295-B841-9C40-E622E502DF8B}"/>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214070" name="Rectangle 982">
                    <a:extLst>
                      <a:ext uri="{FF2B5EF4-FFF2-40B4-BE49-F238E27FC236}">
                        <a16:creationId xmlns:a16="http://schemas.microsoft.com/office/drawing/2014/main" id="{1E88A228-A2BB-1C43-A2F9-7B61233BB648}"/>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grpSp>
          </p:grpSp>
          <p:grpSp>
            <p:nvGrpSpPr>
              <p:cNvPr id="214040" name="Group 1117">
                <a:extLst>
                  <a:ext uri="{FF2B5EF4-FFF2-40B4-BE49-F238E27FC236}">
                    <a16:creationId xmlns:a16="http://schemas.microsoft.com/office/drawing/2014/main" id="{6083C815-F5AC-C644-BFF2-1B0FF3CC86EE}"/>
                  </a:ext>
                </a:extLst>
              </p:cNvPr>
              <p:cNvGrpSpPr>
                <a:grpSpLocks/>
              </p:cNvGrpSpPr>
              <p:nvPr/>
            </p:nvGrpSpPr>
            <p:grpSpPr bwMode="auto">
              <a:xfrm>
                <a:off x="439215" y="4827099"/>
                <a:ext cx="875523" cy="506826"/>
                <a:chOff x="439215" y="4827099"/>
                <a:chExt cx="875523" cy="506826"/>
              </a:xfrm>
            </p:grpSpPr>
            <p:grpSp>
              <p:nvGrpSpPr>
                <p:cNvPr id="214041" name="Group 418">
                  <a:extLst>
                    <a:ext uri="{FF2B5EF4-FFF2-40B4-BE49-F238E27FC236}">
                      <a16:creationId xmlns:a16="http://schemas.microsoft.com/office/drawing/2014/main" id="{3F1969C6-FCD5-0B47-87D9-3E8634996C54}"/>
                    </a:ext>
                  </a:extLst>
                </p:cNvPr>
                <p:cNvGrpSpPr>
                  <a:grpSpLocks/>
                </p:cNvGrpSpPr>
                <p:nvPr/>
              </p:nvGrpSpPr>
              <p:grpSpPr bwMode="auto">
                <a:xfrm>
                  <a:off x="439215" y="4827099"/>
                  <a:ext cx="875523" cy="506826"/>
                  <a:chOff x="2889" y="1631"/>
                  <a:chExt cx="980" cy="743"/>
                </a:xfrm>
              </p:grpSpPr>
              <p:sp>
                <p:nvSpPr>
                  <p:cNvPr id="214043" name="Rectangle 419">
                    <a:extLst>
                      <a:ext uri="{FF2B5EF4-FFF2-40B4-BE49-F238E27FC236}">
                        <a16:creationId xmlns:a16="http://schemas.microsoft.com/office/drawing/2014/main" id="{FBC9B5A0-5134-CB4D-9A09-33D828FAAFAF}"/>
                      </a:ext>
                    </a:extLst>
                  </p:cNvPr>
                  <p:cNvSpPr>
                    <a:spLocks noChangeArrowheads="1"/>
                  </p:cNvSpPr>
                  <p:nvPr/>
                </p:nvSpPr>
                <p:spPr bwMode="auto">
                  <a:xfrm>
                    <a:off x="3046" y="1841"/>
                    <a:ext cx="663" cy="53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endParaRPr lang="en-US" altLang="en-US" sz="1800">
                      <a:solidFill>
                        <a:srgbClr val="000000"/>
                      </a:solidFill>
                      <a:cs typeface="+mn-cs"/>
                    </a:endParaRPr>
                  </a:p>
                </p:txBody>
              </p:sp>
              <p:sp>
                <p:nvSpPr>
                  <p:cNvPr id="1125" name="AutoShape 420">
                    <a:extLst>
                      <a:ext uri="{FF2B5EF4-FFF2-40B4-BE49-F238E27FC236}">
                        <a16:creationId xmlns:a16="http://schemas.microsoft.com/office/drawing/2014/main" id="{A912CE0B-005D-8C44-B188-ED72F4D6108B}"/>
                      </a:ext>
                    </a:extLst>
                  </p:cNvPr>
                  <p:cNvSpPr>
                    <a:spLocks noChangeArrowheads="1"/>
                  </p:cNvSpPr>
                  <p:nvPr/>
                </p:nvSpPr>
                <p:spPr bwMode="auto">
                  <a:xfrm>
                    <a:off x="2889" y="1630"/>
                    <a:ext cx="976" cy="254"/>
                  </a:xfrm>
                  <a:prstGeom prst="triangle">
                    <a:avLst>
                      <a:gd name="adj" fmla="val 50000"/>
                    </a:avLst>
                  </a:prstGeom>
                  <a:solidFill>
                    <a:schemeClr val="tx1">
                      <a:lumMod val="50000"/>
                      <a:lumOff val="5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defTabSz="685800" eaLnBrk="1" fontAlgn="auto" hangingPunct="1">
                      <a:spcAft>
                        <a:spcPts val="0"/>
                      </a:spcAft>
                      <a:defRPr/>
                    </a:pPr>
                    <a:endParaRPr lang="en-US" dirty="0">
                      <a:solidFill>
                        <a:srgbClr val="00CCFF"/>
                      </a:solidFill>
                    </a:endParaRPr>
                  </a:p>
                </p:txBody>
              </p:sp>
            </p:grpSp>
            <p:pic>
              <p:nvPicPr>
                <p:cNvPr id="214042" name="Picture 1119">
                  <a:extLst>
                    <a:ext uri="{FF2B5EF4-FFF2-40B4-BE49-F238E27FC236}">
                      <a16:creationId xmlns:a16="http://schemas.microsoft.com/office/drawing/2014/main" id="{32A9EC3D-33BD-7049-A936-86E74A5C4835}"/>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3109" y="5014480"/>
                  <a:ext cx="405029" cy="29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11" name="Rectangle 10">
            <a:extLst>
              <a:ext uri="{FF2B5EF4-FFF2-40B4-BE49-F238E27FC236}">
                <a16:creationId xmlns:a16="http://schemas.microsoft.com/office/drawing/2014/main" id="{74D2A9AE-208A-4E4C-BCF7-493AFE59887F}"/>
              </a:ext>
            </a:extLst>
          </p:cNvPr>
          <p:cNvSpPr>
            <a:spLocks noChangeArrowheads="1"/>
          </p:cNvSpPr>
          <p:nvPr/>
        </p:nvSpPr>
        <p:spPr bwMode="auto">
          <a:xfrm>
            <a:off x="1094885" y="3938893"/>
            <a:ext cx="6778229" cy="18776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Aft>
                <a:spcPts val="0"/>
              </a:spcAft>
              <a:defRPr/>
            </a:pPr>
            <a:endParaRPr lang="en-US" altLang="en-US" sz="1800">
              <a:solidFill>
                <a:srgbClr val="000000"/>
              </a:solidFill>
              <a:cs typeface="+mn-cs"/>
            </a:endParaRPr>
          </a:p>
        </p:txBody>
      </p:sp>
      <p:grpSp>
        <p:nvGrpSpPr>
          <p:cNvPr id="24" name="Group 23">
            <a:extLst>
              <a:ext uri="{FF2B5EF4-FFF2-40B4-BE49-F238E27FC236}">
                <a16:creationId xmlns:a16="http://schemas.microsoft.com/office/drawing/2014/main" id="{BE7A2D06-49A3-4B4C-969A-7D43248925F4}"/>
              </a:ext>
            </a:extLst>
          </p:cNvPr>
          <p:cNvGrpSpPr>
            <a:grpSpLocks/>
          </p:cNvGrpSpPr>
          <p:nvPr/>
        </p:nvGrpSpPr>
        <p:grpSpPr bwMode="auto">
          <a:xfrm>
            <a:off x="1444230" y="3986203"/>
            <a:ext cx="6055519" cy="415498"/>
            <a:chOff x="379080" y="5456397"/>
            <a:chExt cx="8074239" cy="555551"/>
          </a:xfrm>
        </p:grpSpPr>
        <p:sp>
          <p:nvSpPr>
            <p:cNvPr id="12" name="Rectangle 11">
              <a:extLst>
                <a:ext uri="{FF2B5EF4-FFF2-40B4-BE49-F238E27FC236}">
                  <a16:creationId xmlns:a16="http://schemas.microsoft.com/office/drawing/2014/main" id="{D4551681-7F48-DD46-9D92-F7E884A68FDD}"/>
                </a:ext>
              </a:extLst>
            </p:cNvPr>
            <p:cNvSpPr/>
            <p:nvPr/>
          </p:nvSpPr>
          <p:spPr>
            <a:xfrm>
              <a:off x="379080" y="5489828"/>
              <a:ext cx="8074239" cy="421866"/>
            </a:xfrm>
            <a:prstGeom prst="rect">
              <a:avLst/>
            </a:prstGeom>
            <a:ln>
              <a:solidFill>
                <a:srgbClr val="C00000"/>
              </a:solidFill>
            </a:ln>
          </p:spPr>
          <p:txBody>
            <a:bodyPr anchor="ctr"/>
            <a:lstStyle/>
            <a:p>
              <a:pPr algn="ctr" defTabSz="685800" eaLnBrk="1" fontAlgn="auto" hangingPunct="1">
                <a:spcAft>
                  <a:spcPts val="0"/>
                </a:spcAft>
                <a:defRPr/>
              </a:pPr>
              <a:endParaRPr lang="en-US" dirty="0">
                <a:solidFill>
                  <a:srgbClr val="000000"/>
                </a:solidFill>
              </a:endParaRPr>
            </a:p>
          </p:txBody>
        </p:sp>
        <p:sp>
          <p:nvSpPr>
            <p:cNvPr id="214029" name="TextBox 17">
              <a:extLst>
                <a:ext uri="{FF2B5EF4-FFF2-40B4-BE49-F238E27FC236}">
                  <a16:creationId xmlns:a16="http://schemas.microsoft.com/office/drawing/2014/main" id="{8F3B0DDD-75FE-DF4B-9738-358B7A86A7D7}"/>
                </a:ext>
              </a:extLst>
            </p:cNvPr>
            <p:cNvSpPr txBox="1">
              <a:spLocks noChangeArrowheads="1"/>
            </p:cNvSpPr>
            <p:nvPr/>
          </p:nvSpPr>
          <p:spPr bwMode="auto">
            <a:xfrm>
              <a:off x="1081801" y="5456397"/>
              <a:ext cx="6992185" cy="5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2100" dirty="0">
                  <a:solidFill>
                    <a:srgbClr val="000000"/>
                  </a:solidFill>
                  <a:latin typeface="Calibri" panose="020F0502020204030204"/>
                  <a:cs typeface="+mn-cs"/>
                </a:rPr>
                <a:t>Internet host-host communication as a service</a:t>
              </a:r>
            </a:p>
          </p:txBody>
        </p:sp>
      </p:grpSp>
      <p:sp>
        <p:nvSpPr>
          <p:cNvPr id="6" name="Content Placeholder 5">
            <a:extLst>
              <a:ext uri="{FF2B5EF4-FFF2-40B4-BE49-F238E27FC236}">
                <a16:creationId xmlns:a16="http://schemas.microsoft.com/office/drawing/2014/main" id="{AEB7511E-D73C-7A4F-88A9-D627FE6294A6}"/>
              </a:ext>
            </a:extLst>
          </p:cNvPr>
          <p:cNvSpPr>
            <a:spLocks noGrp="1"/>
          </p:cNvSpPr>
          <p:nvPr>
            <p:ph idx="1"/>
          </p:nvPr>
        </p:nvSpPr>
        <p:spPr>
          <a:xfrm>
            <a:off x="694363" y="4660030"/>
            <a:ext cx="7275464" cy="1008211"/>
          </a:xfrm>
        </p:spPr>
        <p:txBody>
          <a:bodyPr>
            <a:normAutofit fontScale="70000" lnSpcReduction="20000"/>
          </a:bodyPr>
          <a:lstStyle/>
          <a:p>
            <a:pPr marL="0" indent="0">
              <a:buClr>
                <a:srgbClr val="0000A8"/>
              </a:buClr>
              <a:buNone/>
            </a:pPr>
            <a:r>
              <a:rPr lang="en-US" altLang="en-US" i="1" dirty="0">
                <a:solidFill>
                  <a:srgbClr val="CD0000"/>
                </a:solidFill>
                <a:latin typeface="Calibri" panose="020F0502020204030204" pitchFamily="34" charset="0"/>
                <a:ea typeface="ＭＳ Ｐゴシック" panose="020B0600070205080204" pitchFamily="34" charset="-128"/>
                <a:cs typeface="Calibri" panose="020F0502020204030204" pitchFamily="34" charset="0"/>
              </a:rPr>
              <a:t>OTT challenges: </a:t>
            </a:r>
            <a:r>
              <a:rPr lang="en-US" altLang="en-US" dirty="0">
                <a:latin typeface="Calibri" panose="020F0502020204030204" pitchFamily="34" charset="0"/>
                <a:ea typeface="ＭＳ Ｐゴシック" panose="020B0600070205080204" pitchFamily="34" charset="-128"/>
                <a:cs typeface="Calibri" panose="020F0502020204030204" pitchFamily="34" charset="0"/>
              </a:rPr>
              <a:t>coping with a congested Internet from the “edge”</a:t>
            </a:r>
          </a:p>
          <a:p>
            <a:pPr marL="350044" lvl="1" indent="-175022">
              <a:buFont typeface="Wingdings" pitchFamily="2" charset="2"/>
              <a:buChar char="§"/>
            </a:pPr>
            <a:r>
              <a:rPr lang="en-US" altLang="en-US" dirty="0">
                <a:latin typeface="Calibri" panose="020F0502020204030204" pitchFamily="34" charset="0"/>
                <a:ea typeface="Arial" panose="020B0604020202020204" pitchFamily="34" charset="0"/>
                <a:cs typeface="Calibri" panose="020F0502020204030204" pitchFamily="34" charset="0"/>
              </a:rPr>
              <a:t>what content to place in which CDN node?</a:t>
            </a:r>
          </a:p>
          <a:p>
            <a:pPr marL="350044" lvl="1" indent="-175022">
              <a:buFont typeface="Wingdings" pitchFamily="2" charset="2"/>
              <a:buChar char="§"/>
            </a:pPr>
            <a:r>
              <a:rPr lang="en-US" altLang="en-US" dirty="0">
                <a:latin typeface="Calibri" panose="020F0502020204030204" pitchFamily="34" charset="0"/>
                <a:ea typeface="Arial" panose="020B0604020202020204" pitchFamily="34" charset="0"/>
                <a:cs typeface="Calibri" panose="020F0502020204030204" pitchFamily="34" charset="0"/>
              </a:rPr>
              <a:t>from which CDN node to retrieve content? At which rate?</a:t>
            </a:r>
          </a:p>
        </p:txBody>
      </p:sp>
      <p:sp>
        <p:nvSpPr>
          <p:cNvPr id="10" name="TextBox 9">
            <a:extLst>
              <a:ext uri="{FF2B5EF4-FFF2-40B4-BE49-F238E27FC236}">
                <a16:creationId xmlns:a16="http://schemas.microsoft.com/office/drawing/2014/main" id="{1EEAFC86-034D-F945-B43F-7739F70F4093}"/>
              </a:ext>
            </a:extLst>
          </p:cNvPr>
          <p:cNvSpPr txBox="1">
            <a:spLocks noChangeArrowheads="1"/>
          </p:cNvSpPr>
          <p:nvPr/>
        </p:nvSpPr>
        <p:spPr bwMode="auto">
          <a:xfrm>
            <a:off x="2557126" y="2388586"/>
            <a:ext cx="346594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Aft>
                <a:spcPts val="0"/>
              </a:spcAft>
              <a:defRPr/>
            </a:pPr>
            <a:r>
              <a:rPr lang="en-US" altLang="en-US" sz="3300" i="1" dirty="0">
                <a:solidFill>
                  <a:srgbClr val="000099"/>
                </a:solidFill>
                <a:latin typeface="Calibri" panose="020F0502020204030204"/>
                <a:cs typeface="+mn-cs"/>
              </a:rPr>
              <a:t>OTT: “over the top”</a:t>
            </a:r>
          </a:p>
        </p:txBody>
      </p:sp>
      <p:sp>
        <p:nvSpPr>
          <p:cNvPr id="1036" name="Title 1">
            <a:extLst>
              <a:ext uri="{FF2B5EF4-FFF2-40B4-BE49-F238E27FC236}">
                <a16:creationId xmlns:a16="http://schemas.microsoft.com/office/drawing/2014/main" id="{AAA3A287-D94D-A745-B380-C550D44772FA}"/>
              </a:ext>
            </a:extLst>
          </p:cNvPr>
          <p:cNvSpPr>
            <a:spLocks noGrp="1"/>
          </p:cNvSpPr>
          <p:nvPr>
            <p:ph type="title"/>
          </p:nvPr>
        </p:nvSpPr>
        <p:spPr>
          <a:xfrm>
            <a:off x="628650" y="1196116"/>
            <a:ext cx="7886700" cy="670967"/>
          </a:xfrm>
        </p:spPr>
        <p:txBody>
          <a:bodyPr>
            <a:normAutofit/>
          </a:bodyPr>
          <a:lstStyle/>
          <a:p>
            <a:r>
              <a:rPr lang="en-US" altLang="en-US" sz="3300" dirty="0">
                <a:ea typeface="ＭＳ Ｐゴシック" panose="020B0600070205080204" pitchFamily="34" charset="-128"/>
              </a:rPr>
              <a:t>Content Distribution Networks (CDNs)</a:t>
            </a:r>
          </a:p>
        </p:txBody>
      </p:sp>
      <p:sp>
        <p:nvSpPr>
          <p:cNvPr id="1035" name="Slide Number Placeholder 2">
            <a:extLst>
              <a:ext uri="{FF2B5EF4-FFF2-40B4-BE49-F238E27FC236}">
                <a16:creationId xmlns:a16="http://schemas.microsoft.com/office/drawing/2014/main" id="{D64B4E52-D9B8-4A4C-8826-6513C716F2B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21</a:t>
            </a:fld>
            <a:endParaRPr lang="en-US" dirty="0"/>
          </a:p>
        </p:txBody>
      </p:sp>
    </p:spTree>
    <p:extLst>
      <p:ext uri="{BB962C8B-B14F-4D97-AF65-F5344CB8AC3E}">
        <p14:creationId xmlns:p14="http://schemas.microsoft.com/office/powerpoint/2010/main" val="4224657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000"/>
                                        <p:tgtEl>
                                          <p:spTgt spid="9"/>
                                        </p:tgtEl>
                                      </p:cBhvr>
                                    </p:animEffect>
                                  </p:childTnLst>
                                </p:cTn>
                              </p:par>
                              <p:par>
                                <p:cTn id="11" presetID="9" presetClass="exit" presetSubtype="0" fill="hold" nodeType="with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2000"/>
                                        <p:tgtEl>
                                          <p:spTgt spid="24"/>
                                        </p:tgtEl>
                                      </p:cBhvr>
                                    </p:animEffect>
                                  </p:childTnLst>
                                </p:cTn>
                              </p:par>
                              <p:par>
                                <p:cTn id="22" presetID="1" presetClass="exit" presetSubtype="0" fill="hold" nodeType="withEffect">
                                  <p:stCondLst>
                                    <p:cond delay="0"/>
                                  </p:stCondLst>
                                  <p:childTnLst>
                                    <p:set>
                                      <p:cBhvr>
                                        <p:cTn id="23" dur="1" fill="hold">
                                          <p:stCondLst>
                                            <p:cond delay="0"/>
                                          </p:stCondLst>
                                        </p:cTn>
                                        <p:tgtEl>
                                          <p:spTgt spid="5017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dissolve">
                                      <p:cBhvr>
                                        <p:cTn id="28" dur="500"/>
                                        <p:tgtEl>
                                          <p:spTgt spid="6">
                                            <p:txEl>
                                              <p:pRg st="0" end="0"/>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dissolve">
                                      <p:cBhvr>
                                        <p:cTn id="31" dur="500"/>
                                        <p:tgtEl>
                                          <p:spTgt spid="6">
                                            <p:txEl>
                                              <p:pRg st="1" end="1"/>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dissolve">
                                      <p:cBhvr>
                                        <p:cTn id="3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build="p"/>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a:extLst>
              <a:ext uri="{FF2B5EF4-FFF2-40B4-BE49-F238E27FC236}">
                <a16:creationId xmlns:a16="http://schemas.microsoft.com/office/drawing/2014/main" id="{3524C872-1E2D-486E-926A-C4BB3352E68F}"/>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22</a:t>
            </a:fld>
            <a:endParaRPr lang="sv-SE" altLang="sv-SE" sz="1400">
              <a:latin typeface="Arial" panose="020B0604020202020204" pitchFamily="34" charset="0"/>
            </a:endParaRPr>
          </a:p>
        </p:txBody>
      </p:sp>
      <p:pic>
        <p:nvPicPr>
          <p:cNvPr id="84995" name="Picture 10" descr="laptop.bmp">
            <a:extLst>
              <a:ext uri="{FF2B5EF4-FFF2-40B4-BE49-F238E27FC236}">
                <a16:creationId xmlns:a16="http://schemas.microsoft.com/office/drawing/2014/main" id="{0ACE85F1-5CF5-4A50-A31B-131C49DCFC4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8">
            <a:extLst>
              <a:ext uri="{FF2B5EF4-FFF2-40B4-BE49-F238E27FC236}">
                <a16:creationId xmlns:a16="http://schemas.microsoft.com/office/drawing/2014/main" id="{F822070D-7733-4A64-851D-7A1AB2898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13">
            <a:extLst>
              <a:ext uri="{FF2B5EF4-FFF2-40B4-BE49-F238E27FC236}">
                <a16:creationId xmlns:a16="http://schemas.microsoft.com/office/drawing/2014/main" id="{A861D68F-C256-4F60-8D88-85DD419F5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57" t="33934" r="65114" b="33034"/>
          <a:stretch>
            <a:fillRect/>
          </a:stretch>
        </p:blipFill>
        <p:spPr bwMode="auto">
          <a:xfrm>
            <a:off x="4303713" y="1412875"/>
            <a:ext cx="32924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a:extLst>
              <a:ext uri="{FF2B5EF4-FFF2-40B4-BE49-F238E27FC236}">
                <a16:creationId xmlns:a16="http://schemas.microsoft.com/office/drawing/2014/main" id="{52B65D1C-63C1-4852-9D3C-8581B197A03B}"/>
              </a:ext>
            </a:extLst>
          </p:cNvPr>
          <p:cNvSpPr>
            <a:spLocks noGrp="1"/>
          </p:cNvSpPr>
          <p:nvPr>
            <p:ph idx="1"/>
          </p:nvPr>
        </p:nvSpPr>
        <p:spPr>
          <a:xfrm>
            <a:off x="179388" y="3933825"/>
            <a:ext cx="3313112" cy="2590800"/>
          </a:xfrm>
        </p:spPr>
        <p:txBody>
          <a:bodyPr/>
          <a:lstStyle/>
          <a:p>
            <a:pPr>
              <a:buFont typeface="ZapfDingbats" pitchFamily="82" charset="2"/>
              <a:buChar char="r"/>
              <a:defRPr/>
            </a:pPr>
            <a:r>
              <a:rPr lang="en-US" dirty="0"/>
              <a:t>High playback quality</a:t>
            </a:r>
          </a:p>
          <a:p>
            <a:pPr>
              <a:buFont typeface="ZapfDingbats" pitchFamily="82" charset="2"/>
              <a:buChar char="r"/>
              <a:defRPr/>
            </a:pPr>
            <a:r>
              <a:rPr lang="en-US" dirty="0"/>
              <a:t>Small stall times</a:t>
            </a:r>
          </a:p>
          <a:p>
            <a:pPr>
              <a:buFont typeface="ZapfDingbats" pitchFamily="82" charset="2"/>
              <a:buChar char="r"/>
              <a:defRPr/>
            </a:pPr>
            <a:r>
              <a:rPr lang="en-US" dirty="0">
                <a:solidFill>
                  <a:schemeClr val="tx1">
                    <a:lumMod val="65000"/>
                    <a:lumOff val="35000"/>
                  </a:schemeClr>
                </a:solidFill>
              </a:rPr>
              <a:t>Few buffer interruptions</a:t>
            </a:r>
          </a:p>
          <a:p>
            <a:pPr>
              <a:buFont typeface="ZapfDingbats" pitchFamily="82" charset="2"/>
              <a:buChar char="r"/>
              <a:defRPr/>
            </a:pPr>
            <a:r>
              <a:rPr lang="en-US" dirty="0">
                <a:solidFill>
                  <a:schemeClr val="tx1">
                    <a:lumMod val="65000"/>
                    <a:lumOff val="35000"/>
                  </a:schemeClr>
                </a:solidFill>
              </a:rPr>
              <a:t>Few quality switches</a:t>
            </a:r>
          </a:p>
        </p:txBody>
      </p:sp>
      <p:sp>
        <p:nvSpPr>
          <p:cNvPr id="84999" name="TextBox 10">
            <a:extLst>
              <a:ext uri="{FF2B5EF4-FFF2-40B4-BE49-F238E27FC236}">
                <a16:creationId xmlns:a16="http://schemas.microsoft.com/office/drawing/2014/main" id="{B11A7BF1-0B21-44FE-A179-177DA39A1373}"/>
              </a:ext>
            </a:extLst>
          </p:cNvPr>
          <p:cNvSpPr txBox="1">
            <a:spLocks noChangeArrowheads="1"/>
          </p:cNvSpPr>
          <p:nvPr/>
        </p:nvSpPr>
        <p:spPr bwMode="auto">
          <a:xfrm>
            <a:off x="479425" y="3429000"/>
            <a:ext cx="214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Clients’ want </a:t>
            </a:r>
            <a:endParaRPr lang="sv-SE" altLang="sv-SE" b="1"/>
          </a:p>
        </p:txBody>
      </p:sp>
      <p:sp>
        <p:nvSpPr>
          <p:cNvPr id="85000" name="Title 1">
            <a:extLst>
              <a:ext uri="{FF2B5EF4-FFF2-40B4-BE49-F238E27FC236}">
                <a16:creationId xmlns:a16="http://schemas.microsoft.com/office/drawing/2014/main" id="{48F728BD-7145-4C9F-9972-54718F088826}"/>
              </a:ext>
            </a:extLst>
          </p:cNvPr>
          <p:cNvSpPr>
            <a:spLocks noGrp="1"/>
          </p:cNvSpPr>
          <p:nvPr>
            <p:ph type="title"/>
          </p:nvPr>
        </p:nvSpPr>
        <p:spPr>
          <a:xfrm>
            <a:off x="107950" y="188913"/>
            <a:ext cx="6650038" cy="1139825"/>
          </a:xfrm>
        </p:spPr>
        <p:txBody>
          <a:bodyPr/>
          <a:lstStyle/>
          <a:p>
            <a:pPr algn="ctr"/>
            <a:r>
              <a:rPr lang="en-US" altLang="sv-SE"/>
              <a:t>Example: HAS and proxy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050FA76-D966-45AD-A36A-538E8C361EE3}"/>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86019" name="Slide Number Placeholder 3">
            <a:extLst>
              <a:ext uri="{FF2B5EF4-FFF2-40B4-BE49-F238E27FC236}">
                <a16:creationId xmlns:a16="http://schemas.microsoft.com/office/drawing/2014/main" id="{B87F137F-4CD7-4CDB-AEAC-81087660E2C2}"/>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23</a:t>
            </a:fld>
            <a:endParaRPr lang="sv-SE" altLang="sv-SE" sz="1400">
              <a:latin typeface="Arial" panose="020B0604020202020204" pitchFamily="34" charset="0"/>
            </a:endParaRPr>
          </a:p>
        </p:txBody>
      </p:sp>
      <p:pic>
        <p:nvPicPr>
          <p:cNvPr id="86020" name="Picture 10" descr="laptop.bmp">
            <a:extLst>
              <a:ext uri="{FF2B5EF4-FFF2-40B4-BE49-F238E27FC236}">
                <a16:creationId xmlns:a16="http://schemas.microsoft.com/office/drawing/2014/main" id="{AA4B88A4-ECDC-431C-B581-5B8DBD65371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8">
            <a:extLst>
              <a:ext uri="{FF2B5EF4-FFF2-40B4-BE49-F238E27FC236}">
                <a16:creationId xmlns:a16="http://schemas.microsoft.com/office/drawing/2014/main" id="{E9482902-5AF0-4508-8BD2-F85A4DD40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2" name="Picture 13">
            <a:extLst>
              <a:ext uri="{FF2B5EF4-FFF2-40B4-BE49-F238E27FC236}">
                <a16:creationId xmlns:a16="http://schemas.microsoft.com/office/drawing/2014/main" id="{9E87E379-7C44-4522-BCD5-77D851298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57" t="33934" r="65114" b="33034"/>
          <a:stretch>
            <a:fillRect/>
          </a:stretch>
        </p:blipFill>
        <p:spPr bwMode="auto">
          <a:xfrm>
            <a:off x="4303713" y="1412875"/>
            <a:ext cx="32924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a:extLst>
              <a:ext uri="{FF2B5EF4-FFF2-40B4-BE49-F238E27FC236}">
                <a16:creationId xmlns:a16="http://schemas.microsoft.com/office/drawing/2014/main" id="{4A6B24F5-4E45-484F-9ECF-ED57729B778B}"/>
              </a:ext>
            </a:extLst>
          </p:cNvPr>
          <p:cNvSpPr>
            <a:spLocks noGrp="1"/>
          </p:cNvSpPr>
          <p:nvPr>
            <p:ph idx="1"/>
          </p:nvPr>
        </p:nvSpPr>
        <p:spPr>
          <a:xfrm>
            <a:off x="179388" y="3933825"/>
            <a:ext cx="3313112" cy="2590800"/>
          </a:xfrm>
        </p:spPr>
        <p:txBody>
          <a:bodyPr/>
          <a:lstStyle/>
          <a:p>
            <a:pPr>
              <a:buFont typeface="ZapfDingbats" pitchFamily="82" charset="2"/>
              <a:buChar char="r"/>
              <a:defRPr/>
            </a:pPr>
            <a:r>
              <a:rPr lang="en-US" dirty="0"/>
              <a:t>High playback quality</a:t>
            </a:r>
          </a:p>
          <a:p>
            <a:pPr>
              <a:buFont typeface="ZapfDingbats" pitchFamily="82" charset="2"/>
              <a:buChar char="r"/>
              <a:defRPr/>
            </a:pPr>
            <a:r>
              <a:rPr lang="en-US" dirty="0"/>
              <a:t>Small stall times</a:t>
            </a:r>
          </a:p>
          <a:p>
            <a:pPr>
              <a:buFont typeface="ZapfDingbats" pitchFamily="82" charset="2"/>
              <a:buChar char="r"/>
              <a:defRPr/>
            </a:pPr>
            <a:r>
              <a:rPr lang="en-US" dirty="0">
                <a:solidFill>
                  <a:schemeClr val="tx1">
                    <a:lumMod val="65000"/>
                    <a:lumOff val="35000"/>
                  </a:schemeClr>
                </a:solidFill>
              </a:rPr>
              <a:t>Few buffer interruptions</a:t>
            </a:r>
          </a:p>
          <a:p>
            <a:pPr>
              <a:buFont typeface="ZapfDingbats" pitchFamily="82" charset="2"/>
              <a:buChar char="r"/>
              <a:defRPr/>
            </a:pPr>
            <a:r>
              <a:rPr lang="en-US" dirty="0">
                <a:solidFill>
                  <a:schemeClr val="tx1">
                    <a:lumMod val="65000"/>
                    <a:lumOff val="35000"/>
                  </a:schemeClr>
                </a:solidFill>
              </a:rPr>
              <a:t>Few quality switches</a:t>
            </a:r>
          </a:p>
        </p:txBody>
      </p:sp>
      <p:sp>
        <p:nvSpPr>
          <p:cNvPr id="86024" name="TextBox 10">
            <a:extLst>
              <a:ext uri="{FF2B5EF4-FFF2-40B4-BE49-F238E27FC236}">
                <a16:creationId xmlns:a16="http://schemas.microsoft.com/office/drawing/2014/main" id="{E1B6E05C-B177-4099-8D06-C5AB9138D111}"/>
              </a:ext>
            </a:extLst>
          </p:cNvPr>
          <p:cNvSpPr txBox="1">
            <a:spLocks noChangeArrowheads="1"/>
          </p:cNvSpPr>
          <p:nvPr/>
        </p:nvSpPr>
        <p:spPr bwMode="auto">
          <a:xfrm>
            <a:off x="479425" y="3429000"/>
            <a:ext cx="214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Clients’ want </a:t>
            </a:r>
            <a:endParaRPr lang="sv-SE" altLang="sv-SE" b="1"/>
          </a:p>
        </p:txBody>
      </p:sp>
      <p:sp>
        <p:nvSpPr>
          <p:cNvPr id="86025" name="Rectangle 11">
            <a:extLst>
              <a:ext uri="{FF2B5EF4-FFF2-40B4-BE49-F238E27FC236}">
                <a16:creationId xmlns:a16="http://schemas.microsoft.com/office/drawing/2014/main" id="{BF41D0F4-A7FA-4356-8E12-966A7E7A5848}"/>
              </a:ext>
            </a:extLst>
          </p:cNvPr>
          <p:cNvSpPr>
            <a:spLocks noChangeArrowheads="1"/>
          </p:cNvSpPr>
          <p:nvPr/>
        </p:nvSpPr>
        <p:spPr bwMode="auto">
          <a:xfrm>
            <a:off x="4248150" y="3754438"/>
            <a:ext cx="3924300" cy="10144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2000"/>
              <a:t>HAS is increasingly responsible for larger traffic volumes</a:t>
            </a:r>
          </a:p>
          <a:p>
            <a:pPr>
              <a:spcBef>
                <a:spcPct val="0"/>
              </a:spcBef>
              <a:buClrTx/>
              <a:buSzTx/>
              <a:buFontTx/>
              <a:buNone/>
            </a:pPr>
            <a:r>
              <a:rPr lang="en-US" altLang="sv-SE" sz="2000"/>
              <a:t>… proxies to reduce traffic??</a:t>
            </a:r>
          </a:p>
        </p:txBody>
      </p:sp>
      <p:sp>
        <p:nvSpPr>
          <p:cNvPr id="86026" name="TextBox 9">
            <a:extLst>
              <a:ext uri="{FF2B5EF4-FFF2-40B4-BE49-F238E27FC236}">
                <a16:creationId xmlns:a16="http://schemas.microsoft.com/office/drawing/2014/main" id="{08BDD6D8-FE01-443D-B1D4-CA9734A7CAA3}"/>
              </a:ext>
            </a:extLst>
          </p:cNvPr>
          <p:cNvSpPr txBox="1">
            <a:spLocks noChangeArrowheads="1"/>
          </p:cNvSpPr>
          <p:nvPr/>
        </p:nvSpPr>
        <p:spPr bwMode="auto">
          <a:xfrm>
            <a:off x="6122988" y="12700"/>
            <a:ext cx="2917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SzTx/>
              <a:buFontTx/>
              <a:buNone/>
            </a:pPr>
            <a:r>
              <a:rPr lang="sv-SE" altLang="sv-SE" sz="1200">
                <a:cs typeface="Arial" panose="020B0604020202020204" pitchFamily="34" charset="0"/>
              </a:rPr>
              <a:t>Slides from: V. Krishnamoorthi et al.</a:t>
            </a:r>
          </a:p>
          <a:p>
            <a:pPr eaLnBrk="1" hangingPunct="1">
              <a:spcBef>
                <a:spcPct val="0"/>
              </a:spcBef>
              <a:buClrTx/>
              <a:buSzTx/>
              <a:buFontTx/>
              <a:buNone/>
            </a:pPr>
            <a:r>
              <a:rPr lang="sv-SE" altLang="sv-SE" sz="1200">
                <a:cs typeface="Arial" panose="020B0604020202020204" pitchFamily="34" charset="0"/>
              </a:rPr>
              <a:t>"Helping Hand or Hidden Hurdle: </a:t>
            </a:r>
          </a:p>
          <a:p>
            <a:pPr eaLnBrk="1" hangingPunct="1">
              <a:spcBef>
                <a:spcPct val="0"/>
              </a:spcBef>
              <a:buClrTx/>
              <a:buSzTx/>
              <a:buFontTx/>
              <a:buNone/>
            </a:pPr>
            <a:r>
              <a:rPr lang="sv-SE" altLang="sv-SE" sz="1200">
                <a:cs typeface="Arial" panose="020B0604020202020204" pitchFamily="34" charset="0"/>
              </a:rPr>
              <a:t>Proxy-assisted HTTP-based Adaptive </a:t>
            </a:r>
          </a:p>
          <a:p>
            <a:pPr eaLnBrk="1" hangingPunct="1">
              <a:spcBef>
                <a:spcPct val="0"/>
              </a:spcBef>
              <a:buClrTx/>
              <a:buSzTx/>
              <a:buFontTx/>
              <a:buNone/>
            </a:pPr>
            <a:r>
              <a:rPr lang="sv-SE" altLang="sv-SE" sz="1200">
                <a:cs typeface="Arial" panose="020B0604020202020204" pitchFamily="34" charset="0"/>
              </a:rPr>
              <a:t>Streaming Performance", </a:t>
            </a:r>
          </a:p>
          <a:p>
            <a:pPr eaLnBrk="1" hangingPunct="1">
              <a:spcBef>
                <a:spcPct val="0"/>
              </a:spcBef>
              <a:buClrTx/>
              <a:buSzTx/>
              <a:buFontTx/>
              <a:buNone/>
            </a:pPr>
            <a:r>
              <a:rPr lang="sv-SE" altLang="sv-SE" sz="1200">
                <a:cs typeface="Arial" panose="020B0604020202020204" pitchFamily="34" charset="0"/>
              </a:rPr>
              <a:t>Proc. IEEE  MASCOTS, 2013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a:extLst>
              <a:ext uri="{FF2B5EF4-FFF2-40B4-BE49-F238E27FC236}">
                <a16:creationId xmlns:a16="http://schemas.microsoft.com/office/drawing/2014/main" id="{12FFEFC2-B374-4661-A8CD-9CAA70AB459F}"/>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24</a:t>
            </a:fld>
            <a:endParaRPr lang="sv-SE" altLang="sv-SE" sz="1400">
              <a:latin typeface="Arial" panose="020B0604020202020204" pitchFamily="34" charset="0"/>
            </a:endParaRPr>
          </a:p>
        </p:txBody>
      </p:sp>
      <p:pic>
        <p:nvPicPr>
          <p:cNvPr id="87043" name="Picture 10" descr="laptop.bmp">
            <a:extLst>
              <a:ext uri="{FF2B5EF4-FFF2-40B4-BE49-F238E27FC236}">
                <a16:creationId xmlns:a16="http://schemas.microsoft.com/office/drawing/2014/main" id="{8EB8A061-1507-4312-8995-D6A8F89E64C7}"/>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8">
            <a:extLst>
              <a:ext uri="{FF2B5EF4-FFF2-40B4-BE49-F238E27FC236}">
                <a16:creationId xmlns:a16="http://schemas.microsoft.com/office/drawing/2014/main" id="{AD1219D7-B5B1-49F8-9BA2-F4D7A5523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13">
            <a:extLst>
              <a:ext uri="{FF2B5EF4-FFF2-40B4-BE49-F238E27FC236}">
                <a16:creationId xmlns:a16="http://schemas.microsoft.com/office/drawing/2014/main" id="{A2CE5ED2-CD0E-46E2-9DA3-2A7C22594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57" t="33934" r="65114" b="33034"/>
          <a:stretch>
            <a:fillRect/>
          </a:stretch>
        </p:blipFill>
        <p:spPr bwMode="auto">
          <a:xfrm>
            <a:off x="4303713" y="1412875"/>
            <a:ext cx="32924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a:extLst>
              <a:ext uri="{FF2B5EF4-FFF2-40B4-BE49-F238E27FC236}">
                <a16:creationId xmlns:a16="http://schemas.microsoft.com/office/drawing/2014/main" id="{E018EFBF-F206-4D94-827C-35FDDA4CC9BE}"/>
              </a:ext>
            </a:extLst>
          </p:cNvPr>
          <p:cNvSpPr>
            <a:spLocks noGrp="1"/>
          </p:cNvSpPr>
          <p:nvPr>
            <p:ph idx="1"/>
          </p:nvPr>
        </p:nvSpPr>
        <p:spPr>
          <a:xfrm>
            <a:off x="179388" y="3933825"/>
            <a:ext cx="3313112" cy="2590800"/>
          </a:xfrm>
        </p:spPr>
        <p:txBody>
          <a:bodyPr/>
          <a:lstStyle/>
          <a:p>
            <a:pPr>
              <a:buFont typeface="ZapfDingbats" pitchFamily="82" charset="2"/>
              <a:buChar char="r"/>
              <a:defRPr/>
            </a:pPr>
            <a:r>
              <a:rPr lang="en-US" dirty="0"/>
              <a:t>High playback quality</a:t>
            </a:r>
          </a:p>
          <a:p>
            <a:pPr>
              <a:buFont typeface="ZapfDingbats" pitchFamily="82" charset="2"/>
              <a:buChar char="r"/>
              <a:defRPr/>
            </a:pPr>
            <a:r>
              <a:rPr lang="en-US" dirty="0"/>
              <a:t>Small stall times</a:t>
            </a:r>
          </a:p>
          <a:p>
            <a:pPr>
              <a:buFont typeface="ZapfDingbats" pitchFamily="82" charset="2"/>
              <a:buChar char="r"/>
              <a:defRPr/>
            </a:pPr>
            <a:r>
              <a:rPr lang="en-US" dirty="0">
                <a:solidFill>
                  <a:schemeClr val="tx1">
                    <a:lumMod val="65000"/>
                    <a:lumOff val="35000"/>
                  </a:schemeClr>
                </a:solidFill>
              </a:rPr>
              <a:t>Few buffer interruptions</a:t>
            </a:r>
          </a:p>
          <a:p>
            <a:pPr>
              <a:buFont typeface="ZapfDingbats" pitchFamily="82" charset="2"/>
              <a:buChar char="r"/>
              <a:defRPr/>
            </a:pPr>
            <a:r>
              <a:rPr lang="en-US" dirty="0">
                <a:solidFill>
                  <a:schemeClr val="tx1">
                    <a:lumMod val="65000"/>
                    <a:lumOff val="35000"/>
                  </a:schemeClr>
                </a:solidFill>
              </a:rPr>
              <a:t>Few quality switches</a:t>
            </a:r>
          </a:p>
        </p:txBody>
      </p:sp>
      <p:sp>
        <p:nvSpPr>
          <p:cNvPr id="15" name="Content Placeholder 2">
            <a:extLst>
              <a:ext uri="{FF2B5EF4-FFF2-40B4-BE49-F238E27FC236}">
                <a16:creationId xmlns:a16="http://schemas.microsoft.com/office/drawing/2014/main" id="{C2491E9F-6DD8-4EB5-9EFD-9D598E13A4CF}"/>
              </a:ext>
            </a:extLst>
          </p:cNvPr>
          <p:cNvSpPr txBox="1">
            <a:spLocks/>
          </p:cNvSpPr>
          <p:nvPr/>
        </p:nvSpPr>
        <p:spPr bwMode="auto">
          <a:xfrm>
            <a:off x="4211638" y="3933825"/>
            <a:ext cx="3970337" cy="2590800"/>
          </a:xfrm>
          <a:prstGeom prst="rect">
            <a:avLst/>
          </a:prstGeom>
          <a:noFill/>
          <a:ln w="9525">
            <a:noFill/>
            <a:miter lim="800000"/>
            <a:headEnd/>
            <a:tailEnd/>
          </a:ln>
          <a:effectLst/>
        </p:spPr>
        <p:txBody>
          <a:bodyPr/>
          <a:lstStyle>
            <a:lvl1pPr marL="342900" indent="-342900" algn="l" rtl="0" fontAlgn="base">
              <a:spcBef>
                <a:spcPct val="0"/>
              </a:spcBef>
              <a:spcAft>
                <a:spcPct val="40000"/>
              </a:spcAft>
              <a:buClr>
                <a:srgbClr val="437BBE"/>
              </a:buClr>
              <a:buFont typeface="Arial"/>
              <a:buChar char="•"/>
              <a:defRPr sz="2000">
                <a:solidFill>
                  <a:schemeClr val="tx1"/>
                </a:solidFill>
                <a:latin typeface="Arial"/>
                <a:ea typeface="+mn-ea"/>
                <a:cs typeface="Arial"/>
              </a:defRPr>
            </a:lvl1pPr>
            <a:lvl2pPr marL="669925" indent="-325438" algn="l" rtl="0" fontAlgn="base">
              <a:spcBef>
                <a:spcPct val="0"/>
              </a:spcBef>
              <a:spcAft>
                <a:spcPct val="40000"/>
              </a:spcAft>
              <a:buClr>
                <a:schemeClr val="tx2"/>
              </a:buClr>
              <a:buFont typeface="Arial"/>
              <a:buChar char="•"/>
              <a:defRPr>
                <a:solidFill>
                  <a:schemeClr val="tx1"/>
                </a:solidFill>
                <a:latin typeface="Arial"/>
                <a:cs typeface="Arial"/>
              </a:defRPr>
            </a:lvl2pPr>
            <a:lvl3pPr marL="1022350" indent="-350838" algn="l" rtl="0" fontAlgn="base">
              <a:spcBef>
                <a:spcPct val="0"/>
              </a:spcBef>
              <a:spcAft>
                <a:spcPct val="40000"/>
              </a:spcAft>
              <a:buClr>
                <a:schemeClr val="tx2"/>
              </a:buClr>
              <a:buFont typeface="Arial"/>
              <a:buChar char="•"/>
              <a:defRPr sz="1600">
                <a:solidFill>
                  <a:schemeClr val="tx1"/>
                </a:solidFill>
                <a:latin typeface="Arial"/>
                <a:cs typeface="Arial"/>
              </a:defRPr>
            </a:lvl3pPr>
            <a:lvl4pPr marL="1339850" indent="-315913" algn="l" rtl="0" fontAlgn="base">
              <a:spcBef>
                <a:spcPct val="0"/>
              </a:spcBef>
              <a:spcAft>
                <a:spcPct val="40000"/>
              </a:spcAft>
              <a:buClr>
                <a:schemeClr val="tx2"/>
              </a:buClr>
              <a:buFont typeface="Arial"/>
              <a:buChar char="•"/>
              <a:defRPr sz="1400">
                <a:solidFill>
                  <a:schemeClr val="tx1"/>
                </a:solidFill>
                <a:latin typeface="Arial"/>
                <a:cs typeface="Arial"/>
              </a:defRPr>
            </a:lvl4pPr>
            <a:lvl5pPr marL="1681163" indent="-339725" algn="l" rtl="0" fontAlgn="base">
              <a:spcBef>
                <a:spcPct val="0"/>
              </a:spcBef>
              <a:spcAft>
                <a:spcPct val="40000"/>
              </a:spcAft>
              <a:buClr>
                <a:schemeClr val="tx2"/>
              </a:buClr>
              <a:buFont typeface="Arial"/>
              <a:buChar char="•"/>
              <a:defRPr sz="2000">
                <a:solidFill>
                  <a:schemeClr val="tx1"/>
                </a:solidFill>
                <a:latin typeface="Arial"/>
                <a:cs typeface="Arial"/>
              </a:defRPr>
            </a:lvl5pPr>
            <a:lvl6pPr marL="21383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6pPr>
            <a:lvl7pPr marL="25955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7pPr>
            <a:lvl8pPr marL="30527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8pPr>
            <a:lvl9pPr marL="35099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9pPr>
          </a:lstStyle>
          <a:p>
            <a:pPr>
              <a:defRPr/>
            </a:pPr>
            <a:r>
              <a:rPr lang="en-US" kern="0" dirty="0"/>
              <a:t>High </a:t>
            </a:r>
            <a:r>
              <a:rPr lang="en-US" kern="0" dirty="0" err="1"/>
              <a:t>QoE</a:t>
            </a:r>
            <a:r>
              <a:rPr lang="en-US" kern="0" dirty="0"/>
              <a:t> of customers/clients</a:t>
            </a:r>
          </a:p>
          <a:p>
            <a:pPr>
              <a:defRPr/>
            </a:pPr>
            <a:endParaRPr lang="en-US" kern="0" dirty="0">
              <a:solidFill>
                <a:schemeClr val="tx1">
                  <a:lumMod val="65000"/>
                  <a:lumOff val="35000"/>
                </a:schemeClr>
              </a:solidFill>
            </a:endParaRPr>
          </a:p>
          <a:p>
            <a:pPr>
              <a:defRPr/>
            </a:pPr>
            <a:endParaRPr lang="en-US" kern="0" dirty="0"/>
          </a:p>
          <a:p>
            <a:pPr>
              <a:defRPr/>
            </a:pPr>
            <a:endParaRPr lang="en-US" kern="0" dirty="0">
              <a:solidFill>
                <a:schemeClr val="tx1">
                  <a:lumMod val="65000"/>
                  <a:lumOff val="35000"/>
                </a:schemeClr>
              </a:solidFill>
            </a:endParaRPr>
          </a:p>
        </p:txBody>
      </p:sp>
      <p:sp>
        <p:nvSpPr>
          <p:cNvPr id="87048" name="TextBox 10">
            <a:extLst>
              <a:ext uri="{FF2B5EF4-FFF2-40B4-BE49-F238E27FC236}">
                <a16:creationId xmlns:a16="http://schemas.microsoft.com/office/drawing/2014/main" id="{C76CE024-ECED-40F9-A777-2F2C2FF6A1D3}"/>
              </a:ext>
            </a:extLst>
          </p:cNvPr>
          <p:cNvSpPr txBox="1">
            <a:spLocks noChangeArrowheads="1"/>
          </p:cNvSpPr>
          <p:nvPr/>
        </p:nvSpPr>
        <p:spPr bwMode="auto">
          <a:xfrm>
            <a:off x="479425" y="3429000"/>
            <a:ext cx="214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Clients’ want </a:t>
            </a:r>
            <a:endParaRPr lang="sv-SE" altLang="sv-SE" b="1"/>
          </a:p>
        </p:txBody>
      </p:sp>
      <p:sp>
        <p:nvSpPr>
          <p:cNvPr id="87049" name="TextBox 16">
            <a:extLst>
              <a:ext uri="{FF2B5EF4-FFF2-40B4-BE49-F238E27FC236}">
                <a16:creationId xmlns:a16="http://schemas.microsoft.com/office/drawing/2014/main" id="{6CC622C5-3D83-4070-9032-694BC1B23996}"/>
              </a:ext>
            </a:extLst>
          </p:cNvPr>
          <p:cNvSpPr txBox="1">
            <a:spLocks noChangeArrowheads="1"/>
          </p:cNvSpPr>
          <p:nvPr/>
        </p:nvSpPr>
        <p:spPr bwMode="auto">
          <a:xfrm>
            <a:off x="4356100" y="3429000"/>
            <a:ext cx="382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Network providers’ want </a:t>
            </a:r>
            <a:endParaRPr lang="sv-SE" altLang="sv-SE" b="1"/>
          </a:p>
        </p:txBody>
      </p:sp>
      <p:sp>
        <p:nvSpPr>
          <p:cNvPr id="87050" name="Title 1">
            <a:extLst>
              <a:ext uri="{FF2B5EF4-FFF2-40B4-BE49-F238E27FC236}">
                <a16:creationId xmlns:a16="http://schemas.microsoft.com/office/drawing/2014/main" id="{563117B7-6193-470F-921F-B7374738ACDF}"/>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87051" name="TextBox 9">
            <a:extLst>
              <a:ext uri="{FF2B5EF4-FFF2-40B4-BE49-F238E27FC236}">
                <a16:creationId xmlns:a16="http://schemas.microsoft.com/office/drawing/2014/main" id="{E86D51C6-FF54-4AD8-B139-069E66203C07}"/>
              </a:ext>
            </a:extLst>
          </p:cNvPr>
          <p:cNvSpPr txBox="1">
            <a:spLocks noChangeArrowheads="1"/>
          </p:cNvSpPr>
          <p:nvPr/>
        </p:nvSpPr>
        <p:spPr bwMode="auto">
          <a:xfrm>
            <a:off x="6122988" y="12700"/>
            <a:ext cx="2917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SzTx/>
              <a:buFontTx/>
              <a:buNone/>
            </a:pPr>
            <a:r>
              <a:rPr lang="sv-SE" altLang="sv-SE" sz="1200">
                <a:cs typeface="Arial" panose="020B0604020202020204" pitchFamily="34" charset="0"/>
              </a:rPr>
              <a:t>Slides from: V. Krishnamoorthi et al.</a:t>
            </a:r>
          </a:p>
          <a:p>
            <a:pPr eaLnBrk="1" hangingPunct="1">
              <a:spcBef>
                <a:spcPct val="0"/>
              </a:spcBef>
              <a:buClrTx/>
              <a:buSzTx/>
              <a:buFontTx/>
              <a:buNone/>
            </a:pPr>
            <a:r>
              <a:rPr lang="sv-SE" altLang="sv-SE" sz="1200">
                <a:cs typeface="Arial" panose="020B0604020202020204" pitchFamily="34" charset="0"/>
              </a:rPr>
              <a:t>"Helping Hand or Hidden Hurdle: </a:t>
            </a:r>
          </a:p>
          <a:p>
            <a:pPr eaLnBrk="1" hangingPunct="1">
              <a:spcBef>
                <a:spcPct val="0"/>
              </a:spcBef>
              <a:buClrTx/>
              <a:buSzTx/>
              <a:buFontTx/>
              <a:buNone/>
            </a:pPr>
            <a:r>
              <a:rPr lang="sv-SE" altLang="sv-SE" sz="1200">
                <a:cs typeface="Arial" panose="020B0604020202020204" pitchFamily="34" charset="0"/>
              </a:rPr>
              <a:t>Proxy-assisted HTTP-based Adaptive </a:t>
            </a:r>
          </a:p>
          <a:p>
            <a:pPr eaLnBrk="1" hangingPunct="1">
              <a:spcBef>
                <a:spcPct val="0"/>
              </a:spcBef>
              <a:buClrTx/>
              <a:buSzTx/>
              <a:buFontTx/>
              <a:buNone/>
            </a:pPr>
            <a:r>
              <a:rPr lang="sv-SE" altLang="sv-SE" sz="1200">
                <a:cs typeface="Arial" panose="020B0604020202020204" pitchFamily="34" charset="0"/>
              </a:rPr>
              <a:t>Streaming Performance", </a:t>
            </a:r>
          </a:p>
          <a:p>
            <a:pPr eaLnBrk="1" hangingPunct="1">
              <a:spcBef>
                <a:spcPct val="0"/>
              </a:spcBef>
              <a:buClrTx/>
              <a:buSzTx/>
              <a:buFontTx/>
              <a:buNone/>
            </a:pPr>
            <a:r>
              <a:rPr lang="sv-SE" altLang="sv-SE" sz="1200">
                <a:cs typeface="Arial" panose="020B0604020202020204" pitchFamily="34" charset="0"/>
              </a:rPr>
              <a:t>Proc. IEEE  MASCOTS, 2013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a:extLst>
              <a:ext uri="{FF2B5EF4-FFF2-40B4-BE49-F238E27FC236}">
                <a16:creationId xmlns:a16="http://schemas.microsoft.com/office/drawing/2014/main" id="{AE40236C-4054-4C29-B6C2-5DD1B440A4D0}"/>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25</a:t>
            </a:fld>
            <a:endParaRPr lang="sv-SE" altLang="sv-SE" sz="1400">
              <a:latin typeface="Arial" panose="020B0604020202020204" pitchFamily="34" charset="0"/>
            </a:endParaRPr>
          </a:p>
        </p:txBody>
      </p:sp>
      <p:pic>
        <p:nvPicPr>
          <p:cNvPr id="88067" name="Picture 10" descr="laptop.bmp">
            <a:extLst>
              <a:ext uri="{FF2B5EF4-FFF2-40B4-BE49-F238E27FC236}">
                <a16:creationId xmlns:a16="http://schemas.microsoft.com/office/drawing/2014/main" id="{E2364E18-785B-46BD-ABB9-95F6E85E806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8">
            <a:extLst>
              <a:ext uri="{FF2B5EF4-FFF2-40B4-BE49-F238E27FC236}">
                <a16:creationId xmlns:a16="http://schemas.microsoft.com/office/drawing/2014/main" id="{EA7D982E-B911-43F2-A583-78AE4A42B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13">
            <a:extLst>
              <a:ext uri="{FF2B5EF4-FFF2-40B4-BE49-F238E27FC236}">
                <a16:creationId xmlns:a16="http://schemas.microsoft.com/office/drawing/2014/main" id="{8B7D5879-A1C5-4B3A-8EFC-CA64FEF18C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57" t="33934" r="65114" b="33034"/>
          <a:stretch>
            <a:fillRect/>
          </a:stretch>
        </p:blipFill>
        <p:spPr bwMode="auto">
          <a:xfrm>
            <a:off x="4303713" y="1412875"/>
            <a:ext cx="32924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a:extLst>
              <a:ext uri="{FF2B5EF4-FFF2-40B4-BE49-F238E27FC236}">
                <a16:creationId xmlns:a16="http://schemas.microsoft.com/office/drawing/2014/main" id="{BFC24A10-F407-41DB-8FF5-5F0D4FDB6965}"/>
              </a:ext>
            </a:extLst>
          </p:cNvPr>
          <p:cNvSpPr>
            <a:spLocks noGrp="1"/>
          </p:cNvSpPr>
          <p:nvPr>
            <p:ph idx="1"/>
          </p:nvPr>
        </p:nvSpPr>
        <p:spPr>
          <a:xfrm>
            <a:off x="179388" y="3933825"/>
            <a:ext cx="3313112" cy="2590800"/>
          </a:xfrm>
        </p:spPr>
        <p:txBody>
          <a:bodyPr/>
          <a:lstStyle/>
          <a:p>
            <a:pPr>
              <a:buFont typeface="ZapfDingbats" pitchFamily="82" charset="2"/>
              <a:buChar char="r"/>
              <a:defRPr/>
            </a:pPr>
            <a:r>
              <a:rPr lang="en-US" dirty="0"/>
              <a:t>High playback quality</a:t>
            </a:r>
          </a:p>
          <a:p>
            <a:pPr>
              <a:buFont typeface="ZapfDingbats" pitchFamily="82" charset="2"/>
              <a:buChar char="r"/>
              <a:defRPr/>
            </a:pPr>
            <a:r>
              <a:rPr lang="en-US" dirty="0"/>
              <a:t>Small stall times</a:t>
            </a:r>
          </a:p>
          <a:p>
            <a:pPr>
              <a:buFont typeface="ZapfDingbats" pitchFamily="82" charset="2"/>
              <a:buChar char="r"/>
              <a:defRPr/>
            </a:pPr>
            <a:r>
              <a:rPr lang="en-US" dirty="0">
                <a:solidFill>
                  <a:schemeClr val="tx1">
                    <a:lumMod val="65000"/>
                    <a:lumOff val="35000"/>
                  </a:schemeClr>
                </a:solidFill>
              </a:rPr>
              <a:t>Few buffer interruptions</a:t>
            </a:r>
          </a:p>
          <a:p>
            <a:pPr>
              <a:buFont typeface="ZapfDingbats" pitchFamily="82" charset="2"/>
              <a:buChar char="r"/>
              <a:defRPr/>
            </a:pPr>
            <a:r>
              <a:rPr lang="en-US" dirty="0">
                <a:solidFill>
                  <a:schemeClr val="tx1">
                    <a:lumMod val="65000"/>
                    <a:lumOff val="35000"/>
                  </a:schemeClr>
                </a:solidFill>
              </a:rPr>
              <a:t>Few quality switches</a:t>
            </a:r>
          </a:p>
        </p:txBody>
      </p:sp>
      <p:sp>
        <p:nvSpPr>
          <p:cNvPr id="15" name="Content Placeholder 2">
            <a:extLst>
              <a:ext uri="{FF2B5EF4-FFF2-40B4-BE49-F238E27FC236}">
                <a16:creationId xmlns:a16="http://schemas.microsoft.com/office/drawing/2014/main" id="{79A2305E-7372-46F5-8A14-D2F2FE9EF745}"/>
              </a:ext>
            </a:extLst>
          </p:cNvPr>
          <p:cNvSpPr txBox="1">
            <a:spLocks/>
          </p:cNvSpPr>
          <p:nvPr/>
        </p:nvSpPr>
        <p:spPr bwMode="auto">
          <a:xfrm>
            <a:off x="4211638" y="3933825"/>
            <a:ext cx="3970337" cy="2590800"/>
          </a:xfrm>
          <a:prstGeom prst="rect">
            <a:avLst/>
          </a:prstGeom>
          <a:noFill/>
          <a:ln w="9525">
            <a:noFill/>
            <a:miter lim="800000"/>
            <a:headEnd/>
            <a:tailEnd/>
          </a:ln>
          <a:effectLst/>
        </p:spPr>
        <p:txBody>
          <a:bodyPr/>
          <a:lstStyle>
            <a:lvl1pPr marL="342900" indent="-342900" algn="l" rtl="0" fontAlgn="base">
              <a:spcBef>
                <a:spcPct val="0"/>
              </a:spcBef>
              <a:spcAft>
                <a:spcPct val="40000"/>
              </a:spcAft>
              <a:buClr>
                <a:srgbClr val="437BBE"/>
              </a:buClr>
              <a:buFont typeface="Arial"/>
              <a:buChar char="•"/>
              <a:defRPr sz="2000">
                <a:solidFill>
                  <a:schemeClr val="tx1"/>
                </a:solidFill>
                <a:latin typeface="Arial"/>
                <a:ea typeface="+mn-ea"/>
                <a:cs typeface="Arial"/>
              </a:defRPr>
            </a:lvl1pPr>
            <a:lvl2pPr marL="669925" indent="-325438" algn="l" rtl="0" fontAlgn="base">
              <a:spcBef>
                <a:spcPct val="0"/>
              </a:spcBef>
              <a:spcAft>
                <a:spcPct val="40000"/>
              </a:spcAft>
              <a:buClr>
                <a:schemeClr val="tx2"/>
              </a:buClr>
              <a:buFont typeface="Arial"/>
              <a:buChar char="•"/>
              <a:defRPr>
                <a:solidFill>
                  <a:schemeClr val="tx1"/>
                </a:solidFill>
                <a:latin typeface="Arial"/>
                <a:cs typeface="Arial"/>
              </a:defRPr>
            </a:lvl2pPr>
            <a:lvl3pPr marL="1022350" indent="-350838" algn="l" rtl="0" fontAlgn="base">
              <a:spcBef>
                <a:spcPct val="0"/>
              </a:spcBef>
              <a:spcAft>
                <a:spcPct val="40000"/>
              </a:spcAft>
              <a:buClr>
                <a:schemeClr val="tx2"/>
              </a:buClr>
              <a:buFont typeface="Arial"/>
              <a:buChar char="•"/>
              <a:defRPr sz="1600">
                <a:solidFill>
                  <a:schemeClr val="tx1"/>
                </a:solidFill>
                <a:latin typeface="Arial"/>
                <a:cs typeface="Arial"/>
              </a:defRPr>
            </a:lvl3pPr>
            <a:lvl4pPr marL="1339850" indent="-315913" algn="l" rtl="0" fontAlgn="base">
              <a:spcBef>
                <a:spcPct val="0"/>
              </a:spcBef>
              <a:spcAft>
                <a:spcPct val="40000"/>
              </a:spcAft>
              <a:buClr>
                <a:schemeClr val="tx2"/>
              </a:buClr>
              <a:buFont typeface="Arial"/>
              <a:buChar char="•"/>
              <a:defRPr sz="1400">
                <a:solidFill>
                  <a:schemeClr val="tx1"/>
                </a:solidFill>
                <a:latin typeface="Arial"/>
                <a:cs typeface="Arial"/>
              </a:defRPr>
            </a:lvl4pPr>
            <a:lvl5pPr marL="1681163" indent="-339725" algn="l" rtl="0" fontAlgn="base">
              <a:spcBef>
                <a:spcPct val="0"/>
              </a:spcBef>
              <a:spcAft>
                <a:spcPct val="40000"/>
              </a:spcAft>
              <a:buClr>
                <a:schemeClr val="tx2"/>
              </a:buClr>
              <a:buFont typeface="Arial"/>
              <a:buChar char="•"/>
              <a:defRPr sz="2000">
                <a:solidFill>
                  <a:schemeClr val="tx1"/>
                </a:solidFill>
                <a:latin typeface="Arial"/>
                <a:cs typeface="Arial"/>
              </a:defRPr>
            </a:lvl5pPr>
            <a:lvl6pPr marL="21383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6pPr>
            <a:lvl7pPr marL="25955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7pPr>
            <a:lvl8pPr marL="30527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8pPr>
            <a:lvl9pPr marL="35099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9pPr>
          </a:lstStyle>
          <a:p>
            <a:pPr>
              <a:defRPr/>
            </a:pPr>
            <a:r>
              <a:rPr lang="en-US" kern="0" dirty="0"/>
              <a:t>High </a:t>
            </a:r>
            <a:r>
              <a:rPr lang="en-US" kern="0" dirty="0" err="1"/>
              <a:t>QoE</a:t>
            </a:r>
            <a:r>
              <a:rPr lang="en-US" kern="0" dirty="0"/>
              <a:t> of customers/clients</a:t>
            </a:r>
          </a:p>
          <a:p>
            <a:pPr>
              <a:defRPr/>
            </a:pPr>
            <a:r>
              <a:rPr lang="en-US" kern="0" dirty="0">
                <a:solidFill>
                  <a:schemeClr val="tx1">
                    <a:lumMod val="65000"/>
                    <a:lumOff val="35000"/>
                  </a:schemeClr>
                </a:solidFill>
              </a:rPr>
              <a:t>Low bandwidth usage</a:t>
            </a:r>
          </a:p>
          <a:p>
            <a:pPr>
              <a:defRPr/>
            </a:pPr>
            <a:r>
              <a:rPr lang="en-US" kern="0" dirty="0">
                <a:solidFill>
                  <a:schemeClr val="tx1">
                    <a:lumMod val="65000"/>
                    <a:lumOff val="35000"/>
                  </a:schemeClr>
                </a:solidFill>
              </a:rPr>
              <a:t>High hit rate</a:t>
            </a:r>
          </a:p>
          <a:p>
            <a:pPr>
              <a:defRPr/>
            </a:pPr>
            <a:endParaRPr lang="en-US" kern="0" dirty="0"/>
          </a:p>
          <a:p>
            <a:pPr>
              <a:defRPr/>
            </a:pPr>
            <a:endParaRPr lang="en-US" kern="0" dirty="0">
              <a:solidFill>
                <a:schemeClr val="tx1">
                  <a:lumMod val="65000"/>
                  <a:lumOff val="35000"/>
                </a:schemeClr>
              </a:solidFill>
            </a:endParaRPr>
          </a:p>
        </p:txBody>
      </p:sp>
      <p:sp>
        <p:nvSpPr>
          <p:cNvPr id="88072" name="TextBox 10">
            <a:extLst>
              <a:ext uri="{FF2B5EF4-FFF2-40B4-BE49-F238E27FC236}">
                <a16:creationId xmlns:a16="http://schemas.microsoft.com/office/drawing/2014/main" id="{D75B5D88-D2A8-4935-B917-7593645072ED}"/>
              </a:ext>
            </a:extLst>
          </p:cNvPr>
          <p:cNvSpPr txBox="1">
            <a:spLocks noChangeArrowheads="1"/>
          </p:cNvSpPr>
          <p:nvPr/>
        </p:nvSpPr>
        <p:spPr bwMode="auto">
          <a:xfrm>
            <a:off x="479425" y="3429000"/>
            <a:ext cx="214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Clients’ want </a:t>
            </a:r>
            <a:endParaRPr lang="sv-SE" altLang="sv-SE" b="1"/>
          </a:p>
        </p:txBody>
      </p:sp>
      <p:sp>
        <p:nvSpPr>
          <p:cNvPr id="88073" name="TextBox 16">
            <a:extLst>
              <a:ext uri="{FF2B5EF4-FFF2-40B4-BE49-F238E27FC236}">
                <a16:creationId xmlns:a16="http://schemas.microsoft.com/office/drawing/2014/main" id="{BA10AB1E-5ADE-472A-A038-585F41F94955}"/>
              </a:ext>
            </a:extLst>
          </p:cNvPr>
          <p:cNvSpPr txBox="1">
            <a:spLocks noChangeArrowheads="1"/>
          </p:cNvSpPr>
          <p:nvPr/>
        </p:nvSpPr>
        <p:spPr bwMode="auto">
          <a:xfrm>
            <a:off x="4356100" y="3429000"/>
            <a:ext cx="382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Network providers’ want </a:t>
            </a:r>
            <a:endParaRPr lang="sv-SE" altLang="sv-SE" b="1"/>
          </a:p>
        </p:txBody>
      </p:sp>
      <p:sp>
        <p:nvSpPr>
          <p:cNvPr id="88074" name="Title 1">
            <a:extLst>
              <a:ext uri="{FF2B5EF4-FFF2-40B4-BE49-F238E27FC236}">
                <a16:creationId xmlns:a16="http://schemas.microsoft.com/office/drawing/2014/main" id="{027B6E71-D68B-4DB8-9B71-5E3B08210021}"/>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88075" name="TextBox 9">
            <a:extLst>
              <a:ext uri="{FF2B5EF4-FFF2-40B4-BE49-F238E27FC236}">
                <a16:creationId xmlns:a16="http://schemas.microsoft.com/office/drawing/2014/main" id="{3750DA04-FE7B-46C9-9DE5-1A03FCA25722}"/>
              </a:ext>
            </a:extLst>
          </p:cNvPr>
          <p:cNvSpPr txBox="1">
            <a:spLocks noChangeArrowheads="1"/>
          </p:cNvSpPr>
          <p:nvPr/>
        </p:nvSpPr>
        <p:spPr bwMode="auto">
          <a:xfrm>
            <a:off x="6122988" y="12700"/>
            <a:ext cx="2917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SzTx/>
              <a:buFontTx/>
              <a:buNone/>
            </a:pPr>
            <a:r>
              <a:rPr lang="sv-SE" altLang="sv-SE" sz="1200">
                <a:cs typeface="Arial" panose="020B0604020202020204" pitchFamily="34" charset="0"/>
              </a:rPr>
              <a:t>Slides from: V. Krishnamoorthi et al.</a:t>
            </a:r>
          </a:p>
          <a:p>
            <a:pPr eaLnBrk="1" hangingPunct="1">
              <a:spcBef>
                <a:spcPct val="0"/>
              </a:spcBef>
              <a:buClrTx/>
              <a:buSzTx/>
              <a:buFontTx/>
              <a:buNone/>
            </a:pPr>
            <a:r>
              <a:rPr lang="sv-SE" altLang="sv-SE" sz="1200">
                <a:cs typeface="Arial" panose="020B0604020202020204" pitchFamily="34" charset="0"/>
              </a:rPr>
              <a:t>"Helping Hand or Hidden Hurdle: </a:t>
            </a:r>
          </a:p>
          <a:p>
            <a:pPr eaLnBrk="1" hangingPunct="1">
              <a:spcBef>
                <a:spcPct val="0"/>
              </a:spcBef>
              <a:buClrTx/>
              <a:buSzTx/>
              <a:buFontTx/>
              <a:buNone/>
            </a:pPr>
            <a:r>
              <a:rPr lang="sv-SE" altLang="sv-SE" sz="1200">
                <a:cs typeface="Arial" panose="020B0604020202020204" pitchFamily="34" charset="0"/>
              </a:rPr>
              <a:t>Proxy-assisted HTTP-based Adaptive </a:t>
            </a:r>
          </a:p>
          <a:p>
            <a:pPr eaLnBrk="1" hangingPunct="1">
              <a:spcBef>
                <a:spcPct val="0"/>
              </a:spcBef>
              <a:buClrTx/>
              <a:buSzTx/>
              <a:buFontTx/>
              <a:buNone/>
            </a:pPr>
            <a:r>
              <a:rPr lang="sv-SE" altLang="sv-SE" sz="1200">
                <a:cs typeface="Arial" panose="020B0604020202020204" pitchFamily="34" charset="0"/>
              </a:rPr>
              <a:t>Streaming Performance", </a:t>
            </a:r>
          </a:p>
          <a:p>
            <a:pPr eaLnBrk="1" hangingPunct="1">
              <a:spcBef>
                <a:spcPct val="0"/>
              </a:spcBef>
              <a:buClrTx/>
              <a:buSzTx/>
              <a:buFontTx/>
              <a:buNone/>
            </a:pPr>
            <a:r>
              <a:rPr lang="sv-SE" altLang="sv-SE" sz="1200">
                <a:cs typeface="Arial" panose="020B0604020202020204" pitchFamily="34" charset="0"/>
              </a:rPr>
              <a:t>Proc. IEEE  MASCOTS, 2013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a:extLst>
              <a:ext uri="{FF2B5EF4-FFF2-40B4-BE49-F238E27FC236}">
                <a16:creationId xmlns:a16="http://schemas.microsoft.com/office/drawing/2014/main" id="{0A48370F-4483-4EDA-9064-D29DC5054DE0}"/>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26</a:t>
            </a:fld>
            <a:endParaRPr lang="sv-SE" altLang="sv-SE" sz="1400">
              <a:latin typeface="Arial" panose="020B0604020202020204" pitchFamily="34" charset="0"/>
            </a:endParaRPr>
          </a:p>
        </p:txBody>
      </p:sp>
      <p:pic>
        <p:nvPicPr>
          <p:cNvPr id="89091" name="Picture 10" descr="laptop.bmp">
            <a:extLst>
              <a:ext uri="{FF2B5EF4-FFF2-40B4-BE49-F238E27FC236}">
                <a16:creationId xmlns:a16="http://schemas.microsoft.com/office/drawing/2014/main" id="{03BF346E-CA00-4799-94F9-CB040A61530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8">
            <a:extLst>
              <a:ext uri="{FF2B5EF4-FFF2-40B4-BE49-F238E27FC236}">
                <a16:creationId xmlns:a16="http://schemas.microsoft.com/office/drawing/2014/main" id="{EE648A97-111D-4BBB-9CF0-008655C20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8">
            <a:extLst>
              <a:ext uri="{FF2B5EF4-FFF2-40B4-BE49-F238E27FC236}">
                <a16:creationId xmlns:a16="http://schemas.microsoft.com/office/drawing/2014/main" id="{A52A7CDB-5A85-491E-A0AA-90A9F3461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3276600" y="1200150"/>
            <a:ext cx="9239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13">
            <a:extLst>
              <a:ext uri="{FF2B5EF4-FFF2-40B4-BE49-F238E27FC236}">
                <a16:creationId xmlns:a16="http://schemas.microsoft.com/office/drawing/2014/main" id="{5BA457F2-C6CF-4B98-AB58-B66DBF9C0A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57" t="33934" r="65114" b="33034"/>
          <a:stretch>
            <a:fillRect/>
          </a:stretch>
        </p:blipFill>
        <p:spPr bwMode="auto">
          <a:xfrm>
            <a:off x="4303713" y="1412875"/>
            <a:ext cx="32924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a:extLst>
              <a:ext uri="{FF2B5EF4-FFF2-40B4-BE49-F238E27FC236}">
                <a16:creationId xmlns:a16="http://schemas.microsoft.com/office/drawing/2014/main" id="{95A9273C-F897-4EEE-B4B8-484653642CE4}"/>
              </a:ext>
            </a:extLst>
          </p:cNvPr>
          <p:cNvSpPr>
            <a:spLocks noGrp="1"/>
          </p:cNvSpPr>
          <p:nvPr>
            <p:ph idx="1"/>
          </p:nvPr>
        </p:nvSpPr>
        <p:spPr>
          <a:xfrm>
            <a:off x="179388" y="3933825"/>
            <a:ext cx="3313112" cy="2590800"/>
          </a:xfrm>
        </p:spPr>
        <p:txBody>
          <a:bodyPr/>
          <a:lstStyle/>
          <a:p>
            <a:pPr>
              <a:buFont typeface="ZapfDingbats" pitchFamily="82" charset="2"/>
              <a:buChar char="r"/>
              <a:defRPr/>
            </a:pPr>
            <a:r>
              <a:rPr lang="en-US" dirty="0"/>
              <a:t>High playback quality</a:t>
            </a:r>
          </a:p>
          <a:p>
            <a:pPr>
              <a:buFont typeface="ZapfDingbats" pitchFamily="82" charset="2"/>
              <a:buChar char="r"/>
              <a:defRPr/>
            </a:pPr>
            <a:r>
              <a:rPr lang="en-US" dirty="0"/>
              <a:t>Small stall times</a:t>
            </a:r>
          </a:p>
          <a:p>
            <a:pPr>
              <a:buFont typeface="ZapfDingbats" pitchFamily="82" charset="2"/>
              <a:buChar char="r"/>
              <a:defRPr/>
            </a:pPr>
            <a:r>
              <a:rPr lang="en-US" dirty="0">
                <a:solidFill>
                  <a:schemeClr val="tx1">
                    <a:lumMod val="65000"/>
                    <a:lumOff val="35000"/>
                  </a:schemeClr>
                </a:solidFill>
              </a:rPr>
              <a:t>Few buffer interruptions</a:t>
            </a:r>
          </a:p>
          <a:p>
            <a:pPr>
              <a:buFont typeface="ZapfDingbats" pitchFamily="82" charset="2"/>
              <a:buChar char="r"/>
              <a:defRPr/>
            </a:pPr>
            <a:r>
              <a:rPr lang="en-US" dirty="0">
                <a:solidFill>
                  <a:schemeClr val="tx1">
                    <a:lumMod val="65000"/>
                    <a:lumOff val="35000"/>
                  </a:schemeClr>
                </a:solidFill>
              </a:rPr>
              <a:t>Few quality switches</a:t>
            </a:r>
          </a:p>
        </p:txBody>
      </p:sp>
      <p:sp>
        <p:nvSpPr>
          <p:cNvPr id="15" name="Content Placeholder 2">
            <a:extLst>
              <a:ext uri="{FF2B5EF4-FFF2-40B4-BE49-F238E27FC236}">
                <a16:creationId xmlns:a16="http://schemas.microsoft.com/office/drawing/2014/main" id="{69EB0B80-34A3-4114-BDEC-5FAC9536D3A8}"/>
              </a:ext>
            </a:extLst>
          </p:cNvPr>
          <p:cNvSpPr txBox="1">
            <a:spLocks/>
          </p:cNvSpPr>
          <p:nvPr/>
        </p:nvSpPr>
        <p:spPr bwMode="auto">
          <a:xfrm>
            <a:off x="4211638" y="3933825"/>
            <a:ext cx="3970337" cy="2590800"/>
          </a:xfrm>
          <a:prstGeom prst="rect">
            <a:avLst/>
          </a:prstGeom>
          <a:noFill/>
          <a:ln w="9525">
            <a:noFill/>
            <a:miter lim="800000"/>
            <a:headEnd/>
            <a:tailEnd/>
          </a:ln>
          <a:effectLst/>
        </p:spPr>
        <p:txBody>
          <a:bodyPr/>
          <a:lstStyle>
            <a:lvl1pPr marL="342900" indent="-342900" algn="l" rtl="0" fontAlgn="base">
              <a:spcBef>
                <a:spcPct val="0"/>
              </a:spcBef>
              <a:spcAft>
                <a:spcPct val="40000"/>
              </a:spcAft>
              <a:buClr>
                <a:srgbClr val="437BBE"/>
              </a:buClr>
              <a:buFont typeface="Arial"/>
              <a:buChar char="•"/>
              <a:defRPr sz="2000">
                <a:solidFill>
                  <a:schemeClr val="tx1"/>
                </a:solidFill>
                <a:latin typeface="Arial"/>
                <a:ea typeface="+mn-ea"/>
                <a:cs typeface="Arial"/>
              </a:defRPr>
            </a:lvl1pPr>
            <a:lvl2pPr marL="669925" indent="-325438" algn="l" rtl="0" fontAlgn="base">
              <a:spcBef>
                <a:spcPct val="0"/>
              </a:spcBef>
              <a:spcAft>
                <a:spcPct val="40000"/>
              </a:spcAft>
              <a:buClr>
                <a:schemeClr val="tx2"/>
              </a:buClr>
              <a:buFont typeface="Arial"/>
              <a:buChar char="•"/>
              <a:defRPr>
                <a:solidFill>
                  <a:schemeClr val="tx1"/>
                </a:solidFill>
                <a:latin typeface="Arial"/>
                <a:cs typeface="Arial"/>
              </a:defRPr>
            </a:lvl2pPr>
            <a:lvl3pPr marL="1022350" indent="-350838" algn="l" rtl="0" fontAlgn="base">
              <a:spcBef>
                <a:spcPct val="0"/>
              </a:spcBef>
              <a:spcAft>
                <a:spcPct val="40000"/>
              </a:spcAft>
              <a:buClr>
                <a:schemeClr val="tx2"/>
              </a:buClr>
              <a:buFont typeface="Arial"/>
              <a:buChar char="•"/>
              <a:defRPr sz="1600">
                <a:solidFill>
                  <a:schemeClr val="tx1"/>
                </a:solidFill>
                <a:latin typeface="Arial"/>
                <a:cs typeface="Arial"/>
              </a:defRPr>
            </a:lvl3pPr>
            <a:lvl4pPr marL="1339850" indent="-315913" algn="l" rtl="0" fontAlgn="base">
              <a:spcBef>
                <a:spcPct val="0"/>
              </a:spcBef>
              <a:spcAft>
                <a:spcPct val="40000"/>
              </a:spcAft>
              <a:buClr>
                <a:schemeClr val="tx2"/>
              </a:buClr>
              <a:buFont typeface="Arial"/>
              <a:buChar char="•"/>
              <a:defRPr sz="1400">
                <a:solidFill>
                  <a:schemeClr val="tx1"/>
                </a:solidFill>
                <a:latin typeface="Arial"/>
                <a:cs typeface="Arial"/>
              </a:defRPr>
            </a:lvl4pPr>
            <a:lvl5pPr marL="1681163" indent="-339725" algn="l" rtl="0" fontAlgn="base">
              <a:spcBef>
                <a:spcPct val="0"/>
              </a:spcBef>
              <a:spcAft>
                <a:spcPct val="40000"/>
              </a:spcAft>
              <a:buClr>
                <a:schemeClr val="tx2"/>
              </a:buClr>
              <a:buFont typeface="Arial"/>
              <a:buChar char="•"/>
              <a:defRPr sz="2000">
                <a:solidFill>
                  <a:schemeClr val="tx1"/>
                </a:solidFill>
                <a:latin typeface="Arial"/>
                <a:cs typeface="Arial"/>
              </a:defRPr>
            </a:lvl5pPr>
            <a:lvl6pPr marL="21383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6pPr>
            <a:lvl7pPr marL="25955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7pPr>
            <a:lvl8pPr marL="30527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8pPr>
            <a:lvl9pPr marL="3509963" indent="-339725" algn="l" rtl="0" fontAlgn="base">
              <a:spcBef>
                <a:spcPct val="0"/>
              </a:spcBef>
              <a:spcAft>
                <a:spcPct val="40000"/>
              </a:spcAft>
              <a:buClr>
                <a:schemeClr val="tx2"/>
              </a:buClr>
              <a:buFont typeface="Wingdings" pitchFamily="2" charset="2"/>
              <a:buChar char="§"/>
              <a:defRPr sz="2000">
                <a:solidFill>
                  <a:schemeClr val="tx1"/>
                </a:solidFill>
                <a:latin typeface="+mn-lt"/>
              </a:defRPr>
            </a:lvl9pPr>
          </a:lstStyle>
          <a:p>
            <a:pPr>
              <a:defRPr/>
            </a:pPr>
            <a:r>
              <a:rPr lang="en-US" kern="0" dirty="0">
                <a:solidFill>
                  <a:schemeClr val="tx1">
                    <a:lumMod val="65000"/>
                    <a:lumOff val="35000"/>
                  </a:schemeClr>
                </a:solidFill>
              </a:rPr>
              <a:t>High </a:t>
            </a:r>
            <a:r>
              <a:rPr lang="en-US" kern="0" dirty="0" err="1">
                <a:solidFill>
                  <a:schemeClr val="tx1">
                    <a:lumMod val="65000"/>
                    <a:lumOff val="35000"/>
                  </a:schemeClr>
                </a:solidFill>
              </a:rPr>
              <a:t>QoE</a:t>
            </a:r>
            <a:r>
              <a:rPr lang="en-US" kern="0" dirty="0">
                <a:solidFill>
                  <a:schemeClr val="tx1">
                    <a:lumMod val="65000"/>
                    <a:lumOff val="35000"/>
                  </a:schemeClr>
                </a:solidFill>
              </a:rPr>
              <a:t> of customers/clients</a:t>
            </a:r>
          </a:p>
          <a:p>
            <a:pPr>
              <a:defRPr/>
            </a:pPr>
            <a:r>
              <a:rPr lang="en-US" kern="0" dirty="0">
                <a:solidFill>
                  <a:schemeClr val="tx1">
                    <a:lumMod val="65000"/>
                    <a:lumOff val="35000"/>
                  </a:schemeClr>
                </a:solidFill>
              </a:rPr>
              <a:t>Low bandwidth usage</a:t>
            </a:r>
          </a:p>
          <a:p>
            <a:pPr>
              <a:defRPr/>
            </a:pPr>
            <a:r>
              <a:rPr lang="en-US" kern="0" dirty="0">
                <a:solidFill>
                  <a:schemeClr val="tx1">
                    <a:lumMod val="65000"/>
                    <a:lumOff val="35000"/>
                  </a:schemeClr>
                </a:solidFill>
              </a:rPr>
              <a:t>High hit rate</a:t>
            </a:r>
          </a:p>
          <a:p>
            <a:pPr>
              <a:defRPr/>
            </a:pPr>
            <a:endParaRPr lang="en-US" kern="0" dirty="0"/>
          </a:p>
          <a:p>
            <a:pPr>
              <a:defRPr/>
            </a:pPr>
            <a:endParaRPr lang="en-US" kern="0" dirty="0">
              <a:solidFill>
                <a:schemeClr val="tx1">
                  <a:lumMod val="65000"/>
                  <a:lumOff val="35000"/>
                </a:schemeClr>
              </a:solidFill>
            </a:endParaRPr>
          </a:p>
        </p:txBody>
      </p:sp>
      <p:sp>
        <p:nvSpPr>
          <p:cNvPr id="89097" name="TextBox 10">
            <a:extLst>
              <a:ext uri="{FF2B5EF4-FFF2-40B4-BE49-F238E27FC236}">
                <a16:creationId xmlns:a16="http://schemas.microsoft.com/office/drawing/2014/main" id="{89DB97A2-7624-4514-A365-3947B945E833}"/>
              </a:ext>
            </a:extLst>
          </p:cNvPr>
          <p:cNvSpPr txBox="1">
            <a:spLocks noChangeArrowheads="1"/>
          </p:cNvSpPr>
          <p:nvPr/>
        </p:nvSpPr>
        <p:spPr bwMode="auto">
          <a:xfrm>
            <a:off x="479425" y="3429000"/>
            <a:ext cx="214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Clients’ want </a:t>
            </a:r>
            <a:endParaRPr lang="sv-SE" altLang="sv-SE" b="1"/>
          </a:p>
        </p:txBody>
      </p:sp>
      <p:sp>
        <p:nvSpPr>
          <p:cNvPr id="89098" name="TextBox 16">
            <a:extLst>
              <a:ext uri="{FF2B5EF4-FFF2-40B4-BE49-F238E27FC236}">
                <a16:creationId xmlns:a16="http://schemas.microsoft.com/office/drawing/2014/main" id="{61BF9330-966B-404B-A19C-CF33E2F4F668}"/>
              </a:ext>
            </a:extLst>
          </p:cNvPr>
          <p:cNvSpPr txBox="1">
            <a:spLocks noChangeArrowheads="1"/>
          </p:cNvSpPr>
          <p:nvPr/>
        </p:nvSpPr>
        <p:spPr bwMode="auto">
          <a:xfrm>
            <a:off x="4356100" y="3429000"/>
            <a:ext cx="3825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Network providers’ want </a:t>
            </a:r>
            <a:endParaRPr lang="sv-SE" altLang="sv-SE" b="1"/>
          </a:p>
        </p:txBody>
      </p:sp>
      <p:sp>
        <p:nvSpPr>
          <p:cNvPr id="89099" name="Title 1">
            <a:extLst>
              <a:ext uri="{FF2B5EF4-FFF2-40B4-BE49-F238E27FC236}">
                <a16:creationId xmlns:a16="http://schemas.microsoft.com/office/drawing/2014/main" id="{EDC91ECA-2E0F-4047-B6E7-97846333E050}"/>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89100" name="TextBox 9">
            <a:extLst>
              <a:ext uri="{FF2B5EF4-FFF2-40B4-BE49-F238E27FC236}">
                <a16:creationId xmlns:a16="http://schemas.microsoft.com/office/drawing/2014/main" id="{293AD638-417B-4182-AC24-A8FD1097D215}"/>
              </a:ext>
            </a:extLst>
          </p:cNvPr>
          <p:cNvSpPr txBox="1">
            <a:spLocks noChangeArrowheads="1"/>
          </p:cNvSpPr>
          <p:nvPr/>
        </p:nvSpPr>
        <p:spPr bwMode="auto">
          <a:xfrm>
            <a:off x="6122988" y="12700"/>
            <a:ext cx="2917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Tx/>
              <a:buSzTx/>
              <a:buFontTx/>
              <a:buNone/>
            </a:pPr>
            <a:r>
              <a:rPr lang="sv-SE" altLang="sv-SE" sz="1200">
                <a:cs typeface="Arial" panose="020B0604020202020204" pitchFamily="34" charset="0"/>
              </a:rPr>
              <a:t>Slides from: V. Krishnamoorthi et al.</a:t>
            </a:r>
          </a:p>
          <a:p>
            <a:pPr eaLnBrk="1" hangingPunct="1">
              <a:spcBef>
                <a:spcPct val="0"/>
              </a:spcBef>
              <a:buClrTx/>
              <a:buSzTx/>
              <a:buFontTx/>
              <a:buNone/>
            </a:pPr>
            <a:r>
              <a:rPr lang="sv-SE" altLang="sv-SE" sz="1200">
                <a:cs typeface="Arial" panose="020B0604020202020204" pitchFamily="34" charset="0"/>
              </a:rPr>
              <a:t>"Helping Hand or Hidden Hurdle: </a:t>
            </a:r>
          </a:p>
          <a:p>
            <a:pPr eaLnBrk="1" hangingPunct="1">
              <a:spcBef>
                <a:spcPct val="0"/>
              </a:spcBef>
              <a:buClrTx/>
              <a:buSzTx/>
              <a:buFontTx/>
              <a:buNone/>
            </a:pPr>
            <a:r>
              <a:rPr lang="sv-SE" altLang="sv-SE" sz="1200">
                <a:cs typeface="Arial" panose="020B0604020202020204" pitchFamily="34" charset="0"/>
              </a:rPr>
              <a:t>Proxy-assisted HTTP-based Adaptive </a:t>
            </a:r>
          </a:p>
          <a:p>
            <a:pPr eaLnBrk="1" hangingPunct="1">
              <a:spcBef>
                <a:spcPct val="0"/>
              </a:spcBef>
              <a:buClrTx/>
              <a:buSzTx/>
              <a:buFontTx/>
              <a:buNone/>
            </a:pPr>
            <a:r>
              <a:rPr lang="sv-SE" altLang="sv-SE" sz="1200">
                <a:cs typeface="Arial" panose="020B0604020202020204" pitchFamily="34" charset="0"/>
              </a:rPr>
              <a:t>Streaming Performance", </a:t>
            </a:r>
          </a:p>
          <a:p>
            <a:pPr eaLnBrk="1" hangingPunct="1">
              <a:spcBef>
                <a:spcPct val="0"/>
              </a:spcBef>
              <a:buClrTx/>
              <a:buSzTx/>
              <a:buFontTx/>
              <a:buNone/>
            </a:pPr>
            <a:r>
              <a:rPr lang="sv-SE" altLang="sv-SE" sz="1200">
                <a:cs typeface="Arial" panose="020B0604020202020204" pitchFamily="34" charset="0"/>
              </a:rPr>
              <a:t>Proc. IEEE  MASCOTS, 2013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a:extLst>
              <a:ext uri="{FF2B5EF4-FFF2-40B4-BE49-F238E27FC236}">
                <a16:creationId xmlns:a16="http://schemas.microsoft.com/office/drawing/2014/main" id="{18C71E28-EA08-440A-AB33-9E6E5CD8BC7E}"/>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27</a:t>
            </a:fld>
            <a:endParaRPr lang="sv-SE" altLang="sv-SE" sz="1400">
              <a:latin typeface="Arial" panose="020B0604020202020204" pitchFamily="34" charset="0"/>
            </a:endParaRPr>
          </a:p>
        </p:txBody>
      </p:sp>
      <p:pic>
        <p:nvPicPr>
          <p:cNvPr id="90115" name="Picture 10" descr="laptop.bmp">
            <a:extLst>
              <a:ext uri="{FF2B5EF4-FFF2-40B4-BE49-F238E27FC236}">
                <a16:creationId xmlns:a16="http://schemas.microsoft.com/office/drawing/2014/main" id="{EF1964AE-CDB4-4088-BE48-BF8A5C283C8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8">
            <a:extLst>
              <a:ext uri="{FF2B5EF4-FFF2-40B4-BE49-F238E27FC236}">
                <a16:creationId xmlns:a16="http://schemas.microsoft.com/office/drawing/2014/main" id="{8B98A47A-5248-40AE-B971-D9C081CE4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7" name="Picture 8">
            <a:extLst>
              <a:ext uri="{FF2B5EF4-FFF2-40B4-BE49-F238E27FC236}">
                <a16:creationId xmlns:a16="http://schemas.microsoft.com/office/drawing/2014/main" id="{751AF954-6FE8-4471-9B6C-2B65D1B72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3276600" y="1200150"/>
            <a:ext cx="9239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13">
            <a:extLst>
              <a:ext uri="{FF2B5EF4-FFF2-40B4-BE49-F238E27FC236}">
                <a16:creationId xmlns:a16="http://schemas.microsoft.com/office/drawing/2014/main" id="{8996AF31-48DB-43E6-AD16-74DF4E432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257" t="33934" r="65114" b="33034"/>
          <a:stretch>
            <a:fillRect/>
          </a:stretch>
        </p:blipFill>
        <p:spPr bwMode="auto">
          <a:xfrm>
            <a:off x="4303713" y="1412875"/>
            <a:ext cx="3292475"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9" name="TextBox 10">
            <a:extLst>
              <a:ext uri="{FF2B5EF4-FFF2-40B4-BE49-F238E27FC236}">
                <a16:creationId xmlns:a16="http://schemas.microsoft.com/office/drawing/2014/main" id="{06335029-3818-48B8-9057-460946400B52}"/>
              </a:ext>
            </a:extLst>
          </p:cNvPr>
          <p:cNvSpPr txBox="1">
            <a:spLocks noChangeArrowheads="1"/>
          </p:cNvSpPr>
          <p:nvPr/>
        </p:nvSpPr>
        <p:spPr bwMode="auto">
          <a:xfrm>
            <a:off x="479425" y="34290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b="1"/>
              <a:t>Proxy example …</a:t>
            </a:r>
            <a:endParaRPr lang="sv-SE" altLang="sv-SE" b="1"/>
          </a:p>
        </p:txBody>
      </p:sp>
      <p:sp>
        <p:nvSpPr>
          <p:cNvPr id="90120" name="Title 1">
            <a:extLst>
              <a:ext uri="{FF2B5EF4-FFF2-40B4-BE49-F238E27FC236}">
                <a16:creationId xmlns:a16="http://schemas.microsoft.com/office/drawing/2014/main" id="{BE3A45AE-A733-4987-9625-860A1FE5F39A}"/>
              </a:ext>
            </a:extLst>
          </p:cNvPr>
          <p:cNvSpPr>
            <a:spLocks noGrp="1"/>
          </p:cNvSpPr>
          <p:nvPr>
            <p:ph type="title"/>
          </p:nvPr>
        </p:nvSpPr>
        <p:spPr>
          <a:xfrm>
            <a:off x="107950" y="188913"/>
            <a:ext cx="6650038" cy="1139825"/>
          </a:xfrm>
        </p:spPr>
        <p:txBody>
          <a:bodyPr/>
          <a:lstStyle/>
          <a:p>
            <a:pPr algn="ctr"/>
            <a:r>
              <a:rPr lang="en-US" altLang="sv-SE"/>
              <a:t>Example: HAS and proxy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0" descr="laptop.bmp">
            <a:extLst>
              <a:ext uri="{FF2B5EF4-FFF2-40B4-BE49-F238E27FC236}">
                <a16:creationId xmlns:a16="http://schemas.microsoft.com/office/drawing/2014/main" id="{15F38A25-9123-4788-8F12-C0EB0920C0B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8">
            <a:extLst>
              <a:ext uri="{FF2B5EF4-FFF2-40B4-BE49-F238E27FC236}">
                <a16:creationId xmlns:a16="http://schemas.microsoft.com/office/drawing/2014/main" id="{455BEFAF-8DCD-4A74-945C-3A8CA103F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8">
            <a:extLst>
              <a:ext uri="{FF2B5EF4-FFF2-40B4-BE49-F238E27FC236}">
                <a16:creationId xmlns:a16="http://schemas.microsoft.com/office/drawing/2014/main" id="{E2D47A26-ED12-4CD6-B661-9FEC82138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3276600" y="1200150"/>
            <a:ext cx="9239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1141" name="Straight Arrow Connector 69">
            <a:extLst>
              <a:ext uri="{FF2B5EF4-FFF2-40B4-BE49-F238E27FC236}">
                <a16:creationId xmlns:a16="http://schemas.microsoft.com/office/drawing/2014/main" id="{FC835A6F-7692-4266-8FA7-50BCE2464274}"/>
              </a:ext>
            </a:extLst>
          </p:cNvPr>
          <p:cNvCxnSpPr>
            <a:cxnSpLocks noChangeShapeType="1"/>
          </p:cNvCxnSpPr>
          <p:nvPr/>
        </p:nvCxnSpPr>
        <p:spPr bwMode="auto">
          <a:xfrm>
            <a:off x="1763713" y="2295525"/>
            <a:ext cx="1512887"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1142" name="Straight Arrow Connector 69">
            <a:extLst>
              <a:ext uri="{FF2B5EF4-FFF2-40B4-BE49-F238E27FC236}">
                <a16:creationId xmlns:a16="http://schemas.microsoft.com/office/drawing/2014/main" id="{A2CAF44A-2C6F-40CE-B9E4-EF56C2AA82E5}"/>
              </a:ext>
            </a:extLst>
          </p:cNvPr>
          <p:cNvCxnSpPr>
            <a:cxnSpLocks noChangeShapeType="1"/>
          </p:cNvCxnSpPr>
          <p:nvPr/>
        </p:nvCxnSpPr>
        <p:spPr bwMode="auto">
          <a:xfrm>
            <a:off x="4200525" y="2276475"/>
            <a:ext cx="36845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sp>
        <p:nvSpPr>
          <p:cNvPr id="91143" name="Title 1">
            <a:extLst>
              <a:ext uri="{FF2B5EF4-FFF2-40B4-BE49-F238E27FC236}">
                <a16:creationId xmlns:a16="http://schemas.microsoft.com/office/drawing/2014/main" id="{5490060E-9165-45C7-BDBF-8723E1E284F8}"/>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1144" name="Slide Number Placeholder 5">
            <a:extLst>
              <a:ext uri="{FF2B5EF4-FFF2-40B4-BE49-F238E27FC236}">
                <a16:creationId xmlns:a16="http://schemas.microsoft.com/office/drawing/2014/main" id="{4314D045-7A03-45F9-8FD1-B9DE127EC871}"/>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28</a:t>
            </a:fld>
            <a:endParaRPr lang="en-US" altLang="sv-SE" sz="140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10" descr="laptop.bmp">
            <a:extLst>
              <a:ext uri="{FF2B5EF4-FFF2-40B4-BE49-F238E27FC236}">
                <a16:creationId xmlns:a16="http://schemas.microsoft.com/office/drawing/2014/main" id="{B66F7AA2-3D64-434D-9FF0-E9A6B11AF72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8">
            <a:extLst>
              <a:ext uri="{FF2B5EF4-FFF2-40B4-BE49-F238E27FC236}">
                <a16:creationId xmlns:a16="http://schemas.microsoft.com/office/drawing/2014/main" id="{74582D61-FC01-4593-AC05-A0FF8992C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4" name="Picture 8">
            <a:extLst>
              <a:ext uri="{FF2B5EF4-FFF2-40B4-BE49-F238E27FC236}">
                <a16:creationId xmlns:a16="http://schemas.microsoft.com/office/drawing/2014/main" id="{3412A136-06DB-4ECC-92AC-1A1865306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3276600" y="1200150"/>
            <a:ext cx="9239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2165" name="Straight Arrow Connector 69">
            <a:extLst>
              <a:ext uri="{FF2B5EF4-FFF2-40B4-BE49-F238E27FC236}">
                <a16:creationId xmlns:a16="http://schemas.microsoft.com/office/drawing/2014/main" id="{3AD58941-3460-41E8-805B-3D8A549BB6CB}"/>
              </a:ext>
            </a:extLst>
          </p:cNvPr>
          <p:cNvCxnSpPr>
            <a:cxnSpLocks noChangeShapeType="1"/>
          </p:cNvCxnSpPr>
          <p:nvPr/>
        </p:nvCxnSpPr>
        <p:spPr bwMode="auto">
          <a:xfrm>
            <a:off x="1763713" y="2295525"/>
            <a:ext cx="1512887"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2166" name="Straight Arrow Connector 69">
            <a:extLst>
              <a:ext uri="{FF2B5EF4-FFF2-40B4-BE49-F238E27FC236}">
                <a16:creationId xmlns:a16="http://schemas.microsoft.com/office/drawing/2014/main" id="{8EA68649-92BB-494B-A856-DD6AD9BB9457}"/>
              </a:ext>
            </a:extLst>
          </p:cNvPr>
          <p:cNvCxnSpPr>
            <a:cxnSpLocks noChangeShapeType="1"/>
          </p:cNvCxnSpPr>
          <p:nvPr/>
        </p:nvCxnSpPr>
        <p:spPr bwMode="auto">
          <a:xfrm>
            <a:off x="4200525" y="2276475"/>
            <a:ext cx="36845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sp>
        <p:nvSpPr>
          <p:cNvPr id="92167" name="Oval 18">
            <a:extLst>
              <a:ext uri="{FF2B5EF4-FFF2-40B4-BE49-F238E27FC236}">
                <a16:creationId xmlns:a16="http://schemas.microsoft.com/office/drawing/2014/main" id="{6F68C238-EAAB-410E-9B2F-236EF810E9D8}"/>
              </a:ext>
            </a:extLst>
          </p:cNvPr>
          <p:cNvSpPr>
            <a:spLocks noChangeArrowheads="1"/>
          </p:cNvSpPr>
          <p:nvPr/>
        </p:nvSpPr>
        <p:spPr bwMode="auto">
          <a:xfrm>
            <a:off x="179388" y="981075"/>
            <a:ext cx="4752975" cy="2376488"/>
          </a:xfrm>
          <a:prstGeom prst="ellipse">
            <a:avLst/>
          </a:prstGeom>
          <a:solidFill>
            <a:schemeClr val="accent1">
              <a:alpha val="20000"/>
            </a:schemeClr>
          </a:solidFill>
          <a:ln w="9525" algn="ctr">
            <a:solidFill>
              <a:schemeClr val="tx1"/>
            </a:solidFill>
            <a:round/>
            <a:headEnd/>
            <a:tailEnd/>
          </a:ln>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sp>
        <p:nvSpPr>
          <p:cNvPr id="92168" name="Title 1">
            <a:extLst>
              <a:ext uri="{FF2B5EF4-FFF2-40B4-BE49-F238E27FC236}">
                <a16:creationId xmlns:a16="http://schemas.microsoft.com/office/drawing/2014/main" id="{9E68970B-784E-49C5-A94F-BBC47759AA52}"/>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2169" name="Slide Number Placeholder 5">
            <a:extLst>
              <a:ext uri="{FF2B5EF4-FFF2-40B4-BE49-F238E27FC236}">
                <a16:creationId xmlns:a16="http://schemas.microsoft.com/office/drawing/2014/main" id="{09C9B755-1709-4348-AE1E-37279785964A}"/>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29</a:t>
            </a:fld>
            <a:endParaRPr lang="en-US" altLang="sv-SE" sz="1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sz="3300" dirty="0">
                <a:ea typeface="ＭＳ Ｐゴシック" panose="020B0600070205080204" pitchFamily="34" charset="-128"/>
              </a:rPr>
              <a:t>Multimedia: video</a:t>
            </a:r>
          </a:p>
        </p:txBody>
      </p:sp>
      <p:sp>
        <p:nvSpPr>
          <p:cNvPr id="12" name="Rectangle 3">
            <a:extLst>
              <a:ext uri="{FF2B5EF4-FFF2-40B4-BE49-F238E27FC236}">
                <a16:creationId xmlns:a16="http://schemas.microsoft.com/office/drawing/2014/main" id="{A0D96511-8EAA-9E47-AC3E-FE198A32EB27}"/>
              </a:ext>
            </a:extLst>
          </p:cNvPr>
          <p:cNvSpPr txBox="1">
            <a:spLocks noChangeArrowheads="1"/>
          </p:cNvSpPr>
          <p:nvPr/>
        </p:nvSpPr>
        <p:spPr>
          <a:xfrm>
            <a:off x="648006" y="1946920"/>
            <a:ext cx="4504654" cy="3681413"/>
          </a:xfrm>
          <a:prstGeom prst="rect">
            <a:avLst/>
          </a:prstGeom>
        </p:spPr>
        <p:txBody>
          <a:bodyPr vert="horz" lIns="68580" tIns="34290" rIns="68580" bIns="3429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4319" indent="-166688" defTabSz="685800" fontAlgn="auto">
              <a:spcBef>
                <a:spcPts val="750"/>
              </a:spcBef>
              <a:spcAft>
                <a:spcPts val="0"/>
              </a:spcAft>
              <a:defRPr/>
            </a:pPr>
            <a:r>
              <a:rPr lang="en-US" altLang="en-US" sz="2100" dirty="0">
                <a:solidFill>
                  <a:prstClr val="black"/>
                </a:solidFill>
                <a:latin typeface="Calibri" panose="020F0502020204030204"/>
                <a:ea typeface="ＭＳ Ｐゴシック" panose="020B0600070205080204" pitchFamily="34" charset="-128"/>
              </a:rPr>
              <a:t>video: sequence of images displayed at constant rate</a:t>
            </a:r>
          </a:p>
          <a:p>
            <a:pPr marL="521494" lvl="1" indent="-173831" defTabSz="685800" fontAlgn="auto">
              <a:spcBef>
                <a:spcPts val="375"/>
              </a:spcBef>
              <a:spcAft>
                <a:spcPts val="0"/>
              </a:spcAft>
              <a:defRPr/>
            </a:pPr>
            <a:r>
              <a:rPr lang="en-US" altLang="en-US" sz="2100" dirty="0">
                <a:solidFill>
                  <a:prstClr val="black"/>
                </a:solidFill>
                <a:latin typeface="Calibri" panose="020F0502020204030204"/>
                <a:ea typeface="ＭＳ Ｐゴシック" panose="020B0600070205080204" pitchFamily="34" charset="-128"/>
              </a:rPr>
              <a:t>e.g., 24 images/sec</a:t>
            </a:r>
          </a:p>
          <a:p>
            <a:pPr marL="264319" indent="-166688" defTabSz="685800" fontAlgn="auto">
              <a:spcBef>
                <a:spcPts val="750"/>
              </a:spcBef>
              <a:spcAft>
                <a:spcPts val="0"/>
              </a:spcAft>
              <a:defRPr/>
            </a:pPr>
            <a:r>
              <a:rPr lang="en-US" altLang="en-US" sz="2100" dirty="0">
                <a:solidFill>
                  <a:prstClr val="black"/>
                </a:solidFill>
                <a:latin typeface="Calibri" panose="020F0502020204030204"/>
                <a:ea typeface="ＭＳ Ｐゴシック" panose="020B0600070205080204" pitchFamily="34" charset="-128"/>
              </a:rPr>
              <a:t>digital image: array of pixels</a:t>
            </a:r>
          </a:p>
          <a:p>
            <a:pPr marL="521494" lvl="1" indent="-173831" defTabSz="685800" fontAlgn="auto">
              <a:spcBef>
                <a:spcPts val="375"/>
              </a:spcBef>
              <a:spcAft>
                <a:spcPts val="0"/>
              </a:spcAft>
              <a:defRPr/>
            </a:pPr>
            <a:r>
              <a:rPr lang="en-US" altLang="en-US" sz="2100" dirty="0">
                <a:solidFill>
                  <a:prstClr val="black"/>
                </a:solidFill>
                <a:latin typeface="Calibri" panose="020F0502020204030204"/>
                <a:ea typeface="ＭＳ Ｐゴシック" panose="020B0600070205080204" pitchFamily="34" charset="-128"/>
              </a:rPr>
              <a:t>each pixel represented by bits</a:t>
            </a:r>
          </a:p>
          <a:p>
            <a:pPr marL="264319" indent="-166688" defTabSz="685800" fontAlgn="auto">
              <a:spcBef>
                <a:spcPts val="750"/>
              </a:spcBef>
              <a:spcAft>
                <a:spcPts val="0"/>
              </a:spcAft>
              <a:defRPr/>
            </a:pPr>
            <a:r>
              <a:rPr lang="en-US" altLang="en-US" sz="2100" dirty="0">
                <a:solidFill>
                  <a:prstClr val="black"/>
                </a:solidFill>
                <a:latin typeface="Calibri" panose="020F0502020204030204"/>
                <a:ea typeface="ＭＳ Ｐゴシック" panose="020B0600070205080204" pitchFamily="34" charset="-128"/>
              </a:rPr>
              <a:t>coding: use redundancy </a:t>
            </a:r>
            <a:r>
              <a:rPr lang="en-US" altLang="en-US" sz="2100" i="1" dirty="0">
                <a:solidFill>
                  <a:srgbClr val="CC0000"/>
                </a:solidFill>
                <a:latin typeface="Calibri" panose="020F0502020204030204"/>
                <a:ea typeface="ＭＳ Ｐゴシック" panose="020B0600070205080204" pitchFamily="34" charset="-128"/>
              </a:rPr>
              <a:t>within</a:t>
            </a:r>
            <a:r>
              <a:rPr lang="en-US" altLang="en-US" sz="2100" dirty="0">
                <a:solidFill>
                  <a:prstClr val="black"/>
                </a:solidFill>
                <a:latin typeface="Calibri" panose="020F0502020204030204"/>
                <a:ea typeface="ＭＳ Ｐゴシック" panose="020B0600070205080204" pitchFamily="34" charset="-128"/>
              </a:rPr>
              <a:t> and </a:t>
            </a:r>
            <a:r>
              <a:rPr lang="en-US" altLang="en-US" sz="2100" i="1" dirty="0">
                <a:solidFill>
                  <a:srgbClr val="CC0000"/>
                </a:solidFill>
                <a:latin typeface="Calibri" panose="020F0502020204030204"/>
                <a:ea typeface="ＭＳ Ｐゴシック" panose="020B0600070205080204" pitchFamily="34" charset="-128"/>
              </a:rPr>
              <a:t>between</a:t>
            </a:r>
            <a:r>
              <a:rPr lang="en-US" altLang="en-US" sz="2100" dirty="0">
                <a:solidFill>
                  <a:srgbClr val="CC0000"/>
                </a:solidFill>
                <a:latin typeface="Calibri" panose="020F0502020204030204"/>
                <a:ea typeface="ＭＳ Ｐゴシック" panose="020B0600070205080204" pitchFamily="34" charset="-128"/>
              </a:rPr>
              <a:t> </a:t>
            </a:r>
            <a:r>
              <a:rPr lang="en-US" altLang="en-US" sz="2100" dirty="0">
                <a:solidFill>
                  <a:prstClr val="black"/>
                </a:solidFill>
                <a:latin typeface="Calibri" panose="020F0502020204030204"/>
                <a:ea typeface="ＭＳ Ｐゴシック" panose="020B0600070205080204" pitchFamily="34" charset="-128"/>
              </a:rPr>
              <a:t>images to decrease # bits used to encode image</a:t>
            </a:r>
          </a:p>
          <a:p>
            <a:pPr marL="521494" lvl="1" indent="-173831" defTabSz="685800" fontAlgn="auto">
              <a:spcBef>
                <a:spcPts val="375"/>
              </a:spcBef>
              <a:spcAft>
                <a:spcPts val="0"/>
              </a:spcAft>
              <a:defRPr/>
            </a:pPr>
            <a:r>
              <a:rPr lang="en-US" altLang="en-US" sz="2100" dirty="0">
                <a:solidFill>
                  <a:prstClr val="black"/>
                </a:solidFill>
                <a:latin typeface="Calibri" panose="020F0502020204030204"/>
                <a:ea typeface="ＭＳ Ｐゴシック" panose="020B0600070205080204" pitchFamily="34" charset="-128"/>
              </a:rPr>
              <a:t>spatial (within image)</a:t>
            </a:r>
          </a:p>
          <a:p>
            <a:pPr marL="521494" lvl="1" indent="-173831" defTabSz="685800" fontAlgn="auto">
              <a:spcBef>
                <a:spcPts val="375"/>
              </a:spcBef>
              <a:spcAft>
                <a:spcPts val="0"/>
              </a:spcAft>
              <a:defRPr/>
            </a:pPr>
            <a:r>
              <a:rPr lang="en-US" altLang="en-US" sz="2100" dirty="0">
                <a:solidFill>
                  <a:prstClr val="black"/>
                </a:solidFill>
                <a:latin typeface="Calibri" panose="020F0502020204030204"/>
                <a:ea typeface="ＭＳ Ｐゴシック" panose="020B0600070205080204" pitchFamily="34" charset="-128"/>
              </a:rPr>
              <a:t>temporal (from one image to next)</a:t>
            </a:r>
          </a:p>
        </p:txBody>
      </p:sp>
      <p:pic>
        <p:nvPicPr>
          <p:cNvPr id="14" name="Picture 4">
            <a:extLst>
              <a:ext uri="{FF2B5EF4-FFF2-40B4-BE49-F238E27FC236}">
                <a16:creationId xmlns:a16="http://schemas.microsoft.com/office/drawing/2014/main" id="{D85E706C-FCF7-AC4A-9E47-5DFF51091E6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8821" y="2369938"/>
            <a:ext cx="1232003" cy="139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5">
            <a:extLst>
              <a:ext uri="{FF2B5EF4-FFF2-40B4-BE49-F238E27FC236}">
                <a16:creationId xmlns:a16="http://schemas.microsoft.com/office/drawing/2014/main" id="{2AFDBD94-0A0F-514F-85AA-B38C47FEB64F}"/>
              </a:ext>
            </a:extLst>
          </p:cNvPr>
          <p:cNvGrpSpPr>
            <a:grpSpLocks/>
          </p:cNvGrpSpPr>
          <p:nvPr/>
        </p:nvGrpSpPr>
        <p:grpSpPr bwMode="auto">
          <a:xfrm>
            <a:off x="5796679" y="1279326"/>
            <a:ext cx="2455823" cy="1320844"/>
            <a:chOff x="5345311" y="524250"/>
            <a:chExt cx="3274238" cy="1760988"/>
          </a:xfrm>
        </p:grpSpPr>
        <p:sp>
          <p:nvSpPr>
            <p:cNvPr id="21" name="TextBox 5">
              <a:extLst>
                <a:ext uri="{FF2B5EF4-FFF2-40B4-BE49-F238E27FC236}">
                  <a16:creationId xmlns:a16="http://schemas.microsoft.com/office/drawing/2014/main" id="{C3AFF6B0-484E-4A4F-A21E-6EFE008958B9}"/>
                </a:ext>
              </a:extLst>
            </p:cNvPr>
            <p:cNvSpPr txBox="1">
              <a:spLocks noChangeArrowheads="1"/>
            </p:cNvSpPr>
            <p:nvPr/>
          </p:nvSpPr>
          <p:spPr bwMode="auto">
            <a:xfrm>
              <a:off x="5345311" y="1789936"/>
              <a:ext cx="1874762" cy="4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CC0000"/>
                  </a:solidFill>
                  <a:latin typeface="Arial Narrow" panose="020B0604020202020204" pitchFamily="34" charset="0"/>
                  <a:cs typeface="+mn-cs"/>
                </a:rPr>
                <a:t>……………………..</a:t>
              </a:r>
            </a:p>
          </p:txBody>
        </p:sp>
        <p:sp>
          <p:nvSpPr>
            <p:cNvPr id="22" name="TextBox 8">
              <a:extLst>
                <a:ext uri="{FF2B5EF4-FFF2-40B4-BE49-F238E27FC236}">
                  <a16:creationId xmlns:a16="http://schemas.microsoft.com/office/drawing/2014/main" id="{63B989F6-9A2F-064B-A0D7-BF8ECA3B8423}"/>
                </a:ext>
              </a:extLst>
            </p:cNvPr>
            <p:cNvSpPr txBox="1">
              <a:spLocks noChangeArrowheads="1"/>
            </p:cNvSpPr>
            <p:nvPr/>
          </p:nvSpPr>
          <p:spPr bwMode="auto">
            <a:xfrm>
              <a:off x="5808125" y="524250"/>
              <a:ext cx="2811424" cy="14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050" i="1">
                  <a:solidFill>
                    <a:srgbClr val="CC0000"/>
                  </a:solidFill>
                  <a:cs typeface="Arial" panose="020B0604020202020204" pitchFamily="34" charset="0"/>
                </a:rPr>
                <a:t>spatial coding example: </a:t>
              </a:r>
              <a:r>
                <a:rPr lang="en-US" altLang="en-US" sz="1050">
                  <a:solidFill>
                    <a:prstClr val="black"/>
                  </a:solidFill>
                  <a:cs typeface="Arial" panose="020B0604020202020204" pitchFamily="34" charset="0"/>
                </a:rPr>
                <a:t>instead of sending</a:t>
              </a:r>
              <a:r>
                <a:rPr lang="en-US" altLang="en-US" sz="1050" i="1">
                  <a:solidFill>
                    <a:prstClr val="black"/>
                  </a:solidFill>
                  <a:cs typeface="Arial" panose="020B0604020202020204" pitchFamily="34" charset="0"/>
                </a:rPr>
                <a:t> N </a:t>
              </a:r>
              <a:r>
                <a:rPr lang="en-US" altLang="en-US" sz="1050">
                  <a:solidFill>
                    <a:prstClr val="black"/>
                  </a:solidFill>
                  <a:cs typeface="Arial" panose="020B0604020202020204" pitchFamily="34" charset="0"/>
                </a:rPr>
                <a:t>values of same color (all purple), send only two values: color  value (</a:t>
              </a:r>
              <a:r>
                <a:rPr lang="en-US" altLang="en-US" sz="1050" i="1">
                  <a:solidFill>
                    <a:prstClr val="black"/>
                  </a:solidFill>
                  <a:cs typeface="Arial" panose="020B0604020202020204" pitchFamily="34" charset="0"/>
                </a:rPr>
                <a:t>purple)  and number of repeated values (</a:t>
              </a:r>
              <a:r>
                <a:rPr lang="en-US" altLang="en-US" sz="1050">
                  <a:solidFill>
                    <a:prstClr val="black"/>
                  </a:solidFill>
                  <a:cs typeface="Arial" panose="020B0604020202020204" pitchFamily="34" charset="0"/>
                </a:rPr>
                <a:t>N)</a:t>
              </a:r>
            </a:p>
          </p:txBody>
        </p:sp>
        <p:sp>
          <p:nvSpPr>
            <p:cNvPr id="23" name="TextBox 13">
              <a:extLst>
                <a:ext uri="{FF2B5EF4-FFF2-40B4-BE49-F238E27FC236}">
                  <a16:creationId xmlns:a16="http://schemas.microsoft.com/office/drawing/2014/main" id="{0DD140F0-90AD-754F-A1E7-CA495B44B40A}"/>
                </a:ext>
              </a:extLst>
            </p:cNvPr>
            <p:cNvSpPr txBox="1">
              <a:spLocks noChangeArrowheads="1"/>
            </p:cNvSpPr>
            <p:nvPr/>
          </p:nvSpPr>
          <p:spPr bwMode="auto">
            <a:xfrm>
              <a:off x="5354770" y="1885160"/>
              <a:ext cx="1874762" cy="4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dirty="0">
                  <a:solidFill>
                    <a:srgbClr val="CC0000"/>
                  </a:solidFill>
                  <a:latin typeface="Arial Narrow" panose="020B0604020202020204" pitchFamily="34" charset="0"/>
                  <a:cs typeface="+mn-cs"/>
                </a:rPr>
                <a:t>……………….…….</a:t>
              </a:r>
            </a:p>
          </p:txBody>
        </p:sp>
        <p:cxnSp>
          <p:nvCxnSpPr>
            <p:cNvPr id="24" name="Straight Connector 10">
              <a:extLst>
                <a:ext uri="{FF2B5EF4-FFF2-40B4-BE49-F238E27FC236}">
                  <a16:creationId xmlns:a16="http://schemas.microsoft.com/office/drawing/2014/main" id="{5678A114-1893-1B47-8BF5-FA9D37D271C9}"/>
                </a:ext>
              </a:extLst>
            </p:cNvPr>
            <p:cNvCxnSpPr>
              <a:cxnSpLocks noChangeShapeType="1"/>
            </p:cNvCxnSpPr>
            <p:nvPr/>
          </p:nvCxnSpPr>
          <p:spPr bwMode="auto">
            <a:xfrm flipH="1">
              <a:off x="5565603" y="756253"/>
              <a:ext cx="313958" cy="115578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7">
            <a:extLst>
              <a:ext uri="{FF2B5EF4-FFF2-40B4-BE49-F238E27FC236}">
                <a16:creationId xmlns:a16="http://schemas.microsoft.com/office/drawing/2014/main" id="{F235BCD2-CAC3-414C-B96D-3CE715DE6714}"/>
              </a:ext>
            </a:extLst>
          </p:cNvPr>
          <p:cNvSpPr txBox="1">
            <a:spLocks noChangeArrowheads="1"/>
          </p:cNvSpPr>
          <p:nvPr/>
        </p:nvSpPr>
        <p:spPr bwMode="auto">
          <a:xfrm>
            <a:off x="5780638" y="3798868"/>
            <a:ext cx="71365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CC0000"/>
                </a:solidFill>
                <a:cs typeface="Arial" panose="020B0604020202020204" pitchFamily="34" charset="0"/>
              </a:rPr>
              <a:t>frame</a:t>
            </a:r>
            <a:r>
              <a:rPr lang="en-US" altLang="en-US" sz="1350" i="1">
                <a:solidFill>
                  <a:srgbClr val="CC0000"/>
                </a:solidFill>
                <a:cs typeface="Arial" panose="020B0604020202020204" pitchFamily="34" charset="0"/>
              </a:rPr>
              <a:t> i</a:t>
            </a:r>
          </a:p>
        </p:txBody>
      </p:sp>
      <p:sp>
        <p:nvSpPr>
          <p:cNvPr id="17" name="TextBox 23">
            <a:extLst>
              <a:ext uri="{FF2B5EF4-FFF2-40B4-BE49-F238E27FC236}">
                <a16:creationId xmlns:a16="http://schemas.microsoft.com/office/drawing/2014/main" id="{478FF525-6EF9-2D42-9776-101975042740}"/>
              </a:ext>
            </a:extLst>
          </p:cNvPr>
          <p:cNvSpPr txBox="1">
            <a:spLocks noChangeArrowheads="1"/>
          </p:cNvSpPr>
          <p:nvPr/>
        </p:nvSpPr>
        <p:spPr bwMode="auto">
          <a:xfrm>
            <a:off x="7076511" y="5266188"/>
            <a:ext cx="91082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CC0000"/>
                </a:solidFill>
                <a:cs typeface="Arial" panose="020B0604020202020204" pitchFamily="34" charset="0"/>
              </a:rPr>
              <a:t>frame</a:t>
            </a:r>
            <a:r>
              <a:rPr lang="en-US" altLang="en-US" sz="1350" i="1">
                <a:solidFill>
                  <a:srgbClr val="CC0000"/>
                </a:solidFill>
                <a:cs typeface="Arial" panose="020B0604020202020204" pitchFamily="34" charset="0"/>
              </a:rPr>
              <a:t> i+1</a:t>
            </a:r>
          </a:p>
        </p:txBody>
      </p:sp>
      <p:grpSp>
        <p:nvGrpSpPr>
          <p:cNvPr id="2" name="Group 1">
            <a:extLst>
              <a:ext uri="{FF2B5EF4-FFF2-40B4-BE49-F238E27FC236}">
                <a16:creationId xmlns:a16="http://schemas.microsoft.com/office/drawing/2014/main" id="{A6970339-7C15-1D44-9D1C-0D1C2D58B670}"/>
              </a:ext>
            </a:extLst>
          </p:cNvPr>
          <p:cNvGrpSpPr/>
          <p:nvPr/>
        </p:nvGrpSpPr>
        <p:grpSpPr>
          <a:xfrm>
            <a:off x="5041957" y="4073954"/>
            <a:ext cx="1984853" cy="1527475"/>
            <a:chOff x="6722609" y="4288938"/>
            <a:chExt cx="2646470" cy="2036633"/>
          </a:xfrm>
        </p:grpSpPr>
        <p:sp>
          <p:nvSpPr>
            <p:cNvPr id="18" name="TextBox 26">
              <a:extLst>
                <a:ext uri="{FF2B5EF4-FFF2-40B4-BE49-F238E27FC236}">
                  <a16:creationId xmlns:a16="http://schemas.microsoft.com/office/drawing/2014/main" id="{168CFF8A-2A4E-1B4B-9CAC-8B43C91BFA24}"/>
                </a:ext>
              </a:extLst>
            </p:cNvPr>
            <p:cNvSpPr txBox="1">
              <a:spLocks noChangeArrowheads="1"/>
            </p:cNvSpPr>
            <p:nvPr/>
          </p:nvSpPr>
          <p:spPr bwMode="auto">
            <a:xfrm>
              <a:off x="6722609" y="5125243"/>
              <a:ext cx="227765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050" i="1">
                  <a:solidFill>
                    <a:srgbClr val="CC0000"/>
                  </a:solidFill>
                  <a:cs typeface="Arial" panose="020B0604020202020204" pitchFamily="34" charset="0"/>
                </a:rPr>
                <a:t>temporal coding example: </a:t>
              </a:r>
              <a:r>
                <a:rPr lang="en-US" altLang="en-US" sz="1050">
                  <a:solidFill>
                    <a:prstClr val="black"/>
                  </a:solidFill>
                  <a:cs typeface="Arial" panose="020B0604020202020204" pitchFamily="34" charset="0"/>
                </a:rPr>
                <a:t>instead of sending complete frame at i+1, send only differences from frame i</a:t>
              </a:r>
            </a:p>
          </p:txBody>
        </p:sp>
        <p:cxnSp>
          <p:nvCxnSpPr>
            <p:cNvPr id="19" name="Straight Connector 28">
              <a:extLst>
                <a:ext uri="{FF2B5EF4-FFF2-40B4-BE49-F238E27FC236}">
                  <a16:creationId xmlns:a16="http://schemas.microsoft.com/office/drawing/2014/main" id="{445534AE-2E68-BD45-8A38-E71043EB228A}"/>
                </a:ext>
              </a:extLst>
            </p:cNvPr>
            <p:cNvCxnSpPr>
              <a:cxnSpLocks noChangeShapeType="1"/>
            </p:cNvCxnSpPr>
            <p:nvPr/>
          </p:nvCxnSpPr>
          <p:spPr bwMode="auto">
            <a:xfrm>
              <a:off x="8356199" y="4288938"/>
              <a:ext cx="1012880" cy="178394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0" name="Picture 4">
            <a:extLst>
              <a:ext uri="{FF2B5EF4-FFF2-40B4-BE49-F238E27FC236}">
                <a16:creationId xmlns:a16="http://schemas.microsoft.com/office/drawing/2014/main" id="{51B74521-834E-524B-AAD9-D92F3C5683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22273" y="3912910"/>
            <a:ext cx="1232003" cy="139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
            <a:extLst>
              <a:ext uri="{FF2B5EF4-FFF2-40B4-BE49-F238E27FC236}">
                <a16:creationId xmlns:a16="http://schemas.microsoft.com/office/drawing/2014/main" id="{6403B6E8-FB16-964A-85D2-C2E978C0F6DA}"/>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3</a:t>
            </a:fld>
            <a:endParaRPr lang="en-US" dirty="0"/>
          </a:p>
        </p:txBody>
      </p:sp>
    </p:spTree>
    <p:extLst>
      <p:ext uri="{BB962C8B-B14F-4D97-AF65-F5344CB8AC3E}">
        <p14:creationId xmlns:p14="http://schemas.microsoft.com/office/powerpoint/2010/main" val="219497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dissolve">
                                      <p:cBhvr>
                                        <p:cTn id="7" dur="500"/>
                                        <p:tgtEl>
                                          <p:spTgt spid="12">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dissolve">
                                      <p:cBhvr>
                                        <p:cTn id="10" dur="500"/>
                                        <p:tgtEl>
                                          <p:spTgt spid="1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dissolve">
                                      <p:cBhvr>
                                        <p:cTn id="15" dur="500"/>
                                        <p:tgtEl>
                                          <p:spTgt spid="1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xEl>
                                              <p:pRg st="5" end="5"/>
                                            </p:txEl>
                                          </p:spTgt>
                                        </p:tgtEl>
                                        <p:attrNameLst>
                                          <p:attrName>style.visibility</p:attrName>
                                        </p:attrNameLst>
                                      </p:cBhvr>
                                      <p:to>
                                        <p:strVal val="visible"/>
                                      </p:to>
                                    </p:set>
                                    <p:animEffect transition="in" filter="dissolve">
                                      <p:cBhvr>
                                        <p:cTn id="20" dur="500"/>
                                        <p:tgtEl>
                                          <p:spTgt spid="12">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animEffect transition="in" filter="dissolve">
                                      <p:cBhvr>
                                        <p:cTn id="28" dur="500"/>
                                        <p:tgtEl>
                                          <p:spTgt spid="1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0" descr="laptop.bmp">
            <a:extLst>
              <a:ext uri="{FF2B5EF4-FFF2-40B4-BE49-F238E27FC236}">
                <a16:creationId xmlns:a16="http://schemas.microsoft.com/office/drawing/2014/main" id="{52E00311-3838-4058-BD8F-7CC91A7C1AD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8">
            <a:extLst>
              <a:ext uri="{FF2B5EF4-FFF2-40B4-BE49-F238E27FC236}">
                <a16:creationId xmlns:a16="http://schemas.microsoft.com/office/drawing/2014/main" id="{6E1CA8E2-D3ED-4689-B259-D2FA3B619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8">
            <a:extLst>
              <a:ext uri="{FF2B5EF4-FFF2-40B4-BE49-F238E27FC236}">
                <a16:creationId xmlns:a16="http://schemas.microsoft.com/office/drawing/2014/main" id="{2C596FBE-B882-4454-8571-5D6888E2A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189" name="Straight Arrow Connector 69">
            <a:extLst>
              <a:ext uri="{FF2B5EF4-FFF2-40B4-BE49-F238E27FC236}">
                <a16:creationId xmlns:a16="http://schemas.microsoft.com/office/drawing/2014/main" id="{F8DF70F6-EB28-4D57-B753-E49C6DDC3DD3}"/>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3190" name="Straight Arrow Connector 69">
            <a:extLst>
              <a:ext uri="{FF2B5EF4-FFF2-40B4-BE49-F238E27FC236}">
                <a16:creationId xmlns:a16="http://schemas.microsoft.com/office/drawing/2014/main" id="{01697BE4-B10C-4D8B-BCCB-A889E6BA9E63}"/>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sp>
        <p:nvSpPr>
          <p:cNvPr id="93191" name="Oval 12">
            <a:extLst>
              <a:ext uri="{FF2B5EF4-FFF2-40B4-BE49-F238E27FC236}">
                <a16:creationId xmlns:a16="http://schemas.microsoft.com/office/drawing/2014/main" id="{1B62EC66-BB6F-4A52-BBE4-9DA81019C3D8}"/>
              </a:ext>
            </a:extLst>
          </p:cNvPr>
          <p:cNvSpPr>
            <a:spLocks noChangeArrowheads="1"/>
          </p:cNvSpPr>
          <p:nvPr/>
        </p:nvSpPr>
        <p:spPr bwMode="auto">
          <a:xfrm>
            <a:off x="179388" y="836613"/>
            <a:ext cx="7561262" cy="2736850"/>
          </a:xfrm>
          <a:prstGeom prst="ellipse">
            <a:avLst/>
          </a:prstGeom>
          <a:solidFill>
            <a:schemeClr val="accent1">
              <a:alpha val="20000"/>
            </a:schemeClr>
          </a:solidFill>
          <a:ln w="9525" algn="ctr">
            <a:solidFill>
              <a:schemeClr val="tx1"/>
            </a:solidFill>
            <a:round/>
            <a:headEnd/>
            <a:tailEnd/>
          </a:ln>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sp>
        <p:nvSpPr>
          <p:cNvPr id="93192" name="Title 1">
            <a:extLst>
              <a:ext uri="{FF2B5EF4-FFF2-40B4-BE49-F238E27FC236}">
                <a16:creationId xmlns:a16="http://schemas.microsoft.com/office/drawing/2014/main" id="{10CDA2E7-B45A-4EB3-8154-67ECAE0DA7FA}"/>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3193" name="Slide Number Placeholder 5">
            <a:extLst>
              <a:ext uri="{FF2B5EF4-FFF2-40B4-BE49-F238E27FC236}">
                <a16:creationId xmlns:a16="http://schemas.microsoft.com/office/drawing/2014/main" id="{B4B00429-44B6-4C92-B66D-CDF35FE8E9B4}"/>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30</a:t>
            </a:fld>
            <a:endParaRPr lang="en-US" altLang="sv-SE" sz="1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a:extLst>
              <a:ext uri="{FF2B5EF4-FFF2-40B4-BE49-F238E27FC236}">
                <a16:creationId xmlns:a16="http://schemas.microsoft.com/office/drawing/2014/main" id="{D3D74139-7BC1-45FA-B8B9-9024F355250A}"/>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31</a:t>
            </a:fld>
            <a:endParaRPr lang="sv-SE" altLang="sv-SE" sz="1400">
              <a:latin typeface="Arial" panose="020B0604020202020204" pitchFamily="34" charset="0"/>
            </a:endParaRPr>
          </a:p>
        </p:txBody>
      </p:sp>
      <p:pic>
        <p:nvPicPr>
          <p:cNvPr id="94211" name="Picture 10" descr="laptop.bmp">
            <a:extLst>
              <a:ext uri="{FF2B5EF4-FFF2-40B4-BE49-F238E27FC236}">
                <a16:creationId xmlns:a16="http://schemas.microsoft.com/office/drawing/2014/main" id="{BAC8C921-859F-46F6-AAC9-7EE05408FCF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8">
            <a:extLst>
              <a:ext uri="{FF2B5EF4-FFF2-40B4-BE49-F238E27FC236}">
                <a16:creationId xmlns:a16="http://schemas.microsoft.com/office/drawing/2014/main" id="{041FB62D-FB2C-4396-A75E-39A121229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3" name="Picture 8">
            <a:extLst>
              <a:ext uri="{FF2B5EF4-FFF2-40B4-BE49-F238E27FC236}">
                <a16:creationId xmlns:a16="http://schemas.microsoft.com/office/drawing/2014/main" id="{BC083289-345F-4DB0-B081-1AB0E2F2A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4214" name="Straight Arrow Connector 69">
            <a:extLst>
              <a:ext uri="{FF2B5EF4-FFF2-40B4-BE49-F238E27FC236}">
                <a16:creationId xmlns:a16="http://schemas.microsoft.com/office/drawing/2014/main" id="{C804BF3A-9769-4AC7-B001-50A01D11B1B6}"/>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4215" name="Straight Arrow Connector 69">
            <a:extLst>
              <a:ext uri="{FF2B5EF4-FFF2-40B4-BE49-F238E27FC236}">
                <a16:creationId xmlns:a16="http://schemas.microsoft.com/office/drawing/2014/main" id="{4BD98E4F-28E3-4A6D-9626-AE85603BA8E0}"/>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sp>
        <p:nvSpPr>
          <p:cNvPr id="94216" name="Rectangle 137">
            <a:extLst>
              <a:ext uri="{FF2B5EF4-FFF2-40B4-BE49-F238E27FC236}">
                <a16:creationId xmlns:a16="http://schemas.microsoft.com/office/drawing/2014/main" id="{EA2F76C1-D9C0-410C-BE3F-B35E6FECF1A7}"/>
              </a:ext>
            </a:extLst>
          </p:cNvPr>
          <p:cNvSpPr>
            <a:spLocks noChangeArrowheads="1"/>
          </p:cNvSpPr>
          <p:nvPr/>
        </p:nvSpPr>
        <p:spPr bwMode="auto">
          <a:xfrm>
            <a:off x="6846888" y="1052513"/>
            <a:ext cx="206216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sp>
        <p:nvSpPr>
          <p:cNvPr id="94217" name="Oval 12">
            <a:extLst>
              <a:ext uri="{FF2B5EF4-FFF2-40B4-BE49-F238E27FC236}">
                <a16:creationId xmlns:a16="http://schemas.microsoft.com/office/drawing/2014/main" id="{AE7E5DC2-DE6E-4DD4-AF4B-9277675B78C6}"/>
              </a:ext>
            </a:extLst>
          </p:cNvPr>
          <p:cNvSpPr>
            <a:spLocks noChangeArrowheads="1"/>
          </p:cNvSpPr>
          <p:nvPr/>
        </p:nvSpPr>
        <p:spPr bwMode="auto">
          <a:xfrm>
            <a:off x="179388" y="836613"/>
            <a:ext cx="7561262" cy="2736850"/>
          </a:xfrm>
          <a:prstGeom prst="ellipse">
            <a:avLst/>
          </a:prstGeom>
          <a:solidFill>
            <a:schemeClr val="accent1">
              <a:alpha val="20000"/>
            </a:schemeClr>
          </a:solidFill>
          <a:ln w="9525" algn="ctr">
            <a:solidFill>
              <a:schemeClr val="tx1"/>
            </a:solidFill>
            <a:round/>
            <a:headEnd/>
            <a:tailEnd/>
          </a:ln>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sp>
        <p:nvSpPr>
          <p:cNvPr id="94218" name="Title 1">
            <a:extLst>
              <a:ext uri="{FF2B5EF4-FFF2-40B4-BE49-F238E27FC236}">
                <a16:creationId xmlns:a16="http://schemas.microsoft.com/office/drawing/2014/main" id="{06AF0C7D-81A7-49F9-B31D-54A0CD024173}"/>
              </a:ext>
            </a:extLst>
          </p:cNvPr>
          <p:cNvSpPr>
            <a:spLocks noGrp="1"/>
          </p:cNvSpPr>
          <p:nvPr>
            <p:ph type="title"/>
          </p:nvPr>
        </p:nvSpPr>
        <p:spPr>
          <a:xfrm>
            <a:off x="107950" y="188913"/>
            <a:ext cx="6650038" cy="1139825"/>
          </a:xfrm>
        </p:spPr>
        <p:txBody>
          <a:bodyPr/>
          <a:lstStyle/>
          <a:p>
            <a:pPr algn="ctr"/>
            <a:r>
              <a:rPr lang="en-US" altLang="sv-SE"/>
              <a:t>Example: HAS and proxy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0" descr="laptop.bmp">
            <a:extLst>
              <a:ext uri="{FF2B5EF4-FFF2-40B4-BE49-F238E27FC236}">
                <a16:creationId xmlns:a16="http://schemas.microsoft.com/office/drawing/2014/main" id="{E988FA46-2454-4216-A3B2-DF82EBAB4DE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8">
            <a:extLst>
              <a:ext uri="{FF2B5EF4-FFF2-40B4-BE49-F238E27FC236}">
                <a16:creationId xmlns:a16="http://schemas.microsoft.com/office/drawing/2014/main" id="{D8003CE5-2BAE-430E-ADCE-F4D620B83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8">
            <a:extLst>
              <a:ext uri="{FF2B5EF4-FFF2-40B4-BE49-F238E27FC236}">
                <a16:creationId xmlns:a16="http://schemas.microsoft.com/office/drawing/2014/main" id="{6860443C-3778-4474-863D-80FC7E96F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5237" name="Straight Arrow Connector 69">
            <a:extLst>
              <a:ext uri="{FF2B5EF4-FFF2-40B4-BE49-F238E27FC236}">
                <a16:creationId xmlns:a16="http://schemas.microsoft.com/office/drawing/2014/main" id="{C59EF4BA-34FF-4CD8-BE89-CD6CF7B15841}"/>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5238" name="Straight Arrow Connector 69">
            <a:extLst>
              <a:ext uri="{FF2B5EF4-FFF2-40B4-BE49-F238E27FC236}">
                <a16:creationId xmlns:a16="http://schemas.microsoft.com/office/drawing/2014/main" id="{98102B4F-A938-4495-8693-F1CDD4524325}"/>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pic>
        <p:nvPicPr>
          <p:cNvPr id="95239" name="Picture 2">
            <a:extLst>
              <a:ext uri="{FF2B5EF4-FFF2-40B4-BE49-F238E27FC236}">
                <a16:creationId xmlns:a16="http://schemas.microsoft.com/office/drawing/2014/main" id="{DF57E5E5-8237-43D4-8004-057116D8F4E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27D32E6-57C3-45A3-8F70-4F3ACB322996}"/>
              </a:ext>
            </a:extLst>
          </p:cNvPr>
          <p:cNvSpPr/>
          <p:nvPr/>
        </p:nvSpPr>
        <p:spPr bwMode="auto">
          <a:xfrm>
            <a:off x="2841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20" name="Rectangle 19">
            <a:extLst>
              <a:ext uri="{FF2B5EF4-FFF2-40B4-BE49-F238E27FC236}">
                <a16:creationId xmlns:a16="http://schemas.microsoft.com/office/drawing/2014/main" id="{1E2976D0-9891-45A5-907B-27191A28B751}"/>
              </a:ext>
            </a:extLst>
          </p:cNvPr>
          <p:cNvSpPr/>
          <p:nvPr/>
        </p:nvSpPr>
        <p:spPr bwMode="auto">
          <a:xfrm>
            <a:off x="28733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21" name="Rectangle 20">
            <a:extLst>
              <a:ext uri="{FF2B5EF4-FFF2-40B4-BE49-F238E27FC236}">
                <a16:creationId xmlns:a16="http://schemas.microsoft.com/office/drawing/2014/main" id="{9EA63693-33AD-4D27-80D2-95909F9BAAC6}"/>
              </a:ext>
            </a:extLst>
          </p:cNvPr>
          <p:cNvSpPr/>
          <p:nvPr/>
        </p:nvSpPr>
        <p:spPr bwMode="auto">
          <a:xfrm>
            <a:off x="2873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22" name="Rectangle 21">
            <a:extLst>
              <a:ext uri="{FF2B5EF4-FFF2-40B4-BE49-F238E27FC236}">
                <a16:creationId xmlns:a16="http://schemas.microsoft.com/office/drawing/2014/main" id="{05CFF414-3D9F-4050-A44D-EF4D312D7A97}"/>
              </a:ext>
            </a:extLst>
          </p:cNvPr>
          <p:cNvSpPr/>
          <p:nvPr/>
        </p:nvSpPr>
        <p:spPr bwMode="auto">
          <a:xfrm>
            <a:off x="28892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23" name="Rectangle 22">
            <a:extLst>
              <a:ext uri="{FF2B5EF4-FFF2-40B4-BE49-F238E27FC236}">
                <a16:creationId xmlns:a16="http://schemas.microsoft.com/office/drawing/2014/main" id="{70BFA29B-8E99-43E8-BF4D-2E82DF8B5EE7}"/>
              </a:ext>
            </a:extLst>
          </p:cNvPr>
          <p:cNvSpPr/>
          <p:nvPr/>
        </p:nvSpPr>
        <p:spPr bwMode="auto">
          <a:xfrm>
            <a:off x="727075"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24" name="Rectangle 23">
            <a:extLst>
              <a:ext uri="{FF2B5EF4-FFF2-40B4-BE49-F238E27FC236}">
                <a16:creationId xmlns:a16="http://schemas.microsoft.com/office/drawing/2014/main" id="{CBF0D2AB-60E8-435C-A025-37ECE0D9751E}"/>
              </a:ext>
            </a:extLst>
          </p:cNvPr>
          <p:cNvSpPr/>
          <p:nvPr/>
        </p:nvSpPr>
        <p:spPr bwMode="auto">
          <a:xfrm>
            <a:off x="7286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25" name="Rectangle 24">
            <a:extLst>
              <a:ext uri="{FF2B5EF4-FFF2-40B4-BE49-F238E27FC236}">
                <a16:creationId xmlns:a16="http://schemas.microsoft.com/office/drawing/2014/main" id="{77CAAC9A-E56A-4459-9E0A-28C3188DFDDE}"/>
              </a:ext>
            </a:extLst>
          </p:cNvPr>
          <p:cNvSpPr/>
          <p:nvPr/>
        </p:nvSpPr>
        <p:spPr bwMode="auto">
          <a:xfrm>
            <a:off x="7286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26" name="Rectangle 25">
            <a:extLst>
              <a:ext uri="{FF2B5EF4-FFF2-40B4-BE49-F238E27FC236}">
                <a16:creationId xmlns:a16="http://schemas.microsoft.com/office/drawing/2014/main" id="{66C0F5EB-9246-48BA-993C-A415BDEFEBCC}"/>
              </a:ext>
            </a:extLst>
          </p:cNvPr>
          <p:cNvSpPr/>
          <p:nvPr/>
        </p:nvSpPr>
        <p:spPr bwMode="auto">
          <a:xfrm>
            <a:off x="7302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27" name="Rectangle 26">
            <a:extLst>
              <a:ext uri="{FF2B5EF4-FFF2-40B4-BE49-F238E27FC236}">
                <a16:creationId xmlns:a16="http://schemas.microsoft.com/office/drawing/2014/main" id="{278C1D78-90C5-47A9-BA2D-0CD501C3FA9B}"/>
              </a:ext>
            </a:extLst>
          </p:cNvPr>
          <p:cNvSpPr/>
          <p:nvPr/>
        </p:nvSpPr>
        <p:spPr bwMode="auto">
          <a:xfrm>
            <a:off x="1166813" y="43434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28" name="Rectangle 27">
            <a:extLst>
              <a:ext uri="{FF2B5EF4-FFF2-40B4-BE49-F238E27FC236}">
                <a16:creationId xmlns:a16="http://schemas.microsoft.com/office/drawing/2014/main" id="{26181C1C-3387-4CE1-A8A1-239D251465E6}"/>
              </a:ext>
            </a:extLst>
          </p:cNvPr>
          <p:cNvSpPr/>
          <p:nvPr/>
        </p:nvSpPr>
        <p:spPr bwMode="auto">
          <a:xfrm>
            <a:off x="116840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29" name="Rectangle 28">
            <a:extLst>
              <a:ext uri="{FF2B5EF4-FFF2-40B4-BE49-F238E27FC236}">
                <a16:creationId xmlns:a16="http://schemas.microsoft.com/office/drawing/2014/main" id="{008B7531-3628-4565-BC5E-3F826B3B2F39}"/>
              </a:ext>
            </a:extLst>
          </p:cNvPr>
          <p:cNvSpPr/>
          <p:nvPr/>
        </p:nvSpPr>
        <p:spPr bwMode="auto">
          <a:xfrm>
            <a:off x="116840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30" name="Rectangle 29">
            <a:extLst>
              <a:ext uri="{FF2B5EF4-FFF2-40B4-BE49-F238E27FC236}">
                <a16:creationId xmlns:a16="http://schemas.microsoft.com/office/drawing/2014/main" id="{241F9336-2652-4A69-842D-52B7F1638892}"/>
              </a:ext>
            </a:extLst>
          </p:cNvPr>
          <p:cNvSpPr/>
          <p:nvPr/>
        </p:nvSpPr>
        <p:spPr bwMode="auto">
          <a:xfrm>
            <a:off x="1169988"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31" name="Rectangle 30">
            <a:extLst>
              <a:ext uri="{FF2B5EF4-FFF2-40B4-BE49-F238E27FC236}">
                <a16:creationId xmlns:a16="http://schemas.microsoft.com/office/drawing/2014/main" id="{72082142-2ED0-4A1B-8F17-435BE7D2D419}"/>
              </a:ext>
            </a:extLst>
          </p:cNvPr>
          <p:cNvSpPr/>
          <p:nvPr/>
        </p:nvSpPr>
        <p:spPr bwMode="auto">
          <a:xfrm>
            <a:off x="16081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32" name="Rectangle 31">
            <a:extLst>
              <a:ext uri="{FF2B5EF4-FFF2-40B4-BE49-F238E27FC236}">
                <a16:creationId xmlns:a16="http://schemas.microsoft.com/office/drawing/2014/main" id="{61D2C777-F5FC-4773-BF5F-85EE7B7AC126}"/>
              </a:ext>
            </a:extLst>
          </p:cNvPr>
          <p:cNvSpPr/>
          <p:nvPr/>
        </p:nvSpPr>
        <p:spPr bwMode="auto">
          <a:xfrm>
            <a:off x="1609725"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33" name="Rectangle 32">
            <a:extLst>
              <a:ext uri="{FF2B5EF4-FFF2-40B4-BE49-F238E27FC236}">
                <a16:creationId xmlns:a16="http://schemas.microsoft.com/office/drawing/2014/main" id="{7ABF8DBE-E75D-4782-AF62-152521FB73BD}"/>
              </a:ext>
            </a:extLst>
          </p:cNvPr>
          <p:cNvSpPr/>
          <p:nvPr/>
        </p:nvSpPr>
        <p:spPr bwMode="auto">
          <a:xfrm>
            <a:off x="1611313" y="48768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34" name="Rectangle 33">
            <a:extLst>
              <a:ext uri="{FF2B5EF4-FFF2-40B4-BE49-F238E27FC236}">
                <a16:creationId xmlns:a16="http://schemas.microsoft.com/office/drawing/2014/main" id="{C34EF1E4-6FEF-4DA6-933B-3A036F983944}"/>
              </a:ext>
            </a:extLst>
          </p:cNvPr>
          <p:cNvSpPr/>
          <p:nvPr/>
        </p:nvSpPr>
        <p:spPr bwMode="auto">
          <a:xfrm>
            <a:off x="16113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39" name="Rectangle 38">
            <a:extLst>
              <a:ext uri="{FF2B5EF4-FFF2-40B4-BE49-F238E27FC236}">
                <a16:creationId xmlns:a16="http://schemas.microsoft.com/office/drawing/2014/main" id="{E641F466-3BF1-4854-8CAC-FE63CCADC1F3}"/>
              </a:ext>
            </a:extLst>
          </p:cNvPr>
          <p:cNvSpPr/>
          <p:nvPr/>
        </p:nvSpPr>
        <p:spPr bwMode="auto">
          <a:xfrm>
            <a:off x="204787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40" name="Rectangle 39">
            <a:extLst>
              <a:ext uri="{FF2B5EF4-FFF2-40B4-BE49-F238E27FC236}">
                <a16:creationId xmlns:a16="http://schemas.microsoft.com/office/drawing/2014/main" id="{2C79D3EC-7C3B-47C2-8FD9-5A91BBCD8913}"/>
              </a:ext>
            </a:extLst>
          </p:cNvPr>
          <p:cNvSpPr/>
          <p:nvPr/>
        </p:nvSpPr>
        <p:spPr bwMode="auto">
          <a:xfrm>
            <a:off x="20494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41" name="Rectangle 40">
            <a:extLst>
              <a:ext uri="{FF2B5EF4-FFF2-40B4-BE49-F238E27FC236}">
                <a16:creationId xmlns:a16="http://schemas.microsoft.com/office/drawing/2014/main" id="{288FA822-DC87-4B45-AEF1-86152AD6E030}"/>
              </a:ext>
            </a:extLst>
          </p:cNvPr>
          <p:cNvSpPr/>
          <p:nvPr/>
        </p:nvSpPr>
        <p:spPr bwMode="auto">
          <a:xfrm>
            <a:off x="205105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42" name="Rectangle 41">
            <a:extLst>
              <a:ext uri="{FF2B5EF4-FFF2-40B4-BE49-F238E27FC236}">
                <a16:creationId xmlns:a16="http://schemas.microsoft.com/office/drawing/2014/main" id="{912E6121-D3A3-4F76-9FBC-5D582F60190D}"/>
              </a:ext>
            </a:extLst>
          </p:cNvPr>
          <p:cNvSpPr/>
          <p:nvPr/>
        </p:nvSpPr>
        <p:spPr bwMode="auto">
          <a:xfrm>
            <a:off x="20510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43" name="Rectangle 42">
            <a:extLst>
              <a:ext uri="{FF2B5EF4-FFF2-40B4-BE49-F238E27FC236}">
                <a16:creationId xmlns:a16="http://schemas.microsoft.com/office/drawing/2014/main" id="{B2C0E7AD-B2B5-448B-AAE5-1D8F849D90F9}"/>
              </a:ext>
            </a:extLst>
          </p:cNvPr>
          <p:cNvSpPr/>
          <p:nvPr/>
        </p:nvSpPr>
        <p:spPr bwMode="auto">
          <a:xfrm>
            <a:off x="2489200"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44" name="Rectangle 43">
            <a:extLst>
              <a:ext uri="{FF2B5EF4-FFF2-40B4-BE49-F238E27FC236}">
                <a16:creationId xmlns:a16="http://schemas.microsoft.com/office/drawing/2014/main" id="{59DCA427-F5F1-449A-B989-8D386446165C}"/>
              </a:ext>
            </a:extLst>
          </p:cNvPr>
          <p:cNvSpPr/>
          <p:nvPr/>
        </p:nvSpPr>
        <p:spPr bwMode="auto">
          <a:xfrm>
            <a:off x="2490788" y="46085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45" name="Rectangle 44">
            <a:extLst>
              <a:ext uri="{FF2B5EF4-FFF2-40B4-BE49-F238E27FC236}">
                <a16:creationId xmlns:a16="http://schemas.microsoft.com/office/drawing/2014/main" id="{7676B411-1977-4F52-BFC0-28A64C70928B}"/>
              </a:ext>
            </a:extLst>
          </p:cNvPr>
          <p:cNvSpPr/>
          <p:nvPr/>
        </p:nvSpPr>
        <p:spPr bwMode="auto">
          <a:xfrm>
            <a:off x="2490788" y="48752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46" name="Rectangle 45">
            <a:extLst>
              <a:ext uri="{FF2B5EF4-FFF2-40B4-BE49-F238E27FC236}">
                <a16:creationId xmlns:a16="http://schemas.microsoft.com/office/drawing/2014/main" id="{63A2E836-11B3-4883-92F2-8EE54C52792B}"/>
              </a:ext>
            </a:extLst>
          </p:cNvPr>
          <p:cNvSpPr/>
          <p:nvPr/>
        </p:nvSpPr>
        <p:spPr bwMode="auto">
          <a:xfrm>
            <a:off x="24923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47" name="Rectangle 46">
            <a:extLst>
              <a:ext uri="{FF2B5EF4-FFF2-40B4-BE49-F238E27FC236}">
                <a16:creationId xmlns:a16="http://schemas.microsoft.com/office/drawing/2014/main" id="{A4869D73-9B0B-42D4-9EDF-4D5A8D16DB19}"/>
              </a:ext>
            </a:extLst>
          </p:cNvPr>
          <p:cNvSpPr/>
          <p:nvPr/>
        </p:nvSpPr>
        <p:spPr bwMode="auto">
          <a:xfrm>
            <a:off x="29289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48" name="Rectangle 47">
            <a:extLst>
              <a:ext uri="{FF2B5EF4-FFF2-40B4-BE49-F238E27FC236}">
                <a16:creationId xmlns:a16="http://schemas.microsoft.com/office/drawing/2014/main" id="{2BBC954B-B27C-44DB-A145-E98B884E70B1}"/>
              </a:ext>
            </a:extLst>
          </p:cNvPr>
          <p:cNvSpPr/>
          <p:nvPr/>
        </p:nvSpPr>
        <p:spPr bwMode="auto">
          <a:xfrm>
            <a:off x="2932113" y="46101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49" name="Rectangle 48">
            <a:extLst>
              <a:ext uri="{FF2B5EF4-FFF2-40B4-BE49-F238E27FC236}">
                <a16:creationId xmlns:a16="http://schemas.microsoft.com/office/drawing/2014/main" id="{DE9CFC1A-1F92-4E97-8BBD-4BD3B4674849}"/>
              </a:ext>
            </a:extLst>
          </p:cNvPr>
          <p:cNvSpPr/>
          <p:nvPr/>
        </p:nvSpPr>
        <p:spPr bwMode="auto">
          <a:xfrm>
            <a:off x="293211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50" name="Rectangle 49">
            <a:extLst>
              <a:ext uri="{FF2B5EF4-FFF2-40B4-BE49-F238E27FC236}">
                <a16:creationId xmlns:a16="http://schemas.microsoft.com/office/drawing/2014/main" id="{FF1EC7FB-3257-4B32-ACE1-E35B832A4992}"/>
              </a:ext>
            </a:extLst>
          </p:cNvPr>
          <p:cNvSpPr/>
          <p:nvPr/>
        </p:nvSpPr>
        <p:spPr bwMode="auto">
          <a:xfrm>
            <a:off x="29321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51" name="Rectangle 50">
            <a:extLst>
              <a:ext uri="{FF2B5EF4-FFF2-40B4-BE49-F238E27FC236}">
                <a16:creationId xmlns:a16="http://schemas.microsoft.com/office/drawing/2014/main" id="{0F17B3CA-94AB-4AC5-8BC3-FBD4E64EF7A1}"/>
              </a:ext>
            </a:extLst>
          </p:cNvPr>
          <p:cNvSpPr/>
          <p:nvPr/>
        </p:nvSpPr>
        <p:spPr bwMode="auto">
          <a:xfrm>
            <a:off x="352425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2" name="Rectangle 51">
            <a:extLst>
              <a:ext uri="{FF2B5EF4-FFF2-40B4-BE49-F238E27FC236}">
                <a16:creationId xmlns:a16="http://schemas.microsoft.com/office/drawing/2014/main" id="{874BEFAF-ACB9-4DD0-A0BC-DCA7D8F91ED3}"/>
              </a:ext>
            </a:extLst>
          </p:cNvPr>
          <p:cNvSpPr/>
          <p:nvPr/>
        </p:nvSpPr>
        <p:spPr bwMode="auto">
          <a:xfrm>
            <a:off x="3525838" y="46148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3" name="Rectangle 52">
            <a:extLst>
              <a:ext uri="{FF2B5EF4-FFF2-40B4-BE49-F238E27FC236}">
                <a16:creationId xmlns:a16="http://schemas.microsoft.com/office/drawing/2014/main" id="{BA73738E-D3E6-467F-B5FC-A5D377461321}"/>
              </a:ext>
            </a:extLst>
          </p:cNvPr>
          <p:cNvSpPr/>
          <p:nvPr/>
        </p:nvSpPr>
        <p:spPr bwMode="auto">
          <a:xfrm>
            <a:off x="352742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4" name="Rectangle 53">
            <a:extLst>
              <a:ext uri="{FF2B5EF4-FFF2-40B4-BE49-F238E27FC236}">
                <a16:creationId xmlns:a16="http://schemas.microsoft.com/office/drawing/2014/main" id="{37DB9960-0B31-427E-B47D-B09B821EDED8}"/>
              </a:ext>
            </a:extLst>
          </p:cNvPr>
          <p:cNvSpPr/>
          <p:nvPr/>
        </p:nvSpPr>
        <p:spPr bwMode="auto">
          <a:xfrm>
            <a:off x="3527425"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9" name="Rectangle 58">
            <a:extLst>
              <a:ext uri="{FF2B5EF4-FFF2-40B4-BE49-F238E27FC236}">
                <a16:creationId xmlns:a16="http://schemas.microsoft.com/office/drawing/2014/main" id="{52406CEF-A160-40FE-928D-0C39BFFFB51F}"/>
              </a:ext>
            </a:extLst>
          </p:cNvPr>
          <p:cNvSpPr/>
          <p:nvPr/>
        </p:nvSpPr>
        <p:spPr bwMode="auto">
          <a:xfrm>
            <a:off x="3646488"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0" name="Rectangle 59">
            <a:extLst>
              <a:ext uri="{FF2B5EF4-FFF2-40B4-BE49-F238E27FC236}">
                <a16:creationId xmlns:a16="http://schemas.microsoft.com/office/drawing/2014/main" id="{DEA5B976-107D-4791-8250-3AF4485F1778}"/>
              </a:ext>
            </a:extLst>
          </p:cNvPr>
          <p:cNvSpPr/>
          <p:nvPr/>
        </p:nvSpPr>
        <p:spPr bwMode="auto">
          <a:xfrm>
            <a:off x="364966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1" name="Rectangle 60">
            <a:extLst>
              <a:ext uri="{FF2B5EF4-FFF2-40B4-BE49-F238E27FC236}">
                <a16:creationId xmlns:a16="http://schemas.microsoft.com/office/drawing/2014/main" id="{1CFCF000-BCBD-405E-9437-C0F372766E68}"/>
              </a:ext>
            </a:extLst>
          </p:cNvPr>
          <p:cNvSpPr/>
          <p:nvPr/>
        </p:nvSpPr>
        <p:spPr bwMode="auto">
          <a:xfrm>
            <a:off x="364966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2" name="Rectangle 61">
            <a:extLst>
              <a:ext uri="{FF2B5EF4-FFF2-40B4-BE49-F238E27FC236}">
                <a16:creationId xmlns:a16="http://schemas.microsoft.com/office/drawing/2014/main" id="{5DDCBD2E-CEC7-4FF0-AB75-0B02C94AEF51}"/>
              </a:ext>
            </a:extLst>
          </p:cNvPr>
          <p:cNvSpPr/>
          <p:nvPr/>
        </p:nvSpPr>
        <p:spPr bwMode="auto">
          <a:xfrm>
            <a:off x="3649663" y="51482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pic>
        <p:nvPicPr>
          <p:cNvPr id="95276" name="Picture 2">
            <a:extLst>
              <a:ext uri="{FF2B5EF4-FFF2-40B4-BE49-F238E27FC236}">
                <a16:creationId xmlns:a16="http://schemas.microsoft.com/office/drawing/2014/main" id="{7175896F-7847-4280-B711-C65D768A12B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343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80B9277B-7A88-4154-A0A9-90B45D6459C9}"/>
              </a:ext>
            </a:extLst>
          </p:cNvPr>
          <p:cNvSpPr/>
          <p:nvPr/>
        </p:nvSpPr>
        <p:spPr bwMode="auto">
          <a:xfrm>
            <a:off x="4749800"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102" name="Rectangle 101">
            <a:extLst>
              <a:ext uri="{FF2B5EF4-FFF2-40B4-BE49-F238E27FC236}">
                <a16:creationId xmlns:a16="http://schemas.microsoft.com/office/drawing/2014/main" id="{61EB949E-E6B8-4336-8CFF-2DE782EADFE3}"/>
              </a:ext>
            </a:extLst>
          </p:cNvPr>
          <p:cNvSpPr/>
          <p:nvPr/>
        </p:nvSpPr>
        <p:spPr bwMode="auto">
          <a:xfrm>
            <a:off x="475138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103" name="Rectangle 102">
            <a:extLst>
              <a:ext uri="{FF2B5EF4-FFF2-40B4-BE49-F238E27FC236}">
                <a16:creationId xmlns:a16="http://schemas.microsoft.com/office/drawing/2014/main" id="{20DA8AB3-7232-4778-A339-6E1752B3E8EA}"/>
              </a:ext>
            </a:extLst>
          </p:cNvPr>
          <p:cNvSpPr/>
          <p:nvPr/>
        </p:nvSpPr>
        <p:spPr bwMode="auto">
          <a:xfrm>
            <a:off x="4752975" y="48768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104" name="Rectangle 103">
            <a:extLst>
              <a:ext uri="{FF2B5EF4-FFF2-40B4-BE49-F238E27FC236}">
                <a16:creationId xmlns:a16="http://schemas.microsoft.com/office/drawing/2014/main" id="{AAA6467D-77DD-44E3-90AC-E3ABFB01DB22}"/>
              </a:ext>
            </a:extLst>
          </p:cNvPr>
          <p:cNvSpPr/>
          <p:nvPr/>
        </p:nvSpPr>
        <p:spPr bwMode="auto">
          <a:xfrm>
            <a:off x="47529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105" name="Rectangle 104">
            <a:extLst>
              <a:ext uri="{FF2B5EF4-FFF2-40B4-BE49-F238E27FC236}">
                <a16:creationId xmlns:a16="http://schemas.microsoft.com/office/drawing/2014/main" id="{57941915-A652-4126-804A-6119B93D00BE}"/>
              </a:ext>
            </a:extLst>
          </p:cNvPr>
          <p:cNvSpPr/>
          <p:nvPr/>
        </p:nvSpPr>
        <p:spPr bwMode="auto">
          <a:xfrm>
            <a:off x="519112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106" name="Rectangle 105">
            <a:extLst>
              <a:ext uri="{FF2B5EF4-FFF2-40B4-BE49-F238E27FC236}">
                <a16:creationId xmlns:a16="http://schemas.microsoft.com/office/drawing/2014/main" id="{06B85D87-77DA-40BD-9FBF-C6BF5ABDE63C}"/>
              </a:ext>
            </a:extLst>
          </p:cNvPr>
          <p:cNvSpPr/>
          <p:nvPr/>
        </p:nvSpPr>
        <p:spPr bwMode="auto">
          <a:xfrm>
            <a:off x="519271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107" name="Rectangle 106">
            <a:extLst>
              <a:ext uri="{FF2B5EF4-FFF2-40B4-BE49-F238E27FC236}">
                <a16:creationId xmlns:a16="http://schemas.microsoft.com/office/drawing/2014/main" id="{A9360D27-952E-42C4-B20A-1C5D70722260}"/>
              </a:ext>
            </a:extLst>
          </p:cNvPr>
          <p:cNvSpPr/>
          <p:nvPr/>
        </p:nvSpPr>
        <p:spPr bwMode="auto">
          <a:xfrm>
            <a:off x="519430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108" name="Rectangle 107">
            <a:extLst>
              <a:ext uri="{FF2B5EF4-FFF2-40B4-BE49-F238E27FC236}">
                <a16:creationId xmlns:a16="http://schemas.microsoft.com/office/drawing/2014/main" id="{DB81A60E-57FB-4218-AB41-702C2B2D0E74}"/>
              </a:ext>
            </a:extLst>
          </p:cNvPr>
          <p:cNvSpPr/>
          <p:nvPr/>
        </p:nvSpPr>
        <p:spPr bwMode="auto">
          <a:xfrm>
            <a:off x="519430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109" name="Rectangle 108">
            <a:extLst>
              <a:ext uri="{FF2B5EF4-FFF2-40B4-BE49-F238E27FC236}">
                <a16:creationId xmlns:a16="http://schemas.microsoft.com/office/drawing/2014/main" id="{2B009097-FC24-4209-8867-FF1FAE30D111}"/>
              </a:ext>
            </a:extLst>
          </p:cNvPr>
          <p:cNvSpPr/>
          <p:nvPr/>
        </p:nvSpPr>
        <p:spPr bwMode="auto">
          <a:xfrm>
            <a:off x="56308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110" name="Rectangle 109">
            <a:extLst>
              <a:ext uri="{FF2B5EF4-FFF2-40B4-BE49-F238E27FC236}">
                <a16:creationId xmlns:a16="http://schemas.microsoft.com/office/drawing/2014/main" id="{9C853656-3F95-45B1-B1F6-AF8FD6DBD2F9}"/>
              </a:ext>
            </a:extLst>
          </p:cNvPr>
          <p:cNvSpPr/>
          <p:nvPr/>
        </p:nvSpPr>
        <p:spPr bwMode="auto">
          <a:xfrm>
            <a:off x="563245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111" name="Rectangle 110">
            <a:extLst>
              <a:ext uri="{FF2B5EF4-FFF2-40B4-BE49-F238E27FC236}">
                <a16:creationId xmlns:a16="http://schemas.microsoft.com/office/drawing/2014/main" id="{A41C92D2-70AF-4919-8666-B11663C55434}"/>
              </a:ext>
            </a:extLst>
          </p:cNvPr>
          <p:cNvSpPr/>
          <p:nvPr/>
        </p:nvSpPr>
        <p:spPr bwMode="auto">
          <a:xfrm>
            <a:off x="56340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112" name="Rectangle 111">
            <a:extLst>
              <a:ext uri="{FF2B5EF4-FFF2-40B4-BE49-F238E27FC236}">
                <a16:creationId xmlns:a16="http://schemas.microsoft.com/office/drawing/2014/main" id="{8F09A76C-3391-4DD5-A535-778FFBCCA444}"/>
              </a:ext>
            </a:extLst>
          </p:cNvPr>
          <p:cNvSpPr/>
          <p:nvPr/>
        </p:nvSpPr>
        <p:spPr bwMode="auto">
          <a:xfrm>
            <a:off x="5634038"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13" name="Rectangle 112">
            <a:extLst>
              <a:ext uri="{FF2B5EF4-FFF2-40B4-BE49-F238E27FC236}">
                <a16:creationId xmlns:a16="http://schemas.microsoft.com/office/drawing/2014/main" id="{59EC6866-792C-418F-8B2B-C6F4431187C1}"/>
              </a:ext>
            </a:extLst>
          </p:cNvPr>
          <p:cNvSpPr/>
          <p:nvPr/>
        </p:nvSpPr>
        <p:spPr bwMode="auto">
          <a:xfrm>
            <a:off x="607218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14" name="Rectangle 113">
            <a:extLst>
              <a:ext uri="{FF2B5EF4-FFF2-40B4-BE49-F238E27FC236}">
                <a16:creationId xmlns:a16="http://schemas.microsoft.com/office/drawing/2014/main" id="{047BD5FA-23EE-4C58-BB36-21E52F6720D4}"/>
              </a:ext>
            </a:extLst>
          </p:cNvPr>
          <p:cNvSpPr/>
          <p:nvPr/>
        </p:nvSpPr>
        <p:spPr bwMode="auto">
          <a:xfrm>
            <a:off x="6075363" y="46101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15" name="Rectangle 114">
            <a:extLst>
              <a:ext uri="{FF2B5EF4-FFF2-40B4-BE49-F238E27FC236}">
                <a16:creationId xmlns:a16="http://schemas.microsoft.com/office/drawing/2014/main" id="{6E76A8C0-519B-414B-ACDD-0F482A6ED744}"/>
              </a:ext>
            </a:extLst>
          </p:cNvPr>
          <p:cNvSpPr/>
          <p:nvPr/>
        </p:nvSpPr>
        <p:spPr bwMode="auto">
          <a:xfrm>
            <a:off x="60753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16" name="Rectangle 115">
            <a:extLst>
              <a:ext uri="{FF2B5EF4-FFF2-40B4-BE49-F238E27FC236}">
                <a16:creationId xmlns:a16="http://schemas.microsoft.com/office/drawing/2014/main" id="{7C9FBC54-B90B-40CC-B1BB-AD9944980670}"/>
              </a:ext>
            </a:extLst>
          </p:cNvPr>
          <p:cNvSpPr/>
          <p:nvPr/>
        </p:nvSpPr>
        <p:spPr bwMode="auto">
          <a:xfrm>
            <a:off x="607536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17" name="Rectangle 116">
            <a:extLst>
              <a:ext uri="{FF2B5EF4-FFF2-40B4-BE49-F238E27FC236}">
                <a16:creationId xmlns:a16="http://schemas.microsoft.com/office/drawing/2014/main" id="{AD8EC7AF-E476-4D64-8BC5-0B8797B60291}"/>
              </a:ext>
            </a:extLst>
          </p:cNvPr>
          <p:cNvSpPr/>
          <p:nvPr/>
        </p:nvSpPr>
        <p:spPr bwMode="auto">
          <a:xfrm>
            <a:off x="651192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18" name="Rectangle 117">
            <a:extLst>
              <a:ext uri="{FF2B5EF4-FFF2-40B4-BE49-F238E27FC236}">
                <a16:creationId xmlns:a16="http://schemas.microsoft.com/office/drawing/2014/main" id="{88B52E88-8E37-4ED1-A5A3-8B1F500A97F0}"/>
              </a:ext>
            </a:extLst>
          </p:cNvPr>
          <p:cNvSpPr/>
          <p:nvPr/>
        </p:nvSpPr>
        <p:spPr bwMode="auto">
          <a:xfrm>
            <a:off x="6515100" y="46101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19" name="Rectangle 118">
            <a:extLst>
              <a:ext uri="{FF2B5EF4-FFF2-40B4-BE49-F238E27FC236}">
                <a16:creationId xmlns:a16="http://schemas.microsoft.com/office/drawing/2014/main" id="{4D105086-A1B4-480F-84BE-B5BE85B8DB2F}"/>
              </a:ext>
            </a:extLst>
          </p:cNvPr>
          <p:cNvSpPr/>
          <p:nvPr/>
        </p:nvSpPr>
        <p:spPr bwMode="auto">
          <a:xfrm>
            <a:off x="651510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20" name="Rectangle 119">
            <a:extLst>
              <a:ext uri="{FF2B5EF4-FFF2-40B4-BE49-F238E27FC236}">
                <a16:creationId xmlns:a16="http://schemas.microsoft.com/office/drawing/2014/main" id="{FBD07961-8656-4B22-A48E-407DF8415213}"/>
              </a:ext>
            </a:extLst>
          </p:cNvPr>
          <p:cNvSpPr/>
          <p:nvPr/>
        </p:nvSpPr>
        <p:spPr bwMode="auto">
          <a:xfrm>
            <a:off x="651510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21" name="Rectangle 120">
            <a:extLst>
              <a:ext uri="{FF2B5EF4-FFF2-40B4-BE49-F238E27FC236}">
                <a16:creationId xmlns:a16="http://schemas.microsoft.com/office/drawing/2014/main" id="{D51037D5-58B0-4CD3-8088-A6A2E2CB9018}"/>
              </a:ext>
            </a:extLst>
          </p:cNvPr>
          <p:cNvSpPr/>
          <p:nvPr/>
        </p:nvSpPr>
        <p:spPr bwMode="auto">
          <a:xfrm>
            <a:off x="6953250"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22" name="Rectangle 121">
            <a:extLst>
              <a:ext uri="{FF2B5EF4-FFF2-40B4-BE49-F238E27FC236}">
                <a16:creationId xmlns:a16="http://schemas.microsoft.com/office/drawing/2014/main" id="{373C025D-1F95-43C2-90F9-268533C0B954}"/>
              </a:ext>
            </a:extLst>
          </p:cNvPr>
          <p:cNvSpPr/>
          <p:nvPr/>
        </p:nvSpPr>
        <p:spPr bwMode="auto">
          <a:xfrm>
            <a:off x="6954838" y="46085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23" name="Rectangle 122">
            <a:extLst>
              <a:ext uri="{FF2B5EF4-FFF2-40B4-BE49-F238E27FC236}">
                <a16:creationId xmlns:a16="http://schemas.microsoft.com/office/drawing/2014/main" id="{29CAB29C-1195-424B-9ABA-D28038A9170F}"/>
              </a:ext>
            </a:extLst>
          </p:cNvPr>
          <p:cNvSpPr/>
          <p:nvPr/>
        </p:nvSpPr>
        <p:spPr bwMode="auto">
          <a:xfrm>
            <a:off x="6956425" y="48752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24" name="Rectangle 123">
            <a:extLst>
              <a:ext uri="{FF2B5EF4-FFF2-40B4-BE49-F238E27FC236}">
                <a16:creationId xmlns:a16="http://schemas.microsoft.com/office/drawing/2014/main" id="{B5A18019-6363-44A5-9F0A-B77653A86DF9}"/>
              </a:ext>
            </a:extLst>
          </p:cNvPr>
          <p:cNvSpPr/>
          <p:nvPr/>
        </p:nvSpPr>
        <p:spPr bwMode="auto">
          <a:xfrm>
            <a:off x="695642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25" name="Rectangle 124">
            <a:extLst>
              <a:ext uri="{FF2B5EF4-FFF2-40B4-BE49-F238E27FC236}">
                <a16:creationId xmlns:a16="http://schemas.microsoft.com/office/drawing/2014/main" id="{F78CEA59-5154-4EDA-A6A5-599CC7F84E66}"/>
              </a:ext>
            </a:extLst>
          </p:cNvPr>
          <p:cNvSpPr/>
          <p:nvPr/>
        </p:nvSpPr>
        <p:spPr bwMode="auto">
          <a:xfrm>
            <a:off x="739298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26" name="Rectangle 125">
            <a:extLst>
              <a:ext uri="{FF2B5EF4-FFF2-40B4-BE49-F238E27FC236}">
                <a16:creationId xmlns:a16="http://schemas.microsoft.com/office/drawing/2014/main" id="{4E2E4AC3-66AA-4C99-8FAB-74AA065912AA}"/>
              </a:ext>
            </a:extLst>
          </p:cNvPr>
          <p:cNvSpPr/>
          <p:nvPr/>
        </p:nvSpPr>
        <p:spPr bwMode="auto">
          <a:xfrm>
            <a:off x="73961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27" name="Rectangle 126">
            <a:extLst>
              <a:ext uri="{FF2B5EF4-FFF2-40B4-BE49-F238E27FC236}">
                <a16:creationId xmlns:a16="http://schemas.microsoft.com/office/drawing/2014/main" id="{EDBD998B-FF4E-4F3C-AEFE-4C92EBDD4093}"/>
              </a:ext>
            </a:extLst>
          </p:cNvPr>
          <p:cNvSpPr/>
          <p:nvPr/>
        </p:nvSpPr>
        <p:spPr bwMode="auto">
          <a:xfrm>
            <a:off x="73961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28" name="Rectangle 127">
            <a:extLst>
              <a:ext uri="{FF2B5EF4-FFF2-40B4-BE49-F238E27FC236}">
                <a16:creationId xmlns:a16="http://schemas.microsoft.com/office/drawing/2014/main" id="{42FFA266-F1B9-47E9-B940-FFE1FA365F13}"/>
              </a:ext>
            </a:extLst>
          </p:cNvPr>
          <p:cNvSpPr/>
          <p:nvPr/>
        </p:nvSpPr>
        <p:spPr bwMode="auto">
          <a:xfrm>
            <a:off x="7397750" y="51435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29" name="Rectangle 128">
            <a:extLst>
              <a:ext uri="{FF2B5EF4-FFF2-40B4-BE49-F238E27FC236}">
                <a16:creationId xmlns:a16="http://schemas.microsoft.com/office/drawing/2014/main" id="{492F5DE2-5162-4C23-A8E0-F5F25CDCCB5E}"/>
              </a:ext>
            </a:extLst>
          </p:cNvPr>
          <p:cNvSpPr/>
          <p:nvPr/>
        </p:nvSpPr>
        <p:spPr bwMode="auto">
          <a:xfrm>
            <a:off x="798830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0" name="Rectangle 129">
            <a:extLst>
              <a:ext uri="{FF2B5EF4-FFF2-40B4-BE49-F238E27FC236}">
                <a16:creationId xmlns:a16="http://schemas.microsoft.com/office/drawing/2014/main" id="{E7A2898F-9329-4C41-957A-3FEB57F6B5E8}"/>
              </a:ext>
            </a:extLst>
          </p:cNvPr>
          <p:cNvSpPr/>
          <p:nvPr/>
        </p:nvSpPr>
        <p:spPr bwMode="auto">
          <a:xfrm>
            <a:off x="7991475"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1" name="Rectangle 130">
            <a:extLst>
              <a:ext uri="{FF2B5EF4-FFF2-40B4-BE49-F238E27FC236}">
                <a16:creationId xmlns:a16="http://schemas.microsoft.com/office/drawing/2014/main" id="{1032BEB0-7F38-4B43-82FA-28B35423A700}"/>
              </a:ext>
            </a:extLst>
          </p:cNvPr>
          <p:cNvSpPr/>
          <p:nvPr/>
        </p:nvSpPr>
        <p:spPr bwMode="auto">
          <a:xfrm>
            <a:off x="799147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2" name="Rectangle 131">
            <a:extLst>
              <a:ext uri="{FF2B5EF4-FFF2-40B4-BE49-F238E27FC236}">
                <a16:creationId xmlns:a16="http://schemas.microsoft.com/office/drawing/2014/main" id="{7065DDB0-EE10-4FB6-957E-6AF4B0948BC5}"/>
              </a:ext>
            </a:extLst>
          </p:cNvPr>
          <p:cNvSpPr/>
          <p:nvPr/>
        </p:nvSpPr>
        <p:spPr bwMode="auto">
          <a:xfrm>
            <a:off x="7991475" y="5148263"/>
            <a:ext cx="1095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3" name="Rectangle 132">
            <a:extLst>
              <a:ext uri="{FF2B5EF4-FFF2-40B4-BE49-F238E27FC236}">
                <a16:creationId xmlns:a16="http://schemas.microsoft.com/office/drawing/2014/main" id="{EE1A61DA-86B5-49B2-9FDA-F4A7A26B008D}"/>
              </a:ext>
            </a:extLst>
          </p:cNvPr>
          <p:cNvSpPr/>
          <p:nvPr/>
        </p:nvSpPr>
        <p:spPr bwMode="auto">
          <a:xfrm>
            <a:off x="8110538" y="43481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4" name="Rectangle 133">
            <a:extLst>
              <a:ext uri="{FF2B5EF4-FFF2-40B4-BE49-F238E27FC236}">
                <a16:creationId xmlns:a16="http://schemas.microsoft.com/office/drawing/2014/main" id="{887B07F8-417B-4778-8278-954E19E51816}"/>
              </a:ext>
            </a:extLst>
          </p:cNvPr>
          <p:cNvSpPr/>
          <p:nvPr/>
        </p:nvSpPr>
        <p:spPr bwMode="auto">
          <a:xfrm>
            <a:off x="811371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5" name="Rectangle 134">
            <a:extLst>
              <a:ext uri="{FF2B5EF4-FFF2-40B4-BE49-F238E27FC236}">
                <a16:creationId xmlns:a16="http://schemas.microsoft.com/office/drawing/2014/main" id="{8B9CE8D2-51AD-4D59-8791-2C2CBD129153}"/>
              </a:ext>
            </a:extLst>
          </p:cNvPr>
          <p:cNvSpPr/>
          <p:nvPr/>
        </p:nvSpPr>
        <p:spPr bwMode="auto">
          <a:xfrm>
            <a:off x="811371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6" name="Rectangle 135">
            <a:extLst>
              <a:ext uri="{FF2B5EF4-FFF2-40B4-BE49-F238E27FC236}">
                <a16:creationId xmlns:a16="http://schemas.microsoft.com/office/drawing/2014/main" id="{2BBF4A3F-9A96-4764-B527-397C177FD9E6}"/>
              </a:ext>
            </a:extLst>
          </p:cNvPr>
          <p:cNvSpPr/>
          <p:nvPr/>
        </p:nvSpPr>
        <p:spPr bwMode="auto">
          <a:xfrm>
            <a:off x="8115300"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5313" name="TextBox 5">
            <a:extLst>
              <a:ext uri="{FF2B5EF4-FFF2-40B4-BE49-F238E27FC236}">
                <a16:creationId xmlns:a16="http://schemas.microsoft.com/office/drawing/2014/main" id="{4FF4975D-B355-407A-8C80-6C4DB5DA2391}"/>
              </a:ext>
            </a:extLst>
          </p:cNvPr>
          <p:cNvSpPr txBox="1">
            <a:spLocks noChangeArrowheads="1"/>
          </p:cNvSpPr>
          <p:nvPr/>
        </p:nvSpPr>
        <p:spPr bwMode="auto">
          <a:xfrm>
            <a:off x="1381125" y="5470525"/>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Client</a:t>
            </a:r>
            <a:endParaRPr lang="sv-SE" altLang="sv-SE" sz="1800" b="1"/>
          </a:p>
        </p:txBody>
      </p:sp>
      <p:sp>
        <p:nvSpPr>
          <p:cNvPr id="95314" name="TextBox 136">
            <a:extLst>
              <a:ext uri="{FF2B5EF4-FFF2-40B4-BE49-F238E27FC236}">
                <a16:creationId xmlns:a16="http://schemas.microsoft.com/office/drawing/2014/main" id="{409BA605-B8A5-47EF-80F5-5D6C54ABE795}"/>
              </a:ext>
            </a:extLst>
          </p:cNvPr>
          <p:cNvSpPr txBox="1">
            <a:spLocks noChangeArrowheads="1"/>
          </p:cNvSpPr>
          <p:nvPr/>
        </p:nvSpPr>
        <p:spPr bwMode="auto">
          <a:xfrm>
            <a:off x="6434138" y="5470525"/>
            <a:ext cx="825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a:t>
            </a:r>
            <a:endParaRPr lang="sv-SE" altLang="sv-SE" sz="1800" b="1"/>
          </a:p>
        </p:txBody>
      </p:sp>
      <p:sp>
        <p:nvSpPr>
          <p:cNvPr id="95315" name="Rectangle 137">
            <a:extLst>
              <a:ext uri="{FF2B5EF4-FFF2-40B4-BE49-F238E27FC236}">
                <a16:creationId xmlns:a16="http://schemas.microsoft.com/office/drawing/2014/main" id="{54C0A0EA-9956-4EEB-AF99-D2EBA7D5EBEE}"/>
              </a:ext>
            </a:extLst>
          </p:cNvPr>
          <p:cNvSpPr>
            <a:spLocks noChangeArrowheads="1"/>
          </p:cNvSpPr>
          <p:nvPr/>
        </p:nvSpPr>
        <p:spPr bwMode="auto">
          <a:xfrm>
            <a:off x="6846888" y="1052513"/>
            <a:ext cx="206216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sp>
        <p:nvSpPr>
          <p:cNvPr id="95316" name="Oval 12">
            <a:extLst>
              <a:ext uri="{FF2B5EF4-FFF2-40B4-BE49-F238E27FC236}">
                <a16:creationId xmlns:a16="http://schemas.microsoft.com/office/drawing/2014/main" id="{4E5ADF9F-44AE-47A6-8D1B-B5673C612BD1}"/>
              </a:ext>
            </a:extLst>
          </p:cNvPr>
          <p:cNvSpPr>
            <a:spLocks noChangeArrowheads="1"/>
          </p:cNvSpPr>
          <p:nvPr/>
        </p:nvSpPr>
        <p:spPr bwMode="auto">
          <a:xfrm>
            <a:off x="179388" y="836613"/>
            <a:ext cx="7561262" cy="2736850"/>
          </a:xfrm>
          <a:prstGeom prst="ellipse">
            <a:avLst/>
          </a:prstGeom>
          <a:solidFill>
            <a:schemeClr val="accent1">
              <a:alpha val="20000"/>
            </a:schemeClr>
          </a:solidFill>
          <a:ln w="9525" algn="ctr">
            <a:solidFill>
              <a:schemeClr val="tx1"/>
            </a:solidFill>
            <a:round/>
            <a:headEnd/>
            <a:tailEnd/>
          </a:ln>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sp>
        <p:nvSpPr>
          <p:cNvPr id="95317" name="Title 1">
            <a:extLst>
              <a:ext uri="{FF2B5EF4-FFF2-40B4-BE49-F238E27FC236}">
                <a16:creationId xmlns:a16="http://schemas.microsoft.com/office/drawing/2014/main" id="{8A993A21-28CA-4AFA-ADEA-5565D4A3DA93}"/>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5318" name="Slide Number Placeholder 7">
            <a:extLst>
              <a:ext uri="{FF2B5EF4-FFF2-40B4-BE49-F238E27FC236}">
                <a16:creationId xmlns:a16="http://schemas.microsoft.com/office/drawing/2014/main" id="{CB46B927-F3EE-4398-AE31-FA5F3595EC5B}"/>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32</a:t>
            </a:fld>
            <a:endParaRPr lang="en-US" altLang="sv-SE" sz="14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0" descr="laptop.bmp">
            <a:extLst>
              <a:ext uri="{FF2B5EF4-FFF2-40B4-BE49-F238E27FC236}">
                <a16:creationId xmlns:a16="http://schemas.microsoft.com/office/drawing/2014/main" id="{B430F022-454A-4C88-9F72-1572BD0CA8C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8">
            <a:extLst>
              <a:ext uri="{FF2B5EF4-FFF2-40B4-BE49-F238E27FC236}">
                <a16:creationId xmlns:a16="http://schemas.microsoft.com/office/drawing/2014/main" id="{F5ED2311-60E4-4218-BFFE-E8A093AB2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0" name="Picture 8">
            <a:extLst>
              <a:ext uri="{FF2B5EF4-FFF2-40B4-BE49-F238E27FC236}">
                <a16:creationId xmlns:a16="http://schemas.microsoft.com/office/drawing/2014/main" id="{0F54B294-01F1-43AD-8355-88347DD0B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6261" name="Straight Arrow Connector 69">
            <a:extLst>
              <a:ext uri="{FF2B5EF4-FFF2-40B4-BE49-F238E27FC236}">
                <a16:creationId xmlns:a16="http://schemas.microsoft.com/office/drawing/2014/main" id="{217F88E4-7CFB-4F2D-8395-5DDFC84C6512}"/>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6262" name="Straight Arrow Connector 69">
            <a:extLst>
              <a:ext uri="{FF2B5EF4-FFF2-40B4-BE49-F238E27FC236}">
                <a16:creationId xmlns:a16="http://schemas.microsoft.com/office/drawing/2014/main" id="{817C6AC8-B8B3-4C53-9514-06783AAA74EB}"/>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pic>
        <p:nvPicPr>
          <p:cNvPr id="96263" name="Picture 2">
            <a:extLst>
              <a:ext uri="{FF2B5EF4-FFF2-40B4-BE49-F238E27FC236}">
                <a16:creationId xmlns:a16="http://schemas.microsoft.com/office/drawing/2014/main" id="{43E15EE4-4CF6-45A2-821E-2AB7C847B35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D50EB28-A6DC-40EB-A381-06FCE3D09186}"/>
              </a:ext>
            </a:extLst>
          </p:cNvPr>
          <p:cNvSpPr/>
          <p:nvPr/>
        </p:nvSpPr>
        <p:spPr bwMode="auto">
          <a:xfrm>
            <a:off x="2841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20" name="Rectangle 19">
            <a:extLst>
              <a:ext uri="{FF2B5EF4-FFF2-40B4-BE49-F238E27FC236}">
                <a16:creationId xmlns:a16="http://schemas.microsoft.com/office/drawing/2014/main" id="{05EC9D11-CD08-4BEE-B315-9668A0BB973F}"/>
              </a:ext>
            </a:extLst>
          </p:cNvPr>
          <p:cNvSpPr/>
          <p:nvPr/>
        </p:nvSpPr>
        <p:spPr bwMode="auto">
          <a:xfrm>
            <a:off x="28733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21" name="Rectangle 20">
            <a:extLst>
              <a:ext uri="{FF2B5EF4-FFF2-40B4-BE49-F238E27FC236}">
                <a16:creationId xmlns:a16="http://schemas.microsoft.com/office/drawing/2014/main" id="{84C74853-7BF0-4BF1-ACE5-6D06954B932E}"/>
              </a:ext>
            </a:extLst>
          </p:cNvPr>
          <p:cNvSpPr/>
          <p:nvPr/>
        </p:nvSpPr>
        <p:spPr bwMode="auto">
          <a:xfrm>
            <a:off x="2873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22" name="Rectangle 21">
            <a:extLst>
              <a:ext uri="{FF2B5EF4-FFF2-40B4-BE49-F238E27FC236}">
                <a16:creationId xmlns:a16="http://schemas.microsoft.com/office/drawing/2014/main" id="{FAF4B710-636E-41AF-B916-1F0DD5A77044}"/>
              </a:ext>
            </a:extLst>
          </p:cNvPr>
          <p:cNvSpPr/>
          <p:nvPr/>
        </p:nvSpPr>
        <p:spPr bwMode="auto">
          <a:xfrm>
            <a:off x="28892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23" name="Rectangle 22">
            <a:extLst>
              <a:ext uri="{FF2B5EF4-FFF2-40B4-BE49-F238E27FC236}">
                <a16:creationId xmlns:a16="http://schemas.microsoft.com/office/drawing/2014/main" id="{88EC0E3A-E24F-49DD-B4AB-B00D4586B1F8}"/>
              </a:ext>
            </a:extLst>
          </p:cNvPr>
          <p:cNvSpPr/>
          <p:nvPr/>
        </p:nvSpPr>
        <p:spPr bwMode="auto">
          <a:xfrm>
            <a:off x="727075"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24" name="Rectangle 23">
            <a:extLst>
              <a:ext uri="{FF2B5EF4-FFF2-40B4-BE49-F238E27FC236}">
                <a16:creationId xmlns:a16="http://schemas.microsoft.com/office/drawing/2014/main" id="{03C35A7C-BD18-4E25-9B19-45400E4DBDA5}"/>
              </a:ext>
            </a:extLst>
          </p:cNvPr>
          <p:cNvSpPr/>
          <p:nvPr/>
        </p:nvSpPr>
        <p:spPr bwMode="auto">
          <a:xfrm>
            <a:off x="7286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25" name="Rectangle 24">
            <a:extLst>
              <a:ext uri="{FF2B5EF4-FFF2-40B4-BE49-F238E27FC236}">
                <a16:creationId xmlns:a16="http://schemas.microsoft.com/office/drawing/2014/main" id="{D00BA83B-073E-4541-92D8-EE1F6B782FF7}"/>
              </a:ext>
            </a:extLst>
          </p:cNvPr>
          <p:cNvSpPr/>
          <p:nvPr/>
        </p:nvSpPr>
        <p:spPr bwMode="auto">
          <a:xfrm>
            <a:off x="7286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26" name="Rectangle 25">
            <a:extLst>
              <a:ext uri="{FF2B5EF4-FFF2-40B4-BE49-F238E27FC236}">
                <a16:creationId xmlns:a16="http://schemas.microsoft.com/office/drawing/2014/main" id="{1766AFC1-9BC5-4C85-AE71-A70DAE449573}"/>
              </a:ext>
            </a:extLst>
          </p:cNvPr>
          <p:cNvSpPr/>
          <p:nvPr/>
        </p:nvSpPr>
        <p:spPr bwMode="auto">
          <a:xfrm>
            <a:off x="7302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27" name="Rectangle 26">
            <a:extLst>
              <a:ext uri="{FF2B5EF4-FFF2-40B4-BE49-F238E27FC236}">
                <a16:creationId xmlns:a16="http://schemas.microsoft.com/office/drawing/2014/main" id="{81AF8635-C8FE-46B6-ABB5-ED88CE3974A6}"/>
              </a:ext>
            </a:extLst>
          </p:cNvPr>
          <p:cNvSpPr/>
          <p:nvPr/>
        </p:nvSpPr>
        <p:spPr bwMode="auto">
          <a:xfrm>
            <a:off x="1166813" y="43434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28" name="Rectangle 27">
            <a:extLst>
              <a:ext uri="{FF2B5EF4-FFF2-40B4-BE49-F238E27FC236}">
                <a16:creationId xmlns:a16="http://schemas.microsoft.com/office/drawing/2014/main" id="{9A3FF769-4CCC-4B75-A24B-05471865632F}"/>
              </a:ext>
            </a:extLst>
          </p:cNvPr>
          <p:cNvSpPr/>
          <p:nvPr/>
        </p:nvSpPr>
        <p:spPr bwMode="auto">
          <a:xfrm>
            <a:off x="116840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29" name="Rectangle 28">
            <a:extLst>
              <a:ext uri="{FF2B5EF4-FFF2-40B4-BE49-F238E27FC236}">
                <a16:creationId xmlns:a16="http://schemas.microsoft.com/office/drawing/2014/main" id="{734B975E-EFC1-45DF-9B4F-9F180232C6B2}"/>
              </a:ext>
            </a:extLst>
          </p:cNvPr>
          <p:cNvSpPr/>
          <p:nvPr/>
        </p:nvSpPr>
        <p:spPr bwMode="auto">
          <a:xfrm>
            <a:off x="116840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30" name="Rectangle 29">
            <a:extLst>
              <a:ext uri="{FF2B5EF4-FFF2-40B4-BE49-F238E27FC236}">
                <a16:creationId xmlns:a16="http://schemas.microsoft.com/office/drawing/2014/main" id="{A61B1337-B78C-4509-87A0-825DD4697E84}"/>
              </a:ext>
            </a:extLst>
          </p:cNvPr>
          <p:cNvSpPr/>
          <p:nvPr/>
        </p:nvSpPr>
        <p:spPr bwMode="auto">
          <a:xfrm>
            <a:off x="1169988"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31" name="Rectangle 30">
            <a:extLst>
              <a:ext uri="{FF2B5EF4-FFF2-40B4-BE49-F238E27FC236}">
                <a16:creationId xmlns:a16="http://schemas.microsoft.com/office/drawing/2014/main" id="{A6020A83-197B-474F-84C3-BD34B9DED6AE}"/>
              </a:ext>
            </a:extLst>
          </p:cNvPr>
          <p:cNvSpPr/>
          <p:nvPr/>
        </p:nvSpPr>
        <p:spPr bwMode="auto">
          <a:xfrm>
            <a:off x="16081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32" name="Rectangle 31">
            <a:extLst>
              <a:ext uri="{FF2B5EF4-FFF2-40B4-BE49-F238E27FC236}">
                <a16:creationId xmlns:a16="http://schemas.microsoft.com/office/drawing/2014/main" id="{B36976E0-535F-4C75-94A1-26E6AFC0EDED}"/>
              </a:ext>
            </a:extLst>
          </p:cNvPr>
          <p:cNvSpPr/>
          <p:nvPr/>
        </p:nvSpPr>
        <p:spPr bwMode="auto">
          <a:xfrm>
            <a:off x="1609725"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33" name="Rectangle 32">
            <a:extLst>
              <a:ext uri="{FF2B5EF4-FFF2-40B4-BE49-F238E27FC236}">
                <a16:creationId xmlns:a16="http://schemas.microsoft.com/office/drawing/2014/main" id="{A0219003-94D0-45E6-ADC7-66056A5BFE48}"/>
              </a:ext>
            </a:extLst>
          </p:cNvPr>
          <p:cNvSpPr/>
          <p:nvPr/>
        </p:nvSpPr>
        <p:spPr bwMode="auto">
          <a:xfrm>
            <a:off x="1611313" y="48768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34" name="Rectangle 33">
            <a:extLst>
              <a:ext uri="{FF2B5EF4-FFF2-40B4-BE49-F238E27FC236}">
                <a16:creationId xmlns:a16="http://schemas.microsoft.com/office/drawing/2014/main" id="{3621BA26-D6F5-4470-8D2D-420AA5D66F40}"/>
              </a:ext>
            </a:extLst>
          </p:cNvPr>
          <p:cNvSpPr/>
          <p:nvPr/>
        </p:nvSpPr>
        <p:spPr bwMode="auto">
          <a:xfrm>
            <a:off x="16113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39" name="Rectangle 38">
            <a:extLst>
              <a:ext uri="{FF2B5EF4-FFF2-40B4-BE49-F238E27FC236}">
                <a16:creationId xmlns:a16="http://schemas.microsoft.com/office/drawing/2014/main" id="{D4CBC333-F02B-46A0-99B3-140DE4FA6C54}"/>
              </a:ext>
            </a:extLst>
          </p:cNvPr>
          <p:cNvSpPr/>
          <p:nvPr/>
        </p:nvSpPr>
        <p:spPr bwMode="auto">
          <a:xfrm>
            <a:off x="204787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40" name="Rectangle 39">
            <a:extLst>
              <a:ext uri="{FF2B5EF4-FFF2-40B4-BE49-F238E27FC236}">
                <a16:creationId xmlns:a16="http://schemas.microsoft.com/office/drawing/2014/main" id="{B9E30202-5429-4C9F-86DB-82B191876E0B}"/>
              </a:ext>
            </a:extLst>
          </p:cNvPr>
          <p:cNvSpPr/>
          <p:nvPr/>
        </p:nvSpPr>
        <p:spPr bwMode="auto">
          <a:xfrm>
            <a:off x="20494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41" name="Rectangle 40">
            <a:extLst>
              <a:ext uri="{FF2B5EF4-FFF2-40B4-BE49-F238E27FC236}">
                <a16:creationId xmlns:a16="http://schemas.microsoft.com/office/drawing/2014/main" id="{FAC99C26-A690-4834-8992-34141F8C0B59}"/>
              </a:ext>
            </a:extLst>
          </p:cNvPr>
          <p:cNvSpPr/>
          <p:nvPr/>
        </p:nvSpPr>
        <p:spPr bwMode="auto">
          <a:xfrm>
            <a:off x="205105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42" name="Rectangle 41">
            <a:extLst>
              <a:ext uri="{FF2B5EF4-FFF2-40B4-BE49-F238E27FC236}">
                <a16:creationId xmlns:a16="http://schemas.microsoft.com/office/drawing/2014/main" id="{AAB05166-AE08-4BCA-B308-3B042FC86B2A}"/>
              </a:ext>
            </a:extLst>
          </p:cNvPr>
          <p:cNvSpPr/>
          <p:nvPr/>
        </p:nvSpPr>
        <p:spPr bwMode="auto">
          <a:xfrm>
            <a:off x="20510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43" name="Rectangle 42">
            <a:extLst>
              <a:ext uri="{FF2B5EF4-FFF2-40B4-BE49-F238E27FC236}">
                <a16:creationId xmlns:a16="http://schemas.microsoft.com/office/drawing/2014/main" id="{C6B88472-F303-44EC-AB7D-DF2C9D1C4C9E}"/>
              </a:ext>
            </a:extLst>
          </p:cNvPr>
          <p:cNvSpPr/>
          <p:nvPr/>
        </p:nvSpPr>
        <p:spPr bwMode="auto">
          <a:xfrm>
            <a:off x="2489200"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44" name="Rectangle 43">
            <a:extLst>
              <a:ext uri="{FF2B5EF4-FFF2-40B4-BE49-F238E27FC236}">
                <a16:creationId xmlns:a16="http://schemas.microsoft.com/office/drawing/2014/main" id="{868943B6-7E83-4464-ACFE-AD806E35536B}"/>
              </a:ext>
            </a:extLst>
          </p:cNvPr>
          <p:cNvSpPr/>
          <p:nvPr/>
        </p:nvSpPr>
        <p:spPr bwMode="auto">
          <a:xfrm>
            <a:off x="2490788" y="46085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45" name="Rectangle 44">
            <a:extLst>
              <a:ext uri="{FF2B5EF4-FFF2-40B4-BE49-F238E27FC236}">
                <a16:creationId xmlns:a16="http://schemas.microsoft.com/office/drawing/2014/main" id="{2D77AC51-D52B-44B8-9916-F89E9AC930D7}"/>
              </a:ext>
            </a:extLst>
          </p:cNvPr>
          <p:cNvSpPr/>
          <p:nvPr/>
        </p:nvSpPr>
        <p:spPr bwMode="auto">
          <a:xfrm>
            <a:off x="2490788" y="48752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46" name="Rectangle 45">
            <a:extLst>
              <a:ext uri="{FF2B5EF4-FFF2-40B4-BE49-F238E27FC236}">
                <a16:creationId xmlns:a16="http://schemas.microsoft.com/office/drawing/2014/main" id="{4000D521-99C6-4173-989E-61EF33E1BAF8}"/>
              </a:ext>
            </a:extLst>
          </p:cNvPr>
          <p:cNvSpPr/>
          <p:nvPr/>
        </p:nvSpPr>
        <p:spPr bwMode="auto">
          <a:xfrm>
            <a:off x="24923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47" name="Rectangle 46">
            <a:extLst>
              <a:ext uri="{FF2B5EF4-FFF2-40B4-BE49-F238E27FC236}">
                <a16:creationId xmlns:a16="http://schemas.microsoft.com/office/drawing/2014/main" id="{B7E551D6-C4FC-4BE3-A07D-977ACF3B5980}"/>
              </a:ext>
            </a:extLst>
          </p:cNvPr>
          <p:cNvSpPr/>
          <p:nvPr/>
        </p:nvSpPr>
        <p:spPr bwMode="auto">
          <a:xfrm>
            <a:off x="29289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48" name="Rectangle 47">
            <a:extLst>
              <a:ext uri="{FF2B5EF4-FFF2-40B4-BE49-F238E27FC236}">
                <a16:creationId xmlns:a16="http://schemas.microsoft.com/office/drawing/2014/main" id="{25E756A9-7667-47C1-BD2B-5C15E44909FC}"/>
              </a:ext>
            </a:extLst>
          </p:cNvPr>
          <p:cNvSpPr/>
          <p:nvPr/>
        </p:nvSpPr>
        <p:spPr bwMode="auto">
          <a:xfrm>
            <a:off x="2932113" y="46101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49" name="Rectangle 48">
            <a:extLst>
              <a:ext uri="{FF2B5EF4-FFF2-40B4-BE49-F238E27FC236}">
                <a16:creationId xmlns:a16="http://schemas.microsoft.com/office/drawing/2014/main" id="{57CDD8E3-2573-4BBE-AA55-310FFEDDB221}"/>
              </a:ext>
            </a:extLst>
          </p:cNvPr>
          <p:cNvSpPr/>
          <p:nvPr/>
        </p:nvSpPr>
        <p:spPr bwMode="auto">
          <a:xfrm>
            <a:off x="293211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50" name="Rectangle 49">
            <a:extLst>
              <a:ext uri="{FF2B5EF4-FFF2-40B4-BE49-F238E27FC236}">
                <a16:creationId xmlns:a16="http://schemas.microsoft.com/office/drawing/2014/main" id="{5B809EAE-B593-4D6A-9584-51A51B6DFBD4}"/>
              </a:ext>
            </a:extLst>
          </p:cNvPr>
          <p:cNvSpPr/>
          <p:nvPr/>
        </p:nvSpPr>
        <p:spPr bwMode="auto">
          <a:xfrm>
            <a:off x="29321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51" name="Rectangle 50">
            <a:extLst>
              <a:ext uri="{FF2B5EF4-FFF2-40B4-BE49-F238E27FC236}">
                <a16:creationId xmlns:a16="http://schemas.microsoft.com/office/drawing/2014/main" id="{D5A9614C-7AD9-498C-9DE7-A784AF08D2D9}"/>
              </a:ext>
            </a:extLst>
          </p:cNvPr>
          <p:cNvSpPr/>
          <p:nvPr/>
        </p:nvSpPr>
        <p:spPr bwMode="auto">
          <a:xfrm>
            <a:off x="352425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2" name="Rectangle 51">
            <a:extLst>
              <a:ext uri="{FF2B5EF4-FFF2-40B4-BE49-F238E27FC236}">
                <a16:creationId xmlns:a16="http://schemas.microsoft.com/office/drawing/2014/main" id="{50B2654A-33A7-4D67-9EE8-76AA53FE96A6}"/>
              </a:ext>
            </a:extLst>
          </p:cNvPr>
          <p:cNvSpPr/>
          <p:nvPr/>
        </p:nvSpPr>
        <p:spPr bwMode="auto">
          <a:xfrm>
            <a:off x="3525838" y="46148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3" name="Rectangle 52">
            <a:extLst>
              <a:ext uri="{FF2B5EF4-FFF2-40B4-BE49-F238E27FC236}">
                <a16:creationId xmlns:a16="http://schemas.microsoft.com/office/drawing/2014/main" id="{8C79B7A4-2BEC-44D4-B54C-79D422C41F1F}"/>
              </a:ext>
            </a:extLst>
          </p:cNvPr>
          <p:cNvSpPr/>
          <p:nvPr/>
        </p:nvSpPr>
        <p:spPr bwMode="auto">
          <a:xfrm>
            <a:off x="352742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4" name="Rectangle 53">
            <a:extLst>
              <a:ext uri="{FF2B5EF4-FFF2-40B4-BE49-F238E27FC236}">
                <a16:creationId xmlns:a16="http://schemas.microsoft.com/office/drawing/2014/main" id="{899B6582-9F8E-4F13-A7D3-A82AC1F27767}"/>
              </a:ext>
            </a:extLst>
          </p:cNvPr>
          <p:cNvSpPr/>
          <p:nvPr/>
        </p:nvSpPr>
        <p:spPr bwMode="auto">
          <a:xfrm>
            <a:off x="3527425"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9" name="Rectangle 58">
            <a:extLst>
              <a:ext uri="{FF2B5EF4-FFF2-40B4-BE49-F238E27FC236}">
                <a16:creationId xmlns:a16="http://schemas.microsoft.com/office/drawing/2014/main" id="{22001D8F-3CE8-4478-A6E3-A764F79ED971}"/>
              </a:ext>
            </a:extLst>
          </p:cNvPr>
          <p:cNvSpPr/>
          <p:nvPr/>
        </p:nvSpPr>
        <p:spPr bwMode="auto">
          <a:xfrm>
            <a:off x="3646488"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0" name="Rectangle 59">
            <a:extLst>
              <a:ext uri="{FF2B5EF4-FFF2-40B4-BE49-F238E27FC236}">
                <a16:creationId xmlns:a16="http://schemas.microsoft.com/office/drawing/2014/main" id="{6F2131C6-D733-4AFA-8196-5339F2A0A7F5}"/>
              </a:ext>
            </a:extLst>
          </p:cNvPr>
          <p:cNvSpPr/>
          <p:nvPr/>
        </p:nvSpPr>
        <p:spPr bwMode="auto">
          <a:xfrm>
            <a:off x="364966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1" name="Rectangle 60">
            <a:extLst>
              <a:ext uri="{FF2B5EF4-FFF2-40B4-BE49-F238E27FC236}">
                <a16:creationId xmlns:a16="http://schemas.microsoft.com/office/drawing/2014/main" id="{1293D406-DB34-44B0-A025-6C4CFDCC5C69}"/>
              </a:ext>
            </a:extLst>
          </p:cNvPr>
          <p:cNvSpPr/>
          <p:nvPr/>
        </p:nvSpPr>
        <p:spPr bwMode="auto">
          <a:xfrm>
            <a:off x="364966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2" name="Rectangle 61">
            <a:extLst>
              <a:ext uri="{FF2B5EF4-FFF2-40B4-BE49-F238E27FC236}">
                <a16:creationId xmlns:a16="http://schemas.microsoft.com/office/drawing/2014/main" id="{2DA62C14-9DE8-4AD2-ABE2-A86637A20FEF}"/>
              </a:ext>
            </a:extLst>
          </p:cNvPr>
          <p:cNvSpPr/>
          <p:nvPr/>
        </p:nvSpPr>
        <p:spPr bwMode="auto">
          <a:xfrm>
            <a:off x="3649663" y="51482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pic>
        <p:nvPicPr>
          <p:cNvPr id="96300" name="Picture 2">
            <a:extLst>
              <a:ext uri="{FF2B5EF4-FFF2-40B4-BE49-F238E27FC236}">
                <a16:creationId xmlns:a16="http://schemas.microsoft.com/office/drawing/2014/main" id="{AC8D2395-F426-4740-9FD6-2D94B602C35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3438" y="2867025"/>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C252198C-F852-4D74-8573-E025489C991B}"/>
              </a:ext>
            </a:extLst>
          </p:cNvPr>
          <p:cNvSpPr/>
          <p:nvPr/>
        </p:nvSpPr>
        <p:spPr bwMode="auto">
          <a:xfrm>
            <a:off x="474980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102" name="Rectangle 101">
            <a:extLst>
              <a:ext uri="{FF2B5EF4-FFF2-40B4-BE49-F238E27FC236}">
                <a16:creationId xmlns:a16="http://schemas.microsoft.com/office/drawing/2014/main" id="{C5B51065-5B9A-4E4A-8D9E-98AFD2365CF5}"/>
              </a:ext>
            </a:extLst>
          </p:cNvPr>
          <p:cNvSpPr/>
          <p:nvPr/>
        </p:nvSpPr>
        <p:spPr bwMode="auto">
          <a:xfrm>
            <a:off x="4751388"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103" name="Rectangle 102">
            <a:extLst>
              <a:ext uri="{FF2B5EF4-FFF2-40B4-BE49-F238E27FC236}">
                <a16:creationId xmlns:a16="http://schemas.microsoft.com/office/drawing/2014/main" id="{60D0916F-AB25-473E-A839-1939C60646E4}"/>
              </a:ext>
            </a:extLst>
          </p:cNvPr>
          <p:cNvSpPr/>
          <p:nvPr/>
        </p:nvSpPr>
        <p:spPr bwMode="auto">
          <a:xfrm>
            <a:off x="4752975" y="39544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104" name="Rectangle 103">
            <a:extLst>
              <a:ext uri="{FF2B5EF4-FFF2-40B4-BE49-F238E27FC236}">
                <a16:creationId xmlns:a16="http://schemas.microsoft.com/office/drawing/2014/main" id="{6509282F-883B-4DF0-8F5A-9191BB5D424D}"/>
              </a:ext>
            </a:extLst>
          </p:cNvPr>
          <p:cNvSpPr/>
          <p:nvPr/>
        </p:nvSpPr>
        <p:spPr bwMode="auto">
          <a:xfrm>
            <a:off x="475297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105" name="Rectangle 104">
            <a:extLst>
              <a:ext uri="{FF2B5EF4-FFF2-40B4-BE49-F238E27FC236}">
                <a16:creationId xmlns:a16="http://schemas.microsoft.com/office/drawing/2014/main" id="{2975F4BC-B679-47CC-B59A-A98E2119185E}"/>
              </a:ext>
            </a:extLst>
          </p:cNvPr>
          <p:cNvSpPr/>
          <p:nvPr/>
        </p:nvSpPr>
        <p:spPr bwMode="auto">
          <a:xfrm>
            <a:off x="51911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106" name="Rectangle 105">
            <a:extLst>
              <a:ext uri="{FF2B5EF4-FFF2-40B4-BE49-F238E27FC236}">
                <a16:creationId xmlns:a16="http://schemas.microsoft.com/office/drawing/2014/main" id="{054AD778-6155-4EDA-80D6-6C08B67B503C}"/>
              </a:ext>
            </a:extLst>
          </p:cNvPr>
          <p:cNvSpPr/>
          <p:nvPr/>
        </p:nvSpPr>
        <p:spPr bwMode="auto">
          <a:xfrm>
            <a:off x="519271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107" name="Rectangle 106">
            <a:extLst>
              <a:ext uri="{FF2B5EF4-FFF2-40B4-BE49-F238E27FC236}">
                <a16:creationId xmlns:a16="http://schemas.microsoft.com/office/drawing/2014/main" id="{BA84A369-1F1C-4407-9D85-5352F53DB7CE}"/>
              </a:ext>
            </a:extLst>
          </p:cNvPr>
          <p:cNvSpPr/>
          <p:nvPr/>
        </p:nvSpPr>
        <p:spPr bwMode="auto">
          <a:xfrm>
            <a:off x="51943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108" name="Rectangle 107">
            <a:extLst>
              <a:ext uri="{FF2B5EF4-FFF2-40B4-BE49-F238E27FC236}">
                <a16:creationId xmlns:a16="http://schemas.microsoft.com/office/drawing/2014/main" id="{9A875D3E-CB98-4380-8D4B-83CCB1A3E4FF}"/>
              </a:ext>
            </a:extLst>
          </p:cNvPr>
          <p:cNvSpPr/>
          <p:nvPr/>
        </p:nvSpPr>
        <p:spPr bwMode="auto">
          <a:xfrm>
            <a:off x="51943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109" name="Rectangle 108">
            <a:extLst>
              <a:ext uri="{FF2B5EF4-FFF2-40B4-BE49-F238E27FC236}">
                <a16:creationId xmlns:a16="http://schemas.microsoft.com/office/drawing/2014/main" id="{D640A17D-0A32-455B-8787-8B5DEB883853}"/>
              </a:ext>
            </a:extLst>
          </p:cNvPr>
          <p:cNvSpPr/>
          <p:nvPr/>
        </p:nvSpPr>
        <p:spPr bwMode="auto">
          <a:xfrm>
            <a:off x="5630863"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110" name="Rectangle 109">
            <a:extLst>
              <a:ext uri="{FF2B5EF4-FFF2-40B4-BE49-F238E27FC236}">
                <a16:creationId xmlns:a16="http://schemas.microsoft.com/office/drawing/2014/main" id="{210BA0AF-4F56-485B-A699-8D0223F36B3F}"/>
              </a:ext>
            </a:extLst>
          </p:cNvPr>
          <p:cNvSpPr/>
          <p:nvPr/>
        </p:nvSpPr>
        <p:spPr bwMode="auto">
          <a:xfrm>
            <a:off x="5632450"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111" name="Rectangle 110">
            <a:extLst>
              <a:ext uri="{FF2B5EF4-FFF2-40B4-BE49-F238E27FC236}">
                <a16:creationId xmlns:a16="http://schemas.microsoft.com/office/drawing/2014/main" id="{35B70116-92E5-4503-827E-239ECD877DF8}"/>
              </a:ext>
            </a:extLst>
          </p:cNvPr>
          <p:cNvSpPr/>
          <p:nvPr/>
        </p:nvSpPr>
        <p:spPr bwMode="auto">
          <a:xfrm>
            <a:off x="5634038"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112" name="Rectangle 111">
            <a:extLst>
              <a:ext uri="{FF2B5EF4-FFF2-40B4-BE49-F238E27FC236}">
                <a16:creationId xmlns:a16="http://schemas.microsoft.com/office/drawing/2014/main" id="{B6FA58DE-31BC-43DC-88A9-E8FF6C6B0FDD}"/>
              </a:ext>
            </a:extLst>
          </p:cNvPr>
          <p:cNvSpPr/>
          <p:nvPr/>
        </p:nvSpPr>
        <p:spPr bwMode="auto">
          <a:xfrm>
            <a:off x="5634038"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13" name="Rectangle 112">
            <a:extLst>
              <a:ext uri="{FF2B5EF4-FFF2-40B4-BE49-F238E27FC236}">
                <a16:creationId xmlns:a16="http://schemas.microsoft.com/office/drawing/2014/main" id="{EFB0509C-3BB5-4C2E-8F0F-AEE059A5620A}"/>
              </a:ext>
            </a:extLst>
          </p:cNvPr>
          <p:cNvSpPr/>
          <p:nvPr/>
        </p:nvSpPr>
        <p:spPr bwMode="auto">
          <a:xfrm>
            <a:off x="60721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14" name="Rectangle 113">
            <a:extLst>
              <a:ext uri="{FF2B5EF4-FFF2-40B4-BE49-F238E27FC236}">
                <a16:creationId xmlns:a16="http://schemas.microsoft.com/office/drawing/2014/main" id="{D2E26274-F0A0-48F6-B0A8-F1FB5436B08A}"/>
              </a:ext>
            </a:extLst>
          </p:cNvPr>
          <p:cNvSpPr/>
          <p:nvPr/>
        </p:nvSpPr>
        <p:spPr bwMode="auto">
          <a:xfrm>
            <a:off x="6075363" y="3687763"/>
            <a:ext cx="4270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15" name="Rectangle 114">
            <a:extLst>
              <a:ext uri="{FF2B5EF4-FFF2-40B4-BE49-F238E27FC236}">
                <a16:creationId xmlns:a16="http://schemas.microsoft.com/office/drawing/2014/main" id="{B4C734BF-A717-4D11-92D9-BD8CF227D96E}"/>
              </a:ext>
            </a:extLst>
          </p:cNvPr>
          <p:cNvSpPr/>
          <p:nvPr/>
        </p:nvSpPr>
        <p:spPr bwMode="auto">
          <a:xfrm>
            <a:off x="60753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16" name="Rectangle 115">
            <a:extLst>
              <a:ext uri="{FF2B5EF4-FFF2-40B4-BE49-F238E27FC236}">
                <a16:creationId xmlns:a16="http://schemas.microsoft.com/office/drawing/2014/main" id="{F5E17346-242D-4BC6-937B-23D5084E7A31}"/>
              </a:ext>
            </a:extLst>
          </p:cNvPr>
          <p:cNvSpPr/>
          <p:nvPr/>
        </p:nvSpPr>
        <p:spPr bwMode="auto">
          <a:xfrm>
            <a:off x="6075363"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17" name="Rectangle 116">
            <a:extLst>
              <a:ext uri="{FF2B5EF4-FFF2-40B4-BE49-F238E27FC236}">
                <a16:creationId xmlns:a16="http://schemas.microsoft.com/office/drawing/2014/main" id="{A8D28BBA-3C39-41BA-AD68-F7361C6AF23F}"/>
              </a:ext>
            </a:extLst>
          </p:cNvPr>
          <p:cNvSpPr/>
          <p:nvPr/>
        </p:nvSpPr>
        <p:spPr bwMode="auto">
          <a:xfrm>
            <a:off x="65119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18" name="Rectangle 117">
            <a:extLst>
              <a:ext uri="{FF2B5EF4-FFF2-40B4-BE49-F238E27FC236}">
                <a16:creationId xmlns:a16="http://schemas.microsoft.com/office/drawing/2014/main" id="{FAF2A8B0-B788-467C-A94B-6CFB79F13D05}"/>
              </a:ext>
            </a:extLst>
          </p:cNvPr>
          <p:cNvSpPr/>
          <p:nvPr/>
        </p:nvSpPr>
        <p:spPr bwMode="auto">
          <a:xfrm>
            <a:off x="6515100" y="36877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19" name="Rectangle 118">
            <a:extLst>
              <a:ext uri="{FF2B5EF4-FFF2-40B4-BE49-F238E27FC236}">
                <a16:creationId xmlns:a16="http://schemas.microsoft.com/office/drawing/2014/main" id="{5FBC85ED-8D63-48C9-AA72-A78BAB17760C}"/>
              </a:ext>
            </a:extLst>
          </p:cNvPr>
          <p:cNvSpPr/>
          <p:nvPr/>
        </p:nvSpPr>
        <p:spPr bwMode="auto">
          <a:xfrm>
            <a:off x="65151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20" name="Rectangle 119">
            <a:extLst>
              <a:ext uri="{FF2B5EF4-FFF2-40B4-BE49-F238E27FC236}">
                <a16:creationId xmlns:a16="http://schemas.microsoft.com/office/drawing/2014/main" id="{9C067C3D-EBC5-4CC8-BF04-1D42C1FC1190}"/>
              </a:ext>
            </a:extLst>
          </p:cNvPr>
          <p:cNvSpPr/>
          <p:nvPr/>
        </p:nvSpPr>
        <p:spPr bwMode="auto">
          <a:xfrm>
            <a:off x="65151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21" name="Rectangle 120">
            <a:extLst>
              <a:ext uri="{FF2B5EF4-FFF2-40B4-BE49-F238E27FC236}">
                <a16:creationId xmlns:a16="http://schemas.microsoft.com/office/drawing/2014/main" id="{2C066885-568F-4E4D-8CEC-6EB40EA08978}"/>
              </a:ext>
            </a:extLst>
          </p:cNvPr>
          <p:cNvSpPr/>
          <p:nvPr/>
        </p:nvSpPr>
        <p:spPr bwMode="auto">
          <a:xfrm>
            <a:off x="695325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22" name="Rectangle 121">
            <a:extLst>
              <a:ext uri="{FF2B5EF4-FFF2-40B4-BE49-F238E27FC236}">
                <a16:creationId xmlns:a16="http://schemas.microsoft.com/office/drawing/2014/main" id="{1EB8C52B-4C35-417F-A4F0-515A97F16402}"/>
              </a:ext>
            </a:extLst>
          </p:cNvPr>
          <p:cNvSpPr/>
          <p:nvPr/>
        </p:nvSpPr>
        <p:spPr bwMode="auto">
          <a:xfrm>
            <a:off x="6954838" y="36861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23" name="Rectangle 122">
            <a:extLst>
              <a:ext uri="{FF2B5EF4-FFF2-40B4-BE49-F238E27FC236}">
                <a16:creationId xmlns:a16="http://schemas.microsoft.com/office/drawing/2014/main" id="{01DBEFD6-33D6-48F3-A8F6-E3552A747D5D}"/>
              </a:ext>
            </a:extLst>
          </p:cNvPr>
          <p:cNvSpPr/>
          <p:nvPr/>
        </p:nvSpPr>
        <p:spPr bwMode="auto">
          <a:xfrm>
            <a:off x="6956425" y="39528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24" name="Rectangle 123">
            <a:extLst>
              <a:ext uri="{FF2B5EF4-FFF2-40B4-BE49-F238E27FC236}">
                <a16:creationId xmlns:a16="http://schemas.microsoft.com/office/drawing/2014/main" id="{EE4C0741-DF43-4B7E-B3EB-A830AA7FBC2B}"/>
              </a:ext>
            </a:extLst>
          </p:cNvPr>
          <p:cNvSpPr/>
          <p:nvPr/>
        </p:nvSpPr>
        <p:spPr bwMode="auto">
          <a:xfrm>
            <a:off x="695642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25" name="Rectangle 124">
            <a:extLst>
              <a:ext uri="{FF2B5EF4-FFF2-40B4-BE49-F238E27FC236}">
                <a16:creationId xmlns:a16="http://schemas.microsoft.com/office/drawing/2014/main" id="{CD8901E3-1C28-45E4-B055-9F8CF6F5B52A}"/>
              </a:ext>
            </a:extLst>
          </p:cNvPr>
          <p:cNvSpPr/>
          <p:nvPr/>
        </p:nvSpPr>
        <p:spPr bwMode="auto">
          <a:xfrm>
            <a:off x="73929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26" name="Rectangle 125">
            <a:extLst>
              <a:ext uri="{FF2B5EF4-FFF2-40B4-BE49-F238E27FC236}">
                <a16:creationId xmlns:a16="http://schemas.microsoft.com/office/drawing/2014/main" id="{3451AE5F-191D-4871-8F64-8D1D56593427}"/>
              </a:ext>
            </a:extLst>
          </p:cNvPr>
          <p:cNvSpPr/>
          <p:nvPr/>
        </p:nvSpPr>
        <p:spPr bwMode="auto">
          <a:xfrm>
            <a:off x="739616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27" name="Rectangle 126">
            <a:extLst>
              <a:ext uri="{FF2B5EF4-FFF2-40B4-BE49-F238E27FC236}">
                <a16:creationId xmlns:a16="http://schemas.microsoft.com/office/drawing/2014/main" id="{AB3CF948-68A6-4FF5-B56C-179028E30BFD}"/>
              </a:ext>
            </a:extLst>
          </p:cNvPr>
          <p:cNvSpPr/>
          <p:nvPr/>
        </p:nvSpPr>
        <p:spPr bwMode="auto">
          <a:xfrm>
            <a:off x="73961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28" name="Rectangle 127">
            <a:extLst>
              <a:ext uri="{FF2B5EF4-FFF2-40B4-BE49-F238E27FC236}">
                <a16:creationId xmlns:a16="http://schemas.microsoft.com/office/drawing/2014/main" id="{53089501-92CF-4774-B1B9-EA32E5231AF9}"/>
              </a:ext>
            </a:extLst>
          </p:cNvPr>
          <p:cNvSpPr/>
          <p:nvPr/>
        </p:nvSpPr>
        <p:spPr bwMode="auto">
          <a:xfrm>
            <a:off x="7397750" y="42211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29" name="Rectangle 128">
            <a:extLst>
              <a:ext uri="{FF2B5EF4-FFF2-40B4-BE49-F238E27FC236}">
                <a16:creationId xmlns:a16="http://schemas.microsoft.com/office/drawing/2014/main" id="{5E67D9CF-D204-4CD0-99B7-1816B88482E8}"/>
              </a:ext>
            </a:extLst>
          </p:cNvPr>
          <p:cNvSpPr/>
          <p:nvPr/>
        </p:nvSpPr>
        <p:spPr bwMode="auto">
          <a:xfrm>
            <a:off x="7988300" y="34258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0" name="Rectangle 129">
            <a:extLst>
              <a:ext uri="{FF2B5EF4-FFF2-40B4-BE49-F238E27FC236}">
                <a16:creationId xmlns:a16="http://schemas.microsoft.com/office/drawing/2014/main" id="{ADD9498B-F516-417F-95FC-F19C09BCA10F}"/>
              </a:ext>
            </a:extLst>
          </p:cNvPr>
          <p:cNvSpPr/>
          <p:nvPr/>
        </p:nvSpPr>
        <p:spPr bwMode="auto">
          <a:xfrm>
            <a:off x="7991475"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1" name="Rectangle 130">
            <a:extLst>
              <a:ext uri="{FF2B5EF4-FFF2-40B4-BE49-F238E27FC236}">
                <a16:creationId xmlns:a16="http://schemas.microsoft.com/office/drawing/2014/main" id="{C1DCB856-178F-48F7-B254-32E767D3D524}"/>
              </a:ext>
            </a:extLst>
          </p:cNvPr>
          <p:cNvSpPr/>
          <p:nvPr/>
        </p:nvSpPr>
        <p:spPr bwMode="auto">
          <a:xfrm>
            <a:off x="7991475"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2" name="Rectangle 131">
            <a:extLst>
              <a:ext uri="{FF2B5EF4-FFF2-40B4-BE49-F238E27FC236}">
                <a16:creationId xmlns:a16="http://schemas.microsoft.com/office/drawing/2014/main" id="{96BDEF92-3C67-4859-939C-F42E400A962A}"/>
              </a:ext>
            </a:extLst>
          </p:cNvPr>
          <p:cNvSpPr/>
          <p:nvPr/>
        </p:nvSpPr>
        <p:spPr bwMode="auto">
          <a:xfrm>
            <a:off x="7991475" y="4225925"/>
            <a:ext cx="1095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3" name="Rectangle 132">
            <a:extLst>
              <a:ext uri="{FF2B5EF4-FFF2-40B4-BE49-F238E27FC236}">
                <a16:creationId xmlns:a16="http://schemas.microsoft.com/office/drawing/2014/main" id="{8C4BC674-4ACF-4B99-B8BB-572CA7B09CCB}"/>
              </a:ext>
            </a:extLst>
          </p:cNvPr>
          <p:cNvSpPr/>
          <p:nvPr/>
        </p:nvSpPr>
        <p:spPr bwMode="auto">
          <a:xfrm>
            <a:off x="8110538" y="3425825"/>
            <a:ext cx="1095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4" name="Rectangle 133">
            <a:extLst>
              <a:ext uri="{FF2B5EF4-FFF2-40B4-BE49-F238E27FC236}">
                <a16:creationId xmlns:a16="http://schemas.microsoft.com/office/drawing/2014/main" id="{69EB8262-5DE3-413A-BCC6-B5731403655F}"/>
              </a:ext>
            </a:extLst>
          </p:cNvPr>
          <p:cNvSpPr/>
          <p:nvPr/>
        </p:nvSpPr>
        <p:spPr bwMode="auto">
          <a:xfrm>
            <a:off x="8113713"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5" name="Rectangle 134">
            <a:extLst>
              <a:ext uri="{FF2B5EF4-FFF2-40B4-BE49-F238E27FC236}">
                <a16:creationId xmlns:a16="http://schemas.microsoft.com/office/drawing/2014/main" id="{9BB97AB7-5F99-4EF1-A368-ECAD6E6983B3}"/>
              </a:ext>
            </a:extLst>
          </p:cNvPr>
          <p:cNvSpPr/>
          <p:nvPr/>
        </p:nvSpPr>
        <p:spPr bwMode="auto">
          <a:xfrm>
            <a:off x="8113713"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6" name="Rectangle 135">
            <a:extLst>
              <a:ext uri="{FF2B5EF4-FFF2-40B4-BE49-F238E27FC236}">
                <a16:creationId xmlns:a16="http://schemas.microsoft.com/office/drawing/2014/main" id="{24AE883A-3439-4FA3-B8DE-8DFC080591D0}"/>
              </a:ext>
            </a:extLst>
          </p:cNvPr>
          <p:cNvSpPr/>
          <p:nvPr/>
        </p:nvSpPr>
        <p:spPr bwMode="auto">
          <a:xfrm>
            <a:off x="8115300" y="42259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6337" name="TextBox 5">
            <a:extLst>
              <a:ext uri="{FF2B5EF4-FFF2-40B4-BE49-F238E27FC236}">
                <a16:creationId xmlns:a16="http://schemas.microsoft.com/office/drawing/2014/main" id="{9D350E1A-69C6-450D-883C-8268EC0EEEAB}"/>
              </a:ext>
            </a:extLst>
          </p:cNvPr>
          <p:cNvSpPr txBox="1">
            <a:spLocks noChangeArrowheads="1"/>
          </p:cNvSpPr>
          <p:nvPr/>
        </p:nvSpPr>
        <p:spPr bwMode="auto">
          <a:xfrm>
            <a:off x="1465263" y="5445125"/>
            <a:ext cx="1019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Client 1</a:t>
            </a:r>
            <a:endParaRPr lang="sv-SE" altLang="sv-SE" sz="1800" b="1"/>
          </a:p>
        </p:txBody>
      </p:sp>
      <p:sp>
        <p:nvSpPr>
          <p:cNvPr id="96338" name="TextBox 136">
            <a:extLst>
              <a:ext uri="{FF2B5EF4-FFF2-40B4-BE49-F238E27FC236}">
                <a16:creationId xmlns:a16="http://schemas.microsoft.com/office/drawing/2014/main" id="{4A47FE97-76EE-4410-B6E0-FD31CC44D9D4}"/>
              </a:ext>
            </a:extLst>
          </p:cNvPr>
          <p:cNvSpPr txBox="1">
            <a:spLocks noChangeArrowheads="1"/>
          </p:cNvSpPr>
          <p:nvPr/>
        </p:nvSpPr>
        <p:spPr bwMode="auto">
          <a:xfrm>
            <a:off x="6227763" y="45085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before</a:t>
            </a:r>
            <a:endParaRPr lang="sv-SE" altLang="sv-SE" sz="1800" b="1"/>
          </a:p>
        </p:txBody>
      </p:sp>
      <p:sp>
        <p:nvSpPr>
          <p:cNvPr id="96339" name="Rectangle 137">
            <a:extLst>
              <a:ext uri="{FF2B5EF4-FFF2-40B4-BE49-F238E27FC236}">
                <a16:creationId xmlns:a16="http://schemas.microsoft.com/office/drawing/2014/main" id="{EDC4FC6D-08DD-4442-89A1-F6004F604284}"/>
              </a:ext>
            </a:extLst>
          </p:cNvPr>
          <p:cNvSpPr>
            <a:spLocks noChangeArrowheads="1"/>
          </p:cNvSpPr>
          <p:nvPr/>
        </p:nvSpPr>
        <p:spPr bwMode="auto">
          <a:xfrm>
            <a:off x="6802438" y="1052513"/>
            <a:ext cx="210661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pic>
        <p:nvPicPr>
          <p:cNvPr id="96340" name="Picture 2">
            <a:extLst>
              <a:ext uri="{FF2B5EF4-FFF2-40B4-BE49-F238E27FC236}">
                <a16:creationId xmlns:a16="http://schemas.microsoft.com/office/drawing/2014/main" id="{3D5A66A2-275E-4E07-997E-EDAB5713BE0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4833938"/>
            <a:ext cx="4316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9AD9C931-A44D-439D-897D-A4670A4B6A01}"/>
              </a:ext>
            </a:extLst>
          </p:cNvPr>
          <p:cNvSpPr/>
          <p:nvPr/>
        </p:nvSpPr>
        <p:spPr bwMode="auto">
          <a:xfrm>
            <a:off x="475456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89" name="Rectangle 88">
            <a:extLst>
              <a:ext uri="{FF2B5EF4-FFF2-40B4-BE49-F238E27FC236}">
                <a16:creationId xmlns:a16="http://schemas.microsoft.com/office/drawing/2014/main" id="{8904CA68-2022-4A54-94A2-9A04917D10A8}"/>
              </a:ext>
            </a:extLst>
          </p:cNvPr>
          <p:cNvSpPr/>
          <p:nvPr/>
        </p:nvSpPr>
        <p:spPr bwMode="auto">
          <a:xfrm>
            <a:off x="475615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90" name="Rectangle 89">
            <a:extLst>
              <a:ext uri="{FF2B5EF4-FFF2-40B4-BE49-F238E27FC236}">
                <a16:creationId xmlns:a16="http://schemas.microsoft.com/office/drawing/2014/main" id="{C26B1CE4-D8DA-48AD-9CAE-B9D0CCAFB344}"/>
              </a:ext>
            </a:extLst>
          </p:cNvPr>
          <p:cNvSpPr/>
          <p:nvPr/>
        </p:nvSpPr>
        <p:spPr bwMode="auto">
          <a:xfrm>
            <a:off x="4757738" y="59213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1" name="Rectangle 90">
            <a:extLst>
              <a:ext uri="{FF2B5EF4-FFF2-40B4-BE49-F238E27FC236}">
                <a16:creationId xmlns:a16="http://schemas.microsoft.com/office/drawing/2014/main" id="{B41C01AE-9088-4149-8BEF-E6B19F49E5B0}"/>
              </a:ext>
            </a:extLst>
          </p:cNvPr>
          <p:cNvSpPr/>
          <p:nvPr/>
        </p:nvSpPr>
        <p:spPr bwMode="auto">
          <a:xfrm>
            <a:off x="475773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92" name="Rectangle 91">
            <a:extLst>
              <a:ext uri="{FF2B5EF4-FFF2-40B4-BE49-F238E27FC236}">
                <a16:creationId xmlns:a16="http://schemas.microsoft.com/office/drawing/2014/main" id="{D053256D-5873-45E3-9CA4-67507630A515}"/>
              </a:ext>
            </a:extLst>
          </p:cNvPr>
          <p:cNvSpPr/>
          <p:nvPr/>
        </p:nvSpPr>
        <p:spPr bwMode="auto">
          <a:xfrm>
            <a:off x="51958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93" name="Rectangle 92">
            <a:extLst>
              <a:ext uri="{FF2B5EF4-FFF2-40B4-BE49-F238E27FC236}">
                <a16:creationId xmlns:a16="http://schemas.microsoft.com/office/drawing/2014/main" id="{D558D2DB-EA1A-4C15-9C7C-C378846D9B0E}"/>
              </a:ext>
            </a:extLst>
          </p:cNvPr>
          <p:cNvSpPr/>
          <p:nvPr/>
        </p:nvSpPr>
        <p:spPr bwMode="auto">
          <a:xfrm>
            <a:off x="519747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94" name="Rectangle 93">
            <a:extLst>
              <a:ext uri="{FF2B5EF4-FFF2-40B4-BE49-F238E27FC236}">
                <a16:creationId xmlns:a16="http://schemas.microsoft.com/office/drawing/2014/main" id="{A002299B-0227-4FE7-B352-76A67BD9DE6A}"/>
              </a:ext>
            </a:extLst>
          </p:cNvPr>
          <p:cNvSpPr/>
          <p:nvPr/>
        </p:nvSpPr>
        <p:spPr bwMode="auto">
          <a:xfrm>
            <a:off x="51990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95" name="Rectangle 94">
            <a:extLst>
              <a:ext uri="{FF2B5EF4-FFF2-40B4-BE49-F238E27FC236}">
                <a16:creationId xmlns:a16="http://schemas.microsoft.com/office/drawing/2014/main" id="{C9C756A0-B2AD-42DA-8B93-6A75AA89B7A9}"/>
              </a:ext>
            </a:extLst>
          </p:cNvPr>
          <p:cNvSpPr/>
          <p:nvPr/>
        </p:nvSpPr>
        <p:spPr bwMode="auto">
          <a:xfrm>
            <a:off x="51990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96" name="Rectangle 95">
            <a:extLst>
              <a:ext uri="{FF2B5EF4-FFF2-40B4-BE49-F238E27FC236}">
                <a16:creationId xmlns:a16="http://schemas.microsoft.com/office/drawing/2014/main" id="{36B3C074-2675-455D-9151-85D60D11D337}"/>
              </a:ext>
            </a:extLst>
          </p:cNvPr>
          <p:cNvSpPr/>
          <p:nvPr/>
        </p:nvSpPr>
        <p:spPr bwMode="auto">
          <a:xfrm>
            <a:off x="5635625"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97" name="Rectangle 96">
            <a:extLst>
              <a:ext uri="{FF2B5EF4-FFF2-40B4-BE49-F238E27FC236}">
                <a16:creationId xmlns:a16="http://schemas.microsoft.com/office/drawing/2014/main" id="{AFC46087-832D-4B3D-B3CD-D47291D9F5B8}"/>
              </a:ext>
            </a:extLst>
          </p:cNvPr>
          <p:cNvSpPr/>
          <p:nvPr/>
        </p:nvSpPr>
        <p:spPr bwMode="auto">
          <a:xfrm>
            <a:off x="5637213"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98" name="Rectangle 97">
            <a:extLst>
              <a:ext uri="{FF2B5EF4-FFF2-40B4-BE49-F238E27FC236}">
                <a16:creationId xmlns:a16="http://schemas.microsoft.com/office/drawing/2014/main" id="{16E6601C-9CD7-4E58-A9AE-C22FDF8D5280}"/>
              </a:ext>
            </a:extLst>
          </p:cNvPr>
          <p:cNvSpPr/>
          <p:nvPr/>
        </p:nvSpPr>
        <p:spPr bwMode="auto">
          <a:xfrm>
            <a:off x="5638800"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99" name="Rectangle 98">
            <a:extLst>
              <a:ext uri="{FF2B5EF4-FFF2-40B4-BE49-F238E27FC236}">
                <a16:creationId xmlns:a16="http://schemas.microsoft.com/office/drawing/2014/main" id="{171CEBF4-3CEA-47B1-BA14-13AD7B90C8CA}"/>
              </a:ext>
            </a:extLst>
          </p:cNvPr>
          <p:cNvSpPr/>
          <p:nvPr/>
        </p:nvSpPr>
        <p:spPr bwMode="auto">
          <a:xfrm>
            <a:off x="5638800"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39" name="Rectangle 138">
            <a:extLst>
              <a:ext uri="{FF2B5EF4-FFF2-40B4-BE49-F238E27FC236}">
                <a16:creationId xmlns:a16="http://schemas.microsoft.com/office/drawing/2014/main" id="{788A3254-B57E-44F6-BEDE-04CE26B47302}"/>
              </a:ext>
            </a:extLst>
          </p:cNvPr>
          <p:cNvSpPr/>
          <p:nvPr/>
        </p:nvSpPr>
        <p:spPr bwMode="auto">
          <a:xfrm>
            <a:off x="60769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40" name="Rectangle 139">
            <a:extLst>
              <a:ext uri="{FF2B5EF4-FFF2-40B4-BE49-F238E27FC236}">
                <a16:creationId xmlns:a16="http://schemas.microsoft.com/office/drawing/2014/main" id="{892689B4-E035-4812-8259-B218E23F081C}"/>
              </a:ext>
            </a:extLst>
          </p:cNvPr>
          <p:cNvSpPr/>
          <p:nvPr/>
        </p:nvSpPr>
        <p:spPr bwMode="auto">
          <a:xfrm>
            <a:off x="6080125" y="5654675"/>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41" name="Rectangle 140">
            <a:extLst>
              <a:ext uri="{FF2B5EF4-FFF2-40B4-BE49-F238E27FC236}">
                <a16:creationId xmlns:a16="http://schemas.microsoft.com/office/drawing/2014/main" id="{0BBBC7A2-C555-463E-B9B2-AB2D208A0220}"/>
              </a:ext>
            </a:extLst>
          </p:cNvPr>
          <p:cNvSpPr/>
          <p:nvPr/>
        </p:nvSpPr>
        <p:spPr bwMode="auto">
          <a:xfrm>
            <a:off x="60801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42" name="Rectangle 141">
            <a:extLst>
              <a:ext uri="{FF2B5EF4-FFF2-40B4-BE49-F238E27FC236}">
                <a16:creationId xmlns:a16="http://schemas.microsoft.com/office/drawing/2014/main" id="{AF8A3C17-0749-455B-922F-7A8BA6D46A93}"/>
              </a:ext>
            </a:extLst>
          </p:cNvPr>
          <p:cNvSpPr/>
          <p:nvPr/>
        </p:nvSpPr>
        <p:spPr bwMode="auto">
          <a:xfrm>
            <a:off x="6080125"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43" name="Rectangle 142">
            <a:extLst>
              <a:ext uri="{FF2B5EF4-FFF2-40B4-BE49-F238E27FC236}">
                <a16:creationId xmlns:a16="http://schemas.microsoft.com/office/drawing/2014/main" id="{597D2E20-A223-470E-9431-CC0777FA7F56}"/>
              </a:ext>
            </a:extLst>
          </p:cNvPr>
          <p:cNvSpPr/>
          <p:nvPr/>
        </p:nvSpPr>
        <p:spPr bwMode="auto">
          <a:xfrm>
            <a:off x="65166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44" name="Rectangle 143">
            <a:extLst>
              <a:ext uri="{FF2B5EF4-FFF2-40B4-BE49-F238E27FC236}">
                <a16:creationId xmlns:a16="http://schemas.microsoft.com/office/drawing/2014/main" id="{8673F752-226B-43A4-A21B-23576C818E32}"/>
              </a:ext>
            </a:extLst>
          </p:cNvPr>
          <p:cNvSpPr/>
          <p:nvPr/>
        </p:nvSpPr>
        <p:spPr bwMode="auto">
          <a:xfrm>
            <a:off x="6519863" y="56546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45" name="Rectangle 144">
            <a:extLst>
              <a:ext uri="{FF2B5EF4-FFF2-40B4-BE49-F238E27FC236}">
                <a16:creationId xmlns:a16="http://schemas.microsoft.com/office/drawing/2014/main" id="{0D797057-30FF-4174-A8AF-951C2FCBBB65}"/>
              </a:ext>
            </a:extLst>
          </p:cNvPr>
          <p:cNvSpPr/>
          <p:nvPr/>
        </p:nvSpPr>
        <p:spPr bwMode="auto">
          <a:xfrm>
            <a:off x="65198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46" name="Rectangle 145">
            <a:extLst>
              <a:ext uri="{FF2B5EF4-FFF2-40B4-BE49-F238E27FC236}">
                <a16:creationId xmlns:a16="http://schemas.microsoft.com/office/drawing/2014/main" id="{DC49404A-B127-47D5-B45B-9FA3313CFEA1}"/>
              </a:ext>
            </a:extLst>
          </p:cNvPr>
          <p:cNvSpPr/>
          <p:nvPr/>
        </p:nvSpPr>
        <p:spPr bwMode="auto">
          <a:xfrm>
            <a:off x="65198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47" name="Rectangle 146">
            <a:extLst>
              <a:ext uri="{FF2B5EF4-FFF2-40B4-BE49-F238E27FC236}">
                <a16:creationId xmlns:a16="http://schemas.microsoft.com/office/drawing/2014/main" id="{13CC076C-AEE0-49FC-81B4-451F5F56208C}"/>
              </a:ext>
            </a:extLst>
          </p:cNvPr>
          <p:cNvSpPr/>
          <p:nvPr/>
        </p:nvSpPr>
        <p:spPr bwMode="auto">
          <a:xfrm>
            <a:off x="695801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48" name="Rectangle 147">
            <a:extLst>
              <a:ext uri="{FF2B5EF4-FFF2-40B4-BE49-F238E27FC236}">
                <a16:creationId xmlns:a16="http://schemas.microsoft.com/office/drawing/2014/main" id="{5282978C-DBD2-4162-AC42-2B48DF7ACBF6}"/>
              </a:ext>
            </a:extLst>
          </p:cNvPr>
          <p:cNvSpPr/>
          <p:nvPr/>
        </p:nvSpPr>
        <p:spPr bwMode="auto">
          <a:xfrm>
            <a:off x="695960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49" name="Rectangle 148">
            <a:extLst>
              <a:ext uri="{FF2B5EF4-FFF2-40B4-BE49-F238E27FC236}">
                <a16:creationId xmlns:a16="http://schemas.microsoft.com/office/drawing/2014/main" id="{AB1B48B1-D658-4DBA-BD52-0C3F8302AB11}"/>
              </a:ext>
            </a:extLst>
          </p:cNvPr>
          <p:cNvSpPr/>
          <p:nvPr/>
        </p:nvSpPr>
        <p:spPr bwMode="auto">
          <a:xfrm>
            <a:off x="6961188"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50" name="Rectangle 149">
            <a:extLst>
              <a:ext uri="{FF2B5EF4-FFF2-40B4-BE49-F238E27FC236}">
                <a16:creationId xmlns:a16="http://schemas.microsoft.com/office/drawing/2014/main" id="{9684EBCF-C9CA-4026-A21E-50BCD591BDB0}"/>
              </a:ext>
            </a:extLst>
          </p:cNvPr>
          <p:cNvSpPr/>
          <p:nvPr/>
        </p:nvSpPr>
        <p:spPr bwMode="auto">
          <a:xfrm>
            <a:off x="696118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51" name="Rectangle 150">
            <a:extLst>
              <a:ext uri="{FF2B5EF4-FFF2-40B4-BE49-F238E27FC236}">
                <a16:creationId xmlns:a16="http://schemas.microsoft.com/office/drawing/2014/main" id="{26672B1D-E7E0-47CF-8EF6-5B5FEF2CD73F}"/>
              </a:ext>
            </a:extLst>
          </p:cNvPr>
          <p:cNvSpPr/>
          <p:nvPr/>
        </p:nvSpPr>
        <p:spPr bwMode="auto">
          <a:xfrm>
            <a:off x="73977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52" name="Rectangle 151">
            <a:extLst>
              <a:ext uri="{FF2B5EF4-FFF2-40B4-BE49-F238E27FC236}">
                <a16:creationId xmlns:a16="http://schemas.microsoft.com/office/drawing/2014/main" id="{20BBC5BA-D641-4BB1-A62E-23C9631ED1B9}"/>
              </a:ext>
            </a:extLst>
          </p:cNvPr>
          <p:cNvSpPr/>
          <p:nvPr/>
        </p:nvSpPr>
        <p:spPr bwMode="auto">
          <a:xfrm>
            <a:off x="740092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53" name="Rectangle 152">
            <a:extLst>
              <a:ext uri="{FF2B5EF4-FFF2-40B4-BE49-F238E27FC236}">
                <a16:creationId xmlns:a16="http://schemas.microsoft.com/office/drawing/2014/main" id="{790803B5-4FB0-4A3F-A9E7-4B8EA65BFC7B}"/>
              </a:ext>
            </a:extLst>
          </p:cNvPr>
          <p:cNvSpPr/>
          <p:nvPr/>
        </p:nvSpPr>
        <p:spPr bwMode="auto">
          <a:xfrm>
            <a:off x="74009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54" name="Rectangle 153">
            <a:extLst>
              <a:ext uri="{FF2B5EF4-FFF2-40B4-BE49-F238E27FC236}">
                <a16:creationId xmlns:a16="http://schemas.microsoft.com/office/drawing/2014/main" id="{FC17769E-D091-4336-A5A6-DD61FED10555}"/>
              </a:ext>
            </a:extLst>
          </p:cNvPr>
          <p:cNvSpPr/>
          <p:nvPr/>
        </p:nvSpPr>
        <p:spPr bwMode="auto">
          <a:xfrm>
            <a:off x="7402513" y="61880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55" name="Rectangle 154">
            <a:extLst>
              <a:ext uri="{FF2B5EF4-FFF2-40B4-BE49-F238E27FC236}">
                <a16:creationId xmlns:a16="http://schemas.microsoft.com/office/drawing/2014/main" id="{16E3BADF-AAB4-4D44-B561-F4C4778A54A4}"/>
              </a:ext>
            </a:extLst>
          </p:cNvPr>
          <p:cNvSpPr/>
          <p:nvPr/>
        </p:nvSpPr>
        <p:spPr bwMode="auto">
          <a:xfrm>
            <a:off x="7993063"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6" name="Rectangle 155">
            <a:extLst>
              <a:ext uri="{FF2B5EF4-FFF2-40B4-BE49-F238E27FC236}">
                <a16:creationId xmlns:a16="http://schemas.microsoft.com/office/drawing/2014/main" id="{ADC42CB0-D33E-46EC-8FC4-9C0CC7F43C5F}"/>
              </a:ext>
            </a:extLst>
          </p:cNvPr>
          <p:cNvSpPr/>
          <p:nvPr/>
        </p:nvSpPr>
        <p:spPr bwMode="auto">
          <a:xfrm>
            <a:off x="7996238"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7" name="Rectangle 156">
            <a:extLst>
              <a:ext uri="{FF2B5EF4-FFF2-40B4-BE49-F238E27FC236}">
                <a16:creationId xmlns:a16="http://schemas.microsoft.com/office/drawing/2014/main" id="{4A9D8D76-A77A-4B24-8697-13909A388698}"/>
              </a:ext>
            </a:extLst>
          </p:cNvPr>
          <p:cNvSpPr/>
          <p:nvPr/>
        </p:nvSpPr>
        <p:spPr bwMode="auto">
          <a:xfrm>
            <a:off x="7996238"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8" name="Rectangle 157">
            <a:extLst>
              <a:ext uri="{FF2B5EF4-FFF2-40B4-BE49-F238E27FC236}">
                <a16:creationId xmlns:a16="http://schemas.microsoft.com/office/drawing/2014/main" id="{F9269D05-D9E2-415F-9558-7DC0E2A9D5CC}"/>
              </a:ext>
            </a:extLst>
          </p:cNvPr>
          <p:cNvSpPr/>
          <p:nvPr/>
        </p:nvSpPr>
        <p:spPr bwMode="auto">
          <a:xfrm>
            <a:off x="7996238" y="6192838"/>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9" name="Rectangle 158">
            <a:extLst>
              <a:ext uri="{FF2B5EF4-FFF2-40B4-BE49-F238E27FC236}">
                <a16:creationId xmlns:a16="http://schemas.microsoft.com/office/drawing/2014/main" id="{8516F63A-2025-4C60-854A-3C27A071B459}"/>
              </a:ext>
            </a:extLst>
          </p:cNvPr>
          <p:cNvSpPr/>
          <p:nvPr/>
        </p:nvSpPr>
        <p:spPr bwMode="auto">
          <a:xfrm>
            <a:off x="8115300"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0" name="Rectangle 159">
            <a:extLst>
              <a:ext uri="{FF2B5EF4-FFF2-40B4-BE49-F238E27FC236}">
                <a16:creationId xmlns:a16="http://schemas.microsoft.com/office/drawing/2014/main" id="{B028A218-9FA2-4B23-8E1D-26AB95C52EEE}"/>
              </a:ext>
            </a:extLst>
          </p:cNvPr>
          <p:cNvSpPr/>
          <p:nvPr/>
        </p:nvSpPr>
        <p:spPr bwMode="auto">
          <a:xfrm>
            <a:off x="8118475"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1" name="Rectangle 160">
            <a:extLst>
              <a:ext uri="{FF2B5EF4-FFF2-40B4-BE49-F238E27FC236}">
                <a16:creationId xmlns:a16="http://schemas.microsoft.com/office/drawing/2014/main" id="{1DDCBAE4-7E0B-48B5-A006-325990781814}"/>
              </a:ext>
            </a:extLst>
          </p:cNvPr>
          <p:cNvSpPr/>
          <p:nvPr/>
        </p:nvSpPr>
        <p:spPr bwMode="auto">
          <a:xfrm>
            <a:off x="8118475"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2" name="Rectangle 161">
            <a:extLst>
              <a:ext uri="{FF2B5EF4-FFF2-40B4-BE49-F238E27FC236}">
                <a16:creationId xmlns:a16="http://schemas.microsoft.com/office/drawing/2014/main" id="{7516E5C1-80F9-4515-BB99-3898BCDF5DAE}"/>
              </a:ext>
            </a:extLst>
          </p:cNvPr>
          <p:cNvSpPr/>
          <p:nvPr/>
        </p:nvSpPr>
        <p:spPr bwMode="auto">
          <a:xfrm>
            <a:off x="8120063" y="61928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6377" name="TextBox 162">
            <a:extLst>
              <a:ext uri="{FF2B5EF4-FFF2-40B4-BE49-F238E27FC236}">
                <a16:creationId xmlns:a16="http://schemas.microsoft.com/office/drawing/2014/main" id="{C57A7B2A-8C3D-4E9D-B422-10890E6F8BFC}"/>
              </a:ext>
            </a:extLst>
          </p:cNvPr>
          <p:cNvSpPr txBox="1">
            <a:spLocks noChangeArrowheads="1"/>
          </p:cNvSpPr>
          <p:nvPr/>
        </p:nvSpPr>
        <p:spPr bwMode="auto">
          <a:xfrm>
            <a:off x="6232525" y="64531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after</a:t>
            </a:r>
            <a:endParaRPr lang="sv-SE" altLang="sv-SE" sz="1800" b="1"/>
          </a:p>
        </p:txBody>
      </p:sp>
      <p:sp>
        <p:nvSpPr>
          <p:cNvPr id="96378" name="Title 1">
            <a:extLst>
              <a:ext uri="{FF2B5EF4-FFF2-40B4-BE49-F238E27FC236}">
                <a16:creationId xmlns:a16="http://schemas.microsoft.com/office/drawing/2014/main" id="{E5860D57-293E-499F-8B62-16CC479F519A}"/>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6379" name="Slide Number Placeholder 7">
            <a:extLst>
              <a:ext uri="{FF2B5EF4-FFF2-40B4-BE49-F238E27FC236}">
                <a16:creationId xmlns:a16="http://schemas.microsoft.com/office/drawing/2014/main" id="{6DA3A997-620D-4C8E-A778-9A4A824CB906}"/>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33</a:t>
            </a:fld>
            <a:endParaRPr lang="en-US" altLang="sv-SE" sz="140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0" descr="laptop.bmp">
            <a:extLst>
              <a:ext uri="{FF2B5EF4-FFF2-40B4-BE49-F238E27FC236}">
                <a16:creationId xmlns:a16="http://schemas.microsoft.com/office/drawing/2014/main" id="{63C68950-11B0-429C-9328-73DECECDB9E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8">
            <a:extLst>
              <a:ext uri="{FF2B5EF4-FFF2-40B4-BE49-F238E27FC236}">
                <a16:creationId xmlns:a16="http://schemas.microsoft.com/office/drawing/2014/main" id="{3753AFED-9946-4A17-9918-69CD78BB7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4" name="Picture 8">
            <a:extLst>
              <a:ext uri="{FF2B5EF4-FFF2-40B4-BE49-F238E27FC236}">
                <a16:creationId xmlns:a16="http://schemas.microsoft.com/office/drawing/2014/main" id="{337D070F-25CF-48DA-B4EA-889E71455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7285" name="Straight Arrow Connector 69">
            <a:extLst>
              <a:ext uri="{FF2B5EF4-FFF2-40B4-BE49-F238E27FC236}">
                <a16:creationId xmlns:a16="http://schemas.microsoft.com/office/drawing/2014/main" id="{5D27C634-6B9E-4D38-B65F-9B993C81CE21}"/>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7286" name="Straight Arrow Connector 69">
            <a:extLst>
              <a:ext uri="{FF2B5EF4-FFF2-40B4-BE49-F238E27FC236}">
                <a16:creationId xmlns:a16="http://schemas.microsoft.com/office/drawing/2014/main" id="{4ABBA164-323E-4C33-BD6D-7D1D88A459A0}"/>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pic>
        <p:nvPicPr>
          <p:cNvPr id="97287" name="Picture 2">
            <a:extLst>
              <a:ext uri="{FF2B5EF4-FFF2-40B4-BE49-F238E27FC236}">
                <a16:creationId xmlns:a16="http://schemas.microsoft.com/office/drawing/2014/main" id="{B05B49E8-04CF-45B2-AC10-8C25B049619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D775263-0CF7-47D6-9FA9-B01C4E03531F}"/>
              </a:ext>
            </a:extLst>
          </p:cNvPr>
          <p:cNvSpPr/>
          <p:nvPr/>
        </p:nvSpPr>
        <p:spPr bwMode="auto">
          <a:xfrm>
            <a:off x="2841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20" name="Rectangle 19">
            <a:extLst>
              <a:ext uri="{FF2B5EF4-FFF2-40B4-BE49-F238E27FC236}">
                <a16:creationId xmlns:a16="http://schemas.microsoft.com/office/drawing/2014/main" id="{DFEF8519-48B8-454E-9E89-C0A14347B584}"/>
              </a:ext>
            </a:extLst>
          </p:cNvPr>
          <p:cNvSpPr/>
          <p:nvPr/>
        </p:nvSpPr>
        <p:spPr bwMode="auto">
          <a:xfrm>
            <a:off x="28733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21" name="Rectangle 20">
            <a:extLst>
              <a:ext uri="{FF2B5EF4-FFF2-40B4-BE49-F238E27FC236}">
                <a16:creationId xmlns:a16="http://schemas.microsoft.com/office/drawing/2014/main" id="{AD684FA5-38BA-40EE-91F2-5B874C2B33A1}"/>
              </a:ext>
            </a:extLst>
          </p:cNvPr>
          <p:cNvSpPr/>
          <p:nvPr/>
        </p:nvSpPr>
        <p:spPr bwMode="auto">
          <a:xfrm>
            <a:off x="2873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7291" name="Rectangle 21">
            <a:extLst>
              <a:ext uri="{FF2B5EF4-FFF2-40B4-BE49-F238E27FC236}">
                <a16:creationId xmlns:a16="http://schemas.microsoft.com/office/drawing/2014/main" id="{1CE019D3-EFB7-459A-9A7C-387843B92C5A}"/>
              </a:ext>
            </a:extLst>
          </p:cNvPr>
          <p:cNvSpPr>
            <a:spLocks noChangeArrowheads="1"/>
          </p:cNvSpPr>
          <p:nvPr/>
        </p:nvSpPr>
        <p:spPr bwMode="auto">
          <a:xfrm>
            <a:off x="288925" y="5143500"/>
            <a:ext cx="428625" cy="255588"/>
          </a:xfrm>
          <a:prstGeom prst="rect">
            <a:avLst/>
          </a:prstGeom>
          <a:solidFill>
            <a:srgbClr val="FF000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23" name="Rectangle 22">
            <a:extLst>
              <a:ext uri="{FF2B5EF4-FFF2-40B4-BE49-F238E27FC236}">
                <a16:creationId xmlns:a16="http://schemas.microsoft.com/office/drawing/2014/main" id="{EDC696AB-5A1E-4EFB-8DF6-86BDD62F9A6A}"/>
              </a:ext>
            </a:extLst>
          </p:cNvPr>
          <p:cNvSpPr/>
          <p:nvPr/>
        </p:nvSpPr>
        <p:spPr bwMode="auto">
          <a:xfrm>
            <a:off x="727075"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24" name="Rectangle 23">
            <a:extLst>
              <a:ext uri="{FF2B5EF4-FFF2-40B4-BE49-F238E27FC236}">
                <a16:creationId xmlns:a16="http://schemas.microsoft.com/office/drawing/2014/main" id="{D5F90825-3633-478E-861A-7BB7D44B42B8}"/>
              </a:ext>
            </a:extLst>
          </p:cNvPr>
          <p:cNvSpPr/>
          <p:nvPr/>
        </p:nvSpPr>
        <p:spPr bwMode="auto">
          <a:xfrm>
            <a:off x="7286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25" name="Rectangle 24">
            <a:extLst>
              <a:ext uri="{FF2B5EF4-FFF2-40B4-BE49-F238E27FC236}">
                <a16:creationId xmlns:a16="http://schemas.microsoft.com/office/drawing/2014/main" id="{565C915F-CE30-41F1-8D0C-EA368CD32BF5}"/>
              </a:ext>
            </a:extLst>
          </p:cNvPr>
          <p:cNvSpPr/>
          <p:nvPr/>
        </p:nvSpPr>
        <p:spPr bwMode="auto">
          <a:xfrm>
            <a:off x="7286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26" name="Rectangle 25">
            <a:extLst>
              <a:ext uri="{FF2B5EF4-FFF2-40B4-BE49-F238E27FC236}">
                <a16:creationId xmlns:a16="http://schemas.microsoft.com/office/drawing/2014/main" id="{8A25A456-F0AE-4AC9-AE9B-D843FA43F002}"/>
              </a:ext>
            </a:extLst>
          </p:cNvPr>
          <p:cNvSpPr/>
          <p:nvPr/>
        </p:nvSpPr>
        <p:spPr bwMode="auto">
          <a:xfrm>
            <a:off x="730250" y="51435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27" name="Rectangle 26">
            <a:extLst>
              <a:ext uri="{FF2B5EF4-FFF2-40B4-BE49-F238E27FC236}">
                <a16:creationId xmlns:a16="http://schemas.microsoft.com/office/drawing/2014/main" id="{43FED0A5-5F2D-487C-BDB2-382F6C143A1E}"/>
              </a:ext>
            </a:extLst>
          </p:cNvPr>
          <p:cNvSpPr/>
          <p:nvPr/>
        </p:nvSpPr>
        <p:spPr bwMode="auto">
          <a:xfrm>
            <a:off x="1166813" y="43434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28" name="Rectangle 27">
            <a:extLst>
              <a:ext uri="{FF2B5EF4-FFF2-40B4-BE49-F238E27FC236}">
                <a16:creationId xmlns:a16="http://schemas.microsoft.com/office/drawing/2014/main" id="{E3AD5A6F-033C-4015-9713-67F2ACEEFE50}"/>
              </a:ext>
            </a:extLst>
          </p:cNvPr>
          <p:cNvSpPr/>
          <p:nvPr/>
        </p:nvSpPr>
        <p:spPr bwMode="auto">
          <a:xfrm>
            <a:off x="116840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29" name="Rectangle 28">
            <a:extLst>
              <a:ext uri="{FF2B5EF4-FFF2-40B4-BE49-F238E27FC236}">
                <a16:creationId xmlns:a16="http://schemas.microsoft.com/office/drawing/2014/main" id="{2DB8B289-972C-40BC-B6BA-9B1BC26A89A5}"/>
              </a:ext>
            </a:extLst>
          </p:cNvPr>
          <p:cNvSpPr/>
          <p:nvPr/>
        </p:nvSpPr>
        <p:spPr bwMode="auto">
          <a:xfrm>
            <a:off x="1168400" y="48768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30" name="Rectangle 29">
            <a:extLst>
              <a:ext uri="{FF2B5EF4-FFF2-40B4-BE49-F238E27FC236}">
                <a16:creationId xmlns:a16="http://schemas.microsoft.com/office/drawing/2014/main" id="{2F12F1F9-C7EC-47C9-87BE-5706DAFE47C4}"/>
              </a:ext>
            </a:extLst>
          </p:cNvPr>
          <p:cNvSpPr/>
          <p:nvPr/>
        </p:nvSpPr>
        <p:spPr bwMode="auto">
          <a:xfrm>
            <a:off x="1169988"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31" name="Rectangle 30">
            <a:extLst>
              <a:ext uri="{FF2B5EF4-FFF2-40B4-BE49-F238E27FC236}">
                <a16:creationId xmlns:a16="http://schemas.microsoft.com/office/drawing/2014/main" id="{7B9320AA-6818-4EC5-8B48-51750C35E846}"/>
              </a:ext>
            </a:extLst>
          </p:cNvPr>
          <p:cNvSpPr/>
          <p:nvPr/>
        </p:nvSpPr>
        <p:spPr bwMode="auto">
          <a:xfrm>
            <a:off x="16081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32" name="Rectangle 31">
            <a:extLst>
              <a:ext uri="{FF2B5EF4-FFF2-40B4-BE49-F238E27FC236}">
                <a16:creationId xmlns:a16="http://schemas.microsoft.com/office/drawing/2014/main" id="{31062395-0EAD-4365-BC31-8C2E1362A46C}"/>
              </a:ext>
            </a:extLst>
          </p:cNvPr>
          <p:cNvSpPr/>
          <p:nvPr/>
        </p:nvSpPr>
        <p:spPr bwMode="auto">
          <a:xfrm>
            <a:off x="1609725"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33" name="Rectangle 32">
            <a:extLst>
              <a:ext uri="{FF2B5EF4-FFF2-40B4-BE49-F238E27FC236}">
                <a16:creationId xmlns:a16="http://schemas.microsoft.com/office/drawing/2014/main" id="{C3B932D7-6DBA-45CA-869D-6C4FDC995B01}"/>
              </a:ext>
            </a:extLst>
          </p:cNvPr>
          <p:cNvSpPr/>
          <p:nvPr/>
        </p:nvSpPr>
        <p:spPr bwMode="auto">
          <a:xfrm>
            <a:off x="1611313" y="4876800"/>
            <a:ext cx="427037"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34" name="Rectangle 33">
            <a:extLst>
              <a:ext uri="{FF2B5EF4-FFF2-40B4-BE49-F238E27FC236}">
                <a16:creationId xmlns:a16="http://schemas.microsoft.com/office/drawing/2014/main" id="{0E17F72F-8AAB-4425-9B6F-968A467ACD96}"/>
              </a:ext>
            </a:extLst>
          </p:cNvPr>
          <p:cNvSpPr/>
          <p:nvPr/>
        </p:nvSpPr>
        <p:spPr bwMode="auto">
          <a:xfrm>
            <a:off x="16113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39" name="Rectangle 38">
            <a:extLst>
              <a:ext uri="{FF2B5EF4-FFF2-40B4-BE49-F238E27FC236}">
                <a16:creationId xmlns:a16="http://schemas.microsoft.com/office/drawing/2014/main" id="{D33D106E-9946-4ABB-9E4B-5E5E36C5D42E}"/>
              </a:ext>
            </a:extLst>
          </p:cNvPr>
          <p:cNvSpPr/>
          <p:nvPr/>
        </p:nvSpPr>
        <p:spPr bwMode="auto">
          <a:xfrm>
            <a:off x="204787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40" name="Rectangle 39">
            <a:extLst>
              <a:ext uri="{FF2B5EF4-FFF2-40B4-BE49-F238E27FC236}">
                <a16:creationId xmlns:a16="http://schemas.microsoft.com/office/drawing/2014/main" id="{44CFECED-AE6B-42A7-B1D5-CAF43A2C8865}"/>
              </a:ext>
            </a:extLst>
          </p:cNvPr>
          <p:cNvSpPr/>
          <p:nvPr/>
        </p:nvSpPr>
        <p:spPr bwMode="auto">
          <a:xfrm>
            <a:off x="2049463" y="46101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41" name="Rectangle 40">
            <a:extLst>
              <a:ext uri="{FF2B5EF4-FFF2-40B4-BE49-F238E27FC236}">
                <a16:creationId xmlns:a16="http://schemas.microsoft.com/office/drawing/2014/main" id="{9C4DEAB0-E2A8-465A-B99C-0C60524F7058}"/>
              </a:ext>
            </a:extLst>
          </p:cNvPr>
          <p:cNvSpPr/>
          <p:nvPr/>
        </p:nvSpPr>
        <p:spPr bwMode="auto">
          <a:xfrm>
            <a:off x="205105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42" name="Rectangle 41">
            <a:extLst>
              <a:ext uri="{FF2B5EF4-FFF2-40B4-BE49-F238E27FC236}">
                <a16:creationId xmlns:a16="http://schemas.microsoft.com/office/drawing/2014/main" id="{A167C061-9CA1-4AC6-BBE9-EC059456A2A1}"/>
              </a:ext>
            </a:extLst>
          </p:cNvPr>
          <p:cNvSpPr/>
          <p:nvPr/>
        </p:nvSpPr>
        <p:spPr bwMode="auto">
          <a:xfrm>
            <a:off x="20510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43" name="Rectangle 42">
            <a:extLst>
              <a:ext uri="{FF2B5EF4-FFF2-40B4-BE49-F238E27FC236}">
                <a16:creationId xmlns:a16="http://schemas.microsoft.com/office/drawing/2014/main" id="{BA8651B5-4A3C-4A6E-B591-F3F9FE63A1E3}"/>
              </a:ext>
            </a:extLst>
          </p:cNvPr>
          <p:cNvSpPr/>
          <p:nvPr/>
        </p:nvSpPr>
        <p:spPr bwMode="auto">
          <a:xfrm>
            <a:off x="2489200"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44" name="Rectangle 43">
            <a:extLst>
              <a:ext uri="{FF2B5EF4-FFF2-40B4-BE49-F238E27FC236}">
                <a16:creationId xmlns:a16="http://schemas.microsoft.com/office/drawing/2014/main" id="{65F9DE1F-FB78-4D86-BF46-DE9B67BE617F}"/>
              </a:ext>
            </a:extLst>
          </p:cNvPr>
          <p:cNvSpPr/>
          <p:nvPr/>
        </p:nvSpPr>
        <p:spPr bwMode="auto">
          <a:xfrm>
            <a:off x="2490788" y="4608513"/>
            <a:ext cx="428625" cy="255587"/>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45" name="Rectangle 44">
            <a:extLst>
              <a:ext uri="{FF2B5EF4-FFF2-40B4-BE49-F238E27FC236}">
                <a16:creationId xmlns:a16="http://schemas.microsoft.com/office/drawing/2014/main" id="{A5313B6D-E4DA-4725-B114-4AA2D1C51DC2}"/>
              </a:ext>
            </a:extLst>
          </p:cNvPr>
          <p:cNvSpPr/>
          <p:nvPr/>
        </p:nvSpPr>
        <p:spPr bwMode="auto">
          <a:xfrm>
            <a:off x="2490788" y="48752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46" name="Rectangle 45">
            <a:extLst>
              <a:ext uri="{FF2B5EF4-FFF2-40B4-BE49-F238E27FC236}">
                <a16:creationId xmlns:a16="http://schemas.microsoft.com/office/drawing/2014/main" id="{5CF4D93E-7599-4F76-8400-9428B613ECAA}"/>
              </a:ext>
            </a:extLst>
          </p:cNvPr>
          <p:cNvSpPr/>
          <p:nvPr/>
        </p:nvSpPr>
        <p:spPr bwMode="auto">
          <a:xfrm>
            <a:off x="24923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47" name="Rectangle 46">
            <a:extLst>
              <a:ext uri="{FF2B5EF4-FFF2-40B4-BE49-F238E27FC236}">
                <a16:creationId xmlns:a16="http://schemas.microsoft.com/office/drawing/2014/main" id="{1673093C-60BF-48E9-ABE3-328D50F5D9DB}"/>
              </a:ext>
            </a:extLst>
          </p:cNvPr>
          <p:cNvSpPr/>
          <p:nvPr/>
        </p:nvSpPr>
        <p:spPr bwMode="auto">
          <a:xfrm>
            <a:off x="29289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48" name="Rectangle 47">
            <a:extLst>
              <a:ext uri="{FF2B5EF4-FFF2-40B4-BE49-F238E27FC236}">
                <a16:creationId xmlns:a16="http://schemas.microsoft.com/office/drawing/2014/main" id="{63E731D6-C1CE-4D69-8CC6-A86E5F291410}"/>
              </a:ext>
            </a:extLst>
          </p:cNvPr>
          <p:cNvSpPr/>
          <p:nvPr/>
        </p:nvSpPr>
        <p:spPr bwMode="auto">
          <a:xfrm>
            <a:off x="2932113" y="4610100"/>
            <a:ext cx="427037"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49" name="Rectangle 48">
            <a:extLst>
              <a:ext uri="{FF2B5EF4-FFF2-40B4-BE49-F238E27FC236}">
                <a16:creationId xmlns:a16="http://schemas.microsoft.com/office/drawing/2014/main" id="{B3F3C69D-1195-42CF-ABCB-C1F289752199}"/>
              </a:ext>
            </a:extLst>
          </p:cNvPr>
          <p:cNvSpPr/>
          <p:nvPr/>
        </p:nvSpPr>
        <p:spPr bwMode="auto">
          <a:xfrm>
            <a:off x="293211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50" name="Rectangle 49">
            <a:extLst>
              <a:ext uri="{FF2B5EF4-FFF2-40B4-BE49-F238E27FC236}">
                <a16:creationId xmlns:a16="http://schemas.microsoft.com/office/drawing/2014/main" id="{291883FF-3EF1-484E-8BD0-0786FDB73711}"/>
              </a:ext>
            </a:extLst>
          </p:cNvPr>
          <p:cNvSpPr/>
          <p:nvPr/>
        </p:nvSpPr>
        <p:spPr bwMode="auto">
          <a:xfrm>
            <a:off x="29321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51" name="Rectangle 50">
            <a:extLst>
              <a:ext uri="{FF2B5EF4-FFF2-40B4-BE49-F238E27FC236}">
                <a16:creationId xmlns:a16="http://schemas.microsoft.com/office/drawing/2014/main" id="{1C45183B-6601-4BCC-ABA5-97419209A7C3}"/>
              </a:ext>
            </a:extLst>
          </p:cNvPr>
          <p:cNvSpPr/>
          <p:nvPr/>
        </p:nvSpPr>
        <p:spPr bwMode="auto">
          <a:xfrm>
            <a:off x="352425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2" name="Rectangle 51">
            <a:extLst>
              <a:ext uri="{FF2B5EF4-FFF2-40B4-BE49-F238E27FC236}">
                <a16:creationId xmlns:a16="http://schemas.microsoft.com/office/drawing/2014/main" id="{5F90E68D-C91B-43F6-926F-4B1AA45CD747}"/>
              </a:ext>
            </a:extLst>
          </p:cNvPr>
          <p:cNvSpPr/>
          <p:nvPr/>
        </p:nvSpPr>
        <p:spPr bwMode="auto">
          <a:xfrm>
            <a:off x="3525838" y="46148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3" name="Rectangle 52">
            <a:extLst>
              <a:ext uri="{FF2B5EF4-FFF2-40B4-BE49-F238E27FC236}">
                <a16:creationId xmlns:a16="http://schemas.microsoft.com/office/drawing/2014/main" id="{A59EE4A0-9B3B-4E26-8DBE-94D3CBB86E84}"/>
              </a:ext>
            </a:extLst>
          </p:cNvPr>
          <p:cNvSpPr/>
          <p:nvPr/>
        </p:nvSpPr>
        <p:spPr bwMode="auto">
          <a:xfrm>
            <a:off x="352742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4" name="Rectangle 53">
            <a:extLst>
              <a:ext uri="{FF2B5EF4-FFF2-40B4-BE49-F238E27FC236}">
                <a16:creationId xmlns:a16="http://schemas.microsoft.com/office/drawing/2014/main" id="{620D3C81-38F8-4FDB-9498-2FA8FBC0F0F1}"/>
              </a:ext>
            </a:extLst>
          </p:cNvPr>
          <p:cNvSpPr/>
          <p:nvPr/>
        </p:nvSpPr>
        <p:spPr bwMode="auto">
          <a:xfrm>
            <a:off x="3527425"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9" name="Rectangle 58">
            <a:extLst>
              <a:ext uri="{FF2B5EF4-FFF2-40B4-BE49-F238E27FC236}">
                <a16:creationId xmlns:a16="http://schemas.microsoft.com/office/drawing/2014/main" id="{52F55F75-7BFD-40BF-BF69-F80272CADEC5}"/>
              </a:ext>
            </a:extLst>
          </p:cNvPr>
          <p:cNvSpPr/>
          <p:nvPr/>
        </p:nvSpPr>
        <p:spPr bwMode="auto">
          <a:xfrm>
            <a:off x="3646488"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0" name="Rectangle 59">
            <a:extLst>
              <a:ext uri="{FF2B5EF4-FFF2-40B4-BE49-F238E27FC236}">
                <a16:creationId xmlns:a16="http://schemas.microsoft.com/office/drawing/2014/main" id="{4E9215AF-1731-4AC0-8A77-978AF4CDD907}"/>
              </a:ext>
            </a:extLst>
          </p:cNvPr>
          <p:cNvSpPr/>
          <p:nvPr/>
        </p:nvSpPr>
        <p:spPr bwMode="auto">
          <a:xfrm>
            <a:off x="364966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1" name="Rectangle 60">
            <a:extLst>
              <a:ext uri="{FF2B5EF4-FFF2-40B4-BE49-F238E27FC236}">
                <a16:creationId xmlns:a16="http://schemas.microsoft.com/office/drawing/2014/main" id="{0D9D2802-0132-4D62-AC34-5D848475364E}"/>
              </a:ext>
            </a:extLst>
          </p:cNvPr>
          <p:cNvSpPr/>
          <p:nvPr/>
        </p:nvSpPr>
        <p:spPr bwMode="auto">
          <a:xfrm>
            <a:off x="364966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2" name="Rectangle 61">
            <a:extLst>
              <a:ext uri="{FF2B5EF4-FFF2-40B4-BE49-F238E27FC236}">
                <a16:creationId xmlns:a16="http://schemas.microsoft.com/office/drawing/2014/main" id="{688990F7-645F-41D1-94A9-918592D275E0}"/>
              </a:ext>
            </a:extLst>
          </p:cNvPr>
          <p:cNvSpPr/>
          <p:nvPr/>
        </p:nvSpPr>
        <p:spPr bwMode="auto">
          <a:xfrm>
            <a:off x="3649663" y="51482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pic>
        <p:nvPicPr>
          <p:cNvPr id="97324" name="Picture 2">
            <a:extLst>
              <a:ext uri="{FF2B5EF4-FFF2-40B4-BE49-F238E27FC236}">
                <a16:creationId xmlns:a16="http://schemas.microsoft.com/office/drawing/2014/main" id="{A4EE7D06-A834-4D86-8C7E-06BECA2E04F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3438" y="2867025"/>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A2C0EE24-D64D-4E68-9B5B-E09CF9B1266C}"/>
              </a:ext>
            </a:extLst>
          </p:cNvPr>
          <p:cNvSpPr/>
          <p:nvPr/>
        </p:nvSpPr>
        <p:spPr bwMode="auto">
          <a:xfrm>
            <a:off x="474980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102" name="Rectangle 101">
            <a:extLst>
              <a:ext uri="{FF2B5EF4-FFF2-40B4-BE49-F238E27FC236}">
                <a16:creationId xmlns:a16="http://schemas.microsoft.com/office/drawing/2014/main" id="{82AA8C90-BC12-4C8E-BAEF-5FA58AE7CEA5}"/>
              </a:ext>
            </a:extLst>
          </p:cNvPr>
          <p:cNvSpPr/>
          <p:nvPr/>
        </p:nvSpPr>
        <p:spPr bwMode="auto">
          <a:xfrm>
            <a:off x="4751388"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103" name="Rectangle 102">
            <a:extLst>
              <a:ext uri="{FF2B5EF4-FFF2-40B4-BE49-F238E27FC236}">
                <a16:creationId xmlns:a16="http://schemas.microsoft.com/office/drawing/2014/main" id="{FF99B1D3-92F1-4B5D-9705-E63771AD3121}"/>
              </a:ext>
            </a:extLst>
          </p:cNvPr>
          <p:cNvSpPr/>
          <p:nvPr/>
        </p:nvSpPr>
        <p:spPr bwMode="auto">
          <a:xfrm>
            <a:off x="4752975" y="39544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104" name="Rectangle 103">
            <a:extLst>
              <a:ext uri="{FF2B5EF4-FFF2-40B4-BE49-F238E27FC236}">
                <a16:creationId xmlns:a16="http://schemas.microsoft.com/office/drawing/2014/main" id="{C030B547-EDB5-4DE4-AA1C-AA442EE7D60A}"/>
              </a:ext>
            </a:extLst>
          </p:cNvPr>
          <p:cNvSpPr/>
          <p:nvPr/>
        </p:nvSpPr>
        <p:spPr bwMode="auto">
          <a:xfrm>
            <a:off x="475297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105" name="Rectangle 104">
            <a:extLst>
              <a:ext uri="{FF2B5EF4-FFF2-40B4-BE49-F238E27FC236}">
                <a16:creationId xmlns:a16="http://schemas.microsoft.com/office/drawing/2014/main" id="{77A989C6-BBCB-4FD0-B178-EDE192C5AFEA}"/>
              </a:ext>
            </a:extLst>
          </p:cNvPr>
          <p:cNvSpPr/>
          <p:nvPr/>
        </p:nvSpPr>
        <p:spPr bwMode="auto">
          <a:xfrm>
            <a:off x="51911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106" name="Rectangle 105">
            <a:extLst>
              <a:ext uri="{FF2B5EF4-FFF2-40B4-BE49-F238E27FC236}">
                <a16:creationId xmlns:a16="http://schemas.microsoft.com/office/drawing/2014/main" id="{F416F687-9CC6-4425-876D-319AE276E339}"/>
              </a:ext>
            </a:extLst>
          </p:cNvPr>
          <p:cNvSpPr/>
          <p:nvPr/>
        </p:nvSpPr>
        <p:spPr bwMode="auto">
          <a:xfrm>
            <a:off x="519271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107" name="Rectangle 106">
            <a:extLst>
              <a:ext uri="{FF2B5EF4-FFF2-40B4-BE49-F238E27FC236}">
                <a16:creationId xmlns:a16="http://schemas.microsoft.com/office/drawing/2014/main" id="{EABD0A50-EC70-442F-AD76-1ED2F36B416F}"/>
              </a:ext>
            </a:extLst>
          </p:cNvPr>
          <p:cNvSpPr/>
          <p:nvPr/>
        </p:nvSpPr>
        <p:spPr bwMode="auto">
          <a:xfrm>
            <a:off x="51943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108" name="Rectangle 107">
            <a:extLst>
              <a:ext uri="{FF2B5EF4-FFF2-40B4-BE49-F238E27FC236}">
                <a16:creationId xmlns:a16="http://schemas.microsoft.com/office/drawing/2014/main" id="{52FBC341-A005-43EC-933F-2F42D1CDF144}"/>
              </a:ext>
            </a:extLst>
          </p:cNvPr>
          <p:cNvSpPr/>
          <p:nvPr/>
        </p:nvSpPr>
        <p:spPr bwMode="auto">
          <a:xfrm>
            <a:off x="51943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109" name="Rectangle 108">
            <a:extLst>
              <a:ext uri="{FF2B5EF4-FFF2-40B4-BE49-F238E27FC236}">
                <a16:creationId xmlns:a16="http://schemas.microsoft.com/office/drawing/2014/main" id="{E41D41B5-1BB3-4FED-A354-55F952DD7704}"/>
              </a:ext>
            </a:extLst>
          </p:cNvPr>
          <p:cNvSpPr/>
          <p:nvPr/>
        </p:nvSpPr>
        <p:spPr bwMode="auto">
          <a:xfrm>
            <a:off x="5630863"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110" name="Rectangle 109">
            <a:extLst>
              <a:ext uri="{FF2B5EF4-FFF2-40B4-BE49-F238E27FC236}">
                <a16:creationId xmlns:a16="http://schemas.microsoft.com/office/drawing/2014/main" id="{EBB70E0B-5F1E-4E22-9D6C-DA87C784CF41}"/>
              </a:ext>
            </a:extLst>
          </p:cNvPr>
          <p:cNvSpPr/>
          <p:nvPr/>
        </p:nvSpPr>
        <p:spPr bwMode="auto">
          <a:xfrm>
            <a:off x="5632450"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111" name="Rectangle 110">
            <a:extLst>
              <a:ext uri="{FF2B5EF4-FFF2-40B4-BE49-F238E27FC236}">
                <a16:creationId xmlns:a16="http://schemas.microsoft.com/office/drawing/2014/main" id="{78D90E26-793C-4395-93F0-E633A53D10AA}"/>
              </a:ext>
            </a:extLst>
          </p:cNvPr>
          <p:cNvSpPr/>
          <p:nvPr/>
        </p:nvSpPr>
        <p:spPr bwMode="auto">
          <a:xfrm>
            <a:off x="5634038"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112" name="Rectangle 111">
            <a:extLst>
              <a:ext uri="{FF2B5EF4-FFF2-40B4-BE49-F238E27FC236}">
                <a16:creationId xmlns:a16="http://schemas.microsoft.com/office/drawing/2014/main" id="{6BBAF842-514F-48A4-801D-B1E6AE92635F}"/>
              </a:ext>
            </a:extLst>
          </p:cNvPr>
          <p:cNvSpPr/>
          <p:nvPr/>
        </p:nvSpPr>
        <p:spPr bwMode="auto">
          <a:xfrm>
            <a:off x="5634038"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13" name="Rectangle 112">
            <a:extLst>
              <a:ext uri="{FF2B5EF4-FFF2-40B4-BE49-F238E27FC236}">
                <a16:creationId xmlns:a16="http://schemas.microsoft.com/office/drawing/2014/main" id="{8193C81A-4426-4497-B6A8-3B7759160EA1}"/>
              </a:ext>
            </a:extLst>
          </p:cNvPr>
          <p:cNvSpPr/>
          <p:nvPr/>
        </p:nvSpPr>
        <p:spPr bwMode="auto">
          <a:xfrm>
            <a:off x="60721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14" name="Rectangle 113">
            <a:extLst>
              <a:ext uri="{FF2B5EF4-FFF2-40B4-BE49-F238E27FC236}">
                <a16:creationId xmlns:a16="http://schemas.microsoft.com/office/drawing/2014/main" id="{766CF6C5-EFB4-457F-824C-3E4E3926DEA6}"/>
              </a:ext>
            </a:extLst>
          </p:cNvPr>
          <p:cNvSpPr/>
          <p:nvPr/>
        </p:nvSpPr>
        <p:spPr bwMode="auto">
          <a:xfrm>
            <a:off x="6075363" y="3687763"/>
            <a:ext cx="4270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15" name="Rectangle 114">
            <a:extLst>
              <a:ext uri="{FF2B5EF4-FFF2-40B4-BE49-F238E27FC236}">
                <a16:creationId xmlns:a16="http://schemas.microsoft.com/office/drawing/2014/main" id="{A6B7BC5B-5EF7-4CDE-AFB6-9A8C5A1F2306}"/>
              </a:ext>
            </a:extLst>
          </p:cNvPr>
          <p:cNvSpPr/>
          <p:nvPr/>
        </p:nvSpPr>
        <p:spPr bwMode="auto">
          <a:xfrm>
            <a:off x="60753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16" name="Rectangle 115">
            <a:extLst>
              <a:ext uri="{FF2B5EF4-FFF2-40B4-BE49-F238E27FC236}">
                <a16:creationId xmlns:a16="http://schemas.microsoft.com/office/drawing/2014/main" id="{EE43B4ED-4733-439B-8552-21C8123DEF5E}"/>
              </a:ext>
            </a:extLst>
          </p:cNvPr>
          <p:cNvSpPr/>
          <p:nvPr/>
        </p:nvSpPr>
        <p:spPr bwMode="auto">
          <a:xfrm>
            <a:off x="6075363"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17" name="Rectangle 116">
            <a:extLst>
              <a:ext uri="{FF2B5EF4-FFF2-40B4-BE49-F238E27FC236}">
                <a16:creationId xmlns:a16="http://schemas.microsoft.com/office/drawing/2014/main" id="{E5E5315B-51A1-44C2-95F7-E58AC3C21E3F}"/>
              </a:ext>
            </a:extLst>
          </p:cNvPr>
          <p:cNvSpPr/>
          <p:nvPr/>
        </p:nvSpPr>
        <p:spPr bwMode="auto">
          <a:xfrm>
            <a:off x="65119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18" name="Rectangle 117">
            <a:extLst>
              <a:ext uri="{FF2B5EF4-FFF2-40B4-BE49-F238E27FC236}">
                <a16:creationId xmlns:a16="http://schemas.microsoft.com/office/drawing/2014/main" id="{DA031FA0-16C0-46F5-B97D-9895476C0BA2}"/>
              </a:ext>
            </a:extLst>
          </p:cNvPr>
          <p:cNvSpPr/>
          <p:nvPr/>
        </p:nvSpPr>
        <p:spPr bwMode="auto">
          <a:xfrm>
            <a:off x="6515100" y="36877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19" name="Rectangle 118">
            <a:extLst>
              <a:ext uri="{FF2B5EF4-FFF2-40B4-BE49-F238E27FC236}">
                <a16:creationId xmlns:a16="http://schemas.microsoft.com/office/drawing/2014/main" id="{52BB80AE-624D-4C57-A759-4D49857B36EF}"/>
              </a:ext>
            </a:extLst>
          </p:cNvPr>
          <p:cNvSpPr/>
          <p:nvPr/>
        </p:nvSpPr>
        <p:spPr bwMode="auto">
          <a:xfrm>
            <a:off x="65151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20" name="Rectangle 119">
            <a:extLst>
              <a:ext uri="{FF2B5EF4-FFF2-40B4-BE49-F238E27FC236}">
                <a16:creationId xmlns:a16="http://schemas.microsoft.com/office/drawing/2014/main" id="{8A3C5081-6C45-4EB7-AD64-88AEF61DCF63}"/>
              </a:ext>
            </a:extLst>
          </p:cNvPr>
          <p:cNvSpPr/>
          <p:nvPr/>
        </p:nvSpPr>
        <p:spPr bwMode="auto">
          <a:xfrm>
            <a:off x="65151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21" name="Rectangle 120">
            <a:extLst>
              <a:ext uri="{FF2B5EF4-FFF2-40B4-BE49-F238E27FC236}">
                <a16:creationId xmlns:a16="http://schemas.microsoft.com/office/drawing/2014/main" id="{8FF74E10-28B8-44A0-AA1C-0C0564C80967}"/>
              </a:ext>
            </a:extLst>
          </p:cNvPr>
          <p:cNvSpPr/>
          <p:nvPr/>
        </p:nvSpPr>
        <p:spPr bwMode="auto">
          <a:xfrm>
            <a:off x="695325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22" name="Rectangle 121">
            <a:extLst>
              <a:ext uri="{FF2B5EF4-FFF2-40B4-BE49-F238E27FC236}">
                <a16:creationId xmlns:a16="http://schemas.microsoft.com/office/drawing/2014/main" id="{39182F3F-6991-4C4A-9D46-E9F129A94879}"/>
              </a:ext>
            </a:extLst>
          </p:cNvPr>
          <p:cNvSpPr/>
          <p:nvPr/>
        </p:nvSpPr>
        <p:spPr bwMode="auto">
          <a:xfrm>
            <a:off x="6954838" y="36861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23" name="Rectangle 122">
            <a:extLst>
              <a:ext uri="{FF2B5EF4-FFF2-40B4-BE49-F238E27FC236}">
                <a16:creationId xmlns:a16="http://schemas.microsoft.com/office/drawing/2014/main" id="{AF799DBF-69DC-4FB7-946D-EDB3A2EEC7FA}"/>
              </a:ext>
            </a:extLst>
          </p:cNvPr>
          <p:cNvSpPr/>
          <p:nvPr/>
        </p:nvSpPr>
        <p:spPr bwMode="auto">
          <a:xfrm>
            <a:off x="6956425" y="39528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24" name="Rectangle 123">
            <a:extLst>
              <a:ext uri="{FF2B5EF4-FFF2-40B4-BE49-F238E27FC236}">
                <a16:creationId xmlns:a16="http://schemas.microsoft.com/office/drawing/2014/main" id="{AE494956-A724-476B-A080-F9B903424704}"/>
              </a:ext>
            </a:extLst>
          </p:cNvPr>
          <p:cNvSpPr/>
          <p:nvPr/>
        </p:nvSpPr>
        <p:spPr bwMode="auto">
          <a:xfrm>
            <a:off x="695642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25" name="Rectangle 124">
            <a:extLst>
              <a:ext uri="{FF2B5EF4-FFF2-40B4-BE49-F238E27FC236}">
                <a16:creationId xmlns:a16="http://schemas.microsoft.com/office/drawing/2014/main" id="{33EE1104-E65F-4D2C-B77C-FD9B14BCA4DB}"/>
              </a:ext>
            </a:extLst>
          </p:cNvPr>
          <p:cNvSpPr/>
          <p:nvPr/>
        </p:nvSpPr>
        <p:spPr bwMode="auto">
          <a:xfrm>
            <a:off x="73929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26" name="Rectangle 125">
            <a:extLst>
              <a:ext uri="{FF2B5EF4-FFF2-40B4-BE49-F238E27FC236}">
                <a16:creationId xmlns:a16="http://schemas.microsoft.com/office/drawing/2014/main" id="{AEE94965-6909-45E5-8858-48F5087BD8AC}"/>
              </a:ext>
            </a:extLst>
          </p:cNvPr>
          <p:cNvSpPr/>
          <p:nvPr/>
        </p:nvSpPr>
        <p:spPr bwMode="auto">
          <a:xfrm>
            <a:off x="739616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27" name="Rectangle 126">
            <a:extLst>
              <a:ext uri="{FF2B5EF4-FFF2-40B4-BE49-F238E27FC236}">
                <a16:creationId xmlns:a16="http://schemas.microsoft.com/office/drawing/2014/main" id="{1286ADC5-685C-4049-8564-4B3E4A7ABBF0}"/>
              </a:ext>
            </a:extLst>
          </p:cNvPr>
          <p:cNvSpPr/>
          <p:nvPr/>
        </p:nvSpPr>
        <p:spPr bwMode="auto">
          <a:xfrm>
            <a:off x="73961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28" name="Rectangle 127">
            <a:extLst>
              <a:ext uri="{FF2B5EF4-FFF2-40B4-BE49-F238E27FC236}">
                <a16:creationId xmlns:a16="http://schemas.microsoft.com/office/drawing/2014/main" id="{9FCEBFF0-02C7-497C-B5DF-3BFE26728618}"/>
              </a:ext>
            </a:extLst>
          </p:cNvPr>
          <p:cNvSpPr/>
          <p:nvPr/>
        </p:nvSpPr>
        <p:spPr bwMode="auto">
          <a:xfrm>
            <a:off x="7397750" y="42211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29" name="Rectangle 128">
            <a:extLst>
              <a:ext uri="{FF2B5EF4-FFF2-40B4-BE49-F238E27FC236}">
                <a16:creationId xmlns:a16="http://schemas.microsoft.com/office/drawing/2014/main" id="{22B9A252-DE36-4456-89FF-AB8FE1DC573D}"/>
              </a:ext>
            </a:extLst>
          </p:cNvPr>
          <p:cNvSpPr/>
          <p:nvPr/>
        </p:nvSpPr>
        <p:spPr bwMode="auto">
          <a:xfrm>
            <a:off x="7988300" y="34258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0" name="Rectangle 129">
            <a:extLst>
              <a:ext uri="{FF2B5EF4-FFF2-40B4-BE49-F238E27FC236}">
                <a16:creationId xmlns:a16="http://schemas.microsoft.com/office/drawing/2014/main" id="{45A4556B-3906-4A31-8050-E5B8FA1A78D2}"/>
              </a:ext>
            </a:extLst>
          </p:cNvPr>
          <p:cNvSpPr/>
          <p:nvPr/>
        </p:nvSpPr>
        <p:spPr bwMode="auto">
          <a:xfrm>
            <a:off x="7991475"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1" name="Rectangle 130">
            <a:extLst>
              <a:ext uri="{FF2B5EF4-FFF2-40B4-BE49-F238E27FC236}">
                <a16:creationId xmlns:a16="http://schemas.microsoft.com/office/drawing/2014/main" id="{D047BDFC-62D3-49AD-9103-DE08E507CC69}"/>
              </a:ext>
            </a:extLst>
          </p:cNvPr>
          <p:cNvSpPr/>
          <p:nvPr/>
        </p:nvSpPr>
        <p:spPr bwMode="auto">
          <a:xfrm>
            <a:off x="7991475"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2" name="Rectangle 131">
            <a:extLst>
              <a:ext uri="{FF2B5EF4-FFF2-40B4-BE49-F238E27FC236}">
                <a16:creationId xmlns:a16="http://schemas.microsoft.com/office/drawing/2014/main" id="{782E6AF2-7F95-4F0B-8C70-C8A39C57158B}"/>
              </a:ext>
            </a:extLst>
          </p:cNvPr>
          <p:cNvSpPr/>
          <p:nvPr/>
        </p:nvSpPr>
        <p:spPr bwMode="auto">
          <a:xfrm>
            <a:off x="7991475" y="4225925"/>
            <a:ext cx="1095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3" name="Rectangle 132">
            <a:extLst>
              <a:ext uri="{FF2B5EF4-FFF2-40B4-BE49-F238E27FC236}">
                <a16:creationId xmlns:a16="http://schemas.microsoft.com/office/drawing/2014/main" id="{FE8A531B-252C-44A9-9289-D4F20600D3F2}"/>
              </a:ext>
            </a:extLst>
          </p:cNvPr>
          <p:cNvSpPr/>
          <p:nvPr/>
        </p:nvSpPr>
        <p:spPr bwMode="auto">
          <a:xfrm>
            <a:off x="8110538" y="3425825"/>
            <a:ext cx="1095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4" name="Rectangle 133">
            <a:extLst>
              <a:ext uri="{FF2B5EF4-FFF2-40B4-BE49-F238E27FC236}">
                <a16:creationId xmlns:a16="http://schemas.microsoft.com/office/drawing/2014/main" id="{E9E9FD94-429B-4D77-AC7F-CA654A951043}"/>
              </a:ext>
            </a:extLst>
          </p:cNvPr>
          <p:cNvSpPr/>
          <p:nvPr/>
        </p:nvSpPr>
        <p:spPr bwMode="auto">
          <a:xfrm>
            <a:off x="8113713"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5" name="Rectangle 134">
            <a:extLst>
              <a:ext uri="{FF2B5EF4-FFF2-40B4-BE49-F238E27FC236}">
                <a16:creationId xmlns:a16="http://schemas.microsoft.com/office/drawing/2014/main" id="{5FD23BDC-7577-4BCC-B892-D959F7F9A3A9}"/>
              </a:ext>
            </a:extLst>
          </p:cNvPr>
          <p:cNvSpPr/>
          <p:nvPr/>
        </p:nvSpPr>
        <p:spPr bwMode="auto">
          <a:xfrm>
            <a:off x="8113713"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6" name="Rectangle 135">
            <a:extLst>
              <a:ext uri="{FF2B5EF4-FFF2-40B4-BE49-F238E27FC236}">
                <a16:creationId xmlns:a16="http://schemas.microsoft.com/office/drawing/2014/main" id="{7C5A142F-CFA5-4B32-94FE-859B1BC79F57}"/>
              </a:ext>
            </a:extLst>
          </p:cNvPr>
          <p:cNvSpPr/>
          <p:nvPr/>
        </p:nvSpPr>
        <p:spPr bwMode="auto">
          <a:xfrm>
            <a:off x="8115300" y="42259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7361" name="TextBox 5">
            <a:extLst>
              <a:ext uri="{FF2B5EF4-FFF2-40B4-BE49-F238E27FC236}">
                <a16:creationId xmlns:a16="http://schemas.microsoft.com/office/drawing/2014/main" id="{729E40D5-855D-461C-B31F-0F897FF3699F}"/>
              </a:ext>
            </a:extLst>
          </p:cNvPr>
          <p:cNvSpPr txBox="1">
            <a:spLocks noChangeArrowheads="1"/>
          </p:cNvSpPr>
          <p:nvPr/>
        </p:nvSpPr>
        <p:spPr bwMode="auto">
          <a:xfrm>
            <a:off x="1465263" y="5445125"/>
            <a:ext cx="1019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Client 1</a:t>
            </a:r>
            <a:endParaRPr lang="sv-SE" altLang="sv-SE" sz="1800" b="1"/>
          </a:p>
        </p:txBody>
      </p:sp>
      <p:sp>
        <p:nvSpPr>
          <p:cNvPr id="97362" name="TextBox 136">
            <a:extLst>
              <a:ext uri="{FF2B5EF4-FFF2-40B4-BE49-F238E27FC236}">
                <a16:creationId xmlns:a16="http://schemas.microsoft.com/office/drawing/2014/main" id="{257002FA-0908-4D18-B776-9657966C50B0}"/>
              </a:ext>
            </a:extLst>
          </p:cNvPr>
          <p:cNvSpPr txBox="1">
            <a:spLocks noChangeArrowheads="1"/>
          </p:cNvSpPr>
          <p:nvPr/>
        </p:nvSpPr>
        <p:spPr bwMode="auto">
          <a:xfrm>
            <a:off x="6227763" y="45085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before</a:t>
            </a:r>
            <a:endParaRPr lang="sv-SE" altLang="sv-SE" sz="1800" b="1"/>
          </a:p>
        </p:txBody>
      </p:sp>
      <p:sp>
        <p:nvSpPr>
          <p:cNvPr id="97363" name="Rectangle 137">
            <a:extLst>
              <a:ext uri="{FF2B5EF4-FFF2-40B4-BE49-F238E27FC236}">
                <a16:creationId xmlns:a16="http://schemas.microsoft.com/office/drawing/2014/main" id="{FD73DD16-AFA5-47E5-BD4B-9A3EDEEB0330}"/>
              </a:ext>
            </a:extLst>
          </p:cNvPr>
          <p:cNvSpPr>
            <a:spLocks noChangeArrowheads="1"/>
          </p:cNvSpPr>
          <p:nvPr/>
        </p:nvSpPr>
        <p:spPr bwMode="auto">
          <a:xfrm>
            <a:off x="6802438" y="1052513"/>
            <a:ext cx="210661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pic>
        <p:nvPicPr>
          <p:cNvPr id="97364" name="Picture 2">
            <a:extLst>
              <a:ext uri="{FF2B5EF4-FFF2-40B4-BE49-F238E27FC236}">
                <a16:creationId xmlns:a16="http://schemas.microsoft.com/office/drawing/2014/main" id="{BC02E59F-C82F-4C27-8E87-41EC2127941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4833938"/>
            <a:ext cx="4316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1F92386B-B196-4FF7-9CA2-C3392FFFA4D3}"/>
              </a:ext>
            </a:extLst>
          </p:cNvPr>
          <p:cNvSpPr/>
          <p:nvPr/>
        </p:nvSpPr>
        <p:spPr bwMode="auto">
          <a:xfrm>
            <a:off x="475456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89" name="Rectangle 88">
            <a:extLst>
              <a:ext uri="{FF2B5EF4-FFF2-40B4-BE49-F238E27FC236}">
                <a16:creationId xmlns:a16="http://schemas.microsoft.com/office/drawing/2014/main" id="{39480037-3A41-428A-AC82-51556021761D}"/>
              </a:ext>
            </a:extLst>
          </p:cNvPr>
          <p:cNvSpPr/>
          <p:nvPr/>
        </p:nvSpPr>
        <p:spPr bwMode="auto">
          <a:xfrm>
            <a:off x="475615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90" name="Rectangle 89">
            <a:extLst>
              <a:ext uri="{FF2B5EF4-FFF2-40B4-BE49-F238E27FC236}">
                <a16:creationId xmlns:a16="http://schemas.microsoft.com/office/drawing/2014/main" id="{90D64AE2-2FE7-47A4-AB06-1F18475B8A0B}"/>
              </a:ext>
            </a:extLst>
          </p:cNvPr>
          <p:cNvSpPr/>
          <p:nvPr/>
        </p:nvSpPr>
        <p:spPr bwMode="auto">
          <a:xfrm>
            <a:off x="4757738" y="59213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7368" name="Rectangle 90">
            <a:extLst>
              <a:ext uri="{FF2B5EF4-FFF2-40B4-BE49-F238E27FC236}">
                <a16:creationId xmlns:a16="http://schemas.microsoft.com/office/drawing/2014/main" id="{1D6196AE-4DED-4C56-9534-68CA3609C49B}"/>
              </a:ext>
            </a:extLst>
          </p:cNvPr>
          <p:cNvSpPr>
            <a:spLocks noChangeArrowheads="1"/>
          </p:cNvSpPr>
          <p:nvPr/>
        </p:nvSpPr>
        <p:spPr bwMode="auto">
          <a:xfrm>
            <a:off x="4757738" y="6188075"/>
            <a:ext cx="428625" cy="255588"/>
          </a:xfrm>
          <a:prstGeom prst="rect">
            <a:avLst/>
          </a:prstGeom>
          <a:solidFill>
            <a:srgbClr val="FF000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92" name="Rectangle 91">
            <a:extLst>
              <a:ext uri="{FF2B5EF4-FFF2-40B4-BE49-F238E27FC236}">
                <a16:creationId xmlns:a16="http://schemas.microsoft.com/office/drawing/2014/main" id="{704339EB-F28F-4026-9A23-E31519240AC7}"/>
              </a:ext>
            </a:extLst>
          </p:cNvPr>
          <p:cNvSpPr/>
          <p:nvPr/>
        </p:nvSpPr>
        <p:spPr bwMode="auto">
          <a:xfrm>
            <a:off x="51958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93" name="Rectangle 92">
            <a:extLst>
              <a:ext uri="{FF2B5EF4-FFF2-40B4-BE49-F238E27FC236}">
                <a16:creationId xmlns:a16="http://schemas.microsoft.com/office/drawing/2014/main" id="{5BA9B424-CCD5-4688-A915-CCCC8B343DFE}"/>
              </a:ext>
            </a:extLst>
          </p:cNvPr>
          <p:cNvSpPr/>
          <p:nvPr/>
        </p:nvSpPr>
        <p:spPr bwMode="auto">
          <a:xfrm>
            <a:off x="519747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94" name="Rectangle 93">
            <a:extLst>
              <a:ext uri="{FF2B5EF4-FFF2-40B4-BE49-F238E27FC236}">
                <a16:creationId xmlns:a16="http://schemas.microsoft.com/office/drawing/2014/main" id="{D82829B7-AE99-4AA1-8215-1BDDD04B8B85}"/>
              </a:ext>
            </a:extLst>
          </p:cNvPr>
          <p:cNvSpPr/>
          <p:nvPr/>
        </p:nvSpPr>
        <p:spPr bwMode="auto">
          <a:xfrm>
            <a:off x="51990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95" name="Rectangle 94">
            <a:extLst>
              <a:ext uri="{FF2B5EF4-FFF2-40B4-BE49-F238E27FC236}">
                <a16:creationId xmlns:a16="http://schemas.microsoft.com/office/drawing/2014/main" id="{440A8BEF-F294-4760-A776-3ADE9F4ABBB6}"/>
              </a:ext>
            </a:extLst>
          </p:cNvPr>
          <p:cNvSpPr/>
          <p:nvPr/>
        </p:nvSpPr>
        <p:spPr bwMode="auto">
          <a:xfrm>
            <a:off x="5199063" y="61880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96" name="Rectangle 95">
            <a:extLst>
              <a:ext uri="{FF2B5EF4-FFF2-40B4-BE49-F238E27FC236}">
                <a16:creationId xmlns:a16="http://schemas.microsoft.com/office/drawing/2014/main" id="{067C25C2-F4C9-4812-8E16-F9DDA48CEEAF}"/>
              </a:ext>
            </a:extLst>
          </p:cNvPr>
          <p:cNvSpPr/>
          <p:nvPr/>
        </p:nvSpPr>
        <p:spPr bwMode="auto">
          <a:xfrm>
            <a:off x="5635625"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97" name="Rectangle 96">
            <a:extLst>
              <a:ext uri="{FF2B5EF4-FFF2-40B4-BE49-F238E27FC236}">
                <a16:creationId xmlns:a16="http://schemas.microsoft.com/office/drawing/2014/main" id="{905A6F4E-44C0-4F15-A574-90977F2100C3}"/>
              </a:ext>
            </a:extLst>
          </p:cNvPr>
          <p:cNvSpPr/>
          <p:nvPr/>
        </p:nvSpPr>
        <p:spPr bwMode="auto">
          <a:xfrm>
            <a:off x="5637213"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98" name="Rectangle 97">
            <a:extLst>
              <a:ext uri="{FF2B5EF4-FFF2-40B4-BE49-F238E27FC236}">
                <a16:creationId xmlns:a16="http://schemas.microsoft.com/office/drawing/2014/main" id="{0432A5BB-487A-4A08-B9DC-719278BC7714}"/>
              </a:ext>
            </a:extLst>
          </p:cNvPr>
          <p:cNvSpPr/>
          <p:nvPr/>
        </p:nvSpPr>
        <p:spPr bwMode="auto">
          <a:xfrm>
            <a:off x="5638800" y="59213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99" name="Rectangle 98">
            <a:extLst>
              <a:ext uri="{FF2B5EF4-FFF2-40B4-BE49-F238E27FC236}">
                <a16:creationId xmlns:a16="http://schemas.microsoft.com/office/drawing/2014/main" id="{7C90CB3A-934A-491D-8116-324F0C6099A9}"/>
              </a:ext>
            </a:extLst>
          </p:cNvPr>
          <p:cNvSpPr/>
          <p:nvPr/>
        </p:nvSpPr>
        <p:spPr bwMode="auto">
          <a:xfrm>
            <a:off x="5638800"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39" name="Rectangle 138">
            <a:extLst>
              <a:ext uri="{FF2B5EF4-FFF2-40B4-BE49-F238E27FC236}">
                <a16:creationId xmlns:a16="http://schemas.microsoft.com/office/drawing/2014/main" id="{01D71508-CAF6-45C5-8B55-831DFB0D4109}"/>
              </a:ext>
            </a:extLst>
          </p:cNvPr>
          <p:cNvSpPr/>
          <p:nvPr/>
        </p:nvSpPr>
        <p:spPr bwMode="auto">
          <a:xfrm>
            <a:off x="60769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40" name="Rectangle 139">
            <a:extLst>
              <a:ext uri="{FF2B5EF4-FFF2-40B4-BE49-F238E27FC236}">
                <a16:creationId xmlns:a16="http://schemas.microsoft.com/office/drawing/2014/main" id="{0FE3F3DD-175B-4FCE-8090-7CED77923CE8}"/>
              </a:ext>
            </a:extLst>
          </p:cNvPr>
          <p:cNvSpPr/>
          <p:nvPr/>
        </p:nvSpPr>
        <p:spPr bwMode="auto">
          <a:xfrm>
            <a:off x="6080125" y="5654675"/>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41" name="Rectangle 140">
            <a:extLst>
              <a:ext uri="{FF2B5EF4-FFF2-40B4-BE49-F238E27FC236}">
                <a16:creationId xmlns:a16="http://schemas.microsoft.com/office/drawing/2014/main" id="{5712A204-E69F-43F4-A396-C9BD469D25EC}"/>
              </a:ext>
            </a:extLst>
          </p:cNvPr>
          <p:cNvSpPr/>
          <p:nvPr/>
        </p:nvSpPr>
        <p:spPr bwMode="auto">
          <a:xfrm>
            <a:off x="6080125" y="59213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42" name="Rectangle 141">
            <a:extLst>
              <a:ext uri="{FF2B5EF4-FFF2-40B4-BE49-F238E27FC236}">
                <a16:creationId xmlns:a16="http://schemas.microsoft.com/office/drawing/2014/main" id="{87865C3F-17B5-4D56-A1B1-9A15497C8F09}"/>
              </a:ext>
            </a:extLst>
          </p:cNvPr>
          <p:cNvSpPr/>
          <p:nvPr/>
        </p:nvSpPr>
        <p:spPr bwMode="auto">
          <a:xfrm>
            <a:off x="6080125"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43" name="Rectangle 142">
            <a:extLst>
              <a:ext uri="{FF2B5EF4-FFF2-40B4-BE49-F238E27FC236}">
                <a16:creationId xmlns:a16="http://schemas.microsoft.com/office/drawing/2014/main" id="{45E7A3F9-002B-44A8-8D4F-DB5EE6FAB234}"/>
              </a:ext>
            </a:extLst>
          </p:cNvPr>
          <p:cNvSpPr/>
          <p:nvPr/>
        </p:nvSpPr>
        <p:spPr bwMode="auto">
          <a:xfrm>
            <a:off x="65166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44" name="Rectangle 143">
            <a:extLst>
              <a:ext uri="{FF2B5EF4-FFF2-40B4-BE49-F238E27FC236}">
                <a16:creationId xmlns:a16="http://schemas.microsoft.com/office/drawing/2014/main" id="{2EB9E7B4-1AEC-4A5D-90CF-C65F4DA7BBE9}"/>
              </a:ext>
            </a:extLst>
          </p:cNvPr>
          <p:cNvSpPr/>
          <p:nvPr/>
        </p:nvSpPr>
        <p:spPr bwMode="auto">
          <a:xfrm>
            <a:off x="6519863" y="5654675"/>
            <a:ext cx="427037"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45" name="Rectangle 144">
            <a:extLst>
              <a:ext uri="{FF2B5EF4-FFF2-40B4-BE49-F238E27FC236}">
                <a16:creationId xmlns:a16="http://schemas.microsoft.com/office/drawing/2014/main" id="{736794B1-F43B-4C33-8110-98DD3E76032F}"/>
              </a:ext>
            </a:extLst>
          </p:cNvPr>
          <p:cNvSpPr/>
          <p:nvPr/>
        </p:nvSpPr>
        <p:spPr bwMode="auto">
          <a:xfrm>
            <a:off x="65198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46" name="Rectangle 145">
            <a:extLst>
              <a:ext uri="{FF2B5EF4-FFF2-40B4-BE49-F238E27FC236}">
                <a16:creationId xmlns:a16="http://schemas.microsoft.com/office/drawing/2014/main" id="{D77A4F12-530E-4DA3-AE0C-C69962028E1A}"/>
              </a:ext>
            </a:extLst>
          </p:cNvPr>
          <p:cNvSpPr/>
          <p:nvPr/>
        </p:nvSpPr>
        <p:spPr bwMode="auto">
          <a:xfrm>
            <a:off x="65198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47" name="Rectangle 146">
            <a:extLst>
              <a:ext uri="{FF2B5EF4-FFF2-40B4-BE49-F238E27FC236}">
                <a16:creationId xmlns:a16="http://schemas.microsoft.com/office/drawing/2014/main" id="{CDF905E0-F210-4CE3-8DF6-5F499821B35C}"/>
              </a:ext>
            </a:extLst>
          </p:cNvPr>
          <p:cNvSpPr/>
          <p:nvPr/>
        </p:nvSpPr>
        <p:spPr bwMode="auto">
          <a:xfrm>
            <a:off x="695801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48" name="Rectangle 147">
            <a:extLst>
              <a:ext uri="{FF2B5EF4-FFF2-40B4-BE49-F238E27FC236}">
                <a16:creationId xmlns:a16="http://schemas.microsoft.com/office/drawing/2014/main" id="{D68790D8-331E-4930-B85B-1AE820AA7039}"/>
              </a:ext>
            </a:extLst>
          </p:cNvPr>
          <p:cNvSpPr/>
          <p:nvPr/>
        </p:nvSpPr>
        <p:spPr bwMode="auto">
          <a:xfrm>
            <a:off x="6959600" y="56546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49" name="Rectangle 148">
            <a:extLst>
              <a:ext uri="{FF2B5EF4-FFF2-40B4-BE49-F238E27FC236}">
                <a16:creationId xmlns:a16="http://schemas.microsoft.com/office/drawing/2014/main" id="{95BE4DA6-75D5-442D-A2A2-4B4D5006DAF3}"/>
              </a:ext>
            </a:extLst>
          </p:cNvPr>
          <p:cNvSpPr/>
          <p:nvPr/>
        </p:nvSpPr>
        <p:spPr bwMode="auto">
          <a:xfrm>
            <a:off x="6961188"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50" name="Rectangle 149">
            <a:extLst>
              <a:ext uri="{FF2B5EF4-FFF2-40B4-BE49-F238E27FC236}">
                <a16:creationId xmlns:a16="http://schemas.microsoft.com/office/drawing/2014/main" id="{E89F2979-E484-43B1-BE1C-EC77839A55B5}"/>
              </a:ext>
            </a:extLst>
          </p:cNvPr>
          <p:cNvSpPr/>
          <p:nvPr/>
        </p:nvSpPr>
        <p:spPr bwMode="auto">
          <a:xfrm>
            <a:off x="696118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51" name="Rectangle 150">
            <a:extLst>
              <a:ext uri="{FF2B5EF4-FFF2-40B4-BE49-F238E27FC236}">
                <a16:creationId xmlns:a16="http://schemas.microsoft.com/office/drawing/2014/main" id="{88D0ABB4-4397-4A2B-A9F1-AC663EF1DE57}"/>
              </a:ext>
            </a:extLst>
          </p:cNvPr>
          <p:cNvSpPr/>
          <p:nvPr/>
        </p:nvSpPr>
        <p:spPr bwMode="auto">
          <a:xfrm>
            <a:off x="73977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52" name="Rectangle 151">
            <a:extLst>
              <a:ext uri="{FF2B5EF4-FFF2-40B4-BE49-F238E27FC236}">
                <a16:creationId xmlns:a16="http://schemas.microsoft.com/office/drawing/2014/main" id="{5631888D-BEC2-41B5-851B-EAA48A3E4388}"/>
              </a:ext>
            </a:extLst>
          </p:cNvPr>
          <p:cNvSpPr/>
          <p:nvPr/>
        </p:nvSpPr>
        <p:spPr bwMode="auto">
          <a:xfrm>
            <a:off x="7400925" y="56546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53" name="Rectangle 152">
            <a:extLst>
              <a:ext uri="{FF2B5EF4-FFF2-40B4-BE49-F238E27FC236}">
                <a16:creationId xmlns:a16="http://schemas.microsoft.com/office/drawing/2014/main" id="{8FC0A4A6-5809-44DF-BB62-DB9C017C35EC}"/>
              </a:ext>
            </a:extLst>
          </p:cNvPr>
          <p:cNvSpPr/>
          <p:nvPr/>
        </p:nvSpPr>
        <p:spPr bwMode="auto">
          <a:xfrm>
            <a:off x="74009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54" name="Rectangle 153">
            <a:extLst>
              <a:ext uri="{FF2B5EF4-FFF2-40B4-BE49-F238E27FC236}">
                <a16:creationId xmlns:a16="http://schemas.microsoft.com/office/drawing/2014/main" id="{E4B30CFC-07BE-44C3-BB20-EA238F1CEB0C}"/>
              </a:ext>
            </a:extLst>
          </p:cNvPr>
          <p:cNvSpPr/>
          <p:nvPr/>
        </p:nvSpPr>
        <p:spPr bwMode="auto">
          <a:xfrm>
            <a:off x="7402513" y="61880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55" name="Rectangle 154">
            <a:extLst>
              <a:ext uri="{FF2B5EF4-FFF2-40B4-BE49-F238E27FC236}">
                <a16:creationId xmlns:a16="http://schemas.microsoft.com/office/drawing/2014/main" id="{0E55FD7F-ED49-4BF1-BA79-B68802095405}"/>
              </a:ext>
            </a:extLst>
          </p:cNvPr>
          <p:cNvSpPr/>
          <p:nvPr/>
        </p:nvSpPr>
        <p:spPr bwMode="auto">
          <a:xfrm>
            <a:off x="7993063"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6" name="Rectangle 155">
            <a:extLst>
              <a:ext uri="{FF2B5EF4-FFF2-40B4-BE49-F238E27FC236}">
                <a16:creationId xmlns:a16="http://schemas.microsoft.com/office/drawing/2014/main" id="{084C39DB-DEB9-48A3-BB46-C9FFA0B32407}"/>
              </a:ext>
            </a:extLst>
          </p:cNvPr>
          <p:cNvSpPr/>
          <p:nvPr/>
        </p:nvSpPr>
        <p:spPr bwMode="auto">
          <a:xfrm>
            <a:off x="7996238"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7" name="Rectangle 156">
            <a:extLst>
              <a:ext uri="{FF2B5EF4-FFF2-40B4-BE49-F238E27FC236}">
                <a16:creationId xmlns:a16="http://schemas.microsoft.com/office/drawing/2014/main" id="{6C4C9D0E-819A-4D60-9A23-9D4FBC8B03D3}"/>
              </a:ext>
            </a:extLst>
          </p:cNvPr>
          <p:cNvSpPr/>
          <p:nvPr/>
        </p:nvSpPr>
        <p:spPr bwMode="auto">
          <a:xfrm>
            <a:off x="7996238"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8" name="Rectangle 157">
            <a:extLst>
              <a:ext uri="{FF2B5EF4-FFF2-40B4-BE49-F238E27FC236}">
                <a16:creationId xmlns:a16="http://schemas.microsoft.com/office/drawing/2014/main" id="{BCB4B36B-F2F0-4E80-801C-379DE446378B}"/>
              </a:ext>
            </a:extLst>
          </p:cNvPr>
          <p:cNvSpPr/>
          <p:nvPr/>
        </p:nvSpPr>
        <p:spPr bwMode="auto">
          <a:xfrm>
            <a:off x="7996238" y="6192838"/>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9" name="Rectangle 158">
            <a:extLst>
              <a:ext uri="{FF2B5EF4-FFF2-40B4-BE49-F238E27FC236}">
                <a16:creationId xmlns:a16="http://schemas.microsoft.com/office/drawing/2014/main" id="{AAA3D117-1621-4730-9BA9-4F7306390068}"/>
              </a:ext>
            </a:extLst>
          </p:cNvPr>
          <p:cNvSpPr/>
          <p:nvPr/>
        </p:nvSpPr>
        <p:spPr bwMode="auto">
          <a:xfrm>
            <a:off x="8115300"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0" name="Rectangle 159">
            <a:extLst>
              <a:ext uri="{FF2B5EF4-FFF2-40B4-BE49-F238E27FC236}">
                <a16:creationId xmlns:a16="http://schemas.microsoft.com/office/drawing/2014/main" id="{1C7F6806-6903-4271-92A1-A81F2B7819F2}"/>
              </a:ext>
            </a:extLst>
          </p:cNvPr>
          <p:cNvSpPr/>
          <p:nvPr/>
        </p:nvSpPr>
        <p:spPr bwMode="auto">
          <a:xfrm>
            <a:off x="8118475"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1" name="Rectangle 160">
            <a:extLst>
              <a:ext uri="{FF2B5EF4-FFF2-40B4-BE49-F238E27FC236}">
                <a16:creationId xmlns:a16="http://schemas.microsoft.com/office/drawing/2014/main" id="{07EBE8EF-0688-4226-B8EF-F6B08ADCAB96}"/>
              </a:ext>
            </a:extLst>
          </p:cNvPr>
          <p:cNvSpPr/>
          <p:nvPr/>
        </p:nvSpPr>
        <p:spPr bwMode="auto">
          <a:xfrm>
            <a:off x="8118475"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2" name="Rectangle 161">
            <a:extLst>
              <a:ext uri="{FF2B5EF4-FFF2-40B4-BE49-F238E27FC236}">
                <a16:creationId xmlns:a16="http://schemas.microsoft.com/office/drawing/2014/main" id="{D7AB6F17-CEAD-45D8-912C-D259C6B55398}"/>
              </a:ext>
            </a:extLst>
          </p:cNvPr>
          <p:cNvSpPr/>
          <p:nvPr/>
        </p:nvSpPr>
        <p:spPr bwMode="auto">
          <a:xfrm>
            <a:off x="8120063" y="61928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7401" name="TextBox 162">
            <a:extLst>
              <a:ext uri="{FF2B5EF4-FFF2-40B4-BE49-F238E27FC236}">
                <a16:creationId xmlns:a16="http://schemas.microsoft.com/office/drawing/2014/main" id="{90C5542E-BA19-4FA6-9CF7-468A4E3038E6}"/>
              </a:ext>
            </a:extLst>
          </p:cNvPr>
          <p:cNvSpPr txBox="1">
            <a:spLocks noChangeArrowheads="1"/>
          </p:cNvSpPr>
          <p:nvPr/>
        </p:nvSpPr>
        <p:spPr bwMode="auto">
          <a:xfrm>
            <a:off x="6232525" y="64531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after</a:t>
            </a:r>
            <a:endParaRPr lang="sv-SE" altLang="sv-SE" sz="1800" b="1"/>
          </a:p>
        </p:txBody>
      </p:sp>
      <p:sp>
        <p:nvSpPr>
          <p:cNvPr id="97402" name="Title 1">
            <a:extLst>
              <a:ext uri="{FF2B5EF4-FFF2-40B4-BE49-F238E27FC236}">
                <a16:creationId xmlns:a16="http://schemas.microsoft.com/office/drawing/2014/main" id="{70DE3790-A42A-40DE-9663-E0C8E01A92F4}"/>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7403" name="Slide Number Placeholder 7">
            <a:extLst>
              <a:ext uri="{FF2B5EF4-FFF2-40B4-BE49-F238E27FC236}">
                <a16:creationId xmlns:a16="http://schemas.microsoft.com/office/drawing/2014/main" id="{D23E1386-D410-4FAA-8F0D-6AF28DCD70CF}"/>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34</a:t>
            </a:fld>
            <a:endParaRPr lang="en-US" altLang="sv-SE" sz="140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0" descr="laptop.bmp">
            <a:extLst>
              <a:ext uri="{FF2B5EF4-FFF2-40B4-BE49-F238E27FC236}">
                <a16:creationId xmlns:a16="http://schemas.microsoft.com/office/drawing/2014/main" id="{E6A731E9-55D0-4EC8-ABAF-8B19D30C60AD}"/>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8">
            <a:extLst>
              <a:ext uri="{FF2B5EF4-FFF2-40B4-BE49-F238E27FC236}">
                <a16:creationId xmlns:a16="http://schemas.microsoft.com/office/drawing/2014/main" id="{06D3391F-25C6-4D2F-91C9-EA9F0CFB3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8">
            <a:extLst>
              <a:ext uri="{FF2B5EF4-FFF2-40B4-BE49-F238E27FC236}">
                <a16:creationId xmlns:a16="http://schemas.microsoft.com/office/drawing/2014/main" id="{C8D76411-1DAB-4CEF-9D42-2C402D0EC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8309" name="Straight Arrow Connector 69">
            <a:extLst>
              <a:ext uri="{FF2B5EF4-FFF2-40B4-BE49-F238E27FC236}">
                <a16:creationId xmlns:a16="http://schemas.microsoft.com/office/drawing/2014/main" id="{1E52055B-7ECF-4685-9043-1F00CBC1FAE6}"/>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8310" name="Straight Arrow Connector 69">
            <a:extLst>
              <a:ext uri="{FF2B5EF4-FFF2-40B4-BE49-F238E27FC236}">
                <a16:creationId xmlns:a16="http://schemas.microsoft.com/office/drawing/2014/main" id="{E5799BEF-0B6B-47DA-8AFD-E68987704E70}"/>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pic>
        <p:nvPicPr>
          <p:cNvPr id="98311" name="Picture 2">
            <a:extLst>
              <a:ext uri="{FF2B5EF4-FFF2-40B4-BE49-F238E27FC236}">
                <a16:creationId xmlns:a16="http://schemas.microsoft.com/office/drawing/2014/main" id="{EC0452BD-78BB-49F2-891F-83005DF856B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795FB94-D17D-4F11-A8F8-ACB6F5611D4A}"/>
              </a:ext>
            </a:extLst>
          </p:cNvPr>
          <p:cNvSpPr/>
          <p:nvPr/>
        </p:nvSpPr>
        <p:spPr bwMode="auto">
          <a:xfrm>
            <a:off x="2841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20" name="Rectangle 19">
            <a:extLst>
              <a:ext uri="{FF2B5EF4-FFF2-40B4-BE49-F238E27FC236}">
                <a16:creationId xmlns:a16="http://schemas.microsoft.com/office/drawing/2014/main" id="{9A7AF513-A8D1-4DAB-8F02-E47742709E07}"/>
              </a:ext>
            </a:extLst>
          </p:cNvPr>
          <p:cNvSpPr/>
          <p:nvPr/>
        </p:nvSpPr>
        <p:spPr bwMode="auto">
          <a:xfrm>
            <a:off x="28733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21" name="Rectangle 20">
            <a:extLst>
              <a:ext uri="{FF2B5EF4-FFF2-40B4-BE49-F238E27FC236}">
                <a16:creationId xmlns:a16="http://schemas.microsoft.com/office/drawing/2014/main" id="{680CCB98-5361-410C-8A16-C96CB0E2ACF6}"/>
              </a:ext>
            </a:extLst>
          </p:cNvPr>
          <p:cNvSpPr/>
          <p:nvPr/>
        </p:nvSpPr>
        <p:spPr bwMode="auto">
          <a:xfrm>
            <a:off x="2873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22" name="Rectangle 21">
            <a:extLst>
              <a:ext uri="{FF2B5EF4-FFF2-40B4-BE49-F238E27FC236}">
                <a16:creationId xmlns:a16="http://schemas.microsoft.com/office/drawing/2014/main" id="{6210FE27-B198-433F-9914-E3D50C49C5B5}"/>
              </a:ext>
            </a:extLst>
          </p:cNvPr>
          <p:cNvSpPr/>
          <p:nvPr/>
        </p:nvSpPr>
        <p:spPr bwMode="auto">
          <a:xfrm>
            <a:off x="28892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23" name="Rectangle 22">
            <a:extLst>
              <a:ext uri="{FF2B5EF4-FFF2-40B4-BE49-F238E27FC236}">
                <a16:creationId xmlns:a16="http://schemas.microsoft.com/office/drawing/2014/main" id="{7C600870-E245-46E8-92EA-5785AB5EEB12}"/>
              </a:ext>
            </a:extLst>
          </p:cNvPr>
          <p:cNvSpPr/>
          <p:nvPr/>
        </p:nvSpPr>
        <p:spPr bwMode="auto">
          <a:xfrm>
            <a:off x="727075"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24" name="Rectangle 23">
            <a:extLst>
              <a:ext uri="{FF2B5EF4-FFF2-40B4-BE49-F238E27FC236}">
                <a16:creationId xmlns:a16="http://schemas.microsoft.com/office/drawing/2014/main" id="{3901362D-5154-443F-92C8-E48B412E3091}"/>
              </a:ext>
            </a:extLst>
          </p:cNvPr>
          <p:cNvSpPr/>
          <p:nvPr/>
        </p:nvSpPr>
        <p:spPr bwMode="auto">
          <a:xfrm>
            <a:off x="7286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25" name="Rectangle 24">
            <a:extLst>
              <a:ext uri="{FF2B5EF4-FFF2-40B4-BE49-F238E27FC236}">
                <a16:creationId xmlns:a16="http://schemas.microsoft.com/office/drawing/2014/main" id="{E8D81573-E1AD-4A14-9148-B5CC89DDD9A7}"/>
              </a:ext>
            </a:extLst>
          </p:cNvPr>
          <p:cNvSpPr/>
          <p:nvPr/>
        </p:nvSpPr>
        <p:spPr bwMode="auto">
          <a:xfrm>
            <a:off x="7286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26" name="Rectangle 25">
            <a:extLst>
              <a:ext uri="{FF2B5EF4-FFF2-40B4-BE49-F238E27FC236}">
                <a16:creationId xmlns:a16="http://schemas.microsoft.com/office/drawing/2014/main" id="{B81E4A8F-A661-4B4A-9F30-9C83189999BE}"/>
              </a:ext>
            </a:extLst>
          </p:cNvPr>
          <p:cNvSpPr/>
          <p:nvPr/>
        </p:nvSpPr>
        <p:spPr bwMode="auto">
          <a:xfrm>
            <a:off x="7302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27" name="Rectangle 26">
            <a:extLst>
              <a:ext uri="{FF2B5EF4-FFF2-40B4-BE49-F238E27FC236}">
                <a16:creationId xmlns:a16="http://schemas.microsoft.com/office/drawing/2014/main" id="{943FE730-4863-4046-BD42-211915701ECF}"/>
              </a:ext>
            </a:extLst>
          </p:cNvPr>
          <p:cNvSpPr/>
          <p:nvPr/>
        </p:nvSpPr>
        <p:spPr bwMode="auto">
          <a:xfrm>
            <a:off x="1166813" y="43434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28" name="Rectangle 27">
            <a:extLst>
              <a:ext uri="{FF2B5EF4-FFF2-40B4-BE49-F238E27FC236}">
                <a16:creationId xmlns:a16="http://schemas.microsoft.com/office/drawing/2014/main" id="{673E5C86-E59A-41F9-A51E-7583A05354CB}"/>
              </a:ext>
            </a:extLst>
          </p:cNvPr>
          <p:cNvSpPr/>
          <p:nvPr/>
        </p:nvSpPr>
        <p:spPr bwMode="auto">
          <a:xfrm>
            <a:off x="116840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29" name="Rectangle 28">
            <a:extLst>
              <a:ext uri="{FF2B5EF4-FFF2-40B4-BE49-F238E27FC236}">
                <a16:creationId xmlns:a16="http://schemas.microsoft.com/office/drawing/2014/main" id="{85E56CF0-839D-452A-8D71-D16F36F0E5E1}"/>
              </a:ext>
            </a:extLst>
          </p:cNvPr>
          <p:cNvSpPr/>
          <p:nvPr/>
        </p:nvSpPr>
        <p:spPr bwMode="auto">
          <a:xfrm>
            <a:off x="116840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30" name="Rectangle 29">
            <a:extLst>
              <a:ext uri="{FF2B5EF4-FFF2-40B4-BE49-F238E27FC236}">
                <a16:creationId xmlns:a16="http://schemas.microsoft.com/office/drawing/2014/main" id="{91ED7E9D-EA24-44E1-AD8E-D7C8A75D687D}"/>
              </a:ext>
            </a:extLst>
          </p:cNvPr>
          <p:cNvSpPr/>
          <p:nvPr/>
        </p:nvSpPr>
        <p:spPr bwMode="auto">
          <a:xfrm>
            <a:off x="1169988"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31" name="Rectangle 30">
            <a:extLst>
              <a:ext uri="{FF2B5EF4-FFF2-40B4-BE49-F238E27FC236}">
                <a16:creationId xmlns:a16="http://schemas.microsoft.com/office/drawing/2014/main" id="{BFADD9EB-2D76-4627-AFDA-8F2FAEB5E0CA}"/>
              </a:ext>
            </a:extLst>
          </p:cNvPr>
          <p:cNvSpPr/>
          <p:nvPr/>
        </p:nvSpPr>
        <p:spPr bwMode="auto">
          <a:xfrm>
            <a:off x="16081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32" name="Rectangle 31">
            <a:extLst>
              <a:ext uri="{FF2B5EF4-FFF2-40B4-BE49-F238E27FC236}">
                <a16:creationId xmlns:a16="http://schemas.microsoft.com/office/drawing/2014/main" id="{BFF692A9-1917-472E-BD6B-99C3B26575E4}"/>
              </a:ext>
            </a:extLst>
          </p:cNvPr>
          <p:cNvSpPr/>
          <p:nvPr/>
        </p:nvSpPr>
        <p:spPr bwMode="auto">
          <a:xfrm>
            <a:off x="1609725"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33" name="Rectangle 32">
            <a:extLst>
              <a:ext uri="{FF2B5EF4-FFF2-40B4-BE49-F238E27FC236}">
                <a16:creationId xmlns:a16="http://schemas.microsoft.com/office/drawing/2014/main" id="{868A59B9-05ED-4170-9B09-1B1796381D05}"/>
              </a:ext>
            </a:extLst>
          </p:cNvPr>
          <p:cNvSpPr/>
          <p:nvPr/>
        </p:nvSpPr>
        <p:spPr bwMode="auto">
          <a:xfrm>
            <a:off x="1611313" y="48768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34" name="Rectangle 33">
            <a:extLst>
              <a:ext uri="{FF2B5EF4-FFF2-40B4-BE49-F238E27FC236}">
                <a16:creationId xmlns:a16="http://schemas.microsoft.com/office/drawing/2014/main" id="{8EA0D134-0B66-4DDC-BE40-153FB0946B6B}"/>
              </a:ext>
            </a:extLst>
          </p:cNvPr>
          <p:cNvSpPr/>
          <p:nvPr/>
        </p:nvSpPr>
        <p:spPr bwMode="auto">
          <a:xfrm>
            <a:off x="16113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39" name="Rectangle 38">
            <a:extLst>
              <a:ext uri="{FF2B5EF4-FFF2-40B4-BE49-F238E27FC236}">
                <a16:creationId xmlns:a16="http://schemas.microsoft.com/office/drawing/2014/main" id="{590D6360-4CBE-4EFB-BDAC-F88F9C61F777}"/>
              </a:ext>
            </a:extLst>
          </p:cNvPr>
          <p:cNvSpPr/>
          <p:nvPr/>
        </p:nvSpPr>
        <p:spPr bwMode="auto">
          <a:xfrm>
            <a:off x="204787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40" name="Rectangle 39">
            <a:extLst>
              <a:ext uri="{FF2B5EF4-FFF2-40B4-BE49-F238E27FC236}">
                <a16:creationId xmlns:a16="http://schemas.microsoft.com/office/drawing/2014/main" id="{347BDB69-6EEC-4B5C-8EFC-FA1CB70715EC}"/>
              </a:ext>
            </a:extLst>
          </p:cNvPr>
          <p:cNvSpPr/>
          <p:nvPr/>
        </p:nvSpPr>
        <p:spPr bwMode="auto">
          <a:xfrm>
            <a:off x="20494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41" name="Rectangle 40">
            <a:extLst>
              <a:ext uri="{FF2B5EF4-FFF2-40B4-BE49-F238E27FC236}">
                <a16:creationId xmlns:a16="http://schemas.microsoft.com/office/drawing/2014/main" id="{C107969A-5272-4D98-A49D-173FF60DB8E2}"/>
              </a:ext>
            </a:extLst>
          </p:cNvPr>
          <p:cNvSpPr/>
          <p:nvPr/>
        </p:nvSpPr>
        <p:spPr bwMode="auto">
          <a:xfrm>
            <a:off x="205105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42" name="Rectangle 41">
            <a:extLst>
              <a:ext uri="{FF2B5EF4-FFF2-40B4-BE49-F238E27FC236}">
                <a16:creationId xmlns:a16="http://schemas.microsoft.com/office/drawing/2014/main" id="{78C82766-D76B-4E8B-A6FA-883F3981746D}"/>
              </a:ext>
            </a:extLst>
          </p:cNvPr>
          <p:cNvSpPr/>
          <p:nvPr/>
        </p:nvSpPr>
        <p:spPr bwMode="auto">
          <a:xfrm>
            <a:off x="20510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43" name="Rectangle 42">
            <a:extLst>
              <a:ext uri="{FF2B5EF4-FFF2-40B4-BE49-F238E27FC236}">
                <a16:creationId xmlns:a16="http://schemas.microsoft.com/office/drawing/2014/main" id="{25E12C8D-1347-4E34-9C18-8E5E68535AC8}"/>
              </a:ext>
            </a:extLst>
          </p:cNvPr>
          <p:cNvSpPr/>
          <p:nvPr/>
        </p:nvSpPr>
        <p:spPr bwMode="auto">
          <a:xfrm>
            <a:off x="2489200"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44" name="Rectangle 43">
            <a:extLst>
              <a:ext uri="{FF2B5EF4-FFF2-40B4-BE49-F238E27FC236}">
                <a16:creationId xmlns:a16="http://schemas.microsoft.com/office/drawing/2014/main" id="{CFE5DA13-A260-4ABC-B97F-B894DFA0B9C6}"/>
              </a:ext>
            </a:extLst>
          </p:cNvPr>
          <p:cNvSpPr/>
          <p:nvPr/>
        </p:nvSpPr>
        <p:spPr bwMode="auto">
          <a:xfrm>
            <a:off x="2490788" y="46085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45" name="Rectangle 44">
            <a:extLst>
              <a:ext uri="{FF2B5EF4-FFF2-40B4-BE49-F238E27FC236}">
                <a16:creationId xmlns:a16="http://schemas.microsoft.com/office/drawing/2014/main" id="{BE6A71CA-60DB-4626-ADB3-BFD2AE72503F}"/>
              </a:ext>
            </a:extLst>
          </p:cNvPr>
          <p:cNvSpPr/>
          <p:nvPr/>
        </p:nvSpPr>
        <p:spPr bwMode="auto">
          <a:xfrm>
            <a:off x="2490788" y="48752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46" name="Rectangle 45">
            <a:extLst>
              <a:ext uri="{FF2B5EF4-FFF2-40B4-BE49-F238E27FC236}">
                <a16:creationId xmlns:a16="http://schemas.microsoft.com/office/drawing/2014/main" id="{2F29F9D9-C17B-447C-9B0E-BBD3BB8ECD9E}"/>
              </a:ext>
            </a:extLst>
          </p:cNvPr>
          <p:cNvSpPr/>
          <p:nvPr/>
        </p:nvSpPr>
        <p:spPr bwMode="auto">
          <a:xfrm>
            <a:off x="24923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47" name="Rectangle 46">
            <a:extLst>
              <a:ext uri="{FF2B5EF4-FFF2-40B4-BE49-F238E27FC236}">
                <a16:creationId xmlns:a16="http://schemas.microsoft.com/office/drawing/2014/main" id="{391730D6-8FB2-4183-82E7-EA82C9C61537}"/>
              </a:ext>
            </a:extLst>
          </p:cNvPr>
          <p:cNvSpPr/>
          <p:nvPr/>
        </p:nvSpPr>
        <p:spPr bwMode="auto">
          <a:xfrm>
            <a:off x="29289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48" name="Rectangle 47">
            <a:extLst>
              <a:ext uri="{FF2B5EF4-FFF2-40B4-BE49-F238E27FC236}">
                <a16:creationId xmlns:a16="http://schemas.microsoft.com/office/drawing/2014/main" id="{37A7D6C7-C231-4BEA-A87B-4C1044D32894}"/>
              </a:ext>
            </a:extLst>
          </p:cNvPr>
          <p:cNvSpPr/>
          <p:nvPr/>
        </p:nvSpPr>
        <p:spPr bwMode="auto">
          <a:xfrm>
            <a:off x="2932113" y="46101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49" name="Rectangle 48">
            <a:extLst>
              <a:ext uri="{FF2B5EF4-FFF2-40B4-BE49-F238E27FC236}">
                <a16:creationId xmlns:a16="http://schemas.microsoft.com/office/drawing/2014/main" id="{C7AB064E-FCE0-4368-B003-6E08A4946EDE}"/>
              </a:ext>
            </a:extLst>
          </p:cNvPr>
          <p:cNvSpPr/>
          <p:nvPr/>
        </p:nvSpPr>
        <p:spPr bwMode="auto">
          <a:xfrm>
            <a:off x="293211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50" name="Rectangle 49">
            <a:extLst>
              <a:ext uri="{FF2B5EF4-FFF2-40B4-BE49-F238E27FC236}">
                <a16:creationId xmlns:a16="http://schemas.microsoft.com/office/drawing/2014/main" id="{43FB9C57-9826-42C6-9B07-34A5310710BA}"/>
              </a:ext>
            </a:extLst>
          </p:cNvPr>
          <p:cNvSpPr/>
          <p:nvPr/>
        </p:nvSpPr>
        <p:spPr bwMode="auto">
          <a:xfrm>
            <a:off x="29321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51" name="Rectangle 50">
            <a:extLst>
              <a:ext uri="{FF2B5EF4-FFF2-40B4-BE49-F238E27FC236}">
                <a16:creationId xmlns:a16="http://schemas.microsoft.com/office/drawing/2014/main" id="{E5254C9E-A6EF-4F53-B528-D7CEE5C4EDEB}"/>
              </a:ext>
            </a:extLst>
          </p:cNvPr>
          <p:cNvSpPr/>
          <p:nvPr/>
        </p:nvSpPr>
        <p:spPr bwMode="auto">
          <a:xfrm>
            <a:off x="352425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2" name="Rectangle 51">
            <a:extLst>
              <a:ext uri="{FF2B5EF4-FFF2-40B4-BE49-F238E27FC236}">
                <a16:creationId xmlns:a16="http://schemas.microsoft.com/office/drawing/2014/main" id="{054597C9-7CBA-4C76-86B0-A61CFCCDA088}"/>
              </a:ext>
            </a:extLst>
          </p:cNvPr>
          <p:cNvSpPr/>
          <p:nvPr/>
        </p:nvSpPr>
        <p:spPr bwMode="auto">
          <a:xfrm>
            <a:off x="3525838" y="46148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3" name="Rectangle 52">
            <a:extLst>
              <a:ext uri="{FF2B5EF4-FFF2-40B4-BE49-F238E27FC236}">
                <a16:creationId xmlns:a16="http://schemas.microsoft.com/office/drawing/2014/main" id="{19EC9ADF-9BDD-4F0F-A175-20CE49D69612}"/>
              </a:ext>
            </a:extLst>
          </p:cNvPr>
          <p:cNvSpPr/>
          <p:nvPr/>
        </p:nvSpPr>
        <p:spPr bwMode="auto">
          <a:xfrm>
            <a:off x="352742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4" name="Rectangle 53">
            <a:extLst>
              <a:ext uri="{FF2B5EF4-FFF2-40B4-BE49-F238E27FC236}">
                <a16:creationId xmlns:a16="http://schemas.microsoft.com/office/drawing/2014/main" id="{F1B8EB16-CDBA-472C-AA6B-8AF2E37A7D3F}"/>
              </a:ext>
            </a:extLst>
          </p:cNvPr>
          <p:cNvSpPr/>
          <p:nvPr/>
        </p:nvSpPr>
        <p:spPr bwMode="auto">
          <a:xfrm>
            <a:off x="3527425"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9" name="Rectangle 58">
            <a:extLst>
              <a:ext uri="{FF2B5EF4-FFF2-40B4-BE49-F238E27FC236}">
                <a16:creationId xmlns:a16="http://schemas.microsoft.com/office/drawing/2014/main" id="{6A8DB2BF-17FC-4BB8-B8FF-A2FE5A655C84}"/>
              </a:ext>
            </a:extLst>
          </p:cNvPr>
          <p:cNvSpPr/>
          <p:nvPr/>
        </p:nvSpPr>
        <p:spPr bwMode="auto">
          <a:xfrm>
            <a:off x="3646488"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0" name="Rectangle 59">
            <a:extLst>
              <a:ext uri="{FF2B5EF4-FFF2-40B4-BE49-F238E27FC236}">
                <a16:creationId xmlns:a16="http://schemas.microsoft.com/office/drawing/2014/main" id="{AA209CFA-4894-43A3-A2EF-69ECCAE792E8}"/>
              </a:ext>
            </a:extLst>
          </p:cNvPr>
          <p:cNvSpPr/>
          <p:nvPr/>
        </p:nvSpPr>
        <p:spPr bwMode="auto">
          <a:xfrm>
            <a:off x="364966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1" name="Rectangle 60">
            <a:extLst>
              <a:ext uri="{FF2B5EF4-FFF2-40B4-BE49-F238E27FC236}">
                <a16:creationId xmlns:a16="http://schemas.microsoft.com/office/drawing/2014/main" id="{7093D26B-A9AD-4E0E-8B76-06D53B88C1C8}"/>
              </a:ext>
            </a:extLst>
          </p:cNvPr>
          <p:cNvSpPr/>
          <p:nvPr/>
        </p:nvSpPr>
        <p:spPr bwMode="auto">
          <a:xfrm>
            <a:off x="364966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2" name="Rectangle 61">
            <a:extLst>
              <a:ext uri="{FF2B5EF4-FFF2-40B4-BE49-F238E27FC236}">
                <a16:creationId xmlns:a16="http://schemas.microsoft.com/office/drawing/2014/main" id="{C590B1EA-0400-48EA-A144-75863D8FDE7C}"/>
              </a:ext>
            </a:extLst>
          </p:cNvPr>
          <p:cNvSpPr/>
          <p:nvPr/>
        </p:nvSpPr>
        <p:spPr bwMode="auto">
          <a:xfrm>
            <a:off x="3649663" y="51482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pic>
        <p:nvPicPr>
          <p:cNvPr id="98348" name="Picture 2">
            <a:extLst>
              <a:ext uri="{FF2B5EF4-FFF2-40B4-BE49-F238E27FC236}">
                <a16:creationId xmlns:a16="http://schemas.microsoft.com/office/drawing/2014/main" id="{10AA7081-F092-4E33-8C82-84A270076EC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3438" y="2867025"/>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2A299D30-D3AA-4369-82DF-0700018038E4}"/>
              </a:ext>
            </a:extLst>
          </p:cNvPr>
          <p:cNvSpPr/>
          <p:nvPr/>
        </p:nvSpPr>
        <p:spPr bwMode="auto">
          <a:xfrm>
            <a:off x="474980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102" name="Rectangle 101">
            <a:extLst>
              <a:ext uri="{FF2B5EF4-FFF2-40B4-BE49-F238E27FC236}">
                <a16:creationId xmlns:a16="http://schemas.microsoft.com/office/drawing/2014/main" id="{A83C03B7-34D8-499F-8B7E-204EF8BB4557}"/>
              </a:ext>
            </a:extLst>
          </p:cNvPr>
          <p:cNvSpPr/>
          <p:nvPr/>
        </p:nvSpPr>
        <p:spPr bwMode="auto">
          <a:xfrm>
            <a:off x="4751388"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103" name="Rectangle 102">
            <a:extLst>
              <a:ext uri="{FF2B5EF4-FFF2-40B4-BE49-F238E27FC236}">
                <a16:creationId xmlns:a16="http://schemas.microsoft.com/office/drawing/2014/main" id="{BA28DAD3-2C56-437B-B8EC-D0B1DC2AEECF}"/>
              </a:ext>
            </a:extLst>
          </p:cNvPr>
          <p:cNvSpPr/>
          <p:nvPr/>
        </p:nvSpPr>
        <p:spPr bwMode="auto">
          <a:xfrm>
            <a:off x="4752975" y="39544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8352" name="Rectangle 103">
            <a:extLst>
              <a:ext uri="{FF2B5EF4-FFF2-40B4-BE49-F238E27FC236}">
                <a16:creationId xmlns:a16="http://schemas.microsoft.com/office/drawing/2014/main" id="{2261AE07-6494-4881-A6AB-721D98CAF349}"/>
              </a:ext>
            </a:extLst>
          </p:cNvPr>
          <p:cNvSpPr>
            <a:spLocks noChangeArrowheads="1"/>
          </p:cNvSpPr>
          <p:nvPr/>
        </p:nvSpPr>
        <p:spPr bwMode="auto">
          <a:xfrm>
            <a:off x="4752975" y="4221163"/>
            <a:ext cx="428625" cy="255587"/>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105" name="Rectangle 104">
            <a:extLst>
              <a:ext uri="{FF2B5EF4-FFF2-40B4-BE49-F238E27FC236}">
                <a16:creationId xmlns:a16="http://schemas.microsoft.com/office/drawing/2014/main" id="{287E09EC-E4B7-4EB6-A40D-906F574BF396}"/>
              </a:ext>
            </a:extLst>
          </p:cNvPr>
          <p:cNvSpPr/>
          <p:nvPr/>
        </p:nvSpPr>
        <p:spPr bwMode="auto">
          <a:xfrm>
            <a:off x="51911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106" name="Rectangle 105">
            <a:extLst>
              <a:ext uri="{FF2B5EF4-FFF2-40B4-BE49-F238E27FC236}">
                <a16:creationId xmlns:a16="http://schemas.microsoft.com/office/drawing/2014/main" id="{B27DD9B0-CD7C-47CA-AE7E-A26D8A6B3118}"/>
              </a:ext>
            </a:extLst>
          </p:cNvPr>
          <p:cNvSpPr/>
          <p:nvPr/>
        </p:nvSpPr>
        <p:spPr bwMode="auto">
          <a:xfrm>
            <a:off x="519271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107" name="Rectangle 106">
            <a:extLst>
              <a:ext uri="{FF2B5EF4-FFF2-40B4-BE49-F238E27FC236}">
                <a16:creationId xmlns:a16="http://schemas.microsoft.com/office/drawing/2014/main" id="{94F27B75-AB49-460D-8936-393E1B48AECA}"/>
              </a:ext>
            </a:extLst>
          </p:cNvPr>
          <p:cNvSpPr/>
          <p:nvPr/>
        </p:nvSpPr>
        <p:spPr bwMode="auto">
          <a:xfrm>
            <a:off x="51943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108" name="Rectangle 107">
            <a:extLst>
              <a:ext uri="{FF2B5EF4-FFF2-40B4-BE49-F238E27FC236}">
                <a16:creationId xmlns:a16="http://schemas.microsoft.com/office/drawing/2014/main" id="{91F0A59F-8D6E-4967-BC85-25A380A9FD86}"/>
              </a:ext>
            </a:extLst>
          </p:cNvPr>
          <p:cNvSpPr/>
          <p:nvPr/>
        </p:nvSpPr>
        <p:spPr bwMode="auto">
          <a:xfrm>
            <a:off x="5194300" y="42211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109" name="Rectangle 108">
            <a:extLst>
              <a:ext uri="{FF2B5EF4-FFF2-40B4-BE49-F238E27FC236}">
                <a16:creationId xmlns:a16="http://schemas.microsoft.com/office/drawing/2014/main" id="{C235B157-4D47-40DA-A434-9D2DF8C937D1}"/>
              </a:ext>
            </a:extLst>
          </p:cNvPr>
          <p:cNvSpPr/>
          <p:nvPr/>
        </p:nvSpPr>
        <p:spPr bwMode="auto">
          <a:xfrm>
            <a:off x="5630863"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110" name="Rectangle 109">
            <a:extLst>
              <a:ext uri="{FF2B5EF4-FFF2-40B4-BE49-F238E27FC236}">
                <a16:creationId xmlns:a16="http://schemas.microsoft.com/office/drawing/2014/main" id="{E3F6413B-28A0-4271-87CA-BB26C22AF0FB}"/>
              </a:ext>
            </a:extLst>
          </p:cNvPr>
          <p:cNvSpPr/>
          <p:nvPr/>
        </p:nvSpPr>
        <p:spPr bwMode="auto">
          <a:xfrm>
            <a:off x="5632450"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111" name="Rectangle 110">
            <a:extLst>
              <a:ext uri="{FF2B5EF4-FFF2-40B4-BE49-F238E27FC236}">
                <a16:creationId xmlns:a16="http://schemas.microsoft.com/office/drawing/2014/main" id="{BB9ECF92-7DD6-420B-BE22-40B6F64895C8}"/>
              </a:ext>
            </a:extLst>
          </p:cNvPr>
          <p:cNvSpPr/>
          <p:nvPr/>
        </p:nvSpPr>
        <p:spPr bwMode="auto">
          <a:xfrm>
            <a:off x="5634038"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112" name="Rectangle 111">
            <a:extLst>
              <a:ext uri="{FF2B5EF4-FFF2-40B4-BE49-F238E27FC236}">
                <a16:creationId xmlns:a16="http://schemas.microsoft.com/office/drawing/2014/main" id="{DD14BF9F-A212-4214-9E25-000186C64CD1}"/>
              </a:ext>
            </a:extLst>
          </p:cNvPr>
          <p:cNvSpPr/>
          <p:nvPr/>
        </p:nvSpPr>
        <p:spPr bwMode="auto">
          <a:xfrm>
            <a:off x="5634038"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13" name="Rectangle 112">
            <a:extLst>
              <a:ext uri="{FF2B5EF4-FFF2-40B4-BE49-F238E27FC236}">
                <a16:creationId xmlns:a16="http://schemas.microsoft.com/office/drawing/2014/main" id="{CE902940-CB1D-4859-9949-DD063117E3E9}"/>
              </a:ext>
            </a:extLst>
          </p:cNvPr>
          <p:cNvSpPr/>
          <p:nvPr/>
        </p:nvSpPr>
        <p:spPr bwMode="auto">
          <a:xfrm>
            <a:off x="60721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14" name="Rectangle 113">
            <a:extLst>
              <a:ext uri="{FF2B5EF4-FFF2-40B4-BE49-F238E27FC236}">
                <a16:creationId xmlns:a16="http://schemas.microsoft.com/office/drawing/2014/main" id="{0F8E4A38-A857-4CF1-8509-0B0C12445EEB}"/>
              </a:ext>
            </a:extLst>
          </p:cNvPr>
          <p:cNvSpPr/>
          <p:nvPr/>
        </p:nvSpPr>
        <p:spPr bwMode="auto">
          <a:xfrm>
            <a:off x="6075363" y="3687763"/>
            <a:ext cx="4270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15" name="Rectangle 114">
            <a:extLst>
              <a:ext uri="{FF2B5EF4-FFF2-40B4-BE49-F238E27FC236}">
                <a16:creationId xmlns:a16="http://schemas.microsoft.com/office/drawing/2014/main" id="{4F2AA194-F34B-4ADA-BD06-1C2312AF8BA8}"/>
              </a:ext>
            </a:extLst>
          </p:cNvPr>
          <p:cNvSpPr/>
          <p:nvPr/>
        </p:nvSpPr>
        <p:spPr bwMode="auto">
          <a:xfrm>
            <a:off x="6075363"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16" name="Rectangle 115">
            <a:extLst>
              <a:ext uri="{FF2B5EF4-FFF2-40B4-BE49-F238E27FC236}">
                <a16:creationId xmlns:a16="http://schemas.microsoft.com/office/drawing/2014/main" id="{D05075F0-F637-4956-83B4-3A4DE0935766}"/>
              </a:ext>
            </a:extLst>
          </p:cNvPr>
          <p:cNvSpPr/>
          <p:nvPr/>
        </p:nvSpPr>
        <p:spPr bwMode="auto">
          <a:xfrm>
            <a:off x="6075363"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17" name="Rectangle 116">
            <a:extLst>
              <a:ext uri="{FF2B5EF4-FFF2-40B4-BE49-F238E27FC236}">
                <a16:creationId xmlns:a16="http://schemas.microsoft.com/office/drawing/2014/main" id="{B3AB7B92-399A-4ABA-A20A-41B631F14508}"/>
              </a:ext>
            </a:extLst>
          </p:cNvPr>
          <p:cNvSpPr/>
          <p:nvPr/>
        </p:nvSpPr>
        <p:spPr bwMode="auto">
          <a:xfrm>
            <a:off x="65119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18" name="Rectangle 117">
            <a:extLst>
              <a:ext uri="{FF2B5EF4-FFF2-40B4-BE49-F238E27FC236}">
                <a16:creationId xmlns:a16="http://schemas.microsoft.com/office/drawing/2014/main" id="{07F93BF5-9060-4963-98E4-3FE310212CCB}"/>
              </a:ext>
            </a:extLst>
          </p:cNvPr>
          <p:cNvSpPr/>
          <p:nvPr/>
        </p:nvSpPr>
        <p:spPr bwMode="auto">
          <a:xfrm>
            <a:off x="6515100" y="3687763"/>
            <a:ext cx="427038"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19" name="Rectangle 118">
            <a:extLst>
              <a:ext uri="{FF2B5EF4-FFF2-40B4-BE49-F238E27FC236}">
                <a16:creationId xmlns:a16="http://schemas.microsoft.com/office/drawing/2014/main" id="{0D63C030-65AE-4FDA-A095-9D3246181D6C}"/>
              </a:ext>
            </a:extLst>
          </p:cNvPr>
          <p:cNvSpPr/>
          <p:nvPr/>
        </p:nvSpPr>
        <p:spPr bwMode="auto">
          <a:xfrm>
            <a:off x="65151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20" name="Rectangle 119">
            <a:extLst>
              <a:ext uri="{FF2B5EF4-FFF2-40B4-BE49-F238E27FC236}">
                <a16:creationId xmlns:a16="http://schemas.microsoft.com/office/drawing/2014/main" id="{8E6FDF08-375C-4AB0-84E5-BE65DD17DDAA}"/>
              </a:ext>
            </a:extLst>
          </p:cNvPr>
          <p:cNvSpPr/>
          <p:nvPr/>
        </p:nvSpPr>
        <p:spPr bwMode="auto">
          <a:xfrm>
            <a:off x="65151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21" name="Rectangle 120">
            <a:extLst>
              <a:ext uri="{FF2B5EF4-FFF2-40B4-BE49-F238E27FC236}">
                <a16:creationId xmlns:a16="http://schemas.microsoft.com/office/drawing/2014/main" id="{F073095E-AD4A-4D3A-9454-4A36F989E68C}"/>
              </a:ext>
            </a:extLst>
          </p:cNvPr>
          <p:cNvSpPr/>
          <p:nvPr/>
        </p:nvSpPr>
        <p:spPr bwMode="auto">
          <a:xfrm>
            <a:off x="695325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22" name="Rectangle 121">
            <a:extLst>
              <a:ext uri="{FF2B5EF4-FFF2-40B4-BE49-F238E27FC236}">
                <a16:creationId xmlns:a16="http://schemas.microsoft.com/office/drawing/2014/main" id="{3D758A60-C503-4BF0-9640-A7018419E70A}"/>
              </a:ext>
            </a:extLst>
          </p:cNvPr>
          <p:cNvSpPr/>
          <p:nvPr/>
        </p:nvSpPr>
        <p:spPr bwMode="auto">
          <a:xfrm>
            <a:off x="6954838" y="36861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23" name="Rectangle 122">
            <a:extLst>
              <a:ext uri="{FF2B5EF4-FFF2-40B4-BE49-F238E27FC236}">
                <a16:creationId xmlns:a16="http://schemas.microsoft.com/office/drawing/2014/main" id="{9F373E66-4A14-4D6B-9BD9-244D5C63526F}"/>
              </a:ext>
            </a:extLst>
          </p:cNvPr>
          <p:cNvSpPr/>
          <p:nvPr/>
        </p:nvSpPr>
        <p:spPr bwMode="auto">
          <a:xfrm>
            <a:off x="6956425" y="39528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24" name="Rectangle 123">
            <a:extLst>
              <a:ext uri="{FF2B5EF4-FFF2-40B4-BE49-F238E27FC236}">
                <a16:creationId xmlns:a16="http://schemas.microsoft.com/office/drawing/2014/main" id="{B048AAC8-4428-4C1D-89A8-4A098A19FAA6}"/>
              </a:ext>
            </a:extLst>
          </p:cNvPr>
          <p:cNvSpPr/>
          <p:nvPr/>
        </p:nvSpPr>
        <p:spPr bwMode="auto">
          <a:xfrm>
            <a:off x="695642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25" name="Rectangle 124">
            <a:extLst>
              <a:ext uri="{FF2B5EF4-FFF2-40B4-BE49-F238E27FC236}">
                <a16:creationId xmlns:a16="http://schemas.microsoft.com/office/drawing/2014/main" id="{5F8FA4FC-BD43-446B-9B3F-95769C487DC0}"/>
              </a:ext>
            </a:extLst>
          </p:cNvPr>
          <p:cNvSpPr/>
          <p:nvPr/>
        </p:nvSpPr>
        <p:spPr bwMode="auto">
          <a:xfrm>
            <a:off x="73929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26" name="Rectangle 125">
            <a:extLst>
              <a:ext uri="{FF2B5EF4-FFF2-40B4-BE49-F238E27FC236}">
                <a16:creationId xmlns:a16="http://schemas.microsoft.com/office/drawing/2014/main" id="{60D15341-4099-402F-9825-22F1EB6EA6BD}"/>
              </a:ext>
            </a:extLst>
          </p:cNvPr>
          <p:cNvSpPr/>
          <p:nvPr/>
        </p:nvSpPr>
        <p:spPr bwMode="auto">
          <a:xfrm>
            <a:off x="7396163" y="36877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27" name="Rectangle 126">
            <a:extLst>
              <a:ext uri="{FF2B5EF4-FFF2-40B4-BE49-F238E27FC236}">
                <a16:creationId xmlns:a16="http://schemas.microsoft.com/office/drawing/2014/main" id="{B37516BD-0AD9-4906-8F1D-B39893F1F621}"/>
              </a:ext>
            </a:extLst>
          </p:cNvPr>
          <p:cNvSpPr/>
          <p:nvPr/>
        </p:nvSpPr>
        <p:spPr bwMode="auto">
          <a:xfrm>
            <a:off x="73961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28" name="Rectangle 127">
            <a:extLst>
              <a:ext uri="{FF2B5EF4-FFF2-40B4-BE49-F238E27FC236}">
                <a16:creationId xmlns:a16="http://schemas.microsoft.com/office/drawing/2014/main" id="{4E96908C-F997-43E1-B60E-194724C4DEB8}"/>
              </a:ext>
            </a:extLst>
          </p:cNvPr>
          <p:cNvSpPr/>
          <p:nvPr/>
        </p:nvSpPr>
        <p:spPr bwMode="auto">
          <a:xfrm>
            <a:off x="7397750" y="42211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29" name="Rectangle 128">
            <a:extLst>
              <a:ext uri="{FF2B5EF4-FFF2-40B4-BE49-F238E27FC236}">
                <a16:creationId xmlns:a16="http://schemas.microsoft.com/office/drawing/2014/main" id="{185225E3-E774-47BF-962F-2FF1BCD66AC3}"/>
              </a:ext>
            </a:extLst>
          </p:cNvPr>
          <p:cNvSpPr/>
          <p:nvPr/>
        </p:nvSpPr>
        <p:spPr bwMode="auto">
          <a:xfrm>
            <a:off x="7988300" y="34258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0" name="Rectangle 129">
            <a:extLst>
              <a:ext uri="{FF2B5EF4-FFF2-40B4-BE49-F238E27FC236}">
                <a16:creationId xmlns:a16="http://schemas.microsoft.com/office/drawing/2014/main" id="{D48A94E1-B924-40D4-851F-4FBFC624FD58}"/>
              </a:ext>
            </a:extLst>
          </p:cNvPr>
          <p:cNvSpPr/>
          <p:nvPr/>
        </p:nvSpPr>
        <p:spPr bwMode="auto">
          <a:xfrm>
            <a:off x="7991475"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1" name="Rectangle 130">
            <a:extLst>
              <a:ext uri="{FF2B5EF4-FFF2-40B4-BE49-F238E27FC236}">
                <a16:creationId xmlns:a16="http://schemas.microsoft.com/office/drawing/2014/main" id="{4F76EE5F-E7A4-455D-ABE4-B2EE87AF0A12}"/>
              </a:ext>
            </a:extLst>
          </p:cNvPr>
          <p:cNvSpPr/>
          <p:nvPr/>
        </p:nvSpPr>
        <p:spPr bwMode="auto">
          <a:xfrm>
            <a:off x="7991475"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2" name="Rectangle 131">
            <a:extLst>
              <a:ext uri="{FF2B5EF4-FFF2-40B4-BE49-F238E27FC236}">
                <a16:creationId xmlns:a16="http://schemas.microsoft.com/office/drawing/2014/main" id="{D96DD7D0-34CC-4353-8B73-F8D1E8F93F02}"/>
              </a:ext>
            </a:extLst>
          </p:cNvPr>
          <p:cNvSpPr/>
          <p:nvPr/>
        </p:nvSpPr>
        <p:spPr bwMode="auto">
          <a:xfrm>
            <a:off x="7991475" y="4225925"/>
            <a:ext cx="1095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3" name="Rectangle 132">
            <a:extLst>
              <a:ext uri="{FF2B5EF4-FFF2-40B4-BE49-F238E27FC236}">
                <a16:creationId xmlns:a16="http://schemas.microsoft.com/office/drawing/2014/main" id="{570B301B-501C-48DE-AD5C-CD6242086258}"/>
              </a:ext>
            </a:extLst>
          </p:cNvPr>
          <p:cNvSpPr/>
          <p:nvPr/>
        </p:nvSpPr>
        <p:spPr bwMode="auto">
          <a:xfrm>
            <a:off x="8110538" y="3425825"/>
            <a:ext cx="1095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4" name="Rectangle 133">
            <a:extLst>
              <a:ext uri="{FF2B5EF4-FFF2-40B4-BE49-F238E27FC236}">
                <a16:creationId xmlns:a16="http://schemas.microsoft.com/office/drawing/2014/main" id="{01DE40B7-3D00-43FA-A952-0830E2427409}"/>
              </a:ext>
            </a:extLst>
          </p:cNvPr>
          <p:cNvSpPr/>
          <p:nvPr/>
        </p:nvSpPr>
        <p:spPr bwMode="auto">
          <a:xfrm>
            <a:off x="8113713"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5" name="Rectangle 134">
            <a:extLst>
              <a:ext uri="{FF2B5EF4-FFF2-40B4-BE49-F238E27FC236}">
                <a16:creationId xmlns:a16="http://schemas.microsoft.com/office/drawing/2014/main" id="{B8AFB522-3891-4DEC-A9DA-106138BA4D43}"/>
              </a:ext>
            </a:extLst>
          </p:cNvPr>
          <p:cNvSpPr/>
          <p:nvPr/>
        </p:nvSpPr>
        <p:spPr bwMode="auto">
          <a:xfrm>
            <a:off x="8113713"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6" name="Rectangle 135">
            <a:extLst>
              <a:ext uri="{FF2B5EF4-FFF2-40B4-BE49-F238E27FC236}">
                <a16:creationId xmlns:a16="http://schemas.microsoft.com/office/drawing/2014/main" id="{E31105E7-4138-44E2-A595-7CA4E608975F}"/>
              </a:ext>
            </a:extLst>
          </p:cNvPr>
          <p:cNvSpPr/>
          <p:nvPr/>
        </p:nvSpPr>
        <p:spPr bwMode="auto">
          <a:xfrm>
            <a:off x="8115300" y="42259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8385" name="TextBox 5">
            <a:extLst>
              <a:ext uri="{FF2B5EF4-FFF2-40B4-BE49-F238E27FC236}">
                <a16:creationId xmlns:a16="http://schemas.microsoft.com/office/drawing/2014/main" id="{D306C13A-74C2-4899-B8C2-ED6334EEEE76}"/>
              </a:ext>
            </a:extLst>
          </p:cNvPr>
          <p:cNvSpPr txBox="1">
            <a:spLocks noChangeArrowheads="1"/>
          </p:cNvSpPr>
          <p:nvPr/>
        </p:nvSpPr>
        <p:spPr bwMode="auto">
          <a:xfrm>
            <a:off x="1465263" y="5445125"/>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Client 2</a:t>
            </a:r>
            <a:endParaRPr lang="sv-SE" altLang="sv-SE" sz="1800" b="1"/>
          </a:p>
        </p:txBody>
      </p:sp>
      <p:sp>
        <p:nvSpPr>
          <p:cNvPr id="98386" name="TextBox 136">
            <a:extLst>
              <a:ext uri="{FF2B5EF4-FFF2-40B4-BE49-F238E27FC236}">
                <a16:creationId xmlns:a16="http://schemas.microsoft.com/office/drawing/2014/main" id="{F852A2E2-7DAE-47D1-BBC8-8B1ECDDEB6C9}"/>
              </a:ext>
            </a:extLst>
          </p:cNvPr>
          <p:cNvSpPr txBox="1">
            <a:spLocks noChangeArrowheads="1"/>
          </p:cNvSpPr>
          <p:nvPr/>
        </p:nvSpPr>
        <p:spPr bwMode="auto">
          <a:xfrm>
            <a:off x="6227763" y="45085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before</a:t>
            </a:r>
            <a:endParaRPr lang="sv-SE" altLang="sv-SE" sz="1800" b="1"/>
          </a:p>
        </p:txBody>
      </p:sp>
      <p:sp>
        <p:nvSpPr>
          <p:cNvPr id="98387" name="Rectangle 137">
            <a:extLst>
              <a:ext uri="{FF2B5EF4-FFF2-40B4-BE49-F238E27FC236}">
                <a16:creationId xmlns:a16="http://schemas.microsoft.com/office/drawing/2014/main" id="{4FE098B5-8C04-450C-9B2F-595BFDC4FB8E}"/>
              </a:ext>
            </a:extLst>
          </p:cNvPr>
          <p:cNvSpPr>
            <a:spLocks noChangeArrowheads="1"/>
          </p:cNvSpPr>
          <p:nvPr/>
        </p:nvSpPr>
        <p:spPr bwMode="auto">
          <a:xfrm>
            <a:off x="6802438" y="1052513"/>
            <a:ext cx="210661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pic>
        <p:nvPicPr>
          <p:cNvPr id="98388" name="Picture 2">
            <a:extLst>
              <a:ext uri="{FF2B5EF4-FFF2-40B4-BE49-F238E27FC236}">
                <a16:creationId xmlns:a16="http://schemas.microsoft.com/office/drawing/2014/main" id="{9E0BEABC-C1D3-48B6-ABE8-40C620DF22C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4833938"/>
            <a:ext cx="4316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50CF24F5-F461-4742-9B6F-2F9DFC960DBC}"/>
              </a:ext>
            </a:extLst>
          </p:cNvPr>
          <p:cNvSpPr/>
          <p:nvPr/>
        </p:nvSpPr>
        <p:spPr bwMode="auto">
          <a:xfrm>
            <a:off x="475456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89" name="Rectangle 88">
            <a:extLst>
              <a:ext uri="{FF2B5EF4-FFF2-40B4-BE49-F238E27FC236}">
                <a16:creationId xmlns:a16="http://schemas.microsoft.com/office/drawing/2014/main" id="{FAA4F64A-1095-4B3F-957C-28D7003686F4}"/>
              </a:ext>
            </a:extLst>
          </p:cNvPr>
          <p:cNvSpPr/>
          <p:nvPr/>
        </p:nvSpPr>
        <p:spPr bwMode="auto">
          <a:xfrm>
            <a:off x="475615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90" name="Rectangle 89">
            <a:extLst>
              <a:ext uri="{FF2B5EF4-FFF2-40B4-BE49-F238E27FC236}">
                <a16:creationId xmlns:a16="http://schemas.microsoft.com/office/drawing/2014/main" id="{3AB48178-8C4F-42A0-BEA4-4C026F58D582}"/>
              </a:ext>
            </a:extLst>
          </p:cNvPr>
          <p:cNvSpPr/>
          <p:nvPr/>
        </p:nvSpPr>
        <p:spPr bwMode="auto">
          <a:xfrm>
            <a:off x="4757738" y="59213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1" name="Rectangle 90">
            <a:extLst>
              <a:ext uri="{FF2B5EF4-FFF2-40B4-BE49-F238E27FC236}">
                <a16:creationId xmlns:a16="http://schemas.microsoft.com/office/drawing/2014/main" id="{3E8AA171-A1EA-474F-9016-CE1CEC62519E}"/>
              </a:ext>
            </a:extLst>
          </p:cNvPr>
          <p:cNvSpPr/>
          <p:nvPr/>
        </p:nvSpPr>
        <p:spPr bwMode="auto">
          <a:xfrm>
            <a:off x="475773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92" name="Rectangle 91">
            <a:extLst>
              <a:ext uri="{FF2B5EF4-FFF2-40B4-BE49-F238E27FC236}">
                <a16:creationId xmlns:a16="http://schemas.microsoft.com/office/drawing/2014/main" id="{42FB2646-9C00-4D9D-8BF4-6653B41B0C6C}"/>
              </a:ext>
            </a:extLst>
          </p:cNvPr>
          <p:cNvSpPr/>
          <p:nvPr/>
        </p:nvSpPr>
        <p:spPr bwMode="auto">
          <a:xfrm>
            <a:off x="51958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93" name="Rectangle 92">
            <a:extLst>
              <a:ext uri="{FF2B5EF4-FFF2-40B4-BE49-F238E27FC236}">
                <a16:creationId xmlns:a16="http://schemas.microsoft.com/office/drawing/2014/main" id="{28836601-D807-4410-9DDB-17BE8EBED3DD}"/>
              </a:ext>
            </a:extLst>
          </p:cNvPr>
          <p:cNvSpPr/>
          <p:nvPr/>
        </p:nvSpPr>
        <p:spPr bwMode="auto">
          <a:xfrm>
            <a:off x="519747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94" name="Rectangle 93">
            <a:extLst>
              <a:ext uri="{FF2B5EF4-FFF2-40B4-BE49-F238E27FC236}">
                <a16:creationId xmlns:a16="http://schemas.microsoft.com/office/drawing/2014/main" id="{181D167B-81E0-4232-AE3B-4F9277862295}"/>
              </a:ext>
            </a:extLst>
          </p:cNvPr>
          <p:cNvSpPr/>
          <p:nvPr/>
        </p:nvSpPr>
        <p:spPr bwMode="auto">
          <a:xfrm>
            <a:off x="51990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95" name="Rectangle 94">
            <a:extLst>
              <a:ext uri="{FF2B5EF4-FFF2-40B4-BE49-F238E27FC236}">
                <a16:creationId xmlns:a16="http://schemas.microsoft.com/office/drawing/2014/main" id="{556CDC58-AE4C-4873-B7D1-9D8E3F6B59A8}"/>
              </a:ext>
            </a:extLst>
          </p:cNvPr>
          <p:cNvSpPr/>
          <p:nvPr/>
        </p:nvSpPr>
        <p:spPr bwMode="auto">
          <a:xfrm>
            <a:off x="51990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96" name="Rectangle 95">
            <a:extLst>
              <a:ext uri="{FF2B5EF4-FFF2-40B4-BE49-F238E27FC236}">
                <a16:creationId xmlns:a16="http://schemas.microsoft.com/office/drawing/2014/main" id="{3D5DFD85-D60A-48E8-A7DF-40C64E45167F}"/>
              </a:ext>
            </a:extLst>
          </p:cNvPr>
          <p:cNvSpPr/>
          <p:nvPr/>
        </p:nvSpPr>
        <p:spPr bwMode="auto">
          <a:xfrm>
            <a:off x="5635625"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97" name="Rectangle 96">
            <a:extLst>
              <a:ext uri="{FF2B5EF4-FFF2-40B4-BE49-F238E27FC236}">
                <a16:creationId xmlns:a16="http://schemas.microsoft.com/office/drawing/2014/main" id="{3B528098-B29A-403E-8C5C-5523A4523D53}"/>
              </a:ext>
            </a:extLst>
          </p:cNvPr>
          <p:cNvSpPr/>
          <p:nvPr/>
        </p:nvSpPr>
        <p:spPr bwMode="auto">
          <a:xfrm>
            <a:off x="5637213"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98" name="Rectangle 97">
            <a:extLst>
              <a:ext uri="{FF2B5EF4-FFF2-40B4-BE49-F238E27FC236}">
                <a16:creationId xmlns:a16="http://schemas.microsoft.com/office/drawing/2014/main" id="{066E5530-89CA-4AC4-B9A0-376DC3704B99}"/>
              </a:ext>
            </a:extLst>
          </p:cNvPr>
          <p:cNvSpPr/>
          <p:nvPr/>
        </p:nvSpPr>
        <p:spPr bwMode="auto">
          <a:xfrm>
            <a:off x="5638800"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99" name="Rectangle 98">
            <a:extLst>
              <a:ext uri="{FF2B5EF4-FFF2-40B4-BE49-F238E27FC236}">
                <a16:creationId xmlns:a16="http://schemas.microsoft.com/office/drawing/2014/main" id="{46F7A9B5-1B94-4FEB-8547-1A8097E8FBFF}"/>
              </a:ext>
            </a:extLst>
          </p:cNvPr>
          <p:cNvSpPr/>
          <p:nvPr/>
        </p:nvSpPr>
        <p:spPr bwMode="auto">
          <a:xfrm>
            <a:off x="5638800"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39" name="Rectangle 138">
            <a:extLst>
              <a:ext uri="{FF2B5EF4-FFF2-40B4-BE49-F238E27FC236}">
                <a16:creationId xmlns:a16="http://schemas.microsoft.com/office/drawing/2014/main" id="{6A169FD1-0848-4F8A-B6B9-32177B7AA016}"/>
              </a:ext>
            </a:extLst>
          </p:cNvPr>
          <p:cNvSpPr/>
          <p:nvPr/>
        </p:nvSpPr>
        <p:spPr bwMode="auto">
          <a:xfrm>
            <a:off x="60769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40" name="Rectangle 139">
            <a:extLst>
              <a:ext uri="{FF2B5EF4-FFF2-40B4-BE49-F238E27FC236}">
                <a16:creationId xmlns:a16="http://schemas.microsoft.com/office/drawing/2014/main" id="{656ED5C4-0C47-4260-AC10-11E832B976BA}"/>
              </a:ext>
            </a:extLst>
          </p:cNvPr>
          <p:cNvSpPr/>
          <p:nvPr/>
        </p:nvSpPr>
        <p:spPr bwMode="auto">
          <a:xfrm>
            <a:off x="6080125" y="5654675"/>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41" name="Rectangle 140">
            <a:extLst>
              <a:ext uri="{FF2B5EF4-FFF2-40B4-BE49-F238E27FC236}">
                <a16:creationId xmlns:a16="http://schemas.microsoft.com/office/drawing/2014/main" id="{73095D37-2FDC-4ED3-96A2-98995CB5ADAF}"/>
              </a:ext>
            </a:extLst>
          </p:cNvPr>
          <p:cNvSpPr/>
          <p:nvPr/>
        </p:nvSpPr>
        <p:spPr bwMode="auto">
          <a:xfrm>
            <a:off x="60801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42" name="Rectangle 141">
            <a:extLst>
              <a:ext uri="{FF2B5EF4-FFF2-40B4-BE49-F238E27FC236}">
                <a16:creationId xmlns:a16="http://schemas.microsoft.com/office/drawing/2014/main" id="{C6988A2C-C395-4368-A6BB-17F2EEF063A1}"/>
              </a:ext>
            </a:extLst>
          </p:cNvPr>
          <p:cNvSpPr/>
          <p:nvPr/>
        </p:nvSpPr>
        <p:spPr bwMode="auto">
          <a:xfrm>
            <a:off x="6080125"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43" name="Rectangle 142">
            <a:extLst>
              <a:ext uri="{FF2B5EF4-FFF2-40B4-BE49-F238E27FC236}">
                <a16:creationId xmlns:a16="http://schemas.microsoft.com/office/drawing/2014/main" id="{9842E4C2-FE74-4057-819B-15220BA1F6D6}"/>
              </a:ext>
            </a:extLst>
          </p:cNvPr>
          <p:cNvSpPr/>
          <p:nvPr/>
        </p:nvSpPr>
        <p:spPr bwMode="auto">
          <a:xfrm>
            <a:off x="65166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44" name="Rectangle 143">
            <a:extLst>
              <a:ext uri="{FF2B5EF4-FFF2-40B4-BE49-F238E27FC236}">
                <a16:creationId xmlns:a16="http://schemas.microsoft.com/office/drawing/2014/main" id="{801F3A86-DDC2-49FE-B618-6F44740BCEEF}"/>
              </a:ext>
            </a:extLst>
          </p:cNvPr>
          <p:cNvSpPr/>
          <p:nvPr/>
        </p:nvSpPr>
        <p:spPr bwMode="auto">
          <a:xfrm>
            <a:off x="6519863" y="56546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45" name="Rectangle 144">
            <a:extLst>
              <a:ext uri="{FF2B5EF4-FFF2-40B4-BE49-F238E27FC236}">
                <a16:creationId xmlns:a16="http://schemas.microsoft.com/office/drawing/2014/main" id="{21A1C4A5-2322-468B-9FDF-E3D4CF0DEB94}"/>
              </a:ext>
            </a:extLst>
          </p:cNvPr>
          <p:cNvSpPr/>
          <p:nvPr/>
        </p:nvSpPr>
        <p:spPr bwMode="auto">
          <a:xfrm>
            <a:off x="65198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46" name="Rectangle 145">
            <a:extLst>
              <a:ext uri="{FF2B5EF4-FFF2-40B4-BE49-F238E27FC236}">
                <a16:creationId xmlns:a16="http://schemas.microsoft.com/office/drawing/2014/main" id="{E1647D93-1DB1-4630-B64D-03028F7E16A3}"/>
              </a:ext>
            </a:extLst>
          </p:cNvPr>
          <p:cNvSpPr/>
          <p:nvPr/>
        </p:nvSpPr>
        <p:spPr bwMode="auto">
          <a:xfrm>
            <a:off x="65198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47" name="Rectangle 146">
            <a:extLst>
              <a:ext uri="{FF2B5EF4-FFF2-40B4-BE49-F238E27FC236}">
                <a16:creationId xmlns:a16="http://schemas.microsoft.com/office/drawing/2014/main" id="{A3EE0BA6-6DA7-4210-8CB2-3A3E8DC08333}"/>
              </a:ext>
            </a:extLst>
          </p:cNvPr>
          <p:cNvSpPr/>
          <p:nvPr/>
        </p:nvSpPr>
        <p:spPr bwMode="auto">
          <a:xfrm>
            <a:off x="695801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48" name="Rectangle 147">
            <a:extLst>
              <a:ext uri="{FF2B5EF4-FFF2-40B4-BE49-F238E27FC236}">
                <a16:creationId xmlns:a16="http://schemas.microsoft.com/office/drawing/2014/main" id="{EEACD377-8525-49A0-B541-1677892D7826}"/>
              </a:ext>
            </a:extLst>
          </p:cNvPr>
          <p:cNvSpPr/>
          <p:nvPr/>
        </p:nvSpPr>
        <p:spPr bwMode="auto">
          <a:xfrm>
            <a:off x="695960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49" name="Rectangle 148">
            <a:extLst>
              <a:ext uri="{FF2B5EF4-FFF2-40B4-BE49-F238E27FC236}">
                <a16:creationId xmlns:a16="http://schemas.microsoft.com/office/drawing/2014/main" id="{77688031-7699-415A-9BAD-4F65116FAECC}"/>
              </a:ext>
            </a:extLst>
          </p:cNvPr>
          <p:cNvSpPr/>
          <p:nvPr/>
        </p:nvSpPr>
        <p:spPr bwMode="auto">
          <a:xfrm>
            <a:off x="6961188"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50" name="Rectangle 149">
            <a:extLst>
              <a:ext uri="{FF2B5EF4-FFF2-40B4-BE49-F238E27FC236}">
                <a16:creationId xmlns:a16="http://schemas.microsoft.com/office/drawing/2014/main" id="{0D268027-C539-4754-802D-EF42EB42141F}"/>
              </a:ext>
            </a:extLst>
          </p:cNvPr>
          <p:cNvSpPr/>
          <p:nvPr/>
        </p:nvSpPr>
        <p:spPr bwMode="auto">
          <a:xfrm>
            <a:off x="696118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51" name="Rectangle 150">
            <a:extLst>
              <a:ext uri="{FF2B5EF4-FFF2-40B4-BE49-F238E27FC236}">
                <a16:creationId xmlns:a16="http://schemas.microsoft.com/office/drawing/2014/main" id="{923DEA39-21FE-4422-9755-3E3FA7A05FA4}"/>
              </a:ext>
            </a:extLst>
          </p:cNvPr>
          <p:cNvSpPr/>
          <p:nvPr/>
        </p:nvSpPr>
        <p:spPr bwMode="auto">
          <a:xfrm>
            <a:off x="73977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52" name="Rectangle 151">
            <a:extLst>
              <a:ext uri="{FF2B5EF4-FFF2-40B4-BE49-F238E27FC236}">
                <a16:creationId xmlns:a16="http://schemas.microsoft.com/office/drawing/2014/main" id="{F070C365-E320-4559-9FD8-00969E0F72A9}"/>
              </a:ext>
            </a:extLst>
          </p:cNvPr>
          <p:cNvSpPr/>
          <p:nvPr/>
        </p:nvSpPr>
        <p:spPr bwMode="auto">
          <a:xfrm>
            <a:off x="740092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53" name="Rectangle 152">
            <a:extLst>
              <a:ext uri="{FF2B5EF4-FFF2-40B4-BE49-F238E27FC236}">
                <a16:creationId xmlns:a16="http://schemas.microsoft.com/office/drawing/2014/main" id="{55BC7A35-32DB-4D84-A23F-E741D1B3AD91}"/>
              </a:ext>
            </a:extLst>
          </p:cNvPr>
          <p:cNvSpPr/>
          <p:nvPr/>
        </p:nvSpPr>
        <p:spPr bwMode="auto">
          <a:xfrm>
            <a:off x="74009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54" name="Rectangle 153">
            <a:extLst>
              <a:ext uri="{FF2B5EF4-FFF2-40B4-BE49-F238E27FC236}">
                <a16:creationId xmlns:a16="http://schemas.microsoft.com/office/drawing/2014/main" id="{BB11DC6E-76FF-4F3E-A440-5B6137275ADF}"/>
              </a:ext>
            </a:extLst>
          </p:cNvPr>
          <p:cNvSpPr/>
          <p:nvPr/>
        </p:nvSpPr>
        <p:spPr bwMode="auto">
          <a:xfrm>
            <a:off x="7402513" y="61880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55" name="Rectangle 154">
            <a:extLst>
              <a:ext uri="{FF2B5EF4-FFF2-40B4-BE49-F238E27FC236}">
                <a16:creationId xmlns:a16="http://schemas.microsoft.com/office/drawing/2014/main" id="{E8AAE8BA-72FF-40AF-9C7E-5F90EA35209D}"/>
              </a:ext>
            </a:extLst>
          </p:cNvPr>
          <p:cNvSpPr/>
          <p:nvPr/>
        </p:nvSpPr>
        <p:spPr bwMode="auto">
          <a:xfrm>
            <a:off x="7993063"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6" name="Rectangle 155">
            <a:extLst>
              <a:ext uri="{FF2B5EF4-FFF2-40B4-BE49-F238E27FC236}">
                <a16:creationId xmlns:a16="http://schemas.microsoft.com/office/drawing/2014/main" id="{67688A1B-29E3-4683-99F1-C84F1B262F53}"/>
              </a:ext>
            </a:extLst>
          </p:cNvPr>
          <p:cNvSpPr/>
          <p:nvPr/>
        </p:nvSpPr>
        <p:spPr bwMode="auto">
          <a:xfrm>
            <a:off x="7996238"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7" name="Rectangle 156">
            <a:extLst>
              <a:ext uri="{FF2B5EF4-FFF2-40B4-BE49-F238E27FC236}">
                <a16:creationId xmlns:a16="http://schemas.microsoft.com/office/drawing/2014/main" id="{0E632D2A-51D3-4C61-BC78-C682DFE642D4}"/>
              </a:ext>
            </a:extLst>
          </p:cNvPr>
          <p:cNvSpPr/>
          <p:nvPr/>
        </p:nvSpPr>
        <p:spPr bwMode="auto">
          <a:xfrm>
            <a:off x="7996238"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8" name="Rectangle 157">
            <a:extLst>
              <a:ext uri="{FF2B5EF4-FFF2-40B4-BE49-F238E27FC236}">
                <a16:creationId xmlns:a16="http://schemas.microsoft.com/office/drawing/2014/main" id="{0B3944E0-2145-4D7B-85E5-1A840DC0098E}"/>
              </a:ext>
            </a:extLst>
          </p:cNvPr>
          <p:cNvSpPr/>
          <p:nvPr/>
        </p:nvSpPr>
        <p:spPr bwMode="auto">
          <a:xfrm>
            <a:off x="7996238" y="6192838"/>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9" name="Rectangle 158">
            <a:extLst>
              <a:ext uri="{FF2B5EF4-FFF2-40B4-BE49-F238E27FC236}">
                <a16:creationId xmlns:a16="http://schemas.microsoft.com/office/drawing/2014/main" id="{F734769F-45AB-4F9F-A162-9A1A971BE3FF}"/>
              </a:ext>
            </a:extLst>
          </p:cNvPr>
          <p:cNvSpPr/>
          <p:nvPr/>
        </p:nvSpPr>
        <p:spPr bwMode="auto">
          <a:xfrm>
            <a:off x="8115300"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0" name="Rectangle 159">
            <a:extLst>
              <a:ext uri="{FF2B5EF4-FFF2-40B4-BE49-F238E27FC236}">
                <a16:creationId xmlns:a16="http://schemas.microsoft.com/office/drawing/2014/main" id="{A03D5940-44DA-4954-9B4F-397ACD0CB5FC}"/>
              </a:ext>
            </a:extLst>
          </p:cNvPr>
          <p:cNvSpPr/>
          <p:nvPr/>
        </p:nvSpPr>
        <p:spPr bwMode="auto">
          <a:xfrm>
            <a:off x="8118475"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1" name="Rectangle 160">
            <a:extLst>
              <a:ext uri="{FF2B5EF4-FFF2-40B4-BE49-F238E27FC236}">
                <a16:creationId xmlns:a16="http://schemas.microsoft.com/office/drawing/2014/main" id="{E19FF567-25A2-49F0-911C-C3BBD1BD614D}"/>
              </a:ext>
            </a:extLst>
          </p:cNvPr>
          <p:cNvSpPr/>
          <p:nvPr/>
        </p:nvSpPr>
        <p:spPr bwMode="auto">
          <a:xfrm>
            <a:off x="8118475"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2" name="Rectangle 161">
            <a:extLst>
              <a:ext uri="{FF2B5EF4-FFF2-40B4-BE49-F238E27FC236}">
                <a16:creationId xmlns:a16="http://schemas.microsoft.com/office/drawing/2014/main" id="{3C584479-8818-46A8-A609-DDDACE3792A1}"/>
              </a:ext>
            </a:extLst>
          </p:cNvPr>
          <p:cNvSpPr/>
          <p:nvPr/>
        </p:nvSpPr>
        <p:spPr bwMode="auto">
          <a:xfrm>
            <a:off x="8120063" y="61928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8425" name="TextBox 162">
            <a:extLst>
              <a:ext uri="{FF2B5EF4-FFF2-40B4-BE49-F238E27FC236}">
                <a16:creationId xmlns:a16="http://schemas.microsoft.com/office/drawing/2014/main" id="{B83D504B-5790-4F1D-9544-A0568F6E915A}"/>
              </a:ext>
            </a:extLst>
          </p:cNvPr>
          <p:cNvSpPr txBox="1">
            <a:spLocks noChangeArrowheads="1"/>
          </p:cNvSpPr>
          <p:nvPr/>
        </p:nvSpPr>
        <p:spPr bwMode="auto">
          <a:xfrm>
            <a:off x="6232525" y="64531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after</a:t>
            </a:r>
            <a:endParaRPr lang="sv-SE" altLang="sv-SE" sz="1800" b="1"/>
          </a:p>
        </p:txBody>
      </p:sp>
      <p:sp>
        <p:nvSpPr>
          <p:cNvPr id="98426" name="Title 1">
            <a:extLst>
              <a:ext uri="{FF2B5EF4-FFF2-40B4-BE49-F238E27FC236}">
                <a16:creationId xmlns:a16="http://schemas.microsoft.com/office/drawing/2014/main" id="{8C5B08F1-CE46-4E44-83BC-A1737D5CF81D}"/>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8427" name="Slide Number Placeholder 7">
            <a:extLst>
              <a:ext uri="{FF2B5EF4-FFF2-40B4-BE49-F238E27FC236}">
                <a16:creationId xmlns:a16="http://schemas.microsoft.com/office/drawing/2014/main" id="{9E980449-C71D-4C20-A2AD-6F69545B8A56}"/>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35</a:t>
            </a:fld>
            <a:endParaRPr lang="en-US" altLang="sv-SE" sz="14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0" descr="laptop.bmp">
            <a:extLst>
              <a:ext uri="{FF2B5EF4-FFF2-40B4-BE49-F238E27FC236}">
                <a16:creationId xmlns:a16="http://schemas.microsoft.com/office/drawing/2014/main" id="{E88DB083-BF87-48CE-B023-914D96EC7CC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8">
            <a:extLst>
              <a:ext uri="{FF2B5EF4-FFF2-40B4-BE49-F238E27FC236}">
                <a16:creationId xmlns:a16="http://schemas.microsoft.com/office/drawing/2014/main" id="{851DCCD9-E796-47DC-9F5B-537C7031F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332" name="Picture 8">
            <a:extLst>
              <a:ext uri="{FF2B5EF4-FFF2-40B4-BE49-F238E27FC236}">
                <a16:creationId xmlns:a16="http://schemas.microsoft.com/office/drawing/2014/main" id="{DD9C44BD-5F98-4383-ABB2-D4E8ABE1E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9333" name="Straight Arrow Connector 69">
            <a:extLst>
              <a:ext uri="{FF2B5EF4-FFF2-40B4-BE49-F238E27FC236}">
                <a16:creationId xmlns:a16="http://schemas.microsoft.com/office/drawing/2014/main" id="{46DAFBAB-3872-4D13-BB96-7D5587FD2479}"/>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99334" name="Straight Arrow Connector 69">
            <a:extLst>
              <a:ext uri="{FF2B5EF4-FFF2-40B4-BE49-F238E27FC236}">
                <a16:creationId xmlns:a16="http://schemas.microsoft.com/office/drawing/2014/main" id="{0D440120-E0D4-4D9F-A027-A7A4E8233CD7}"/>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pic>
        <p:nvPicPr>
          <p:cNvPr id="99335" name="Picture 2">
            <a:extLst>
              <a:ext uri="{FF2B5EF4-FFF2-40B4-BE49-F238E27FC236}">
                <a16:creationId xmlns:a16="http://schemas.microsoft.com/office/drawing/2014/main" id="{70BF797B-92AC-4B55-B258-DE653B5447A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8FE5D3B-60CC-4415-ABC4-44E55D1B97D4}"/>
              </a:ext>
            </a:extLst>
          </p:cNvPr>
          <p:cNvSpPr/>
          <p:nvPr/>
        </p:nvSpPr>
        <p:spPr bwMode="auto">
          <a:xfrm>
            <a:off x="2841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20" name="Rectangle 19">
            <a:extLst>
              <a:ext uri="{FF2B5EF4-FFF2-40B4-BE49-F238E27FC236}">
                <a16:creationId xmlns:a16="http://schemas.microsoft.com/office/drawing/2014/main" id="{8CC800F6-3D36-426F-B4E1-9BCB453F98EC}"/>
              </a:ext>
            </a:extLst>
          </p:cNvPr>
          <p:cNvSpPr/>
          <p:nvPr/>
        </p:nvSpPr>
        <p:spPr bwMode="auto">
          <a:xfrm>
            <a:off x="28733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21" name="Rectangle 20">
            <a:extLst>
              <a:ext uri="{FF2B5EF4-FFF2-40B4-BE49-F238E27FC236}">
                <a16:creationId xmlns:a16="http://schemas.microsoft.com/office/drawing/2014/main" id="{42EA7B2E-6BF4-4A89-99BB-043CC272D380}"/>
              </a:ext>
            </a:extLst>
          </p:cNvPr>
          <p:cNvSpPr/>
          <p:nvPr/>
        </p:nvSpPr>
        <p:spPr bwMode="auto">
          <a:xfrm>
            <a:off x="2873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9339" name="Rectangle 21">
            <a:extLst>
              <a:ext uri="{FF2B5EF4-FFF2-40B4-BE49-F238E27FC236}">
                <a16:creationId xmlns:a16="http://schemas.microsoft.com/office/drawing/2014/main" id="{B4E59D36-EF64-4465-9B0D-44EAA8C71F32}"/>
              </a:ext>
            </a:extLst>
          </p:cNvPr>
          <p:cNvSpPr>
            <a:spLocks noChangeArrowheads="1"/>
          </p:cNvSpPr>
          <p:nvPr/>
        </p:nvSpPr>
        <p:spPr bwMode="auto">
          <a:xfrm>
            <a:off x="288925" y="5143500"/>
            <a:ext cx="428625" cy="255588"/>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23" name="Rectangle 22">
            <a:extLst>
              <a:ext uri="{FF2B5EF4-FFF2-40B4-BE49-F238E27FC236}">
                <a16:creationId xmlns:a16="http://schemas.microsoft.com/office/drawing/2014/main" id="{65DA789C-6694-4004-B90A-2E04E0A3CE2E}"/>
              </a:ext>
            </a:extLst>
          </p:cNvPr>
          <p:cNvSpPr/>
          <p:nvPr/>
        </p:nvSpPr>
        <p:spPr bwMode="auto">
          <a:xfrm>
            <a:off x="727075"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24" name="Rectangle 23">
            <a:extLst>
              <a:ext uri="{FF2B5EF4-FFF2-40B4-BE49-F238E27FC236}">
                <a16:creationId xmlns:a16="http://schemas.microsoft.com/office/drawing/2014/main" id="{3215D1A9-5F2A-46BC-B2D9-5E087E17A620}"/>
              </a:ext>
            </a:extLst>
          </p:cNvPr>
          <p:cNvSpPr/>
          <p:nvPr/>
        </p:nvSpPr>
        <p:spPr bwMode="auto">
          <a:xfrm>
            <a:off x="7286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25" name="Rectangle 24">
            <a:extLst>
              <a:ext uri="{FF2B5EF4-FFF2-40B4-BE49-F238E27FC236}">
                <a16:creationId xmlns:a16="http://schemas.microsoft.com/office/drawing/2014/main" id="{9B8B1B09-A7CB-43CD-847D-54B98AFAEF39}"/>
              </a:ext>
            </a:extLst>
          </p:cNvPr>
          <p:cNvSpPr/>
          <p:nvPr/>
        </p:nvSpPr>
        <p:spPr bwMode="auto">
          <a:xfrm>
            <a:off x="7286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26" name="Rectangle 25">
            <a:extLst>
              <a:ext uri="{FF2B5EF4-FFF2-40B4-BE49-F238E27FC236}">
                <a16:creationId xmlns:a16="http://schemas.microsoft.com/office/drawing/2014/main" id="{3CCE4F81-AB9E-42C2-8335-7191DB7172F6}"/>
              </a:ext>
            </a:extLst>
          </p:cNvPr>
          <p:cNvSpPr/>
          <p:nvPr/>
        </p:nvSpPr>
        <p:spPr bwMode="auto">
          <a:xfrm>
            <a:off x="730250" y="5143500"/>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27" name="Rectangle 26">
            <a:extLst>
              <a:ext uri="{FF2B5EF4-FFF2-40B4-BE49-F238E27FC236}">
                <a16:creationId xmlns:a16="http://schemas.microsoft.com/office/drawing/2014/main" id="{F1F92A64-1719-4E2A-B7ED-C7A0EDF3636D}"/>
              </a:ext>
            </a:extLst>
          </p:cNvPr>
          <p:cNvSpPr/>
          <p:nvPr/>
        </p:nvSpPr>
        <p:spPr bwMode="auto">
          <a:xfrm>
            <a:off x="1166813" y="43434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28" name="Rectangle 27">
            <a:extLst>
              <a:ext uri="{FF2B5EF4-FFF2-40B4-BE49-F238E27FC236}">
                <a16:creationId xmlns:a16="http://schemas.microsoft.com/office/drawing/2014/main" id="{0883F669-2C19-40DA-894E-C7101868753D}"/>
              </a:ext>
            </a:extLst>
          </p:cNvPr>
          <p:cNvSpPr/>
          <p:nvPr/>
        </p:nvSpPr>
        <p:spPr bwMode="auto">
          <a:xfrm>
            <a:off x="116840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29" name="Rectangle 28">
            <a:extLst>
              <a:ext uri="{FF2B5EF4-FFF2-40B4-BE49-F238E27FC236}">
                <a16:creationId xmlns:a16="http://schemas.microsoft.com/office/drawing/2014/main" id="{ED51C103-33EE-4D77-A134-5E1321136DA9}"/>
              </a:ext>
            </a:extLst>
          </p:cNvPr>
          <p:cNvSpPr/>
          <p:nvPr/>
        </p:nvSpPr>
        <p:spPr bwMode="auto">
          <a:xfrm>
            <a:off x="1168400" y="4876800"/>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30" name="Rectangle 29">
            <a:extLst>
              <a:ext uri="{FF2B5EF4-FFF2-40B4-BE49-F238E27FC236}">
                <a16:creationId xmlns:a16="http://schemas.microsoft.com/office/drawing/2014/main" id="{40E63EED-8435-42B5-8848-1C584528E8A6}"/>
              </a:ext>
            </a:extLst>
          </p:cNvPr>
          <p:cNvSpPr/>
          <p:nvPr/>
        </p:nvSpPr>
        <p:spPr bwMode="auto">
          <a:xfrm>
            <a:off x="1169988"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31" name="Rectangle 30">
            <a:extLst>
              <a:ext uri="{FF2B5EF4-FFF2-40B4-BE49-F238E27FC236}">
                <a16:creationId xmlns:a16="http://schemas.microsoft.com/office/drawing/2014/main" id="{2ECD18C7-9EB6-44BD-B6A4-25BD41ECBD03}"/>
              </a:ext>
            </a:extLst>
          </p:cNvPr>
          <p:cNvSpPr/>
          <p:nvPr/>
        </p:nvSpPr>
        <p:spPr bwMode="auto">
          <a:xfrm>
            <a:off x="16081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32" name="Rectangle 31">
            <a:extLst>
              <a:ext uri="{FF2B5EF4-FFF2-40B4-BE49-F238E27FC236}">
                <a16:creationId xmlns:a16="http://schemas.microsoft.com/office/drawing/2014/main" id="{66F88F2F-CB4F-4D1C-ADA3-D8A3AC42F37A}"/>
              </a:ext>
            </a:extLst>
          </p:cNvPr>
          <p:cNvSpPr/>
          <p:nvPr/>
        </p:nvSpPr>
        <p:spPr bwMode="auto">
          <a:xfrm>
            <a:off x="1609725" y="46101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33" name="Rectangle 32">
            <a:extLst>
              <a:ext uri="{FF2B5EF4-FFF2-40B4-BE49-F238E27FC236}">
                <a16:creationId xmlns:a16="http://schemas.microsoft.com/office/drawing/2014/main" id="{B478DC73-A1A3-45A0-BC17-36884280302C}"/>
              </a:ext>
            </a:extLst>
          </p:cNvPr>
          <p:cNvSpPr/>
          <p:nvPr/>
        </p:nvSpPr>
        <p:spPr bwMode="auto">
          <a:xfrm>
            <a:off x="1611313" y="48768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34" name="Rectangle 33">
            <a:extLst>
              <a:ext uri="{FF2B5EF4-FFF2-40B4-BE49-F238E27FC236}">
                <a16:creationId xmlns:a16="http://schemas.microsoft.com/office/drawing/2014/main" id="{FCD26356-7CAB-4AD1-99A8-4C35D49F0A78}"/>
              </a:ext>
            </a:extLst>
          </p:cNvPr>
          <p:cNvSpPr/>
          <p:nvPr/>
        </p:nvSpPr>
        <p:spPr bwMode="auto">
          <a:xfrm>
            <a:off x="16113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39" name="Rectangle 38">
            <a:extLst>
              <a:ext uri="{FF2B5EF4-FFF2-40B4-BE49-F238E27FC236}">
                <a16:creationId xmlns:a16="http://schemas.microsoft.com/office/drawing/2014/main" id="{093291B0-1745-47AC-AC73-A66EB7F0D146}"/>
              </a:ext>
            </a:extLst>
          </p:cNvPr>
          <p:cNvSpPr/>
          <p:nvPr/>
        </p:nvSpPr>
        <p:spPr bwMode="auto">
          <a:xfrm>
            <a:off x="204787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40" name="Rectangle 39">
            <a:extLst>
              <a:ext uri="{FF2B5EF4-FFF2-40B4-BE49-F238E27FC236}">
                <a16:creationId xmlns:a16="http://schemas.microsoft.com/office/drawing/2014/main" id="{92FA64AA-002C-41C6-A5C0-2A5A4C67554D}"/>
              </a:ext>
            </a:extLst>
          </p:cNvPr>
          <p:cNvSpPr/>
          <p:nvPr/>
        </p:nvSpPr>
        <p:spPr bwMode="auto">
          <a:xfrm>
            <a:off x="2049463" y="4610100"/>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41" name="Rectangle 40">
            <a:extLst>
              <a:ext uri="{FF2B5EF4-FFF2-40B4-BE49-F238E27FC236}">
                <a16:creationId xmlns:a16="http://schemas.microsoft.com/office/drawing/2014/main" id="{BC1AF604-DEC1-4C3B-A3FE-0B4F37238CD1}"/>
              </a:ext>
            </a:extLst>
          </p:cNvPr>
          <p:cNvSpPr/>
          <p:nvPr/>
        </p:nvSpPr>
        <p:spPr bwMode="auto">
          <a:xfrm>
            <a:off x="205105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42" name="Rectangle 41">
            <a:extLst>
              <a:ext uri="{FF2B5EF4-FFF2-40B4-BE49-F238E27FC236}">
                <a16:creationId xmlns:a16="http://schemas.microsoft.com/office/drawing/2014/main" id="{AB541D83-AA9F-470F-AB05-1901C9C259EF}"/>
              </a:ext>
            </a:extLst>
          </p:cNvPr>
          <p:cNvSpPr/>
          <p:nvPr/>
        </p:nvSpPr>
        <p:spPr bwMode="auto">
          <a:xfrm>
            <a:off x="20510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43" name="Rectangle 42">
            <a:extLst>
              <a:ext uri="{FF2B5EF4-FFF2-40B4-BE49-F238E27FC236}">
                <a16:creationId xmlns:a16="http://schemas.microsoft.com/office/drawing/2014/main" id="{69AA219D-754D-4ABE-A826-F652DEC669EA}"/>
              </a:ext>
            </a:extLst>
          </p:cNvPr>
          <p:cNvSpPr/>
          <p:nvPr/>
        </p:nvSpPr>
        <p:spPr bwMode="auto">
          <a:xfrm>
            <a:off x="2489200"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44" name="Rectangle 43">
            <a:extLst>
              <a:ext uri="{FF2B5EF4-FFF2-40B4-BE49-F238E27FC236}">
                <a16:creationId xmlns:a16="http://schemas.microsoft.com/office/drawing/2014/main" id="{BAB6569C-4EFE-4CF2-9857-0B1E62F6CDF6}"/>
              </a:ext>
            </a:extLst>
          </p:cNvPr>
          <p:cNvSpPr/>
          <p:nvPr/>
        </p:nvSpPr>
        <p:spPr bwMode="auto">
          <a:xfrm>
            <a:off x="2490788" y="460851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45" name="Rectangle 44">
            <a:extLst>
              <a:ext uri="{FF2B5EF4-FFF2-40B4-BE49-F238E27FC236}">
                <a16:creationId xmlns:a16="http://schemas.microsoft.com/office/drawing/2014/main" id="{73F05FC5-35D0-46EA-BD1B-B28A2B6B9DEB}"/>
              </a:ext>
            </a:extLst>
          </p:cNvPr>
          <p:cNvSpPr/>
          <p:nvPr/>
        </p:nvSpPr>
        <p:spPr bwMode="auto">
          <a:xfrm>
            <a:off x="2490788" y="48752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46" name="Rectangle 45">
            <a:extLst>
              <a:ext uri="{FF2B5EF4-FFF2-40B4-BE49-F238E27FC236}">
                <a16:creationId xmlns:a16="http://schemas.microsoft.com/office/drawing/2014/main" id="{B5A7C3C8-662B-49F7-A13C-C6985781C3E7}"/>
              </a:ext>
            </a:extLst>
          </p:cNvPr>
          <p:cNvSpPr/>
          <p:nvPr/>
        </p:nvSpPr>
        <p:spPr bwMode="auto">
          <a:xfrm>
            <a:off x="24923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47" name="Rectangle 46">
            <a:extLst>
              <a:ext uri="{FF2B5EF4-FFF2-40B4-BE49-F238E27FC236}">
                <a16:creationId xmlns:a16="http://schemas.microsoft.com/office/drawing/2014/main" id="{6C1C4C82-D94A-4DE4-A868-E4BF8C83423D}"/>
              </a:ext>
            </a:extLst>
          </p:cNvPr>
          <p:cNvSpPr/>
          <p:nvPr/>
        </p:nvSpPr>
        <p:spPr bwMode="auto">
          <a:xfrm>
            <a:off x="2928938" y="43434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48" name="Rectangle 47">
            <a:extLst>
              <a:ext uri="{FF2B5EF4-FFF2-40B4-BE49-F238E27FC236}">
                <a16:creationId xmlns:a16="http://schemas.microsoft.com/office/drawing/2014/main" id="{D90B4250-FED0-4822-B885-5D0A521A6DA2}"/>
              </a:ext>
            </a:extLst>
          </p:cNvPr>
          <p:cNvSpPr/>
          <p:nvPr/>
        </p:nvSpPr>
        <p:spPr bwMode="auto">
          <a:xfrm>
            <a:off x="2932113" y="46101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49" name="Rectangle 48">
            <a:extLst>
              <a:ext uri="{FF2B5EF4-FFF2-40B4-BE49-F238E27FC236}">
                <a16:creationId xmlns:a16="http://schemas.microsoft.com/office/drawing/2014/main" id="{F22064A7-070B-4A2F-AD07-3F79CEC3E264}"/>
              </a:ext>
            </a:extLst>
          </p:cNvPr>
          <p:cNvSpPr/>
          <p:nvPr/>
        </p:nvSpPr>
        <p:spPr bwMode="auto">
          <a:xfrm>
            <a:off x="293211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50" name="Rectangle 49">
            <a:extLst>
              <a:ext uri="{FF2B5EF4-FFF2-40B4-BE49-F238E27FC236}">
                <a16:creationId xmlns:a16="http://schemas.microsoft.com/office/drawing/2014/main" id="{8652E4D6-9C03-4878-86B9-1CCCA1589BFB}"/>
              </a:ext>
            </a:extLst>
          </p:cNvPr>
          <p:cNvSpPr/>
          <p:nvPr/>
        </p:nvSpPr>
        <p:spPr bwMode="auto">
          <a:xfrm>
            <a:off x="29321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51" name="Rectangle 50">
            <a:extLst>
              <a:ext uri="{FF2B5EF4-FFF2-40B4-BE49-F238E27FC236}">
                <a16:creationId xmlns:a16="http://schemas.microsoft.com/office/drawing/2014/main" id="{F13122AE-E660-40AA-912A-67DC56207079}"/>
              </a:ext>
            </a:extLst>
          </p:cNvPr>
          <p:cNvSpPr/>
          <p:nvPr/>
        </p:nvSpPr>
        <p:spPr bwMode="auto">
          <a:xfrm>
            <a:off x="352425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2" name="Rectangle 51">
            <a:extLst>
              <a:ext uri="{FF2B5EF4-FFF2-40B4-BE49-F238E27FC236}">
                <a16:creationId xmlns:a16="http://schemas.microsoft.com/office/drawing/2014/main" id="{ACCA1781-DA9E-4E08-8D24-1AA458DFF8D0}"/>
              </a:ext>
            </a:extLst>
          </p:cNvPr>
          <p:cNvSpPr/>
          <p:nvPr/>
        </p:nvSpPr>
        <p:spPr bwMode="auto">
          <a:xfrm>
            <a:off x="3525838" y="46148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3" name="Rectangle 52">
            <a:extLst>
              <a:ext uri="{FF2B5EF4-FFF2-40B4-BE49-F238E27FC236}">
                <a16:creationId xmlns:a16="http://schemas.microsoft.com/office/drawing/2014/main" id="{20675EDB-6CBD-401E-8944-4CED5489768A}"/>
              </a:ext>
            </a:extLst>
          </p:cNvPr>
          <p:cNvSpPr/>
          <p:nvPr/>
        </p:nvSpPr>
        <p:spPr bwMode="auto">
          <a:xfrm>
            <a:off x="352742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4" name="Rectangle 53">
            <a:extLst>
              <a:ext uri="{FF2B5EF4-FFF2-40B4-BE49-F238E27FC236}">
                <a16:creationId xmlns:a16="http://schemas.microsoft.com/office/drawing/2014/main" id="{F30EE060-6F04-44A1-B0AB-1532A8D16742}"/>
              </a:ext>
            </a:extLst>
          </p:cNvPr>
          <p:cNvSpPr/>
          <p:nvPr/>
        </p:nvSpPr>
        <p:spPr bwMode="auto">
          <a:xfrm>
            <a:off x="3527425"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9" name="Rectangle 58">
            <a:extLst>
              <a:ext uri="{FF2B5EF4-FFF2-40B4-BE49-F238E27FC236}">
                <a16:creationId xmlns:a16="http://schemas.microsoft.com/office/drawing/2014/main" id="{24231F22-A06C-479B-9ACD-BFB34D952C08}"/>
              </a:ext>
            </a:extLst>
          </p:cNvPr>
          <p:cNvSpPr/>
          <p:nvPr/>
        </p:nvSpPr>
        <p:spPr bwMode="auto">
          <a:xfrm>
            <a:off x="3646488"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0" name="Rectangle 59">
            <a:extLst>
              <a:ext uri="{FF2B5EF4-FFF2-40B4-BE49-F238E27FC236}">
                <a16:creationId xmlns:a16="http://schemas.microsoft.com/office/drawing/2014/main" id="{7DDD9187-BAF4-4CEE-8A2C-811DC939BC51}"/>
              </a:ext>
            </a:extLst>
          </p:cNvPr>
          <p:cNvSpPr/>
          <p:nvPr/>
        </p:nvSpPr>
        <p:spPr bwMode="auto">
          <a:xfrm>
            <a:off x="364966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1" name="Rectangle 60">
            <a:extLst>
              <a:ext uri="{FF2B5EF4-FFF2-40B4-BE49-F238E27FC236}">
                <a16:creationId xmlns:a16="http://schemas.microsoft.com/office/drawing/2014/main" id="{474CFDEC-377E-4FD5-AA8C-CC855627E0EF}"/>
              </a:ext>
            </a:extLst>
          </p:cNvPr>
          <p:cNvSpPr/>
          <p:nvPr/>
        </p:nvSpPr>
        <p:spPr bwMode="auto">
          <a:xfrm>
            <a:off x="364966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2" name="Rectangle 61">
            <a:extLst>
              <a:ext uri="{FF2B5EF4-FFF2-40B4-BE49-F238E27FC236}">
                <a16:creationId xmlns:a16="http://schemas.microsoft.com/office/drawing/2014/main" id="{A9EBCD57-A992-433B-B3E4-911BD728C207}"/>
              </a:ext>
            </a:extLst>
          </p:cNvPr>
          <p:cNvSpPr/>
          <p:nvPr/>
        </p:nvSpPr>
        <p:spPr bwMode="auto">
          <a:xfrm>
            <a:off x="3649663" y="51482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pic>
        <p:nvPicPr>
          <p:cNvPr id="99372" name="Picture 2">
            <a:extLst>
              <a:ext uri="{FF2B5EF4-FFF2-40B4-BE49-F238E27FC236}">
                <a16:creationId xmlns:a16="http://schemas.microsoft.com/office/drawing/2014/main" id="{8C538882-9E8F-41F0-A29B-4F1804C176D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3438" y="2867025"/>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4DC3F2F0-78F6-4106-8878-DE8F35BFABD0}"/>
              </a:ext>
            </a:extLst>
          </p:cNvPr>
          <p:cNvSpPr/>
          <p:nvPr/>
        </p:nvSpPr>
        <p:spPr bwMode="auto">
          <a:xfrm>
            <a:off x="474980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102" name="Rectangle 101">
            <a:extLst>
              <a:ext uri="{FF2B5EF4-FFF2-40B4-BE49-F238E27FC236}">
                <a16:creationId xmlns:a16="http://schemas.microsoft.com/office/drawing/2014/main" id="{1FE333A6-8BB6-4DBA-B152-8776611B32BD}"/>
              </a:ext>
            </a:extLst>
          </p:cNvPr>
          <p:cNvSpPr/>
          <p:nvPr/>
        </p:nvSpPr>
        <p:spPr bwMode="auto">
          <a:xfrm>
            <a:off x="4751388"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103" name="Rectangle 102">
            <a:extLst>
              <a:ext uri="{FF2B5EF4-FFF2-40B4-BE49-F238E27FC236}">
                <a16:creationId xmlns:a16="http://schemas.microsoft.com/office/drawing/2014/main" id="{E56ECA27-4121-45C2-84F4-E323F8772A5F}"/>
              </a:ext>
            </a:extLst>
          </p:cNvPr>
          <p:cNvSpPr/>
          <p:nvPr/>
        </p:nvSpPr>
        <p:spPr bwMode="auto">
          <a:xfrm>
            <a:off x="4752975" y="39544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9376" name="Rectangle 103">
            <a:extLst>
              <a:ext uri="{FF2B5EF4-FFF2-40B4-BE49-F238E27FC236}">
                <a16:creationId xmlns:a16="http://schemas.microsoft.com/office/drawing/2014/main" id="{057DB477-BF54-450E-BAFF-88042848C7FC}"/>
              </a:ext>
            </a:extLst>
          </p:cNvPr>
          <p:cNvSpPr>
            <a:spLocks noChangeArrowheads="1"/>
          </p:cNvSpPr>
          <p:nvPr/>
        </p:nvSpPr>
        <p:spPr bwMode="auto">
          <a:xfrm>
            <a:off x="4752975" y="4221163"/>
            <a:ext cx="428625" cy="255587"/>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105" name="Rectangle 104">
            <a:extLst>
              <a:ext uri="{FF2B5EF4-FFF2-40B4-BE49-F238E27FC236}">
                <a16:creationId xmlns:a16="http://schemas.microsoft.com/office/drawing/2014/main" id="{1B3E8A4E-7A93-4E87-B6CD-4602705A03FE}"/>
              </a:ext>
            </a:extLst>
          </p:cNvPr>
          <p:cNvSpPr/>
          <p:nvPr/>
        </p:nvSpPr>
        <p:spPr bwMode="auto">
          <a:xfrm>
            <a:off x="51911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106" name="Rectangle 105">
            <a:extLst>
              <a:ext uri="{FF2B5EF4-FFF2-40B4-BE49-F238E27FC236}">
                <a16:creationId xmlns:a16="http://schemas.microsoft.com/office/drawing/2014/main" id="{0F924B17-C02F-44E0-AACD-25340D0E3F30}"/>
              </a:ext>
            </a:extLst>
          </p:cNvPr>
          <p:cNvSpPr/>
          <p:nvPr/>
        </p:nvSpPr>
        <p:spPr bwMode="auto">
          <a:xfrm>
            <a:off x="519271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107" name="Rectangle 106">
            <a:extLst>
              <a:ext uri="{FF2B5EF4-FFF2-40B4-BE49-F238E27FC236}">
                <a16:creationId xmlns:a16="http://schemas.microsoft.com/office/drawing/2014/main" id="{0EDBA25A-11A3-4752-9A59-4F47762C0027}"/>
              </a:ext>
            </a:extLst>
          </p:cNvPr>
          <p:cNvSpPr/>
          <p:nvPr/>
        </p:nvSpPr>
        <p:spPr bwMode="auto">
          <a:xfrm>
            <a:off x="51943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108" name="Rectangle 107">
            <a:extLst>
              <a:ext uri="{FF2B5EF4-FFF2-40B4-BE49-F238E27FC236}">
                <a16:creationId xmlns:a16="http://schemas.microsoft.com/office/drawing/2014/main" id="{49A32070-6FD8-4B9F-9EAA-6742F6E773EB}"/>
              </a:ext>
            </a:extLst>
          </p:cNvPr>
          <p:cNvSpPr/>
          <p:nvPr/>
        </p:nvSpPr>
        <p:spPr bwMode="auto">
          <a:xfrm>
            <a:off x="5194300" y="42211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109" name="Rectangle 108">
            <a:extLst>
              <a:ext uri="{FF2B5EF4-FFF2-40B4-BE49-F238E27FC236}">
                <a16:creationId xmlns:a16="http://schemas.microsoft.com/office/drawing/2014/main" id="{A695154B-E47B-44DC-B695-7B63758E94A1}"/>
              </a:ext>
            </a:extLst>
          </p:cNvPr>
          <p:cNvSpPr/>
          <p:nvPr/>
        </p:nvSpPr>
        <p:spPr bwMode="auto">
          <a:xfrm>
            <a:off x="5630863"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110" name="Rectangle 109">
            <a:extLst>
              <a:ext uri="{FF2B5EF4-FFF2-40B4-BE49-F238E27FC236}">
                <a16:creationId xmlns:a16="http://schemas.microsoft.com/office/drawing/2014/main" id="{3DF7FB68-E3BE-4880-9BF8-FC2FCE81F175}"/>
              </a:ext>
            </a:extLst>
          </p:cNvPr>
          <p:cNvSpPr/>
          <p:nvPr/>
        </p:nvSpPr>
        <p:spPr bwMode="auto">
          <a:xfrm>
            <a:off x="5632450"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111" name="Rectangle 110">
            <a:extLst>
              <a:ext uri="{FF2B5EF4-FFF2-40B4-BE49-F238E27FC236}">
                <a16:creationId xmlns:a16="http://schemas.microsoft.com/office/drawing/2014/main" id="{907FEB9B-FA2B-4B47-9DF4-122AE8932755}"/>
              </a:ext>
            </a:extLst>
          </p:cNvPr>
          <p:cNvSpPr/>
          <p:nvPr/>
        </p:nvSpPr>
        <p:spPr bwMode="auto">
          <a:xfrm>
            <a:off x="5634038"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112" name="Rectangle 111">
            <a:extLst>
              <a:ext uri="{FF2B5EF4-FFF2-40B4-BE49-F238E27FC236}">
                <a16:creationId xmlns:a16="http://schemas.microsoft.com/office/drawing/2014/main" id="{2C43B259-F544-433E-8EEE-7DBB8827014A}"/>
              </a:ext>
            </a:extLst>
          </p:cNvPr>
          <p:cNvSpPr/>
          <p:nvPr/>
        </p:nvSpPr>
        <p:spPr bwMode="auto">
          <a:xfrm>
            <a:off x="5634038"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13" name="Rectangle 112">
            <a:extLst>
              <a:ext uri="{FF2B5EF4-FFF2-40B4-BE49-F238E27FC236}">
                <a16:creationId xmlns:a16="http://schemas.microsoft.com/office/drawing/2014/main" id="{17B0302F-B578-4C97-9628-738D7663CD15}"/>
              </a:ext>
            </a:extLst>
          </p:cNvPr>
          <p:cNvSpPr/>
          <p:nvPr/>
        </p:nvSpPr>
        <p:spPr bwMode="auto">
          <a:xfrm>
            <a:off x="60721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14" name="Rectangle 113">
            <a:extLst>
              <a:ext uri="{FF2B5EF4-FFF2-40B4-BE49-F238E27FC236}">
                <a16:creationId xmlns:a16="http://schemas.microsoft.com/office/drawing/2014/main" id="{36E7EBC6-30C5-4581-8A7A-FEC036893C16}"/>
              </a:ext>
            </a:extLst>
          </p:cNvPr>
          <p:cNvSpPr/>
          <p:nvPr/>
        </p:nvSpPr>
        <p:spPr bwMode="auto">
          <a:xfrm>
            <a:off x="6075363" y="3687763"/>
            <a:ext cx="4270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15" name="Rectangle 114">
            <a:extLst>
              <a:ext uri="{FF2B5EF4-FFF2-40B4-BE49-F238E27FC236}">
                <a16:creationId xmlns:a16="http://schemas.microsoft.com/office/drawing/2014/main" id="{6756A9A0-B639-4BC0-B2CD-B54B55A97D92}"/>
              </a:ext>
            </a:extLst>
          </p:cNvPr>
          <p:cNvSpPr/>
          <p:nvPr/>
        </p:nvSpPr>
        <p:spPr bwMode="auto">
          <a:xfrm>
            <a:off x="6075363"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16" name="Rectangle 115">
            <a:extLst>
              <a:ext uri="{FF2B5EF4-FFF2-40B4-BE49-F238E27FC236}">
                <a16:creationId xmlns:a16="http://schemas.microsoft.com/office/drawing/2014/main" id="{42286485-0ABC-4D69-8CBA-4BB26E10F89F}"/>
              </a:ext>
            </a:extLst>
          </p:cNvPr>
          <p:cNvSpPr/>
          <p:nvPr/>
        </p:nvSpPr>
        <p:spPr bwMode="auto">
          <a:xfrm>
            <a:off x="6075363"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17" name="Rectangle 116">
            <a:extLst>
              <a:ext uri="{FF2B5EF4-FFF2-40B4-BE49-F238E27FC236}">
                <a16:creationId xmlns:a16="http://schemas.microsoft.com/office/drawing/2014/main" id="{694F6CCD-72B9-4EEC-97D2-CD579D9C1C70}"/>
              </a:ext>
            </a:extLst>
          </p:cNvPr>
          <p:cNvSpPr/>
          <p:nvPr/>
        </p:nvSpPr>
        <p:spPr bwMode="auto">
          <a:xfrm>
            <a:off x="65119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18" name="Rectangle 117">
            <a:extLst>
              <a:ext uri="{FF2B5EF4-FFF2-40B4-BE49-F238E27FC236}">
                <a16:creationId xmlns:a16="http://schemas.microsoft.com/office/drawing/2014/main" id="{C1BFA0D6-589D-414E-A71D-EDABF23B16A2}"/>
              </a:ext>
            </a:extLst>
          </p:cNvPr>
          <p:cNvSpPr/>
          <p:nvPr/>
        </p:nvSpPr>
        <p:spPr bwMode="auto">
          <a:xfrm>
            <a:off x="6515100" y="3687763"/>
            <a:ext cx="427038"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19" name="Rectangle 118">
            <a:extLst>
              <a:ext uri="{FF2B5EF4-FFF2-40B4-BE49-F238E27FC236}">
                <a16:creationId xmlns:a16="http://schemas.microsoft.com/office/drawing/2014/main" id="{DB6F6963-8536-40F1-9325-FEE0DADDFA4F}"/>
              </a:ext>
            </a:extLst>
          </p:cNvPr>
          <p:cNvSpPr/>
          <p:nvPr/>
        </p:nvSpPr>
        <p:spPr bwMode="auto">
          <a:xfrm>
            <a:off x="65151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20" name="Rectangle 119">
            <a:extLst>
              <a:ext uri="{FF2B5EF4-FFF2-40B4-BE49-F238E27FC236}">
                <a16:creationId xmlns:a16="http://schemas.microsoft.com/office/drawing/2014/main" id="{98C51AE1-860E-45DD-B688-D7A372A1D032}"/>
              </a:ext>
            </a:extLst>
          </p:cNvPr>
          <p:cNvSpPr/>
          <p:nvPr/>
        </p:nvSpPr>
        <p:spPr bwMode="auto">
          <a:xfrm>
            <a:off x="65151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21" name="Rectangle 120">
            <a:extLst>
              <a:ext uri="{FF2B5EF4-FFF2-40B4-BE49-F238E27FC236}">
                <a16:creationId xmlns:a16="http://schemas.microsoft.com/office/drawing/2014/main" id="{EA0550B2-2930-4EB7-929D-ABFDAEABFD3A}"/>
              </a:ext>
            </a:extLst>
          </p:cNvPr>
          <p:cNvSpPr/>
          <p:nvPr/>
        </p:nvSpPr>
        <p:spPr bwMode="auto">
          <a:xfrm>
            <a:off x="695325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22" name="Rectangle 121">
            <a:extLst>
              <a:ext uri="{FF2B5EF4-FFF2-40B4-BE49-F238E27FC236}">
                <a16:creationId xmlns:a16="http://schemas.microsoft.com/office/drawing/2014/main" id="{D64411EE-EA48-4C01-9BAC-BE10E4DAA0C2}"/>
              </a:ext>
            </a:extLst>
          </p:cNvPr>
          <p:cNvSpPr/>
          <p:nvPr/>
        </p:nvSpPr>
        <p:spPr bwMode="auto">
          <a:xfrm>
            <a:off x="6954838" y="36861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23" name="Rectangle 122">
            <a:extLst>
              <a:ext uri="{FF2B5EF4-FFF2-40B4-BE49-F238E27FC236}">
                <a16:creationId xmlns:a16="http://schemas.microsoft.com/office/drawing/2014/main" id="{D4C45C85-B2AD-4516-BAEE-F56755F2A666}"/>
              </a:ext>
            </a:extLst>
          </p:cNvPr>
          <p:cNvSpPr/>
          <p:nvPr/>
        </p:nvSpPr>
        <p:spPr bwMode="auto">
          <a:xfrm>
            <a:off x="6956425" y="39528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24" name="Rectangle 123">
            <a:extLst>
              <a:ext uri="{FF2B5EF4-FFF2-40B4-BE49-F238E27FC236}">
                <a16:creationId xmlns:a16="http://schemas.microsoft.com/office/drawing/2014/main" id="{DF48B138-F6B8-4DE6-98A9-65456DDF0530}"/>
              </a:ext>
            </a:extLst>
          </p:cNvPr>
          <p:cNvSpPr/>
          <p:nvPr/>
        </p:nvSpPr>
        <p:spPr bwMode="auto">
          <a:xfrm>
            <a:off x="695642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25" name="Rectangle 124">
            <a:extLst>
              <a:ext uri="{FF2B5EF4-FFF2-40B4-BE49-F238E27FC236}">
                <a16:creationId xmlns:a16="http://schemas.microsoft.com/office/drawing/2014/main" id="{50644B42-2B71-4A26-9D57-809EA10A4F95}"/>
              </a:ext>
            </a:extLst>
          </p:cNvPr>
          <p:cNvSpPr/>
          <p:nvPr/>
        </p:nvSpPr>
        <p:spPr bwMode="auto">
          <a:xfrm>
            <a:off x="73929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26" name="Rectangle 125">
            <a:extLst>
              <a:ext uri="{FF2B5EF4-FFF2-40B4-BE49-F238E27FC236}">
                <a16:creationId xmlns:a16="http://schemas.microsoft.com/office/drawing/2014/main" id="{C482659A-AB30-48A8-9D86-07B0111D39C1}"/>
              </a:ext>
            </a:extLst>
          </p:cNvPr>
          <p:cNvSpPr/>
          <p:nvPr/>
        </p:nvSpPr>
        <p:spPr bwMode="auto">
          <a:xfrm>
            <a:off x="7396163" y="36877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27" name="Rectangle 126">
            <a:extLst>
              <a:ext uri="{FF2B5EF4-FFF2-40B4-BE49-F238E27FC236}">
                <a16:creationId xmlns:a16="http://schemas.microsoft.com/office/drawing/2014/main" id="{DA277CA7-BD0E-4109-802A-39F684D7C8BE}"/>
              </a:ext>
            </a:extLst>
          </p:cNvPr>
          <p:cNvSpPr/>
          <p:nvPr/>
        </p:nvSpPr>
        <p:spPr bwMode="auto">
          <a:xfrm>
            <a:off x="73961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28" name="Rectangle 127">
            <a:extLst>
              <a:ext uri="{FF2B5EF4-FFF2-40B4-BE49-F238E27FC236}">
                <a16:creationId xmlns:a16="http://schemas.microsoft.com/office/drawing/2014/main" id="{82518FB2-A9F7-4854-B562-EA984BE58649}"/>
              </a:ext>
            </a:extLst>
          </p:cNvPr>
          <p:cNvSpPr/>
          <p:nvPr/>
        </p:nvSpPr>
        <p:spPr bwMode="auto">
          <a:xfrm>
            <a:off x="7397750" y="42211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29" name="Rectangle 128">
            <a:extLst>
              <a:ext uri="{FF2B5EF4-FFF2-40B4-BE49-F238E27FC236}">
                <a16:creationId xmlns:a16="http://schemas.microsoft.com/office/drawing/2014/main" id="{0D74F1AF-560C-4167-889E-44CD80853A17}"/>
              </a:ext>
            </a:extLst>
          </p:cNvPr>
          <p:cNvSpPr/>
          <p:nvPr/>
        </p:nvSpPr>
        <p:spPr bwMode="auto">
          <a:xfrm>
            <a:off x="7988300" y="34258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0" name="Rectangle 129">
            <a:extLst>
              <a:ext uri="{FF2B5EF4-FFF2-40B4-BE49-F238E27FC236}">
                <a16:creationId xmlns:a16="http://schemas.microsoft.com/office/drawing/2014/main" id="{EB00E03A-01B7-4DA2-B55C-BBC64D4FD626}"/>
              </a:ext>
            </a:extLst>
          </p:cNvPr>
          <p:cNvSpPr/>
          <p:nvPr/>
        </p:nvSpPr>
        <p:spPr bwMode="auto">
          <a:xfrm>
            <a:off x="7991475"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1" name="Rectangle 130">
            <a:extLst>
              <a:ext uri="{FF2B5EF4-FFF2-40B4-BE49-F238E27FC236}">
                <a16:creationId xmlns:a16="http://schemas.microsoft.com/office/drawing/2014/main" id="{A58379E9-1460-443A-8DA7-ADF19C6F4409}"/>
              </a:ext>
            </a:extLst>
          </p:cNvPr>
          <p:cNvSpPr/>
          <p:nvPr/>
        </p:nvSpPr>
        <p:spPr bwMode="auto">
          <a:xfrm>
            <a:off x="7991475"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2" name="Rectangle 131">
            <a:extLst>
              <a:ext uri="{FF2B5EF4-FFF2-40B4-BE49-F238E27FC236}">
                <a16:creationId xmlns:a16="http://schemas.microsoft.com/office/drawing/2014/main" id="{8CC0EC0F-5541-4601-AB64-E1959DD58AF2}"/>
              </a:ext>
            </a:extLst>
          </p:cNvPr>
          <p:cNvSpPr/>
          <p:nvPr/>
        </p:nvSpPr>
        <p:spPr bwMode="auto">
          <a:xfrm>
            <a:off x="7991475" y="4225925"/>
            <a:ext cx="1095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3" name="Rectangle 132">
            <a:extLst>
              <a:ext uri="{FF2B5EF4-FFF2-40B4-BE49-F238E27FC236}">
                <a16:creationId xmlns:a16="http://schemas.microsoft.com/office/drawing/2014/main" id="{7721748A-591B-4B78-A631-0E46FF4703FE}"/>
              </a:ext>
            </a:extLst>
          </p:cNvPr>
          <p:cNvSpPr/>
          <p:nvPr/>
        </p:nvSpPr>
        <p:spPr bwMode="auto">
          <a:xfrm>
            <a:off x="8110538" y="3425825"/>
            <a:ext cx="1095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4" name="Rectangle 133">
            <a:extLst>
              <a:ext uri="{FF2B5EF4-FFF2-40B4-BE49-F238E27FC236}">
                <a16:creationId xmlns:a16="http://schemas.microsoft.com/office/drawing/2014/main" id="{986E963E-1927-4E85-9770-1324959C5053}"/>
              </a:ext>
            </a:extLst>
          </p:cNvPr>
          <p:cNvSpPr/>
          <p:nvPr/>
        </p:nvSpPr>
        <p:spPr bwMode="auto">
          <a:xfrm>
            <a:off x="8113713"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5" name="Rectangle 134">
            <a:extLst>
              <a:ext uri="{FF2B5EF4-FFF2-40B4-BE49-F238E27FC236}">
                <a16:creationId xmlns:a16="http://schemas.microsoft.com/office/drawing/2014/main" id="{3D9A4850-E29A-48F4-B4DD-1CEF07B96264}"/>
              </a:ext>
            </a:extLst>
          </p:cNvPr>
          <p:cNvSpPr/>
          <p:nvPr/>
        </p:nvSpPr>
        <p:spPr bwMode="auto">
          <a:xfrm>
            <a:off x="8113713"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6" name="Rectangle 135">
            <a:extLst>
              <a:ext uri="{FF2B5EF4-FFF2-40B4-BE49-F238E27FC236}">
                <a16:creationId xmlns:a16="http://schemas.microsoft.com/office/drawing/2014/main" id="{FBA5F5E6-9B77-4D92-A462-4DBBFD666175}"/>
              </a:ext>
            </a:extLst>
          </p:cNvPr>
          <p:cNvSpPr/>
          <p:nvPr/>
        </p:nvSpPr>
        <p:spPr bwMode="auto">
          <a:xfrm>
            <a:off x="8115300" y="42259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9409" name="TextBox 5">
            <a:extLst>
              <a:ext uri="{FF2B5EF4-FFF2-40B4-BE49-F238E27FC236}">
                <a16:creationId xmlns:a16="http://schemas.microsoft.com/office/drawing/2014/main" id="{5CABF918-BD10-4E98-A61F-2B8B2BCE0F68}"/>
              </a:ext>
            </a:extLst>
          </p:cNvPr>
          <p:cNvSpPr txBox="1">
            <a:spLocks noChangeArrowheads="1"/>
          </p:cNvSpPr>
          <p:nvPr/>
        </p:nvSpPr>
        <p:spPr bwMode="auto">
          <a:xfrm>
            <a:off x="1465263" y="5445125"/>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Client 2</a:t>
            </a:r>
            <a:endParaRPr lang="sv-SE" altLang="sv-SE" sz="1800" b="1"/>
          </a:p>
        </p:txBody>
      </p:sp>
      <p:sp>
        <p:nvSpPr>
          <p:cNvPr id="99410" name="TextBox 136">
            <a:extLst>
              <a:ext uri="{FF2B5EF4-FFF2-40B4-BE49-F238E27FC236}">
                <a16:creationId xmlns:a16="http://schemas.microsoft.com/office/drawing/2014/main" id="{1319A816-F285-4F83-8824-FC9445F17146}"/>
              </a:ext>
            </a:extLst>
          </p:cNvPr>
          <p:cNvSpPr txBox="1">
            <a:spLocks noChangeArrowheads="1"/>
          </p:cNvSpPr>
          <p:nvPr/>
        </p:nvSpPr>
        <p:spPr bwMode="auto">
          <a:xfrm>
            <a:off x="6227763" y="45085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before</a:t>
            </a:r>
            <a:endParaRPr lang="sv-SE" altLang="sv-SE" sz="1800" b="1"/>
          </a:p>
        </p:txBody>
      </p:sp>
      <p:sp>
        <p:nvSpPr>
          <p:cNvPr id="99411" name="Rectangle 137">
            <a:extLst>
              <a:ext uri="{FF2B5EF4-FFF2-40B4-BE49-F238E27FC236}">
                <a16:creationId xmlns:a16="http://schemas.microsoft.com/office/drawing/2014/main" id="{FB726B73-957D-4023-A3E7-44BFF0990D13}"/>
              </a:ext>
            </a:extLst>
          </p:cNvPr>
          <p:cNvSpPr>
            <a:spLocks noChangeArrowheads="1"/>
          </p:cNvSpPr>
          <p:nvPr/>
        </p:nvSpPr>
        <p:spPr bwMode="auto">
          <a:xfrm>
            <a:off x="6802438" y="1052513"/>
            <a:ext cx="210661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pic>
        <p:nvPicPr>
          <p:cNvPr id="99412" name="Picture 2">
            <a:extLst>
              <a:ext uri="{FF2B5EF4-FFF2-40B4-BE49-F238E27FC236}">
                <a16:creationId xmlns:a16="http://schemas.microsoft.com/office/drawing/2014/main" id="{5E69A667-05CE-49E3-B4E7-4F4574764F6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4833938"/>
            <a:ext cx="4316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C4202E4A-EF1A-4BCC-8F7D-CA3BE124DDCF}"/>
              </a:ext>
            </a:extLst>
          </p:cNvPr>
          <p:cNvSpPr/>
          <p:nvPr/>
        </p:nvSpPr>
        <p:spPr bwMode="auto">
          <a:xfrm>
            <a:off x="475456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89" name="Rectangle 88">
            <a:extLst>
              <a:ext uri="{FF2B5EF4-FFF2-40B4-BE49-F238E27FC236}">
                <a16:creationId xmlns:a16="http://schemas.microsoft.com/office/drawing/2014/main" id="{A3216C64-F8DF-46CF-A548-F2F99945D01D}"/>
              </a:ext>
            </a:extLst>
          </p:cNvPr>
          <p:cNvSpPr/>
          <p:nvPr/>
        </p:nvSpPr>
        <p:spPr bwMode="auto">
          <a:xfrm>
            <a:off x="475615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90" name="Rectangle 89">
            <a:extLst>
              <a:ext uri="{FF2B5EF4-FFF2-40B4-BE49-F238E27FC236}">
                <a16:creationId xmlns:a16="http://schemas.microsoft.com/office/drawing/2014/main" id="{C8B291B7-99A6-4BDD-AB0E-7A95225AB429}"/>
              </a:ext>
            </a:extLst>
          </p:cNvPr>
          <p:cNvSpPr/>
          <p:nvPr/>
        </p:nvSpPr>
        <p:spPr bwMode="auto">
          <a:xfrm>
            <a:off x="4757738" y="59213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9416" name="Rectangle 90">
            <a:extLst>
              <a:ext uri="{FF2B5EF4-FFF2-40B4-BE49-F238E27FC236}">
                <a16:creationId xmlns:a16="http://schemas.microsoft.com/office/drawing/2014/main" id="{7372CDED-B87E-4060-AC18-09A297AD4DDF}"/>
              </a:ext>
            </a:extLst>
          </p:cNvPr>
          <p:cNvSpPr>
            <a:spLocks noChangeArrowheads="1"/>
          </p:cNvSpPr>
          <p:nvPr/>
        </p:nvSpPr>
        <p:spPr bwMode="auto">
          <a:xfrm>
            <a:off x="4757738" y="6188075"/>
            <a:ext cx="428625" cy="255588"/>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92" name="Rectangle 91">
            <a:extLst>
              <a:ext uri="{FF2B5EF4-FFF2-40B4-BE49-F238E27FC236}">
                <a16:creationId xmlns:a16="http://schemas.microsoft.com/office/drawing/2014/main" id="{96105C09-B743-42FE-94A8-F4B1D90A04BA}"/>
              </a:ext>
            </a:extLst>
          </p:cNvPr>
          <p:cNvSpPr/>
          <p:nvPr/>
        </p:nvSpPr>
        <p:spPr bwMode="auto">
          <a:xfrm>
            <a:off x="51958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93" name="Rectangle 92">
            <a:extLst>
              <a:ext uri="{FF2B5EF4-FFF2-40B4-BE49-F238E27FC236}">
                <a16:creationId xmlns:a16="http://schemas.microsoft.com/office/drawing/2014/main" id="{CF8DD7A9-2696-4CC8-98DB-41BE3C15685B}"/>
              </a:ext>
            </a:extLst>
          </p:cNvPr>
          <p:cNvSpPr/>
          <p:nvPr/>
        </p:nvSpPr>
        <p:spPr bwMode="auto">
          <a:xfrm>
            <a:off x="519747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94" name="Rectangle 93">
            <a:extLst>
              <a:ext uri="{FF2B5EF4-FFF2-40B4-BE49-F238E27FC236}">
                <a16:creationId xmlns:a16="http://schemas.microsoft.com/office/drawing/2014/main" id="{6F9A589B-63B6-42E8-82B1-739D46C68959}"/>
              </a:ext>
            </a:extLst>
          </p:cNvPr>
          <p:cNvSpPr/>
          <p:nvPr/>
        </p:nvSpPr>
        <p:spPr bwMode="auto">
          <a:xfrm>
            <a:off x="51990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95" name="Rectangle 94">
            <a:extLst>
              <a:ext uri="{FF2B5EF4-FFF2-40B4-BE49-F238E27FC236}">
                <a16:creationId xmlns:a16="http://schemas.microsoft.com/office/drawing/2014/main" id="{601AD016-64B6-4BE2-A924-6E12C6F5BA63}"/>
              </a:ext>
            </a:extLst>
          </p:cNvPr>
          <p:cNvSpPr/>
          <p:nvPr/>
        </p:nvSpPr>
        <p:spPr bwMode="auto">
          <a:xfrm>
            <a:off x="5199063" y="61880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96" name="Rectangle 95">
            <a:extLst>
              <a:ext uri="{FF2B5EF4-FFF2-40B4-BE49-F238E27FC236}">
                <a16:creationId xmlns:a16="http://schemas.microsoft.com/office/drawing/2014/main" id="{36AE906E-6CB7-49FC-B80A-B68738D43605}"/>
              </a:ext>
            </a:extLst>
          </p:cNvPr>
          <p:cNvSpPr/>
          <p:nvPr/>
        </p:nvSpPr>
        <p:spPr bwMode="auto">
          <a:xfrm>
            <a:off x="5635625"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97" name="Rectangle 96">
            <a:extLst>
              <a:ext uri="{FF2B5EF4-FFF2-40B4-BE49-F238E27FC236}">
                <a16:creationId xmlns:a16="http://schemas.microsoft.com/office/drawing/2014/main" id="{22634F22-F80D-44A0-933C-D337C31419D7}"/>
              </a:ext>
            </a:extLst>
          </p:cNvPr>
          <p:cNvSpPr/>
          <p:nvPr/>
        </p:nvSpPr>
        <p:spPr bwMode="auto">
          <a:xfrm>
            <a:off x="5637213"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98" name="Rectangle 97">
            <a:extLst>
              <a:ext uri="{FF2B5EF4-FFF2-40B4-BE49-F238E27FC236}">
                <a16:creationId xmlns:a16="http://schemas.microsoft.com/office/drawing/2014/main" id="{6842364D-3C0C-4F3E-9269-BFBE5057D6AD}"/>
              </a:ext>
            </a:extLst>
          </p:cNvPr>
          <p:cNvSpPr/>
          <p:nvPr/>
        </p:nvSpPr>
        <p:spPr bwMode="auto">
          <a:xfrm>
            <a:off x="5638800" y="59213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99" name="Rectangle 98">
            <a:extLst>
              <a:ext uri="{FF2B5EF4-FFF2-40B4-BE49-F238E27FC236}">
                <a16:creationId xmlns:a16="http://schemas.microsoft.com/office/drawing/2014/main" id="{FB0DC198-C20E-404C-8BF6-8CAAE2CFB546}"/>
              </a:ext>
            </a:extLst>
          </p:cNvPr>
          <p:cNvSpPr/>
          <p:nvPr/>
        </p:nvSpPr>
        <p:spPr bwMode="auto">
          <a:xfrm>
            <a:off x="5638800"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39" name="Rectangle 138">
            <a:extLst>
              <a:ext uri="{FF2B5EF4-FFF2-40B4-BE49-F238E27FC236}">
                <a16:creationId xmlns:a16="http://schemas.microsoft.com/office/drawing/2014/main" id="{BE39BC62-D9C9-4F59-8C65-492E976F7DD5}"/>
              </a:ext>
            </a:extLst>
          </p:cNvPr>
          <p:cNvSpPr/>
          <p:nvPr/>
        </p:nvSpPr>
        <p:spPr bwMode="auto">
          <a:xfrm>
            <a:off x="60769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40" name="Rectangle 139">
            <a:extLst>
              <a:ext uri="{FF2B5EF4-FFF2-40B4-BE49-F238E27FC236}">
                <a16:creationId xmlns:a16="http://schemas.microsoft.com/office/drawing/2014/main" id="{3879402B-8540-4E55-A7F7-BF93A7F739E0}"/>
              </a:ext>
            </a:extLst>
          </p:cNvPr>
          <p:cNvSpPr/>
          <p:nvPr/>
        </p:nvSpPr>
        <p:spPr bwMode="auto">
          <a:xfrm>
            <a:off x="6080125" y="5654675"/>
            <a:ext cx="427038"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41" name="Rectangle 140">
            <a:extLst>
              <a:ext uri="{FF2B5EF4-FFF2-40B4-BE49-F238E27FC236}">
                <a16:creationId xmlns:a16="http://schemas.microsoft.com/office/drawing/2014/main" id="{C4978377-788F-4A45-B61B-647CF10887F7}"/>
              </a:ext>
            </a:extLst>
          </p:cNvPr>
          <p:cNvSpPr/>
          <p:nvPr/>
        </p:nvSpPr>
        <p:spPr bwMode="auto">
          <a:xfrm>
            <a:off x="6080125" y="59213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42" name="Rectangle 141">
            <a:extLst>
              <a:ext uri="{FF2B5EF4-FFF2-40B4-BE49-F238E27FC236}">
                <a16:creationId xmlns:a16="http://schemas.microsoft.com/office/drawing/2014/main" id="{AE49B604-F7E6-450D-AD40-58FCD6C6DE62}"/>
              </a:ext>
            </a:extLst>
          </p:cNvPr>
          <p:cNvSpPr/>
          <p:nvPr/>
        </p:nvSpPr>
        <p:spPr bwMode="auto">
          <a:xfrm>
            <a:off x="6080125"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43" name="Rectangle 142">
            <a:extLst>
              <a:ext uri="{FF2B5EF4-FFF2-40B4-BE49-F238E27FC236}">
                <a16:creationId xmlns:a16="http://schemas.microsoft.com/office/drawing/2014/main" id="{D042D676-7630-4FB2-B644-B17BEBD57AAB}"/>
              </a:ext>
            </a:extLst>
          </p:cNvPr>
          <p:cNvSpPr/>
          <p:nvPr/>
        </p:nvSpPr>
        <p:spPr bwMode="auto">
          <a:xfrm>
            <a:off x="65166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44" name="Rectangle 143">
            <a:extLst>
              <a:ext uri="{FF2B5EF4-FFF2-40B4-BE49-F238E27FC236}">
                <a16:creationId xmlns:a16="http://schemas.microsoft.com/office/drawing/2014/main" id="{BE37EAD2-1170-492D-91C8-0445B708B2C6}"/>
              </a:ext>
            </a:extLst>
          </p:cNvPr>
          <p:cNvSpPr/>
          <p:nvPr/>
        </p:nvSpPr>
        <p:spPr bwMode="auto">
          <a:xfrm>
            <a:off x="6519863" y="5654675"/>
            <a:ext cx="427037"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45" name="Rectangle 144">
            <a:extLst>
              <a:ext uri="{FF2B5EF4-FFF2-40B4-BE49-F238E27FC236}">
                <a16:creationId xmlns:a16="http://schemas.microsoft.com/office/drawing/2014/main" id="{6ACB1A4A-B8E4-4AFF-AC96-282A602FFC9F}"/>
              </a:ext>
            </a:extLst>
          </p:cNvPr>
          <p:cNvSpPr/>
          <p:nvPr/>
        </p:nvSpPr>
        <p:spPr bwMode="auto">
          <a:xfrm>
            <a:off x="65198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46" name="Rectangle 145">
            <a:extLst>
              <a:ext uri="{FF2B5EF4-FFF2-40B4-BE49-F238E27FC236}">
                <a16:creationId xmlns:a16="http://schemas.microsoft.com/office/drawing/2014/main" id="{7CFECAC4-E377-4F69-828D-034A1C2C641D}"/>
              </a:ext>
            </a:extLst>
          </p:cNvPr>
          <p:cNvSpPr/>
          <p:nvPr/>
        </p:nvSpPr>
        <p:spPr bwMode="auto">
          <a:xfrm>
            <a:off x="65198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47" name="Rectangle 146">
            <a:extLst>
              <a:ext uri="{FF2B5EF4-FFF2-40B4-BE49-F238E27FC236}">
                <a16:creationId xmlns:a16="http://schemas.microsoft.com/office/drawing/2014/main" id="{12F3BDF4-F293-40BE-BD88-BE80FA200A3A}"/>
              </a:ext>
            </a:extLst>
          </p:cNvPr>
          <p:cNvSpPr/>
          <p:nvPr/>
        </p:nvSpPr>
        <p:spPr bwMode="auto">
          <a:xfrm>
            <a:off x="695801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48" name="Rectangle 147">
            <a:extLst>
              <a:ext uri="{FF2B5EF4-FFF2-40B4-BE49-F238E27FC236}">
                <a16:creationId xmlns:a16="http://schemas.microsoft.com/office/drawing/2014/main" id="{E163E45C-0190-48F5-A81F-D84B1DE0473E}"/>
              </a:ext>
            </a:extLst>
          </p:cNvPr>
          <p:cNvSpPr/>
          <p:nvPr/>
        </p:nvSpPr>
        <p:spPr bwMode="auto">
          <a:xfrm>
            <a:off x="6959600" y="56546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49" name="Rectangle 148">
            <a:extLst>
              <a:ext uri="{FF2B5EF4-FFF2-40B4-BE49-F238E27FC236}">
                <a16:creationId xmlns:a16="http://schemas.microsoft.com/office/drawing/2014/main" id="{FD034D86-4C64-432B-AF77-E1B9F549CC86}"/>
              </a:ext>
            </a:extLst>
          </p:cNvPr>
          <p:cNvSpPr/>
          <p:nvPr/>
        </p:nvSpPr>
        <p:spPr bwMode="auto">
          <a:xfrm>
            <a:off x="6961188"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50" name="Rectangle 149">
            <a:extLst>
              <a:ext uri="{FF2B5EF4-FFF2-40B4-BE49-F238E27FC236}">
                <a16:creationId xmlns:a16="http://schemas.microsoft.com/office/drawing/2014/main" id="{E17DCDE8-99D3-4ED5-BCBF-6096784D41D8}"/>
              </a:ext>
            </a:extLst>
          </p:cNvPr>
          <p:cNvSpPr/>
          <p:nvPr/>
        </p:nvSpPr>
        <p:spPr bwMode="auto">
          <a:xfrm>
            <a:off x="696118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51" name="Rectangle 150">
            <a:extLst>
              <a:ext uri="{FF2B5EF4-FFF2-40B4-BE49-F238E27FC236}">
                <a16:creationId xmlns:a16="http://schemas.microsoft.com/office/drawing/2014/main" id="{22E74DDC-B222-4777-87FF-2525EF792391}"/>
              </a:ext>
            </a:extLst>
          </p:cNvPr>
          <p:cNvSpPr/>
          <p:nvPr/>
        </p:nvSpPr>
        <p:spPr bwMode="auto">
          <a:xfrm>
            <a:off x="7397750" y="53879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52" name="Rectangle 151">
            <a:extLst>
              <a:ext uri="{FF2B5EF4-FFF2-40B4-BE49-F238E27FC236}">
                <a16:creationId xmlns:a16="http://schemas.microsoft.com/office/drawing/2014/main" id="{9DBC1148-1C61-4F7D-A579-F7AC66116534}"/>
              </a:ext>
            </a:extLst>
          </p:cNvPr>
          <p:cNvSpPr/>
          <p:nvPr/>
        </p:nvSpPr>
        <p:spPr bwMode="auto">
          <a:xfrm>
            <a:off x="7400925" y="56546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53" name="Rectangle 152">
            <a:extLst>
              <a:ext uri="{FF2B5EF4-FFF2-40B4-BE49-F238E27FC236}">
                <a16:creationId xmlns:a16="http://schemas.microsoft.com/office/drawing/2014/main" id="{53B6CDDE-A460-4564-A35E-B271BCF9D3CA}"/>
              </a:ext>
            </a:extLst>
          </p:cNvPr>
          <p:cNvSpPr/>
          <p:nvPr/>
        </p:nvSpPr>
        <p:spPr bwMode="auto">
          <a:xfrm>
            <a:off x="74009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54" name="Rectangle 153">
            <a:extLst>
              <a:ext uri="{FF2B5EF4-FFF2-40B4-BE49-F238E27FC236}">
                <a16:creationId xmlns:a16="http://schemas.microsoft.com/office/drawing/2014/main" id="{D8F49571-25D8-42E8-B649-67C418567C51}"/>
              </a:ext>
            </a:extLst>
          </p:cNvPr>
          <p:cNvSpPr/>
          <p:nvPr/>
        </p:nvSpPr>
        <p:spPr bwMode="auto">
          <a:xfrm>
            <a:off x="7402513" y="61880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55" name="Rectangle 154">
            <a:extLst>
              <a:ext uri="{FF2B5EF4-FFF2-40B4-BE49-F238E27FC236}">
                <a16:creationId xmlns:a16="http://schemas.microsoft.com/office/drawing/2014/main" id="{93A5D4CA-F512-47C2-8855-B7C0BC6F529E}"/>
              </a:ext>
            </a:extLst>
          </p:cNvPr>
          <p:cNvSpPr/>
          <p:nvPr/>
        </p:nvSpPr>
        <p:spPr bwMode="auto">
          <a:xfrm>
            <a:off x="7993063"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6" name="Rectangle 155">
            <a:extLst>
              <a:ext uri="{FF2B5EF4-FFF2-40B4-BE49-F238E27FC236}">
                <a16:creationId xmlns:a16="http://schemas.microsoft.com/office/drawing/2014/main" id="{D7FE0CE3-3BC6-4877-98D3-A6EA84D86051}"/>
              </a:ext>
            </a:extLst>
          </p:cNvPr>
          <p:cNvSpPr/>
          <p:nvPr/>
        </p:nvSpPr>
        <p:spPr bwMode="auto">
          <a:xfrm>
            <a:off x="7996238"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7" name="Rectangle 156">
            <a:extLst>
              <a:ext uri="{FF2B5EF4-FFF2-40B4-BE49-F238E27FC236}">
                <a16:creationId xmlns:a16="http://schemas.microsoft.com/office/drawing/2014/main" id="{5D1AD4F8-1AD4-4CA7-9CBE-A5F2A53F8EC5}"/>
              </a:ext>
            </a:extLst>
          </p:cNvPr>
          <p:cNvSpPr/>
          <p:nvPr/>
        </p:nvSpPr>
        <p:spPr bwMode="auto">
          <a:xfrm>
            <a:off x="7996238"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8" name="Rectangle 157">
            <a:extLst>
              <a:ext uri="{FF2B5EF4-FFF2-40B4-BE49-F238E27FC236}">
                <a16:creationId xmlns:a16="http://schemas.microsoft.com/office/drawing/2014/main" id="{86F4FD0E-CC54-4DA3-B2F8-5CC9378F03C5}"/>
              </a:ext>
            </a:extLst>
          </p:cNvPr>
          <p:cNvSpPr/>
          <p:nvPr/>
        </p:nvSpPr>
        <p:spPr bwMode="auto">
          <a:xfrm>
            <a:off x="7996238" y="6192838"/>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9" name="Rectangle 158">
            <a:extLst>
              <a:ext uri="{FF2B5EF4-FFF2-40B4-BE49-F238E27FC236}">
                <a16:creationId xmlns:a16="http://schemas.microsoft.com/office/drawing/2014/main" id="{E76992C7-D4DF-477C-BA13-11367A5E95A9}"/>
              </a:ext>
            </a:extLst>
          </p:cNvPr>
          <p:cNvSpPr/>
          <p:nvPr/>
        </p:nvSpPr>
        <p:spPr bwMode="auto">
          <a:xfrm>
            <a:off x="8115300"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0" name="Rectangle 159">
            <a:extLst>
              <a:ext uri="{FF2B5EF4-FFF2-40B4-BE49-F238E27FC236}">
                <a16:creationId xmlns:a16="http://schemas.microsoft.com/office/drawing/2014/main" id="{71D567F3-7C9C-4E79-AD1B-C39E5D657E61}"/>
              </a:ext>
            </a:extLst>
          </p:cNvPr>
          <p:cNvSpPr/>
          <p:nvPr/>
        </p:nvSpPr>
        <p:spPr bwMode="auto">
          <a:xfrm>
            <a:off x="8118475"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1" name="Rectangle 160">
            <a:extLst>
              <a:ext uri="{FF2B5EF4-FFF2-40B4-BE49-F238E27FC236}">
                <a16:creationId xmlns:a16="http://schemas.microsoft.com/office/drawing/2014/main" id="{0CA94A06-41B1-4DE8-984B-EDEC4AB97AA4}"/>
              </a:ext>
            </a:extLst>
          </p:cNvPr>
          <p:cNvSpPr/>
          <p:nvPr/>
        </p:nvSpPr>
        <p:spPr bwMode="auto">
          <a:xfrm>
            <a:off x="8118475"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2" name="Rectangle 161">
            <a:extLst>
              <a:ext uri="{FF2B5EF4-FFF2-40B4-BE49-F238E27FC236}">
                <a16:creationId xmlns:a16="http://schemas.microsoft.com/office/drawing/2014/main" id="{3045B7C5-9B04-4CDE-972B-4D1BAF90AE0C}"/>
              </a:ext>
            </a:extLst>
          </p:cNvPr>
          <p:cNvSpPr/>
          <p:nvPr/>
        </p:nvSpPr>
        <p:spPr bwMode="auto">
          <a:xfrm>
            <a:off x="8120063" y="61928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99449" name="TextBox 162">
            <a:extLst>
              <a:ext uri="{FF2B5EF4-FFF2-40B4-BE49-F238E27FC236}">
                <a16:creationId xmlns:a16="http://schemas.microsoft.com/office/drawing/2014/main" id="{E4B3F862-3227-4A16-BE11-B58E99DA72CF}"/>
              </a:ext>
            </a:extLst>
          </p:cNvPr>
          <p:cNvSpPr txBox="1">
            <a:spLocks noChangeArrowheads="1"/>
          </p:cNvSpPr>
          <p:nvPr/>
        </p:nvSpPr>
        <p:spPr bwMode="auto">
          <a:xfrm>
            <a:off x="6232525" y="64531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after</a:t>
            </a:r>
            <a:endParaRPr lang="sv-SE" altLang="sv-SE" sz="1800" b="1"/>
          </a:p>
        </p:txBody>
      </p:sp>
      <p:sp>
        <p:nvSpPr>
          <p:cNvPr id="99450" name="Title 1">
            <a:extLst>
              <a:ext uri="{FF2B5EF4-FFF2-40B4-BE49-F238E27FC236}">
                <a16:creationId xmlns:a16="http://schemas.microsoft.com/office/drawing/2014/main" id="{132884E6-2496-4863-B9DC-244412AD8FA4}"/>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99451" name="Slide Number Placeholder 7">
            <a:extLst>
              <a:ext uri="{FF2B5EF4-FFF2-40B4-BE49-F238E27FC236}">
                <a16:creationId xmlns:a16="http://schemas.microsoft.com/office/drawing/2014/main" id="{74147360-F038-4C47-87C3-1525DCDBA46E}"/>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36</a:t>
            </a:fld>
            <a:endParaRPr lang="en-US" altLang="sv-SE" sz="14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0" descr="laptop.bmp">
            <a:extLst>
              <a:ext uri="{FF2B5EF4-FFF2-40B4-BE49-F238E27FC236}">
                <a16:creationId xmlns:a16="http://schemas.microsoft.com/office/drawing/2014/main" id="{D85AF46A-4788-4C31-A998-34BB4436789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8">
            <a:extLst>
              <a:ext uri="{FF2B5EF4-FFF2-40B4-BE49-F238E27FC236}">
                <a16:creationId xmlns:a16="http://schemas.microsoft.com/office/drawing/2014/main" id="{0871D5E6-F285-40A6-B821-6666B6CC2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6" name="Picture 8">
            <a:extLst>
              <a:ext uri="{FF2B5EF4-FFF2-40B4-BE49-F238E27FC236}">
                <a16:creationId xmlns:a16="http://schemas.microsoft.com/office/drawing/2014/main" id="{505AE29F-53DB-4BBA-948C-84616B699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0357" name="Straight Arrow Connector 69">
            <a:extLst>
              <a:ext uri="{FF2B5EF4-FFF2-40B4-BE49-F238E27FC236}">
                <a16:creationId xmlns:a16="http://schemas.microsoft.com/office/drawing/2014/main" id="{70DC4EC5-58F0-469C-A657-DD49B1C5F4AE}"/>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100358" name="Straight Arrow Connector 69">
            <a:extLst>
              <a:ext uri="{FF2B5EF4-FFF2-40B4-BE49-F238E27FC236}">
                <a16:creationId xmlns:a16="http://schemas.microsoft.com/office/drawing/2014/main" id="{B739F0B8-B536-48AE-AEB8-BABCDFF1CE45}"/>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pic>
        <p:nvPicPr>
          <p:cNvPr id="100359" name="Picture 2">
            <a:extLst>
              <a:ext uri="{FF2B5EF4-FFF2-40B4-BE49-F238E27FC236}">
                <a16:creationId xmlns:a16="http://schemas.microsoft.com/office/drawing/2014/main" id="{997BC460-A8E9-4A5C-B8D2-E5566C5B798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CFFAE2C-C8EB-4D94-8182-8E4C8AC3A04E}"/>
              </a:ext>
            </a:extLst>
          </p:cNvPr>
          <p:cNvSpPr/>
          <p:nvPr/>
        </p:nvSpPr>
        <p:spPr bwMode="auto">
          <a:xfrm>
            <a:off x="2841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20" name="Rectangle 19">
            <a:extLst>
              <a:ext uri="{FF2B5EF4-FFF2-40B4-BE49-F238E27FC236}">
                <a16:creationId xmlns:a16="http://schemas.microsoft.com/office/drawing/2014/main" id="{36BD862F-52A5-4A16-BEF5-7CAEC9D7BFA0}"/>
              </a:ext>
            </a:extLst>
          </p:cNvPr>
          <p:cNvSpPr/>
          <p:nvPr/>
        </p:nvSpPr>
        <p:spPr bwMode="auto">
          <a:xfrm>
            <a:off x="28733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21" name="Rectangle 20">
            <a:extLst>
              <a:ext uri="{FF2B5EF4-FFF2-40B4-BE49-F238E27FC236}">
                <a16:creationId xmlns:a16="http://schemas.microsoft.com/office/drawing/2014/main" id="{4BC84584-3450-40F4-8C68-74C79753FBAB}"/>
              </a:ext>
            </a:extLst>
          </p:cNvPr>
          <p:cNvSpPr/>
          <p:nvPr/>
        </p:nvSpPr>
        <p:spPr bwMode="auto">
          <a:xfrm>
            <a:off x="2873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22" name="Rectangle 21">
            <a:extLst>
              <a:ext uri="{FF2B5EF4-FFF2-40B4-BE49-F238E27FC236}">
                <a16:creationId xmlns:a16="http://schemas.microsoft.com/office/drawing/2014/main" id="{B6801E53-4512-494B-BAAE-F9B9BFDED74D}"/>
              </a:ext>
            </a:extLst>
          </p:cNvPr>
          <p:cNvSpPr/>
          <p:nvPr/>
        </p:nvSpPr>
        <p:spPr bwMode="auto">
          <a:xfrm>
            <a:off x="28892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23" name="Rectangle 22">
            <a:extLst>
              <a:ext uri="{FF2B5EF4-FFF2-40B4-BE49-F238E27FC236}">
                <a16:creationId xmlns:a16="http://schemas.microsoft.com/office/drawing/2014/main" id="{AC7BAD38-1B6B-4D36-B053-2C1E5005C6C2}"/>
              </a:ext>
            </a:extLst>
          </p:cNvPr>
          <p:cNvSpPr/>
          <p:nvPr/>
        </p:nvSpPr>
        <p:spPr bwMode="auto">
          <a:xfrm>
            <a:off x="727075"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24" name="Rectangle 23">
            <a:extLst>
              <a:ext uri="{FF2B5EF4-FFF2-40B4-BE49-F238E27FC236}">
                <a16:creationId xmlns:a16="http://schemas.microsoft.com/office/drawing/2014/main" id="{9D1A4D5C-BB42-4873-BC47-4760DE3A8CE7}"/>
              </a:ext>
            </a:extLst>
          </p:cNvPr>
          <p:cNvSpPr/>
          <p:nvPr/>
        </p:nvSpPr>
        <p:spPr bwMode="auto">
          <a:xfrm>
            <a:off x="7286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25" name="Rectangle 24">
            <a:extLst>
              <a:ext uri="{FF2B5EF4-FFF2-40B4-BE49-F238E27FC236}">
                <a16:creationId xmlns:a16="http://schemas.microsoft.com/office/drawing/2014/main" id="{ADCF2A42-7DD7-49BC-A20B-5D60A297A8F4}"/>
              </a:ext>
            </a:extLst>
          </p:cNvPr>
          <p:cNvSpPr/>
          <p:nvPr/>
        </p:nvSpPr>
        <p:spPr bwMode="auto">
          <a:xfrm>
            <a:off x="72866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26" name="Rectangle 25">
            <a:extLst>
              <a:ext uri="{FF2B5EF4-FFF2-40B4-BE49-F238E27FC236}">
                <a16:creationId xmlns:a16="http://schemas.microsoft.com/office/drawing/2014/main" id="{3B37AE56-8378-465B-A114-4E3906CAB98D}"/>
              </a:ext>
            </a:extLst>
          </p:cNvPr>
          <p:cNvSpPr/>
          <p:nvPr/>
        </p:nvSpPr>
        <p:spPr bwMode="auto">
          <a:xfrm>
            <a:off x="7302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27" name="Rectangle 26">
            <a:extLst>
              <a:ext uri="{FF2B5EF4-FFF2-40B4-BE49-F238E27FC236}">
                <a16:creationId xmlns:a16="http://schemas.microsoft.com/office/drawing/2014/main" id="{2DD29C65-D957-457D-BB71-F79A3817F7C2}"/>
              </a:ext>
            </a:extLst>
          </p:cNvPr>
          <p:cNvSpPr/>
          <p:nvPr/>
        </p:nvSpPr>
        <p:spPr bwMode="auto">
          <a:xfrm>
            <a:off x="1166813" y="43434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28" name="Rectangle 27">
            <a:extLst>
              <a:ext uri="{FF2B5EF4-FFF2-40B4-BE49-F238E27FC236}">
                <a16:creationId xmlns:a16="http://schemas.microsoft.com/office/drawing/2014/main" id="{9C11E507-C11F-4A09-9AEB-CF95A26CE745}"/>
              </a:ext>
            </a:extLst>
          </p:cNvPr>
          <p:cNvSpPr/>
          <p:nvPr/>
        </p:nvSpPr>
        <p:spPr bwMode="auto">
          <a:xfrm>
            <a:off x="116840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29" name="Rectangle 28">
            <a:extLst>
              <a:ext uri="{FF2B5EF4-FFF2-40B4-BE49-F238E27FC236}">
                <a16:creationId xmlns:a16="http://schemas.microsoft.com/office/drawing/2014/main" id="{1E888385-764B-4169-85D7-6E159B55A6D0}"/>
              </a:ext>
            </a:extLst>
          </p:cNvPr>
          <p:cNvSpPr/>
          <p:nvPr/>
        </p:nvSpPr>
        <p:spPr bwMode="auto">
          <a:xfrm>
            <a:off x="116840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30" name="Rectangle 29">
            <a:extLst>
              <a:ext uri="{FF2B5EF4-FFF2-40B4-BE49-F238E27FC236}">
                <a16:creationId xmlns:a16="http://schemas.microsoft.com/office/drawing/2014/main" id="{E6E853E0-E45F-475B-806E-A1A4C497F08D}"/>
              </a:ext>
            </a:extLst>
          </p:cNvPr>
          <p:cNvSpPr/>
          <p:nvPr/>
        </p:nvSpPr>
        <p:spPr bwMode="auto">
          <a:xfrm>
            <a:off x="1169988"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31" name="Rectangle 30">
            <a:extLst>
              <a:ext uri="{FF2B5EF4-FFF2-40B4-BE49-F238E27FC236}">
                <a16:creationId xmlns:a16="http://schemas.microsoft.com/office/drawing/2014/main" id="{A4DE847C-33CC-4D92-8EAE-6BBA46F0172E}"/>
              </a:ext>
            </a:extLst>
          </p:cNvPr>
          <p:cNvSpPr/>
          <p:nvPr/>
        </p:nvSpPr>
        <p:spPr bwMode="auto">
          <a:xfrm>
            <a:off x="16081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32" name="Rectangle 31">
            <a:extLst>
              <a:ext uri="{FF2B5EF4-FFF2-40B4-BE49-F238E27FC236}">
                <a16:creationId xmlns:a16="http://schemas.microsoft.com/office/drawing/2014/main" id="{C0A4D063-B66C-4E5B-94ED-35C95AF7F4F9}"/>
              </a:ext>
            </a:extLst>
          </p:cNvPr>
          <p:cNvSpPr/>
          <p:nvPr/>
        </p:nvSpPr>
        <p:spPr bwMode="auto">
          <a:xfrm>
            <a:off x="1609725"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33" name="Rectangle 32">
            <a:extLst>
              <a:ext uri="{FF2B5EF4-FFF2-40B4-BE49-F238E27FC236}">
                <a16:creationId xmlns:a16="http://schemas.microsoft.com/office/drawing/2014/main" id="{90F3219D-BBEA-4D45-94CC-68B1F52F4229}"/>
              </a:ext>
            </a:extLst>
          </p:cNvPr>
          <p:cNvSpPr/>
          <p:nvPr/>
        </p:nvSpPr>
        <p:spPr bwMode="auto">
          <a:xfrm>
            <a:off x="1611313" y="48768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34" name="Rectangle 33">
            <a:extLst>
              <a:ext uri="{FF2B5EF4-FFF2-40B4-BE49-F238E27FC236}">
                <a16:creationId xmlns:a16="http://schemas.microsoft.com/office/drawing/2014/main" id="{73907C3E-9E51-4459-905B-76E8A75B1B36}"/>
              </a:ext>
            </a:extLst>
          </p:cNvPr>
          <p:cNvSpPr/>
          <p:nvPr/>
        </p:nvSpPr>
        <p:spPr bwMode="auto">
          <a:xfrm>
            <a:off x="16113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39" name="Rectangle 38">
            <a:extLst>
              <a:ext uri="{FF2B5EF4-FFF2-40B4-BE49-F238E27FC236}">
                <a16:creationId xmlns:a16="http://schemas.microsoft.com/office/drawing/2014/main" id="{F9810227-6154-410D-999B-26104FF77AAF}"/>
              </a:ext>
            </a:extLst>
          </p:cNvPr>
          <p:cNvSpPr/>
          <p:nvPr/>
        </p:nvSpPr>
        <p:spPr bwMode="auto">
          <a:xfrm>
            <a:off x="204787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40" name="Rectangle 39">
            <a:extLst>
              <a:ext uri="{FF2B5EF4-FFF2-40B4-BE49-F238E27FC236}">
                <a16:creationId xmlns:a16="http://schemas.microsoft.com/office/drawing/2014/main" id="{87B3AF39-4595-4C6F-9F3B-252D0EFBBF26}"/>
              </a:ext>
            </a:extLst>
          </p:cNvPr>
          <p:cNvSpPr/>
          <p:nvPr/>
        </p:nvSpPr>
        <p:spPr bwMode="auto">
          <a:xfrm>
            <a:off x="20494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41" name="Rectangle 40">
            <a:extLst>
              <a:ext uri="{FF2B5EF4-FFF2-40B4-BE49-F238E27FC236}">
                <a16:creationId xmlns:a16="http://schemas.microsoft.com/office/drawing/2014/main" id="{2A33121B-2B97-4807-8187-A1DB84EE6256}"/>
              </a:ext>
            </a:extLst>
          </p:cNvPr>
          <p:cNvSpPr/>
          <p:nvPr/>
        </p:nvSpPr>
        <p:spPr bwMode="auto">
          <a:xfrm>
            <a:off x="205105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42" name="Rectangle 41">
            <a:extLst>
              <a:ext uri="{FF2B5EF4-FFF2-40B4-BE49-F238E27FC236}">
                <a16:creationId xmlns:a16="http://schemas.microsoft.com/office/drawing/2014/main" id="{D120D504-E288-496B-93C7-DC59B03698F8}"/>
              </a:ext>
            </a:extLst>
          </p:cNvPr>
          <p:cNvSpPr/>
          <p:nvPr/>
        </p:nvSpPr>
        <p:spPr bwMode="auto">
          <a:xfrm>
            <a:off x="20510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43" name="Rectangle 42">
            <a:extLst>
              <a:ext uri="{FF2B5EF4-FFF2-40B4-BE49-F238E27FC236}">
                <a16:creationId xmlns:a16="http://schemas.microsoft.com/office/drawing/2014/main" id="{E165F9CE-0AB7-4108-AD40-3968D8062050}"/>
              </a:ext>
            </a:extLst>
          </p:cNvPr>
          <p:cNvSpPr/>
          <p:nvPr/>
        </p:nvSpPr>
        <p:spPr bwMode="auto">
          <a:xfrm>
            <a:off x="2489200"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44" name="Rectangle 43">
            <a:extLst>
              <a:ext uri="{FF2B5EF4-FFF2-40B4-BE49-F238E27FC236}">
                <a16:creationId xmlns:a16="http://schemas.microsoft.com/office/drawing/2014/main" id="{4B087FCE-A368-40AB-BE2B-999E9AF6282F}"/>
              </a:ext>
            </a:extLst>
          </p:cNvPr>
          <p:cNvSpPr/>
          <p:nvPr/>
        </p:nvSpPr>
        <p:spPr bwMode="auto">
          <a:xfrm>
            <a:off x="2490788" y="46085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45" name="Rectangle 44">
            <a:extLst>
              <a:ext uri="{FF2B5EF4-FFF2-40B4-BE49-F238E27FC236}">
                <a16:creationId xmlns:a16="http://schemas.microsoft.com/office/drawing/2014/main" id="{7F10ACCF-A1A3-42F9-9100-596BE9419447}"/>
              </a:ext>
            </a:extLst>
          </p:cNvPr>
          <p:cNvSpPr/>
          <p:nvPr/>
        </p:nvSpPr>
        <p:spPr bwMode="auto">
          <a:xfrm>
            <a:off x="2490788" y="48752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46" name="Rectangle 45">
            <a:extLst>
              <a:ext uri="{FF2B5EF4-FFF2-40B4-BE49-F238E27FC236}">
                <a16:creationId xmlns:a16="http://schemas.microsoft.com/office/drawing/2014/main" id="{D7D203F3-131C-4F12-BF76-E1821AF9DBDC}"/>
              </a:ext>
            </a:extLst>
          </p:cNvPr>
          <p:cNvSpPr/>
          <p:nvPr/>
        </p:nvSpPr>
        <p:spPr bwMode="auto">
          <a:xfrm>
            <a:off x="24923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47" name="Rectangle 46">
            <a:extLst>
              <a:ext uri="{FF2B5EF4-FFF2-40B4-BE49-F238E27FC236}">
                <a16:creationId xmlns:a16="http://schemas.microsoft.com/office/drawing/2014/main" id="{44EC6238-8878-4142-8EE0-853AC8956C0C}"/>
              </a:ext>
            </a:extLst>
          </p:cNvPr>
          <p:cNvSpPr/>
          <p:nvPr/>
        </p:nvSpPr>
        <p:spPr bwMode="auto">
          <a:xfrm>
            <a:off x="29289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48" name="Rectangle 47">
            <a:extLst>
              <a:ext uri="{FF2B5EF4-FFF2-40B4-BE49-F238E27FC236}">
                <a16:creationId xmlns:a16="http://schemas.microsoft.com/office/drawing/2014/main" id="{C35AAEA8-4320-4704-B94E-4447D02E874F}"/>
              </a:ext>
            </a:extLst>
          </p:cNvPr>
          <p:cNvSpPr/>
          <p:nvPr/>
        </p:nvSpPr>
        <p:spPr bwMode="auto">
          <a:xfrm>
            <a:off x="2932113" y="46101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49" name="Rectangle 48">
            <a:extLst>
              <a:ext uri="{FF2B5EF4-FFF2-40B4-BE49-F238E27FC236}">
                <a16:creationId xmlns:a16="http://schemas.microsoft.com/office/drawing/2014/main" id="{DE6777FC-408D-42BF-8AB5-D32EA1331A6A}"/>
              </a:ext>
            </a:extLst>
          </p:cNvPr>
          <p:cNvSpPr/>
          <p:nvPr/>
        </p:nvSpPr>
        <p:spPr bwMode="auto">
          <a:xfrm>
            <a:off x="293211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50" name="Rectangle 49">
            <a:extLst>
              <a:ext uri="{FF2B5EF4-FFF2-40B4-BE49-F238E27FC236}">
                <a16:creationId xmlns:a16="http://schemas.microsoft.com/office/drawing/2014/main" id="{1725CFC3-A403-42E5-BC7B-A5A17AD978B3}"/>
              </a:ext>
            </a:extLst>
          </p:cNvPr>
          <p:cNvSpPr/>
          <p:nvPr/>
        </p:nvSpPr>
        <p:spPr bwMode="auto">
          <a:xfrm>
            <a:off x="29321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51" name="Rectangle 50">
            <a:extLst>
              <a:ext uri="{FF2B5EF4-FFF2-40B4-BE49-F238E27FC236}">
                <a16:creationId xmlns:a16="http://schemas.microsoft.com/office/drawing/2014/main" id="{4A3F4414-9000-49A8-88C9-6CEE86A99B28}"/>
              </a:ext>
            </a:extLst>
          </p:cNvPr>
          <p:cNvSpPr/>
          <p:nvPr/>
        </p:nvSpPr>
        <p:spPr bwMode="auto">
          <a:xfrm>
            <a:off x="352425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2" name="Rectangle 51">
            <a:extLst>
              <a:ext uri="{FF2B5EF4-FFF2-40B4-BE49-F238E27FC236}">
                <a16:creationId xmlns:a16="http://schemas.microsoft.com/office/drawing/2014/main" id="{2409B774-37B2-423E-BA64-7710500AC2F8}"/>
              </a:ext>
            </a:extLst>
          </p:cNvPr>
          <p:cNvSpPr/>
          <p:nvPr/>
        </p:nvSpPr>
        <p:spPr bwMode="auto">
          <a:xfrm>
            <a:off x="3525838" y="46148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3" name="Rectangle 52">
            <a:extLst>
              <a:ext uri="{FF2B5EF4-FFF2-40B4-BE49-F238E27FC236}">
                <a16:creationId xmlns:a16="http://schemas.microsoft.com/office/drawing/2014/main" id="{B4C30E10-5CA7-4E1B-8E49-6FD65BD12BC2}"/>
              </a:ext>
            </a:extLst>
          </p:cNvPr>
          <p:cNvSpPr/>
          <p:nvPr/>
        </p:nvSpPr>
        <p:spPr bwMode="auto">
          <a:xfrm>
            <a:off x="352742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4" name="Rectangle 53">
            <a:extLst>
              <a:ext uri="{FF2B5EF4-FFF2-40B4-BE49-F238E27FC236}">
                <a16:creationId xmlns:a16="http://schemas.microsoft.com/office/drawing/2014/main" id="{C9F6FF3B-B597-42AD-B42C-F13441470744}"/>
              </a:ext>
            </a:extLst>
          </p:cNvPr>
          <p:cNvSpPr/>
          <p:nvPr/>
        </p:nvSpPr>
        <p:spPr bwMode="auto">
          <a:xfrm>
            <a:off x="3527425"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9" name="Rectangle 58">
            <a:extLst>
              <a:ext uri="{FF2B5EF4-FFF2-40B4-BE49-F238E27FC236}">
                <a16:creationId xmlns:a16="http://schemas.microsoft.com/office/drawing/2014/main" id="{941DBC7D-CAE2-44C3-84F3-DF1C474E638F}"/>
              </a:ext>
            </a:extLst>
          </p:cNvPr>
          <p:cNvSpPr/>
          <p:nvPr/>
        </p:nvSpPr>
        <p:spPr bwMode="auto">
          <a:xfrm>
            <a:off x="3646488"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0" name="Rectangle 59">
            <a:extLst>
              <a:ext uri="{FF2B5EF4-FFF2-40B4-BE49-F238E27FC236}">
                <a16:creationId xmlns:a16="http://schemas.microsoft.com/office/drawing/2014/main" id="{F56E1526-C5B8-497A-A444-B6847B4EBD24}"/>
              </a:ext>
            </a:extLst>
          </p:cNvPr>
          <p:cNvSpPr/>
          <p:nvPr/>
        </p:nvSpPr>
        <p:spPr bwMode="auto">
          <a:xfrm>
            <a:off x="364966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1" name="Rectangle 60">
            <a:extLst>
              <a:ext uri="{FF2B5EF4-FFF2-40B4-BE49-F238E27FC236}">
                <a16:creationId xmlns:a16="http://schemas.microsoft.com/office/drawing/2014/main" id="{6C087B86-B2B7-4269-B788-12BC8AC6ED09}"/>
              </a:ext>
            </a:extLst>
          </p:cNvPr>
          <p:cNvSpPr/>
          <p:nvPr/>
        </p:nvSpPr>
        <p:spPr bwMode="auto">
          <a:xfrm>
            <a:off x="364966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2" name="Rectangle 61">
            <a:extLst>
              <a:ext uri="{FF2B5EF4-FFF2-40B4-BE49-F238E27FC236}">
                <a16:creationId xmlns:a16="http://schemas.microsoft.com/office/drawing/2014/main" id="{861DBF67-7F93-425E-B03C-AA4A99AB56EC}"/>
              </a:ext>
            </a:extLst>
          </p:cNvPr>
          <p:cNvSpPr/>
          <p:nvPr/>
        </p:nvSpPr>
        <p:spPr bwMode="auto">
          <a:xfrm>
            <a:off x="3649663" y="51482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pic>
        <p:nvPicPr>
          <p:cNvPr id="100396" name="Picture 2">
            <a:extLst>
              <a:ext uri="{FF2B5EF4-FFF2-40B4-BE49-F238E27FC236}">
                <a16:creationId xmlns:a16="http://schemas.microsoft.com/office/drawing/2014/main" id="{D8AFBD5B-2A2F-4B2D-AFE3-9111091B55C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3438" y="2867025"/>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E5A8757E-0CE0-43B9-A35A-C35B6A524A68}"/>
              </a:ext>
            </a:extLst>
          </p:cNvPr>
          <p:cNvSpPr/>
          <p:nvPr/>
        </p:nvSpPr>
        <p:spPr bwMode="auto">
          <a:xfrm>
            <a:off x="474980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102" name="Rectangle 101">
            <a:extLst>
              <a:ext uri="{FF2B5EF4-FFF2-40B4-BE49-F238E27FC236}">
                <a16:creationId xmlns:a16="http://schemas.microsoft.com/office/drawing/2014/main" id="{F1CCD6A7-3F1C-4547-9CA5-5194F58F8BBA}"/>
              </a:ext>
            </a:extLst>
          </p:cNvPr>
          <p:cNvSpPr/>
          <p:nvPr/>
        </p:nvSpPr>
        <p:spPr bwMode="auto">
          <a:xfrm>
            <a:off x="4751388"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103" name="Rectangle 102">
            <a:extLst>
              <a:ext uri="{FF2B5EF4-FFF2-40B4-BE49-F238E27FC236}">
                <a16:creationId xmlns:a16="http://schemas.microsoft.com/office/drawing/2014/main" id="{8345C1B1-A36C-43FF-BEE4-B551DABA961A}"/>
              </a:ext>
            </a:extLst>
          </p:cNvPr>
          <p:cNvSpPr/>
          <p:nvPr/>
        </p:nvSpPr>
        <p:spPr bwMode="auto">
          <a:xfrm>
            <a:off x="4752975" y="39544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100400" name="Rectangle 103">
            <a:extLst>
              <a:ext uri="{FF2B5EF4-FFF2-40B4-BE49-F238E27FC236}">
                <a16:creationId xmlns:a16="http://schemas.microsoft.com/office/drawing/2014/main" id="{DD87179F-7B41-4E89-AA04-ABA48F74B80C}"/>
              </a:ext>
            </a:extLst>
          </p:cNvPr>
          <p:cNvSpPr>
            <a:spLocks noChangeArrowheads="1"/>
          </p:cNvSpPr>
          <p:nvPr/>
        </p:nvSpPr>
        <p:spPr bwMode="auto">
          <a:xfrm>
            <a:off x="4752975" y="4221163"/>
            <a:ext cx="428625" cy="255587"/>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105" name="Rectangle 104">
            <a:extLst>
              <a:ext uri="{FF2B5EF4-FFF2-40B4-BE49-F238E27FC236}">
                <a16:creationId xmlns:a16="http://schemas.microsoft.com/office/drawing/2014/main" id="{D93FFE84-01E4-45C3-8469-A13D0ED7CB1C}"/>
              </a:ext>
            </a:extLst>
          </p:cNvPr>
          <p:cNvSpPr/>
          <p:nvPr/>
        </p:nvSpPr>
        <p:spPr bwMode="auto">
          <a:xfrm>
            <a:off x="51911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106" name="Rectangle 105">
            <a:extLst>
              <a:ext uri="{FF2B5EF4-FFF2-40B4-BE49-F238E27FC236}">
                <a16:creationId xmlns:a16="http://schemas.microsoft.com/office/drawing/2014/main" id="{5E0878C8-DB14-4541-B732-F7297CDED48B}"/>
              </a:ext>
            </a:extLst>
          </p:cNvPr>
          <p:cNvSpPr/>
          <p:nvPr/>
        </p:nvSpPr>
        <p:spPr bwMode="auto">
          <a:xfrm>
            <a:off x="519271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107" name="Rectangle 106">
            <a:extLst>
              <a:ext uri="{FF2B5EF4-FFF2-40B4-BE49-F238E27FC236}">
                <a16:creationId xmlns:a16="http://schemas.microsoft.com/office/drawing/2014/main" id="{DC6B8E2C-E582-4B96-8782-E85753A6A7D0}"/>
              </a:ext>
            </a:extLst>
          </p:cNvPr>
          <p:cNvSpPr/>
          <p:nvPr/>
        </p:nvSpPr>
        <p:spPr bwMode="auto">
          <a:xfrm>
            <a:off x="51943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108" name="Rectangle 107">
            <a:extLst>
              <a:ext uri="{FF2B5EF4-FFF2-40B4-BE49-F238E27FC236}">
                <a16:creationId xmlns:a16="http://schemas.microsoft.com/office/drawing/2014/main" id="{3BC7FA95-FE76-4FEB-AF72-247A3FD9E5D3}"/>
              </a:ext>
            </a:extLst>
          </p:cNvPr>
          <p:cNvSpPr/>
          <p:nvPr/>
        </p:nvSpPr>
        <p:spPr bwMode="auto">
          <a:xfrm>
            <a:off x="5194300" y="42211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109" name="Rectangle 108">
            <a:extLst>
              <a:ext uri="{FF2B5EF4-FFF2-40B4-BE49-F238E27FC236}">
                <a16:creationId xmlns:a16="http://schemas.microsoft.com/office/drawing/2014/main" id="{AB154CAC-BB8D-4824-924E-2BF08CBE8614}"/>
              </a:ext>
            </a:extLst>
          </p:cNvPr>
          <p:cNvSpPr/>
          <p:nvPr/>
        </p:nvSpPr>
        <p:spPr bwMode="auto">
          <a:xfrm>
            <a:off x="5630863"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110" name="Rectangle 109">
            <a:extLst>
              <a:ext uri="{FF2B5EF4-FFF2-40B4-BE49-F238E27FC236}">
                <a16:creationId xmlns:a16="http://schemas.microsoft.com/office/drawing/2014/main" id="{B17E1509-2602-405D-9552-0D28390F58E0}"/>
              </a:ext>
            </a:extLst>
          </p:cNvPr>
          <p:cNvSpPr/>
          <p:nvPr/>
        </p:nvSpPr>
        <p:spPr bwMode="auto">
          <a:xfrm>
            <a:off x="5632450"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111" name="Rectangle 110">
            <a:extLst>
              <a:ext uri="{FF2B5EF4-FFF2-40B4-BE49-F238E27FC236}">
                <a16:creationId xmlns:a16="http://schemas.microsoft.com/office/drawing/2014/main" id="{1D7BF956-F2E4-45A5-9730-CED563EC20A0}"/>
              </a:ext>
            </a:extLst>
          </p:cNvPr>
          <p:cNvSpPr/>
          <p:nvPr/>
        </p:nvSpPr>
        <p:spPr bwMode="auto">
          <a:xfrm>
            <a:off x="5634038"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112" name="Rectangle 111">
            <a:extLst>
              <a:ext uri="{FF2B5EF4-FFF2-40B4-BE49-F238E27FC236}">
                <a16:creationId xmlns:a16="http://schemas.microsoft.com/office/drawing/2014/main" id="{7A57DA70-DE14-435E-B91F-850FDC54E6A2}"/>
              </a:ext>
            </a:extLst>
          </p:cNvPr>
          <p:cNvSpPr/>
          <p:nvPr/>
        </p:nvSpPr>
        <p:spPr bwMode="auto">
          <a:xfrm>
            <a:off x="5634038"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13" name="Rectangle 112">
            <a:extLst>
              <a:ext uri="{FF2B5EF4-FFF2-40B4-BE49-F238E27FC236}">
                <a16:creationId xmlns:a16="http://schemas.microsoft.com/office/drawing/2014/main" id="{A54B892C-06DA-4484-B542-926ED3CFA8B1}"/>
              </a:ext>
            </a:extLst>
          </p:cNvPr>
          <p:cNvSpPr/>
          <p:nvPr/>
        </p:nvSpPr>
        <p:spPr bwMode="auto">
          <a:xfrm>
            <a:off x="60721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14" name="Rectangle 113">
            <a:extLst>
              <a:ext uri="{FF2B5EF4-FFF2-40B4-BE49-F238E27FC236}">
                <a16:creationId xmlns:a16="http://schemas.microsoft.com/office/drawing/2014/main" id="{3E15107D-5118-4068-B1A0-B6421D18C9BF}"/>
              </a:ext>
            </a:extLst>
          </p:cNvPr>
          <p:cNvSpPr/>
          <p:nvPr/>
        </p:nvSpPr>
        <p:spPr bwMode="auto">
          <a:xfrm>
            <a:off x="6075363" y="3687763"/>
            <a:ext cx="427037"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15" name="Rectangle 114">
            <a:extLst>
              <a:ext uri="{FF2B5EF4-FFF2-40B4-BE49-F238E27FC236}">
                <a16:creationId xmlns:a16="http://schemas.microsoft.com/office/drawing/2014/main" id="{56FE2DEB-0E70-4B03-9725-7793086E0292}"/>
              </a:ext>
            </a:extLst>
          </p:cNvPr>
          <p:cNvSpPr/>
          <p:nvPr/>
        </p:nvSpPr>
        <p:spPr bwMode="auto">
          <a:xfrm>
            <a:off x="6075363"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16" name="Rectangle 115">
            <a:extLst>
              <a:ext uri="{FF2B5EF4-FFF2-40B4-BE49-F238E27FC236}">
                <a16:creationId xmlns:a16="http://schemas.microsoft.com/office/drawing/2014/main" id="{8F9FD91D-FB62-4756-9CA5-4DE8D463BC01}"/>
              </a:ext>
            </a:extLst>
          </p:cNvPr>
          <p:cNvSpPr/>
          <p:nvPr/>
        </p:nvSpPr>
        <p:spPr bwMode="auto">
          <a:xfrm>
            <a:off x="6075363"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17" name="Rectangle 116">
            <a:extLst>
              <a:ext uri="{FF2B5EF4-FFF2-40B4-BE49-F238E27FC236}">
                <a16:creationId xmlns:a16="http://schemas.microsoft.com/office/drawing/2014/main" id="{D0319BA1-D921-400C-90F2-A81226F33162}"/>
              </a:ext>
            </a:extLst>
          </p:cNvPr>
          <p:cNvSpPr/>
          <p:nvPr/>
        </p:nvSpPr>
        <p:spPr bwMode="auto">
          <a:xfrm>
            <a:off x="65119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18" name="Rectangle 117">
            <a:extLst>
              <a:ext uri="{FF2B5EF4-FFF2-40B4-BE49-F238E27FC236}">
                <a16:creationId xmlns:a16="http://schemas.microsoft.com/office/drawing/2014/main" id="{B370B32D-5CB7-4490-97B5-9B224F11A258}"/>
              </a:ext>
            </a:extLst>
          </p:cNvPr>
          <p:cNvSpPr/>
          <p:nvPr/>
        </p:nvSpPr>
        <p:spPr bwMode="auto">
          <a:xfrm>
            <a:off x="6515100" y="3687763"/>
            <a:ext cx="427038"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19" name="Rectangle 118">
            <a:extLst>
              <a:ext uri="{FF2B5EF4-FFF2-40B4-BE49-F238E27FC236}">
                <a16:creationId xmlns:a16="http://schemas.microsoft.com/office/drawing/2014/main" id="{63944B4E-2325-4FC4-A936-B4984441D988}"/>
              </a:ext>
            </a:extLst>
          </p:cNvPr>
          <p:cNvSpPr/>
          <p:nvPr/>
        </p:nvSpPr>
        <p:spPr bwMode="auto">
          <a:xfrm>
            <a:off x="65151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20" name="Rectangle 119">
            <a:extLst>
              <a:ext uri="{FF2B5EF4-FFF2-40B4-BE49-F238E27FC236}">
                <a16:creationId xmlns:a16="http://schemas.microsoft.com/office/drawing/2014/main" id="{C085612E-1906-4FFA-A4D0-1AED7F2465C3}"/>
              </a:ext>
            </a:extLst>
          </p:cNvPr>
          <p:cNvSpPr/>
          <p:nvPr/>
        </p:nvSpPr>
        <p:spPr bwMode="auto">
          <a:xfrm>
            <a:off x="65151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21" name="Rectangle 120">
            <a:extLst>
              <a:ext uri="{FF2B5EF4-FFF2-40B4-BE49-F238E27FC236}">
                <a16:creationId xmlns:a16="http://schemas.microsoft.com/office/drawing/2014/main" id="{B69D2547-B74C-4803-9CFD-AC9D4E0BBBC2}"/>
              </a:ext>
            </a:extLst>
          </p:cNvPr>
          <p:cNvSpPr/>
          <p:nvPr/>
        </p:nvSpPr>
        <p:spPr bwMode="auto">
          <a:xfrm>
            <a:off x="695325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22" name="Rectangle 121">
            <a:extLst>
              <a:ext uri="{FF2B5EF4-FFF2-40B4-BE49-F238E27FC236}">
                <a16:creationId xmlns:a16="http://schemas.microsoft.com/office/drawing/2014/main" id="{0B219889-8F94-4F34-A729-E0CF8ED39403}"/>
              </a:ext>
            </a:extLst>
          </p:cNvPr>
          <p:cNvSpPr/>
          <p:nvPr/>
        </p:nvSpPr>
        <p:spPr bwMode="auto">
          <a:xfrm>
            <a:off x="6954838" y="36861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23" name="Rectangle 122">
            <a:extLst>
              <a:ext uri="{FF2B5EF4-FFF2-40B4-BE49-F238E27FC236}">
                <a16:creationId xmlns:a16="http://schemas.microsoft.com/office/drawing/2014/main" id="{DE2095C1-7BA8-4F79-9B13-4CB1022CE4C9}"/>
              </a:ext>
            </a:extLst>
          </p:cNvPr>
          <p:cNvSpPr/>
          <p:nvPr/>
        </p:nvSpPr>
        <p:spPr bwMode="auto">
          <a:xfrm>
            <a:off x="6956425" y="39528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24" name="Rectangle 123">
            <a:extLst>
              <a:ext uri="{FF2B5EF4-FFF2-40B4-BE49-F238E27FC236}">
                <a16:creationId xmlns:a16="http://schemas.microsoft.com/office/drawing/2014/main" id="{1F06498B-A900-474C-BA14-62EB86FB9D4A}"/>
              </a:ext>
            </a:extLst>
          </p:cNvPr>
          <p:cNvSpPr/>
          <p:nvPr/>
        </p:nvSpPr>
        <p:spPr bwMode="auto">
          <a:xfrm>
            <a:off x="695642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25" name="Rectangle 124">
            <a:extLst>
              <a:ext uri="{FF2B5EF4-FFF2-40B4-BE49-F238E27FC236}">
                <a16:creationId xmlns:a16="http://schemas.microsoft.com/office/drawing/2014/main" id="{412044FA-0469-4EB7-BE89-02EC6F975977}"/>
              </a:ext>
            </a:extLst>
          </p:cNvPr>
          <p:cNvSpPr/>
          <p:nvPr/>
        </p:nvSpPr>
        <p:spPr bwMode="auto">
          <a:xfrm>
            <a:off x="7392988" y="34210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26" name="Rectangle 125">
            <a:extLst>
              <a:ext uri="{FF2B5EF4-FFF2-40B4-BE49-F238E27FC236}">
                <a16:creationId xmlns:a16="http://schemas.microsoft.com/office/drawing/2014/main" id="{887AFE2C-2AC6-4A2D-9243-706F3D8F6C52}"/>
              </a:ext>
            </a:extLst>
          </p:cNvPr>
          <p:cNvSpPr/>
          <p:nvPr/>
        </p:nvSpPr>
        <p:spPr bwMode="auto">
          <a:xfrm>
            <a:off x="7396163" y="36877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27" name="Rectangle 126">
            <a:extLst>
              <a:ext uri="{FF2B5EF4-FFF2-40B4-BE49-F238E27FC236}">
                <a16:creationId xmlns:a16="http://schemas.microsoft.com/office/drawing/2014/main" id="{BDE84F1D-3882-483E-8520-36897C610986}"/>
              </a:ext>
            </a:extLst>
          </p:cNvPr>
          <p:cNvSpPr/>
          <p:nvPr/>
        </p:nvSpPr>
        <p:spPr bwMode="auto">
          <a:xfrm>
            <a:off x="73961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28" name="Rectangle 127">
            <a:extLst>
              <a:ext uri="{FF2B5EF4-FFF2-40B4-BE49-F238E27FC236}">
                <a16:creationId xmlns:a16="http://schemas.microsoft.com/office/drawing/2014/main" id="{E832B272-06BB-409F-B572-16AF9B1450CC}"/>
              </a:ext>
            </a:extLst>
          </p:cNvPr>
          <p:cNvSpPr/>
          <p:nvPr/>
        </p:nvSpPr>
        <p:spPr bwMode="auto">
          <a:xfrm>
            <a:off x="7397750" y="42211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29" name="Rectangle 128">
            <a:extLst>
              <a:ext uri="{FF2B5EF4-FFF2-40B4-BE49-F238E27FC236}">
                <a16:creationId xmlns:a16="http://schemas.microsoft.com/office/drawing/2014/main" id="{DD396BA9-ECB4-41D5-86A4-68A40B16FEC8}"/>
              </a:ext>
            </a:extLst>
          </p:cNvPr>
          <p:cNvSpPr/>
          <p:nvPr/>
        </p:nvSpPr>
        <p:spPr bwMode="auto">
          <a:xfrm>
            <a:off x="7988300" y="34258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0" name="Rectangle 129">
            <a:extLst>
              <a:ext uri="{FF2B5EF4-FFF2-40B4-BE49-F238E27FC236}">
                <a16:creationId xmlns:a16="http://schemas.microsoft.com/office/drawing/2014/main" id="{D4186293-D674-4768-B715-84168F91AB5B}"/>
              </a:ext>
            </a:extLst>
          </p:cNvPr>
          <p:cNvSpPr/>
          <p:nvPr/>
        </p:nvSpPr>
        <p:spPr bwMode="auto">
          <a:xfrm>
            <a:off x="7991475"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1" name="Rectangle 130">
            <a:extLst>
              <a:ext uri="{FF2B5EF4-FFF2-40B4-BE49-F238E27FC236}">
                <a16:creationId xmlns:a16="http://schemas.microsoft.com/office/drawing/2014/main" id="{C723BFB5-2876-440D-9C63-CCCDC2FD8A26}"/>
              </a:ext>
            </a:extLst>
          </p:cNvPr>
          <p:cNvSpPr/>
          <p:nvPr/>
        </p:nvSpPr>
        <p:spPr bwMode="auto">
          <a:xfrm>
            <a:off x="7991475"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2" name="Rectangle 131">
            <a:extLst>
              <a:ext uri="{FF2B5EF4-FFF2-40B4-BE49-F238E27FC236}">
                <a16:creationId xmlns:a16="http://schemas.microsoft.com/office/drawing/2014/main" id="{496AB9C2-21E3-4CC8-85FB-8790BCD745DB}"/>
              </a:ext>
            </a:extLst>
          </p:cNvPr>
          <p:cNvSpPr/>
          <p:nvPr/>
        </p:nvSpPr>
        <p:spPr bwMode="auto">
          <a:xfrm>
            <a:off x="7991475" y="4225925"/>
            <a:ext cx="1095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3" name="Rectangle 132">
            <a:extLst>
              <a:ext uri="{FF2B5EF4-FFF2-40B4-BE49-F238E27FC236}">
                <a16:creationId xmlns:a16="http://schemas.microsoft.com/office/drawing/2014/main" id="{A2124A4A-6D99-47A0-AB5A-6EF6C5B35AC6}"/>
              </a:ext>
            </a:extLst>
          </p:cNvPr>
          <p:cNvSpPr/>
          <p:nvPr/>
        </p:nvSpPr>
        <p:spPr bwMode="auto">
          <a:xfrm>
            <a:off x="8110538" y="3425825"/>
            <a:ext cx="1095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4" name="Rectangle 133">
            <a:extLst>
              <a:ext uri="{FF2B5EF4-FFF2-40B4-BE49-F238E27FC236}">
                <a16:creationId xmlns:a16="http://schemas.microsoft.com/office/drawing/2014/main" id="{B6D702AA-33CB-4733-A699-0FF1468AD247}"/>
              </a:ext>
            </a:extLst>
          </p:cNvPr>
          <p:cNvSpPr/>
          <p:nvPr/>
        </p:nvSpPr>
        <p:spPr bwMode="auto">
          <a:xfrm>
            <a:off x="8113713"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5" name="Rectangle 134">
            <a:extLst>
              <a:ext uri="{FF2B5EF4-FFF2-40B4-BE49-F238E27FC236}">
                <a16:creationId xmlns:a16="http://schemas.microsoft.com/office/drawing/2014/main" id="{5DB41A19-F6BB-47CE-A85F-1AD148307979}"/>
              </a:ext>
            </a:extLst>
          </p:cNvPr>
          <p:cNvSpPr/>
          <p:nvPr/>
        </p:nvSpPr>
        <p:spPr bwMode="auto">
          <a:xfrm>
            <a:off x="8113713"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6" name="Rectangle 135">
            <a:extLst>
              <a:ext uri="{FF2B5EF4-FFF2-40B4-BE49-F238E27FC236}">
                <a16:creationId xmlns:a16="http://schemas.microsoft.com/office/drawing/2014/main" id="{C9462221-E558-4B8E-9444-6ED4E73369E4}"/>
              </a:ext>
            </a:extLst>
          </p:cNvPr>
          <p:cNvSpPr/>
          <p:nvPr/>
        </p:nvSpPr>
        <p:spPr bwMode="auto">
          <a:xfrm>
            <a:off x="8115300" y="42259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00433" name="TextBox 5">
            <a:extLst>
              <a:ext uri="{FF2B5EF4-FFF2-40B4-BE49-F238E27FC236}">
                <a16:creationId xmlns:a16="http://schemas.microsoft.com/office/drawing/2014/main" id="{9E22E32E-B208-4070-BE6B-21BDA4D5F041}"/>
              </a:ext>
            </a:extLst>
          </p:cNvPr>
          <p:cNvSpPr txBox="1">
            <a:spLocks noChangeArrowheads="1"/>
          </p:cNvSpPr>
          <p:nvPr/>
        </p:nvSpPr>
        <p:spPr bwMode="auto">
          <a:xfrm>
            <a:off x="1465263" y="5445125"/>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Client 3</a:t>
            </a:r>
            <a:endParaRPr lang="sv-SE" altLang="sv-SE" sz="1800" b="1"/>
          </a:p>
        </p:txBody>
      </p:sp>
      <p:sp>
        <p:nvSpPr>
          <p:cNvPr id="100434" name="TextBox 136">
            <a:extLst>
              <a:ext uri="{FF2B5EF4-FFF2-40B4-BE49-F238E27FC236}">
                <a16:creationId xmlns:a16="http://schemas.microsoft.com/office/drawing/2014/main" id="{CECFAD5E-8C6B-4B65-A9DC-E0C36E60F7C5}"/>
              </a:ext>
            </a:extLst>
          </p:cNvPr>
          <p:cNvSpPr txBox="1">
            <a:spLocks noChangeArrowheads="1"/>
          </p:cNvSpPr>
          <p:nvPr/>
        </p:nvSpPr>
        <p:spPr bwMode="auto">
          <a:xfrm>
            <a:off x="6227763" y="45085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before</a:t>
            </a:r>
            <a:endParaRPr lang="sv-SE" altLang="sv-SE" sz="1800" b="1"/>
          </a:p>
        </p:txBody>
      </p:sp>
      <p:sp>
        <p:nvSpPr>
          <p:cNvPr id="100435" name="Rectangle 137">
            <a:extLst>
              <a:ext uri="{FF2B5EF4-FFF2-40B4-BE49-F238E27FC236}">
                <a16:creationId xmlns:a16="http://schemas.microsoft.com/office/drawing/2014/main" id="{855108E4-53EE-4729-83DC-89612A517286}"/>
              </a:ext>
            </a:extLst>
          </p:cNvPr>
          <p:cNvSpPr>
            <a:spLocks noChangeArrowheads="1"/>
          </p:cNvSpPr>
          <p:nvPr/>
        </p:nvSpPr>
        <p:spPr bwMode="auto">
          <a:xfrm>
            <a:off x="6802438" y="1052513"/>
            <a:ext cx="210661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pic>
        <p:nvPicPr>
          <p:cNvPr id="100436" name="Picture 2">
            <a:extLst>
              <a:ext uri="{FF2B5EF4-FFF2-40B4-BE49-F238E27FC236}">
                <a16:creationId xmlns:a16="http://schemas.microsoft.com/office/drawing/2014/main" id="{2BFA4B6E-C596-468E-BFD0-D3EF4A60B82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4833938"/>
            <a:ext cx="4316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1AD90F3E-C518-423E-98D7-959A95190B54}"/>
              </a:ext>
            </a:extLst>
          </p:cNvPr>
          <p:cNvSpPr/>
          <p:nvPr/>
        </p:nvSpPr>
        <p:spPr bwMode="auto">
          <a:xfrm>
            <a:off x="475456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89" name="Rectangle 88">
            <a:extLst>
              <a:ext uri="{FF2B5EF4-FFF2-40B4-BE49-F238E27FC236}">
                <a16:creationId xmlns:a16="http://schemas.microsoft.com/office/drawing/2014/main" id="{1AE7A7AE-B1E5-4BF6-8B45-5AEBF122BA65}"/>
              </a:ext>
            </a:extLst>
          </p:cNvPr>
          <p:cNvSpPr/>
          <p:nvPr/>
        </p:nvSpPr>
        <p:spPr bwMode="auto">
          <a:xfrm>
            <a:off x="475615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90" name="Rectangle 89">
            <a:extLst>
              <a:ext uri="{FF2B5EF4-FFF2-40B4-BE49-F238E27FC236}">
                <a16:creationId xmlns:a16="http://schemas.microsoft.com/office/drawing/2014/main" id="{FAB5ADC5-E60D-424D-8137-18222513FFF2}"/>
              </a:ext>
            </a:extLst>
          </p:cNvPr>
          <p:cNvSpPr/>
          <p:nvPr/>
        </p:nvSpPr>
        <p:spPr bwMode="auto">
          <a:xfrm>
            <a:off x="4757738" y="59213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91" name="Rectangle 90">
            <a:extLst>
              <a:ext uri="{FF2B5EF4-FFF2-40B4-BE49-F238E27FC236}">
                <a16:creationId xmlns:a16="http://schemas.microsoft.com/office/drawing/2014/main" id="{CFD88B8B-C8F9-41BD-ACFD-D4610D0F97D9}"/>
              </a:ext>
            </a:extLst>
          </p:cNvPr>
          <p:cNvSpPr/>
          <p:nvPr/>
        </p:nvSpPr>
        <p:spPr bwMode="auto">
          <a:xfrm>
            <a:off x="475773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1,1</a:t>
            </a:r>
            <a:endParaRPr lang="sv-SE" sz="1200" dirty="0">
              <a:latin typeface="Arial" pitchFamily="34" charset="0"/>
            </a:endParaRPr>
          </a:p>
        </p:txBody>
      </p:sp>
      <p:sp>
        <p:nvSpPr>
          <p:cNvPr id="92" name="Rectangle 91">
            <a:extLst>
              <a:ext uri="{FF2B5EF4-FFF2-40B4-BE49-F238E27FC236}">
                <a16:creationId xmlns:a16="http://schemas.microsoft.com/office/drawing/2014/main" id="{A14AA006-EDC3-46F5-A641-1E06526F524F}"/>
              </a:ext>
            </a:extLst>
          </p:cNvPr>
          <p:cNvSpPr/>
          <p:nvPr/>
        </p:nvSpPr>
        <p:spPr bwMode="auto">
          <a:xfrm>
            <a:off x="51958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93" name="Rectangle 92">
            <a:extLst>
              <a:ext uri="{FF2B5EF4-FFF2-40B4-BE49-F238E27FC236}">
                <a16:creationId xmlns:a16="http://schemas.microsoft.com/office/drawing/2014/main" id="{E1779F56-7E98-4948-A00E-BE6F86E9BDA2}"/>
              </a:ext>
            </a:extLst>
          </p:cNvPr>
          <p:cNvSpPr/>
          <p:nvPr/>
        </p:nvSpPr>
        <p:spPr bwMode="auto">
          <a:xfrm>
            <a:off x="519747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94" name="Rectangle 93">
            <a:extLst>
              <a:ext uri="{FF2B5EF4-FFF2-40B4-BE49-F238E27FC236}">
                <a16:creationId xmlns:a16="http://schemas.microsoft.com/office/drawing/2014/main" id="{E5E25506-F6AC-480B-AF19-7E744A146366}"/>
              </a:ext>
            </a:extLst>
          </p:cNvPr>
          <p:cNvSpPr/>
          <p:nvPr/>
        </p:nvSpPr>
        <p:spPr bwMode="auto">
          <a:xfrm>
            <a:off x="51990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95" name="Rectangle 94">
            <a:extLst>
              <a:ext uri="{FF2B5EF4-FFF2-40B4-BE49-F238E27FC236}">
                <a16:creationId xmlns:a16="http://schemas.microsoft.com/office/drawing/2014/main" id="{F2A84505-5D2E-4CC6-B415-7B29749243A3}"/>
              </a:ext>
            </a:extLst>
          </p:cNvPr>
          <p:cNvSpPr/>
          <p:nvPr/>
        </p:nvSpPr>
        <p:spPr bwMode="auto">
          <a:xfrm>
            <a:off x="51990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96" name="Rectangle 95">
            <a:extLst>
              <a:ext uri="{FF2B5EF4-FFF2-40B4-BE49-F238E27FC236}">
                <a16:creationId xmlns:a16="http://schemas.microsoft.com/office/drawing/2014/main" id="{4EFB7EC8-0DE5-4417-881E-895B0C836E7D}"/>
              </a:ext>
            </a:extLst>
          </p:cNvPr>
          <p:cNvSpPr/>
          <p:nvPr/>
        </p:nvSpPr>
        <p:spPr bwMode="auto">
          <a:xfrm>
            <a:off x="5635625"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97" name="Rectangle 96">
            <a:extLst>
              <a:ext uri="{FF2B5EF4-FFF2-40B4-BE49-F238E27FC236}">
                <a16:creationId xmlns:a16="http://schemas.microsoft.com/office/drawing/2014/main" id="{6CF95733-F1BC-4CB9-8598-90238D7F08DA}"/>
              </a:ext>
            </a:extLst>
          </p:cNvPr>
          <p:cNvSpPr/>
          <p:nvPr/>
        </p:nvSpPr>
        <p:spPr bwMode="auto">
          <a:xfrm>
            <a:off x="5637213"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98" name="Rectangle 97">
            <a:extLst>
              <a:ext uri="{FF2B5EF4-FFF2-40B4-BE49-F238E27FC236}">
                <a16:creationId xmlns:a16="http://schemas.microsoft.com/office/drawing/2014/main" id="{53BF9EF9-4BBE-4146-A26B-BFEBD9C80E8D}"/>
              </a:ext>
            </a:extLst>
          </p:cNvPr>
          <p:cNvSpPr/>
          <p:nvPr/>
        </p:nvSpPr>
        <p:spPr bwMode="auto">
          <a:xfrm>
            <a:off x="5638800"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99" name="Rectangle 98">
            <a:extLst>
              <a:ext uri="{FF2B5EF4-FFF2-40B4-BE49-F238E27FC236}">
                <a16:creationId xmlns:a16="http://schemas.microsoft.com/office/drawing/2014/main" id="{D08C9057-2C22-4803-A045-29A1238CD86F}"/>
              </a:ext>
            </a:extLst>
          </p:cNvPr>
          <p:cNvSpPr/>
          <p:nvPr/>
        </p:nvSpPr>
        <p:spPr bwMode="auto">
          <a:xfrm>
            <a:off x="5638800"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39" name="Rectangle 138">
            <a:extLst>
              <a:ext uri="{FF2B5EF4-FFF2-40B4-BE49-F238E27FC236}">
                <a16:creationId xmlns:a16="http://schemas.microsoft.com/office/drawing/2014/main" id="{6969A507-4F54-4ADC-90CE-224D4E653BFC}"/>
              </a:ext>
            </a:extLst>
          </p:cNvPr>
          <p:cNvSpPr/>
          <p:nvPr/>
        </p:nvSpPr>
        <p:spPr bwMode="auto">
          <a:xfrm>
            <a:off x="60769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40" name="Rectangle 139">
            <a:extLst>
              <a:ext uri="{FF2B5EF4-FFF2-40B4-BE49-F238E27FC236}">
                <a16:creationId xmlns:a16="http://schemas.microsoft.com/office/drawing/2014/main" id="{7D97ECED-6CC8-411A-AF1E-E477C7BCD492}"/>
              </a:ext>
            </a:extLst>
          </p:cNvPr>
          <p:cNvSpPr/>
          <p:nvPr/>
        </p:nvSpPr>
        <p:spPr bwMode="auto">
          <a:xfrm>
            <a:off x="6080125" y="5654675"/>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41" name="Rectangle 140">
            <a:extLst>
              <a:ext uri="{FF2B5EF4-FFF2-40B4-BE49-F238E27FC236}">
                <a16:creationId xmlns:a16="http://schemas.microsoft.com/office/drawing/2014/main" id="{41680A29-ACA4-45A7-B046-989DE431F7A5}"/>
              </a:ext>
            </a:extLst>
          </p:cNvPr>
          <p:cNvSpPr/>
          <p:nvPr/>
        </p:nvSpPr>
        <p:spPr bwMode="auto">
          <a:xfrm>
            <a:off x="60801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42" name="Rectangle 141">
            <a:extLst>
              <a:ext uri="{FF2B5EF4-FFF2-40B4-BE49-F238E27FC236}">
                <a16:creationId xmlns:a16="http://schemas.microsoft.com/office/drawing/2014/main" id="{B8A8002F-1CFE-49D6-870B-6536C05C2C56}"/>
              </a:ext>
            </a:extLst>
          </p:cNvPr>
          <p:cNvSpPr/>
          <p:nvPr/>
        </p:nvSpPr>
        <p:spPr bwMode="auto">
          <a:xfrm>
            <a:off x="6080125"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43" name="Rectangle 142">
            <a:extLst>
              <a:ext uri="{FF2B5EF4-FFF2-40B4-BE49-F238E27FC236}">
                <a16:creationId xmlns:a16="http://schemas.microsoft.com/office/drawing/2014/main" id="{6E8611E0-BF91-4117-A958-219668B95003}"/>
              </a:ext>
            </a:extLst>
          </p:cNvPr>
          <p:cNvSpPr/>
          <p:nvPr/>
        </p:nvSpPr>
        <p:spPr bwMode="auto">
          <a:xfrm>
            <a:off x="65166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44" name="Rectangle 143">
            <a:extLst>
              <a:ext uri="{FF2B5EF4-FFF2-40B4-BE49-F238E27FC236}">
                <a16:creationId xmlns:a16="http://schemas.microsoft.com/office/drawing/2014/main" id="{00DA09DD-96B5-4A91-BA0C-BF7FDBC51417}"/>
              </a:ext>
            </a:extLst>
          </p:cNvPr>
          <p:cNvSpPr/>
          <p:nvPr/>
        </p:nvSpPr>
        <p:spPr bwMode="auto">
          <a:xfrm>
            <a:off x="6519863" y="56546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45" name="Rectangle 144">
            <a:extLst>
              <a:ext uri="{FF2B5EF4-FFF2-40B4-BE49-F238E27FC236}">
                <a16:creationId xmlns:a16="http://schemas.microsoft.com/office/drawing/2014/main" id="{90C77344-9A3D-43E3-82DA-2D373EF015F4}"/>
              </a:ext>
            </a:extLst>
          </p:cNvPr>
          <p:cNvSpPr/>
          <p:nvPr/>
        </p:nvSpPr>
        <p:spPr bwMode="auto">
          <a:xfrm>
            <a:off x="6519863"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46" name="Rectangle 145">
            <a:extLst>
              <a:ext uri="{FF2B5EF4-FFF2-40B4-BE49-F238E27FC236}">
                <a16:creationId xmlns:a16="http://schemas.microsoft.com/office/drawing/2014/main" id="{47B6B7FF-16D4-4DCD-8D04-5F13915E10BB}"/>
              </a:ext>
            </a:extLst>
          </p:cNvPr>
          <p:cNvSpPr/>
          <p:nvPr/>
        </p:nvSpPr>
        <p:spPr bwMode="auto">
          <a:xfrm>
            <a:off x="65198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47" name="Rectangle 146">
            <a:extLst>
              <a:ext uri="{FF2B5EF4-FFF2-40B4-BE49-F238E27FC236}">
                <a16:creationId xmlns:a16="http://schemas.microsoft.com/office/drawing/2014/main" id="{DB204FEF-AE58-4773-BA7D-08EF27296C56}"/>
              </a:ext>
            </a:extLst>
          </p:cNvPr>
          <p:cNvSpPr/>
          <p:nvPr/>
        </p:nvSpPr>
        <p:spPr bwMode="auto">
          <a:xfrm>
            <a:off x="695801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48" name="Rectangle 147">
            <a:extLst>
              <a:ext uri="{FF2B5EF4-FFF2-40B4-BE49-F238E27FC236}">
                <a16:creationId xmlns:a16="http://schemas.microsoft.com/office/drawing/2014/main" id="{53665237-31D8-424A-B5A8-1A8F9587B235}"/>
              </a:ext>
            </a:extLst>
          </p:cNvPr>
          <p:cNvSpPr/>
          <p:nvPr/>
        </p:nvSpPr>
        <p:spPr bwMode="auto">
          <a:xfrm>
            <a:off x="695960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49" name="Rectangle 148">
            <a:extLst>
              <a:ext uri="{FF2B5EF4-FFF2-40B4-BE49-F238E27FC236}">
                <a16:creationId xmlns:a16="http://schemas.microsoft.com/office/drawing/2014/main" id="{C0ACC20C-2082-4879-A565-0A50D9108883}"/>
              </a:ext>
            </a:extLst>
          </p:cNvPr>
          <p:cNvSpPr/>
          <p:nvPr/>
        </p:nvSpPr>
        <p:spPr bwMode="auto">
          <a:xfrm>
            <a:off x="6961188"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50" name="Rectangle 149">
            <a:extLst>
              <a:ext uri="{FF2B5EF4-FFF2-40B4-BE49-F238E27FC236}">
                <a16:creationId xmlns:a16="http://schemas.microsoft.com/office/drawing/2014/main" id="{974F6CD4-A1BA-4453-8CA7-E1C37D55047C}"/>
              </a:ext>
            </a:extLst>
          </p:cNvPr>
          <p:cNvSpPr/>
          <p:nvPr/>
        </p:nvSpPr>
        <p:spPr bwMode="auto">
          <a:xfrm>
            <a:off x="696118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51" name="Rectangle 150">
            <a:extLst>
              <a:ext uri="{FF2B5EF4-FFF2-40B4-BE49-F238E27FC236}">
                <a16:creationId xmlns:a16="http://schemas.microsoft.com/office/drawing/2014/main" id="{30C06101-620D-4EE3-B7A0-BD6D0D9B7B12}"/>
              </a:ext>
            </a:extLst>
          </p:cNvPr>
          <p:cNvSpPr/>
          <p:nvPr/>
        </p:nvSpPr>
        <p:spPr bwMode="auto">
          <a:xfrm>
            <a:off x="73977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52" name="Rectangle 151">
            <a:extLst>
              <a:ext uri="{FF2B5EF4-FFF2-40B4-BE49-F238E27FC236}">
                <a16:creationId xmlns:a16="http://schemas.microsoft.com/office/drawing/2014/main" id="{0A4D9B41-BE68-465B-9655-8B8846585817}"/>
              </a:ext>
            </a:extLst>
          </p:cNvPr>
          <p:cNvSpPr/>
          <p:nvPr/>
        </p:nvSpPr>
        <p:spPr bwMode="auto">
          <a:xfrm>
            <a:off x="740092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53" name="Rectangle 152">
            <a:extLst>
              <a:ext uri="{FF2B5EF4-FFF2-40B4-BE49-F238E27FC236}">
                <a16:creationId xmlns:a16="http://schemas.microsoft.com/office/drawing/2014/main" id="{7201CDB6-6931-4963-959E-E257B690B3FD}"/>
              </a:ext>
            </a:extLst>
          </p:cNvPr>
          <p:cNvSpPr/>
          <p:nvPr/>
        </p:nvSpPr>
        <p:spPr bwMode="auto">
          <a:xfrm>
            <a:off x="74009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54" name="Rectangle 153">
            <a:extLst>
              <a:ext uri="{FF2B5EF4-FFF2-40B4-BE49-F238E27FC236}">
                <a16:creationId xmlns:a16="http://schemas.microsoft.com/office/drawing/2014/main" id="{59D79DA4-AAA5-4344-BDEC-EC976BD1AA55}"/>
              </a:ext>
            </a:extLst>
          </p:cNvPr>
          <p:cNvSpPr/>
          <p:nvPr/>
        </p:nvSpPr>
        <p:spPr bwMode="auto">
          <a:xfrm>
            <a:off x="7402513" y="61880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55" name="Rectangle 154">
            <a:extLst>
              <a:ext uri="{FF2B5EF4-FFF2-40B4-BE49-F238E27FC236}">
                <a16:creationId xmlns:a16="http://schemas.microsoft.com/office/drawing/2014/main" id="{C367AC25-1462-4DC7-BD4D-52AEB854B83C}"/>
              </a:ext>
            </a:extLst>
          </p:cNvPr>
          <p:cNvSpPr/>
          <p:nvPr/>
        </p:nvSpPr>
        <p:spPr bwMode="auto">
          <a:xfrm>
            <a:off x="7993063"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6" name="Rectangle 155">
            <a:extLst>
              <a:ext uri="{FF2B5EF4-FFF2-40B4-BE49-F238E27FC236}">
                <a16:creationId xmlns:a16="http://schemas.microsoft.com/office/drawing/2014/main" id="{512E48F9-E43A-4C95-90F0-8AD9A728AC78}"/>
              </a:ext>
            </a:extLst>
          </p:cNvPr>
          <p:cNvSpPr/>
          <p:nvPr/>
        </p:nvSpPr>
        <p:spPr bwMode="auto">
          <a:xfrm>
            <a:off x="7996238"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7" name="Rectangle 156">
            <a:extLst>
              <a:ext uri="{FF2B5EF4-FFF2-40B4-BE49-F238E27FC236}">
                <a16:creationId xmlns:a16="http://schemas.microsoft.com/office/drawing/2014/main" id="{FEE44F1B-93FD-4A2B-A26F-A4F0B7C2AEC6}"/>
              </a:ext>
            </a:extLst>
          </p:cNvPr>
          <p:cNvSpPr/>
          <p:nvPr/>
        </p:nvSpPr>
        <p:spPr bwMode="auto">
          <a:xfrm>
            <a:off x="7996238"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8" name="Rectangle 157">
            <a:extLst>
              <a:ext uri="{FF2B5EF4-FFF2-40B4-BE49-F238E27FC236}">
                <a16:creationId xmlns:a16="http://schemas.microsoft.com/office/drawing/2014/main" id="{7CBC8437-D41E-48DA-9A01-AC6DD58485A1}"/>
              </a:ext>
            </a:extLst>
          </p:cNvPr>
          <p:cNvSpPr/>
          <p:nvPr/>
        </p:nvSpPr>
        <p:spPr bwMode="auto">
          <a:xfrm>
            <a:off x="7996238" y="6192838"/>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9" name="Rectangle 158">
            <a:extLst>
              <a:ext uri="{FF2B5EF4-FFF2-40B4-BE49-F238E27FC236}">
                <a16:creationId xmlns:a16="http://schemas.microsoft.com/office/drawing/2014/main" id="{71675B00-FCAA-4584-815B-DE44DFEB96DB}"/>
              </a:ext>
            </a:extLst>
          </p:cNvPr>
          <p:cNvSpPr/>
          <p:nvPr/>
        </p:nvSpPr>
        <p:spPr bwMode="auto">
          <a:xfrm>
            <a:off x="8115300"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0" name="Rectangle 159">
            <a:extLst>
              <a:ext uri="{FF2B5EF4-FFF2-40B4-BE49-F238E27FC236}">
                <a16:creationId xmlns:a16="http://schemas.microsoft.com/office/drawing/2014/main" id="{539D8325-CABB-4DA0-B2BA-53AC79249291}"/>
              </a:ext>
            </a:extLst>
          </p:cNvPr>
          <p:cNvSpPr/>
          <p:nvPr/>
        </p:nvSpPr>
        <p:spPr bwMode="auto">
          <a:xfrm>
            <a:off x="8118475"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1" name="Rectangle 160">
            <a:extLst>
              <a:ext uri="{FF2B5EF4-FFF2-40B4-BE49-F238E27FC236}">
                <a16:creationId xmlns:a16="http://schemas.microsoft.com/office/drawing/2014/main" id="{DD3D36BD-D6C7-4C2F-9317-6EDFA54F6D45}"/>
              </a:ext>
            </a:extLst>
          </p:cNvPr>
          <p:cNvSpPr/>
          <p:nvPr/>
        </p:nvSpPr>
        <p:spPr bwMode="auto">
          <a:xfrm>
            <a:off x="8118475"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2" name="Rectangle 161">
            <a:extLst>
              <a:ext uri="{FF2B5EF4-FFF2-40B4-BE49-F238E27FC236}">
                <a16:creationId xmlns:a16="http://schemas.microsoft.com/office/drawing/2014/main" id="{A2515333-F90F-4430-A51F-4B6CE030331C}"/>
              </a:ext>
            </a:extLst>
          </p:cNvPr>
          <p:cNvSpPr/>
          <p:nvPr/>
        </p:nvSpPr>
        <p:spPr bwMode="auto">
          <a:xfrm>
            <a:off x="8120063" y="61928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00473" name="TextBox 162">
            <a:extLst>
              <a:ext uri="{FF2B5EF4-FFF2-40B4-BE49-F238E27FC236}">
                <a16:creationId xmlns:a16="http://schemas.microsoft.com/office/drawing/2014/main" id="{8178FD79-17F0-410D-9477-9DF83B7FE9DF}"/>
              </a:ext>
            </a:extLst>
          </p:cNvPr>
          <p:cNvSpPr txBox="1">
            <a:spLocks noChangeArrowheads="1"/>
          </p:cNvSpPr>
          <p:nvPr/>
        </p:nvSpPr>
        <p:spPr bwMode="auto">
          <a:xfrm>
            <a:off x="6232525" y="64531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after</a:t>
            </a:r>
            <a:endParaRPr lang="sv-SE" altLang="sv-SE" sz="1800" b="1"/>
          </a:p>
        </p:txBody>
      </p:sp>
      <p:sp>
        <p:nvSpPr>
          <p:cNvPr id="100474" name="Title 1">
            <a:extLst>
              <a:ext uri="{FF2B5EF4-FFF2-40B4-BE49-F238E27FC236}">
                <a16:creationId xmlns:a16="http://schemas.microsoft.com/office/drawing/2014/main" id="{7A5D4225-3320-433E-960E-0F4F7A8D03D9}"/>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100475" name="Slide Number Placeholder 7">
            <a:extLst>
              <a:ext uri="{FF2B5EF4-FFF2-40B4-BE49-F238E27FC236}">
                <a16:creationId xmlns:a16="http://schemas.microsoft.com/office/drawing/2014/main" id="{B59BECB8-1FDA-429F-B6E3-B6A7B97633D1}"/>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37</a:t>
            </a:fld>
            <a:endParaRPr lang="en-US" altLang="sv-SE" sz="140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0" descr="laptop.bmp">
            <a:extLst>
              <a:ext uri="{FF2B5EF4-FFF2-40B4-BE49-F238E27FC236}">
                <a16:creationId xmlns:a16="http://schemas.microsoft.com/office/drawing/2014/main" id="{82C91928-4335-45D9-8306-BEC8EF602FD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5288" y="1736725"/>
            <a:ext cx="15335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8">
            <a:extLst>
              <a:ext uri="{FF2B5EF4-FFF2-40B4-BE49-F238E27FC236}">
                <a16:creationId xmlns:a16="http://schemas.microsoft.com/office/drawing/2014/main" id="{B59F4D1E-90DD-46D0-8DCB-AE0C3A7F5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533" r="85014" b="9241"/>
          <a:stretch>
            <a:fillRect/>
          </a:stretch>
        </p:blipFill>
        <p:spPr bwMode="auto">
          <a:xfrm>
            <a:off x="7885113" y="1285875"/>
            <a:ext cx="102393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8">
            <a:extLst>
              <a:ext uri="{FF2B5EF4-FFF2-40B4-BE49-F238E27FC236}">
                <a16:creationId xmlns:a16="http://schemas.microsoft.com/office/drawing/2014/main" id="{2D2F98FE-F5E9-4EAD-995E-E9F60D43B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861" r="49606" b="13762"/>
          <a:stretch>
            <a:fillRect/>
          </a:stretch>
        </p:blipFill>
        <p:spPr bwMode="auto">
          <a:xfrm>
            <a:off x="5878513" y="1200150"/>
            <a:ext cx="92551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1381" name="Straight Arrow Connector 69">
            <a:extLst>
              <a:ext uri="{FF2B5EF4-FFF2-40B4-BE49-F238E27FC236}">
                <a16:creationId xmlns:a16="http://schemas.microsoft.com/office/drawing/2014/main" id="{C6ADD4FC-9C48-4981-B5E2-F2FB5041B32F}"/>
              </a:ext>
            </a:extLst>
          </p:cNvPr>
          <p:cNvCxnSpPr>
            <a:cxnSpLocks noChangeShapeType="1"/>
          </p:cNvCxnSpPr>
          <p:nvPr/>
        </p:nvCxnSpPr>
        <p:spPr bwMode="auto">
          <a:xfrm>
            <a:off x="1708150" y="2276475"/>
            <a:ext cx="4170363"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101382" name="Straight Arrow Connector 69">
            <a:extLst>
              <a:ext uri="{FF2B5EF4-FFF2-40B4-BE49-F238E27FC236}">
                <a16:creationId xmlns:a16="http://schemas.microsoft.com/office/drawing/2014/main" id="{16F0C483-5E04-4B6B-8347-35FA367E3868}"/>
              </a:ext>
            </a:extLst>
          </p:cNvPr>
          <p:cNvCxnSpPr>
            <a:cxnSpLocks noChangeShapeType="1"/>
          </p:cNvCxnSpPr>
          <p:nvPr/>
        </p:nvCxnSpPr>
        <p:spPr bwMode="auto">
          <a:xfrm>
            <a:off x="6804025" y="2276475"/>
            <a:ext cx="1081088" cy="0"/>
          </a:xfrm>
          <a:prstGeom prst="straightConnector1">
            <a:avLst/>
          </a:prstGeom>
          <a:noFill/>
          <a:ln w="50800" algn="ctr">
            <a:solidFill>
              <a:srgbClr val="FF0000"/>
            </a:solidFill>
            <a:miter lim="800000"/>
            <a:headEnd type="arrow" w="lg" len="med"/>
            <a:tailEnd type="arrow" w="lg" len="med"/>
          </a:ln>
          <a:extLst>
            <a:ext uri="{909E8E84-426E-40DD-AFC4-6F175D3DCCD1}">
              <a14:hiddenFill xmlns:a14="http://schemas.microsoft.com/office/drawing/2010/main">
                <a:noFill/>
              </a14:hiddenFill>
            </a:ext>
          </a:extLst>
        </p:spPr>
      </p:cxnSp>
      <p:pic>
        <p:nvPicPr>
          <p:cNvPr id="101383" name="Picture 2">
            <a:extLst>
              <a:ext uri="{FF2B5EF4-FFF2-40B4-BE49-F238E27FC236}">
                <a16:creationId xmlns:a16="http://schemas.microsoft.com/office/drawing/2014/main" id="{25327CE5-4C8C-4619-A20F-BFD3C5DC044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3789363"/>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7EEDEB6-D9FD-4B7D-8EDE-C6C6AFF719B2}"/>
              </a:ext>
            </a:extLst>
          </p:cNvPr>
          <p:cNvSpPr/>
          <p:nvPr/>
        </p:nvSpPr>
        <p:spPr bwMode="auto">
          <a:xfrm>
            <a:off x="284163"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20" name="Rectangle 19">
            <a:extLst>
              <a:ext uri="{FF2B5EF4-FFF2-40B4-BE49-F238E27FC236}">
                <a16:creationId xmlns:a16="http://schemas.microsoft.com/office/drawing/2014/main" id="{767693BF-914F-4C3B-91DC-D6DC0DFE7A94}"/>
              </a:ext>
            </a:extLst>
          </p:cNvPr>
          <p:cNvSpPr/>
          <p:nvPr/>
        </p:nvSpPr>
        <p:spPr bwMode="auto">
          <a:xfrm>
            <a:off x="287338"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21" name="Rectangle 20">
            <a:extLst>
              <a:ext uri="{FF2B5EF4-FFF2-40B4-BE49-F238E27FC236}">
                <a16:creationId xmlns:a16="http://schemas.microsoft.com/office/drawing/2014/main" id="{C47D7E15-CAB4-4670-81BD-CB155B8975B3}"/>
              </a:ext>
            </a:extLst>
          </p:cNvPr>
          <p:cNvSpPr/>
          <p:nvPr/>
        </p:nvSpPr>
        <p:spPr bwMode="auto">
          <a:xfrm>
            <a:off x="287338"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101387" name="Rectangle 21">
            <a:extLst>
              <a:ext uri="{FF2B5EF4-FFF2-40B4-BE49-F238E27FC236}">
                <a16:creationId xmlns:a16="http://schemas.microsoft.com/office/drawing/2014/main" id="{8CA89218-3DFA-4381-ACA7-2FD3B2EA1BBF}"/>
              </a:ext>
            </a:extLst>
          </p:cNvPr>
          <p:cNvSpPr>
            <a:spLocks noChangeArrowheads="1"/>
          </p:cNvSpPr>
          <p:nvPr/>
        </p:nvSpPr>
        <p:spPr bwMode="auto">
          <a:xfrm>
            <a:off x="288925" y="5143500"/>
            <a:ext cx="428625" cy="255588"/>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23" name="Rectangle 22">
            <a:extLst>
              <a:ext uri="{FF2B5EF4-FFF2-40B4-BE49-F238E27FC236}">
                <a16:creationId xmlns:a16="http://schemas.microsoft.com/office/drawing/2014/main" id="{B44EF09A-4C23-4BF0-BCBD-DF094311D40B}"/>
              </a:ext>
            </a:extLst>
          </p:cNvPr>
          <p:cNvSpPr/>
          <p:nvPr/>
        </p:nvSpPr>
        <p:spPr bwMode="auto">
          <a:xfrm>
            <a:off x="727075"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24" name="Rectangle 23">
            <a:extLst>
              <a:ext uri="{FF2B5EF4-FFF2-40B4-BE49-F238E27FC236}">
                <a16:creationId xmlns:a16="http://schemas.microsoft.com/office/drawing/2014/main" id="{04D1A6B0-1A0B-4265-A0A0-9BA52C190B51}"/>
              </a:ext>
            </a:extLst>
          </p:cNvPr>
          <p:cNvSpPr/>
          <p:nvPr/>
        </p:nvSpPr>
        <p:spPr bwMode="auto">
          <a:xfrm>
            <a:off x="7286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25" name="Rectangle 24">
            <a:extLst>
              <a:ext uri="{FF2B5EF4-FFF2-40B4-BE49-F238E27FC236}">
                <a16:creationId xmlns:a16="http://schemas.microsoft.com/office/drawing/2014/main" id="{3104A8B4-084A-4804-B3CF-0325D0ECD2FC}"/>
              </a:ext>
            </a:extLst>
          </p:cNvPr>
          <p:cNvSpPr/>
          <p:nvPr/>
        </p:nvSpPr>
        <p:spPr bwMode="auto">
          <a:xfrm>
            <a:off x="728663" y="48768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26" name="Rectangle 25">
            <a:extLst>
              <a:ext uri="{FF2B5EF4-FFF2-40B4-BE49-F238E27FC236}">
                <a16:creationId xmlns:a16="http://schemas.microsoft.com/office/drawing/2014/main" id="{809EDFEA-881E-41C6-B4E4-865DDD0D6A1E}"/>
              </a:ext>
            </a:extLst>
          </p:cNvPr>
          <p:cNvSpPr/>
          <p:nvPr/>
        </p:nvSpPr>
        <p:spPr bwMode="auto">
          <a:xfrm>
            <a:off x="7302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27" name="Rectangle 26">
            <a:extLst>
              <a:ext uri="{FF2B5EF4-FFF2-40B4-BE49-F238E27FC236}">
                <a16:creationId xmlns:a16="http://schemas.microsoft.com/office/drawing/2014/main" id="{01C61B5F-5243-4DFC-BBEF-FF4CAEC1DEFC}"/>
              </a:ext>
            </a:extLst>
          </p:cNvPr>
          <p:cNvSpPr/>
          <p:nvPr/>
        </p:nvSpPr>
        <p:spPr bwMode="auto">
          <a:xfrm>
            <a:off x="1166813" y="43434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28" name="Rectangle 27">
            <a:extLst>
              <a:ext uri="{FF2B5EF4-FFF2-40B4-BE49-F238E27FC236}">
                <a16:creationId xmlns:a16="http://schemas.microsoft.com/office/drawing/2014/main" id="{D883F4BA-80D7-4E5B-B794-A817F1CBB201}"/>
              </a:ext>
            </a:extLst>
          </p:cNvPr>
          <p:cNvSpPr/>
          <p:nvPr/>
        </p:nvSpPr>
        <p:spPr bwMode="auto">
          <a:xfrm>
            <a:off x="1168400"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29" name="Rectangle 28">
            <a:extLst>
              <a:ext uri="{FF2B5EF4-FFF2-40B4-BE49-F238E27FC236}">
                <a16:creationId xmlns:a16="http://schemas.microsoft.com/office/drawing/2014/main" id="{F7934D15-E10A-4EA5-BF38-965709C69002}"/>
              </a:ext>
            </a:extLst>
          </p:cNvPr>
          <p:cNvSpPr/>
          <p:nvPr/>
        </p:nvSpPr>
        <p:spPr bwMode="auto">
          <a:xfrm>
            <a:off x="1168400"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30" name="Rectangle 29">
            <a:extLst>
              <a:ext uri="{FF2B5EF4-FFF2-40B4-BE49-F238E27FC236}">
                <a16:creationId xmlns:a16="http://schemas.microsoft.com/office/drawing/2014/main" id="{78C68C78-6DFD-4E4C-B434-B1F59821425D}"/>
              </a:ext>
            </a:extLst>
          </p:cNvPr>
          <p:cNvSpPr/>
          <p:nvPr/>
        </p:nvSpPr>
        <p:spPr bwMode="auto">
          <a:xfrm>
            <a:off x="1169988" y="51435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31" name="Rectangle 30">
            <a:extLst>
              <a:ext uri="{FF2B5EF4-FFF2-40B4-BE49-F238E27FC236}">
                <a16:creationId xmlns:a16="http://schemas.microsoft.com/office/drawing/2014/main" id="{AA3F1B93-C9A8-4DAD-B28B-366460929EAA}"/>
              </a:ext>
            </a:extLst>
          </p:cNvPr>
          <p:cNvSpPr/>
          <p:nvPr/>
        </p:nvSpPr>
        <p:spPr bwMode="auto">
          <a:xfrm>
            <a:off x="16081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32" name="Rectangle 31">
            <a:extLst>
              <a:ext uri="{FF2B5EF4-FFF2-40B4-BE49-F238E27FC236}">
                <a16:creationId xmlns:a16="http://schemas.microsoft.com/office/drawing/2014/main" id="{174AE5BC-F4FE-4B82-8CD5-03C18B45C0D8}"/>
              </a:ext>
            </a:extLst>
          </p:cNvPr>
          <p:cNvSpPr/>
          <p:nvPr/>
        </p:nvSpPr>
        <p:spPr bwMode="auto">
          <a:xfrm>
            <a:off x="1609725"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33" name="Rectangle 32">
            <a:extLst>
              <a:ext uri="{FF2B5EF4-FFF2-40B4-BE49-F238E27FC236}">
                <a16:creationId xmlns:a16="http://schemas.microsoft.com/office/drawing/2014/main" id="{D2372261-E6B3-4F95-9401-BAEF6BBAF69F}"/>
              </a:ext>
            </a:extLst>
          </p:cNvPr>
          <p:cNvSpPr/>
          <p:nvPr/>
        </p:nvSpPr>
        <p:spPr bwMode="auto">
          <a:xfrm>
            <a:off x="1611313" y="4876800"/>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34" name="Rectangle 33">
            <a:extLst>
              <a:ext uri="{FF2B5EF4-FFF2-40B4-BE49-F238E27FC236}">
                <a16:creationId xmlns:a16="http://schemas.microsoft.com/office/drawing/2014/main" id="{84C3D00A-8743-4457-A711-01DFFD249919}"/>
              </a:ext>
            </a:extLst>
          </p:cNvPr>
          <p:cNvSpPr/>
          <p:nvPr/>
        </p:nvSpPr>
        <p:spPr bwMode="auto">
          <a:xfrm>
            <a:off x="1611313" y="51435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39" name="Rectangle 38">
            <a:extLst>
              <a:ext uri="{FF2B5EF4-FFF2-40B4-BE49-F238E27FC236}">
                <a16:creationId xmlns:a16="http://schemas.microsoft.com/office/drawing/2014/main" id="{E801FCB6-933B-4DD1-AE6B-278E9FFC04CE}"/>
              </a:ext>
            </a:extLst>
          </p:cNvPr>
          <p:cNvSpPr/>
          <p:nvPr/>
        </p:nvSpPr>
        <p:spPr bwMode="auto">
          <a:xfrm>
            <a:off x="2047875"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40" name="Rectangle 39">
            <a:extLst>
              <a:ext uri="{FF2B5EF4-FFF2-40B4-BE49-F238E27FC236}">
                <a16:creationId xmlns:a16="http://schemas.microsoft.com/office/drawing/2014/main" id="{EB0A6EC4-40AE-414B-9D08-9E5D6A667099}"/>
              </a:ext>
            </a:extLst>
          </p:cNvPr>
          <p:cNvSpPr/>
          <p:nvPr/>
        </p:nvSpPr>
        <p:spPr bwMode="auto">
          <a:xfrm>
            <a:off x="2049463" y="46101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41" name="Rectangle 40">
            <a:extLst>
              <a:ext uri="{FF2B5EF4-FFF2-40B4-BE49-F238E27FC236}">
                <a16:creationId xmlns:a16="http://schemas.microsoft.com/office/drawing/2014/main" id="{83F7152B-84D0-4396-90BD-FE6B0A14F5A9}"/>
              </a:ext>
            </a:extLst>
          </p:cNvPr>
          <p:cNvSpPr/>
          <p:nvPr/>
        </p:nvSpPr>
        <p:spPr bwMode="auto">
          <a:xfrm>
            <a:off x="2051050" y="4876800"/>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42" name="Rectangle 41">
            <a:extLst>
              <a:ext uri="{FF2B5EF4-FFF2-40B4-BE49-F238E27FC236}">
                <a16:creationId xmlns:a16="http://schemas.microsoft.com/office/drawing/2014/main" id="{4D623C23-33DD-494A-9733-4C93F33EFB87}"/>
              </a:ext>
            </a:extLst>
          </p:cNvPr>
          <p:cNvSpPr/>
          <p:nvPr/>
        </p:nvSpPr>
        <p:spPr bwMode="auto">
          <a:xfrm>
            <a:off x="2051050"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43" name="Rectangle 42">
            <a:extLst>
              <a:ext uri="{FF2B5EF4-FFF2-40B4-BE49-F238E27FC236}">
                <a16:creationId xmlns:a16="http://schemas.microsoft.com/office/drawing/2014/main" id="{E13D39B9-231C-4796-8BB2-B62FD9FB961E}"/>
              </a:ext>
            </a:extLst>
          </p:cNvPr>
          <p:cNvSpPr/>
          <p:nvPr/>
        </p:nvSpPr>
        <p:spPr bwMode="auto">
          <a:xfrm>
            <a:off x="2489200" y="4343400"/>
            <a:ext cx="4270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44" name="Rectangle 43">
            <a:extLst>
              <a:ext uri="{FF2B5EF4-FFF2-40B4-BE49-F238E27FC236}">
                <a16:creationId xmlns:a16="http://schemas.microsoft.com/office/drawing/2014/main" id="{4EA30777-9BA5-4D70-907F-4B1C1C23C67E}"/>
              </a:ext>
            </a:extLst>
          </p:cNvPr>
          <p:cNvSpPr/>
          <p:nvPr/>
        </p:nvSpPr>
        <p:spPr bwMode="auto">
          <a:xfrm>
            <a:off x="2490788" y="460851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45" name="Rectangle 44">
            <a:extLst>
              <a:ext uri="{FF2B5EF4-FFF2-40B4-BE49-F238E27FC236}">
                <a16:creationId xmlns:a16="http://schemas.microsoft.com/office/drawing/2014/main" id="{99C9FC81-B163-424A-8FDA-E7CEFB67081D}"/>
              </a:ext>
            </a:extLst>
          </p:cNvPr>
          <p:cNvSpPr/>
          <p:nvPr/>
        </p:nvSpPr>
        <p:spPr bwMode="auto">
          <a:xfrm>
            <a:off x="2490788" y="4875213"/>
            <a:ext cx="428625" cy="255587"/>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46" name="Rectangle 45">
            <a:extLst>
              <a:ext uri="{FF2B5EF4-FFF2-40B4-BE49-F238E27FC236}">
                <a16:creationId xmlns:a16="http://schemas.microsoft.com/office/drawing/2014/main" id="{EB31FA04-CDF3-4E09-A814-30368FDF1EEF}"/>
              </a:ext>
            </a:extLst>
          </p:cNvPr>
          <p:cNvSpPr/>
          <p:nvPr/>
        </p:nvSpPr>
        <p:spPr bwMode="auto">
          <a:xfrm>
            <a:off x="2492375"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47" name="Rectangle 46">
            <a:extLst>
              <a:ext uri="{FF2B5EF4-FFF2-40B4-BE49-F238E27FC236}">
                <a16:creationId xmlns:a16="http://schemas.microsoft.com/office/drawing/2014/main" id="{8A87178D-9943-4F6A-B90A-794A9A9BD691}"/>
              </a:ext>
            </a:extLst>
          </p:cNvPr>
          <p:cNvSpPr/>
          <p:nvPr/>
        </p:nvSpPr>
        <p:spPr bwMode="auto">
          <a:xfrm>
            <a:off x="2928938" y="43434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48" name="Rectangle 47">
            <a:extLst>
              <a:ext uri="{FF2B5EF4-FFF2-40B4-BE49-F238E27FC236}">
                <a16:creationId xmlns:a16="http://schemas.microsoft.com/office/drawing/2014/main" id="{6509F173-4876-427C-AF86-A9D8E6ED03D3}"/>
              </a:ext>
            </a:extLst>
          </p:cNvPr>
          <p:cNvSpPr/>
          <p:nvPr/>
        </p:nvSpPr>
        <p:spPr bwMode="auto">
          <a:xfrm>
            <a:off x="2932113" y="4610100"/>
            <a:ext cx="427037"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49" name="Rectangle 48">
            <a:extLst>
              <a:ext uri="{FF2B5EF4-FFF2-40B4-BE49-F238E27FC236}">
                <a16:creationId xmlns:a16="http://schemas.microsoft.com/office/drawing/2014/main" id="{A4DD25E7-1B10-4670-B5AA-FC2D9FA441B0}"/>
              </a:ext>
            </a:extLst>
          </p:cNvPr>
          <p:cNvSpPr/>
          <p:nvPr/>
        </p:nvSpPr>
        <p:spPr bwMode="auto">
          <a:xfrm>
            <a:off x="2932113" y="48768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50" name="Rectangle 49">
            <a:extLst>
              <a:ext uri="{FF2B5EF4-FFF2-40B4-BE49-F238E27FC236}">
                <a16:creationId xmlns:a16="http://schemas.microsoft.com/office/drawing/2014/main" id="{DA7701A6-6F15-4E2C-AF90-0116FA0D9CAD}"/>
              </a:ext>
            </a:extLst>
          </p:cNvPr>
          <p:cNvSpPr/>
          <p:nvPr/>
        </p:nvSpPr>
        <p:spPr bwMode="auto">
          <a:xfrm>
            <a:off x="2932113" y="5143500"/>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51" name="Rectangle 50">
            <a:extLst>
              <a:ext uri="{FF2B5EF4-FFF2-40B4-BE49-F238E27FC236}">
                <a16:creationId xmlns:a16="http://schemas.microsoft.com/office/drawing/2014/main" id="{27D8C837-F1F2-48A1-BC77-196F1903931F}"/>
              </a:ext>
            </a:extLst>
          </p:cNvPr>
          <p:cNvSpPr/>
          <p:nvPr/>
        </p:nvSpPr>
        <p:spPr bwMode="auto">
          <a:xfrm>
            <a:off x="3524250"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2" name="Rectangle 51">
            <a:extLst>
              <a:ext uri="{FF2B5EF4-FFF2-40B4-BE49-F238E27FC236}">
                <a16:creationId xmlns:a16="http://schemas.microsoft.com/office/drawing/2014/main" id="{688D0FD8-E715-4B41-B000-32F084533708}"/>
              </a:ext>
            </a:extLst>
          </p:cNvPr>
          <p:cNvSpPr/>
          <p:nvPr/>
        </p:nvSpPr>
        <p:spPr bwMode="auto">
          <a:xfrm>
            <a:off x="3525838" y="46148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3" name="Rectangle 52">
            <a:extLst>
              <a:ext uri="{FF2B5EF4-FFF2-40B4-BE49-F238E27FC236}">
                <a16:creationId xmlns:a16="http://schemas.microsoft.com/office/drawing/2014/main" id="{7D0B8E29-A7BD-45CA-8FC7-1C79DEAF82E1}"/>
              </a:ext>
            </a:extLst>
          </p:cNvPr>
          <p:cNvSpPr/>
          <p:nvPr/>
        </p:nvSpPr>
        <p:spPr bwMode="auto">
          <a:xfrm>
            <a:off x="3527425"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4" name="Rectangle 53">
            <a:extLst>
              <a:ext uri="{FF2B5EF4-FFF2-40B4-BE49-F238E27FC236}">
                <a16:creationId xmlns:a16="http://schemas.microsoft.com/office/drawing/2014/main" id="{270E729A-74AD-4855-ABC1-BF81A1A163A1}"/>
              </a:ext>
            </a:extLst>
          </p:cNvPr>
          <p:cNvSpPr/>
          <p:nvPr/>
        </p:nvSpPr>
        <p:spPr bwMode="auto">
          <a:xfrm>
            <a:off x="3527425" y="51482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59" name="Rectangle 58">
            <a:extLst>
              <a:ext uri="{FF2B5EF4-FFF2-40B4-BE49-F238E27FC236}">
                <a16:creationId xmlns:a16="http://schemas.microsoft.com/office/drawing/2014/main" id="{B2FFD5AE-823E-4047-A5C2-D7312EF2C454}"/>
              </a:ext>
            </a:extLst>
          </p:cNvPr>
          <p:cNvSpPr/>
          <p:nvPr/>
        </p:nvSpPr>
        <p:spPr bwMode="auto">
          <a:xfrm>
            <a:off x="3646488" y="43481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0" name="Rectangle 59">
            <a:extLst>
              <a:ext uri="{FF2B5EF4-FFF2-40B4-BE49-F238E27FC236}">
                <a16:creationId xmlns:a16="http://schemas.microsoft.com/office/drawing/2014/main" id="{A44A8DE0-0B62-48D3-A7F9-315E586C1276}"/>
              </a:ext>
            </a:extLst>
          </p:cNvPr>
          <p:cNvSpPr/>
          <p:nvPr/>
        </p:nvSpPr>
        <p:spPr bwMode="auto">
          <a:xfrm>
            <a:off x="3649663" y="46148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1" name="Rectangle 60">
            <a:extLst>
              <a:ext uri="{FF2B5EF4-FFF2-40B4-BE49-F238E27FC236}">
                <a16:creationId xmlns:a16="http://schemas.microsoft.com/office/drawing/2014/main" id="{EF8CC94C-98F5-475C-8C0A-D01F7562885A}"/>
              </a:ext>
            </a:extLst>
          </p:cNvPr>
          <p:cNvSpPr/>
          <p:nvPr/>
        </p:nvSpPr>
        <p:spPr bwMode="auto">
          <a:xfrm>
            <a:off x="3649663" y="4881563"/>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62" name="Rectangle 61">
            <a:extLst>
              <a:ext uri="{FF2B5EF4-FFF2-40B4-BE49-F238E27FC236}">
                <a16:creationId xmlns:a16="http://schemas.microsoft.com/office/drawing/2014/main" id="{204633F6-87D9-4A18-9D67-0EFD6AF1CF0D}"/>
              </a:ext>
            </a:extLst>
          </p:cNvPr>
          <p:cNvSpPr/>
          <p:nvPr/>
        </p:nvSpPr>
        <p:spPr bwMode="auto">
          <a:xfrm>
            <a:off x="3649663" y="5148263"/>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pic>
        <p:nvPicPr>
          <p:cNvPr id="101420" name="Picture 2">
            <a:extLst>
              <a:ext uri="{FF2B5EF4-FFF2-40B4-BE49-F238E27FC236}">
                <a16:creationId xmlns:a16="http://schemas.microsoft.com/office/drawing/2014/main" id="{F513EA34-8BEA-4C26-9FB8-AD52FF05D35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3438" y="2867025"/>
            <a:ext cx="43164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100">
            <a:extLst>
              <a:ext uri="{FF2B5EF4-FFF2-40B4-BE49-F238E27FC236}">
                <a16:creationId xmlns:a16="http://schemas.microsoft.com/office/drawing/2014/main" id="{E71A4393-EAB1-404D-A66A-535E4623ED7B}"/>
              </a:ext>
            </a:extLst>
          </p:cNvPr>
          <p:cNvSpPr/>
          <p:nvPr/>
        </p:nvSpPr>
        <p:spPr bwMode="auto">
          <a:xfrm>
            <a:off x="474980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102" name="Rectangle 101">
            <a:extLst>
              <a:ext uri="{FF2B5EF4-FFF2-40B4-BE49-F238E27FC236}">
                <a16:creationId xmlns:a16="http://schemas.microsoft.com/office/drawing/2014/main" id="{21F30434-3F71-4752-8BE5-E39EE5B6B0B0}"/>
              </a:ext>
            </a:extLst>
          </p:cNvPr>
          <p:cNvSpPr/>
          <p:nvPr/>
        </p:nvSpPr>
        <p:spPr bwMode="auto">
          <a:xfrm>
            <a:off x="4751388"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103" name="Rectangle 102">
            <a:extLst>
              <a:ext uri="{FF2B5EF4-FFF2-40B4-BE49-F238E27FC236}">
                <a16:creationId xmlns:a16="http://schemas.microsoft.com/office/drawing/2014/main" id="{F3C649C9-E20A-4214-B9B2-0A989188E301}"/>
              </a:ext>
            </a:extLst>
          </p:cNvPr>
          <p:cNvSpPr/>
          <p:nvPr/>
        </p:nvSpPr>
        <p:spPr bwMode="auto">
          <a:xfrm>
            <a:off x="4752975" y="39544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101424" name="Rectangle 103">
            <a:extLst>
              <a:ext uri="{FF2B5EF4-FFF2-40B4-BE49-F238E27FC236}">
                <a16:creationId xmlns:a16="http://schemas.microsoft.com/office/drawing/2014/main" id="{2B21E512-4C92-448E-8F46-CBBCC5ADA0F4}"/>
              </a:ext>
            </a:extLst>
          </p:cNvPr>
          <p:cNvSpPr>
            <a:spLocks noChangeArrowheads="1"/>
          </p:cNvSpPr>
          <p:nvPr/>
        </p:nvSpPr>
        <p:spPr bwMode="auto">
          <a:xfrm>
            <a:off x="4752975" y="4221163"/>
            <a:ext cx="428625" cy="255587"/>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105" name="Rectangle 104">
            <a:extLst>
              <a:ext uri="{FF2B5EF4-FFF2-40B4-BE49-F238E27FC236}">
                <a16:creationId xmlns:a16="http://schemas.microsoft.com/office/drawing/2014/main" id="{E38B8051-06F4-44A9-AE87-BB62A5F73928}"/>
              </a:ext>
            </a:extLst>
          </p:cNvPr>
          <p:cNvSpPr/>
          <p:nvPr/>
        </p:nvSpPr>
        <p:spPr bwMode="auto">
          <a:xfrm>
            <a:off x="51911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106" name="Rectangle 105">
            <a:extLst>
              <a:ext uri="{FF2B5EF4-FFF2-40B4-BE49-F238E27FC236}">
                <a16:creationId xmlns:a16="http://schemas.microsoft.com/office/drawing/2014/main" id="{4DA9F917-EEAE-4386-B789-D2E7A0D6B66C}"/>
              </a:ext>
            </a:extLst>
          </p:cNvPr>
          <p:cNvSpPr/>
          <p:nvPr/>
        </p:nvSpPr>
        <p:spPr bwMode="auto">
          <a:xfrm>
            <a:off x="5192713"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107" name="Rectangle 106">
            <a:extLst>
              <a:ext uri="{FF2B5EF4-FFF2-40B4-BE49-F238E27FC236}">
                <a16:creationId xmlns:a16="http://schemas.microsoft.com/office/drawing/2014/main" id="{BFF76920-4DD6-400B-9314-183B6C02B994}"/>
              </a:ext>
            </a:extLst>
          </p:cNvPr>
          <p:cNvSpPr/>
          <p:nvPr/>
        </p:nvSpPr>
        <p:spPr bwMode="auto">
          <a:xfrm>
            <a:off x="51943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108" name="Rectangle 107">
            <a:extLst>
              <a:ext uri="{FF2B5EF4-FFF2-40B4-BE49-F238E27FC236}">
                <a16:creationId xmlns:a16="http://schemas.microsoft.com/office/drawing/2014/main" id="{9F3574DB-E952-4186-87CF-73E9144F6B39}"/>
              </a:ext>
            </a:extLst>
          </p:cNvPr>
          <p:cNvSpPr/>
          <p:nvPr/>
        </p:nvSpPr>
        <p:spPr bwMode="auto">
          <a:xfrm>
            <a:off x="5194300" y="42211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109" name="Rectangle 108">
            <a:extLst>
              <a:ext uri="{FF2B5EF4-FFF2-40B4-BE49-F238E27FC236}">
                <a16:creationId xmlns:a16="http://schemas.microsoft.com/office/drawing/2014/main" id="{90C92D72-CC9F-4780-A4D0-F0A65613A911}"/>
              </a:ext>
            </a:extLst>
          </p:cNvPr>
          <p:cNvSpPr/>
          <p:nvPr/>
        </p:nvSpPr>
        <p:spPr bwMode="auto">
          <a:xfrm>
            <a:off x="5630863"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110" name="Rectangle 109">
            <a:extLst>
              <a:ext uri="{FF2B5EF4-FFF2-40B4-BE49-F238E27FC236}">
                <a16:creationId xmlns:a16="http://schemas.microsoft.com/office/drawing/2014/main" id="{3973A91C-7BB8-456B-BE6B-A10B77925C4F}"/>
              </a:ext>
            </a:extLst>
          </p:cNvPr>
          <p:cNvSpPr/>
          <p:nvPr/>
        </p:nvSpPr>
        <p:spPr bwMode="auto">
          <a:xfrm>
            <a:off x="5632450" y="36877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111" name="Rectangle 110">
            <a:extLst>
              <a:ext uri="{FF2B5EF4-FFF2-40B4-BE49-F238E27FC236}">
                <a16:creationId xmlns:a16="http://schemas.microsoft.com/office/drawing/2014/main" id="{746AD82E-6850-4E68-A109-A35DB1ED22D1}"/>
              </a:ext>
            </a:extLst>
          </p:cNvPr>
          <p:cNvSpPr/>
          <p:nvPr/>
        </p:nvSpPr>
        <p:spPr bwMode="auto">
          <a:xfrm>
            <a:off x="5634038"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112" name="Rectangle 111">
            <a:extLst>
              <a:ext uri="{FF2B5EF4-FFF2-40B4-BE49-F238E27FC236}">
                <a16:creationId xmlns:a16="http://schemas.microsoft.com/office/drawing/2014/main" id="{8E0304D4-8CC8-49A9-AE93-13C2E2CFE6A2}"/>
              </a:ext>
            </a:extLst>
          </p:cNvPr>
          <p:cNvSpPr/>
          <p:nvPr/>
        </p:nvSpPr>
        <p:spPr bwMode="auto">
          <a:xfrm>
            <a:off x="5634038"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13" name="Rectangle 112">
            <a:extLst>
              <a:ext uri="{FF2B5EF4-FFF2-40B4-BE49-F238E27FC236}">
                <a16:creationId xmlns:a16="http://schemas.microsoft.com/office/drawing/2014/main" id="{85294D4D-4A7B-4F69-A1B7-994E58EC6154}"/>
              </a:ext>
            </a:extLst>
          </p:cNvPr>
          <p:cNvSpPr/>
          <p:nvPr/>
        </p:nvSpPr>
        <p:spPr bwMode="auto">
          <a:xfrm>
            <a:off x="6072188"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14" name="Rectangle 113">
            <a:extLst>
              <a:ext uri="{FF2B5EF4-FFF2-40B4-BE49-F238E27FC236}">
                <a16:creationId xmlns:a16="http://schemas.microsoft.com/office/drawing/2014/main" id="{95C28B91-3573-4550-9BC6-88DCC4034CCE}"/>
              </a:ext>
            </a:extLst>
          </p:cNvPr>
          <p:cNvSpPr/>
          <p:nvPr/>
        </p:nvSpPr>
        <p:spPr bwMode="auto">
          <a:xfrm>
            <a:off x="6075363" y="3687763"/>
            <a:ext cx="427037"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15" name="Rectangle 114">
            <a:extLst>
              <a:ext uri="{FF2B5EF4-FFF2-40B4-BE49-F238E27FC236}">
                <a16:creationId xmlns:a16="http://schemas.microsoft.com/office/drawing/2014/main" id="{3537D091-3A7F-4543-B9E1-AF640EB0D7F4}"/>
              </a:ext>
            </a:extLst>
          </p:cNvPr>
          <p:cNvSpPr/>
          <p:nvPr/>
        </p:nvSpPr>
        <p:spPr bwMode="auto">
          <a:xfrm>
            <a:off x="6075363" y="39544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16" name="Rectangle 115">
            <a:extLst>
              <a:ext uri="{FF2B5EF4-FFF2-40B4-BE49-F238E27FC236}">
                <a16:creationId xmlns:a16="http://schemas.microsoft.com/office/drawing/2014/main" id="{007BD47F-E94B-4EBA-A849-E93E56914E1F}"/>
              </a:ext>
            </a:extLst>
          </p:cNvPr>
          <p:cNvSpPr/>
          <p:nvPr/>
        </p:nvSpPr>
        <p:spPr bwMode="auto">
          <a:xfrm>
            <a:off x="6075363"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17" name="Rectangle 116">
            <a:extLst>
              <a:ext uri="{FF2B5EF4-FFF2-40B4-BE49-F238E27FC236}">
                <a16:creationId xmlns:a16="http://schemas.microsoft.com/office/drawing/2014/main" id="{ACF6A9C0-86C1-4339-B9B6-CBC2DA55547D}"/>
              </a:ext>
            </a:extLst>
          </p:cNvPr>
          <p:cNvSpPr/>
          <p:nvPr/>
        </p:nvSpPr>
        <p:spPr bwMode="auto">
          <a:xfrm>
            <a:off x="6511925"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18" name="Rectangle 117">
            <a:extLst>
              <a:ext uri="{FF2B5EF4-FFF2-40B4-BE49-F238E27FC236}">
                <a16:creationId xmlns:a16="http://schemas.microsoft.com/office/drawing/2014/main" id="{161647AD-B102-44D6-BDDF-6C7AC9071D45}"/>
              </a:ext>
            </a:extLst>
          </p:cNvPr>
          <p:cNvSpPr/>
          <p:nvPr/>
        </p:nvSpPr>
        <p:spPr bwMode="auto">
          <a:xfrm>
            <a:off x="6515100" y="3687763"/>
            <a:ext cx="427038"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19" name="Rectangle 118">
            <a:extLst>
              <a:ext uri="{FF2B5EF4-FFF2-40B4-BE49-F238E27FC236}">
                <a16:creationId xmlns:a16="http://schemas.microsoft.com/office/drawing/2014/main" id="{6B5BEEBC-A500-4B7E-AB4D-53563CD5DC28}"/>
              </a:ext>
            </a:extLst>
          </p:cNvPr>
          <p:cNvSpPr/>
          <p:nvPr/>
        </p:nvSpPr>
        <p:spPr bwMode="auto">
          <a:xfrm>
            <a:off x="6515100"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20" name="Rectangle 119">
            <a:extLst>
              <a:ext uri="{FF2B5EF4-FFF2-40B4-BE49-F238E27FC236}">
                <a16:creationId xmlns:a16="http://schemas.microsoft.com/office/drawing/2014/main" id="{CDD43EFB-C4B8-4EAE-A3EE-26DFBBF81957}"/>
              </a:ext>
            </a:extLst>
          </p:cNvPr>
          <p:cNvSpPr/>
          <p:nvPr/>
        </p:nvSpPr>
        <p:spPr bwMode="auto">
          <a:xfrm>
            <a:off x="6515100"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21" name="Rectangle 120">
            <a:extLst>
              <a:ext uri="{FF2B5EF4-FFF2-40B4-BE49-F238E27FC236}">
                <a16:creationId xmlns:a16="http://schemas.microsoft.com/office/drawing/2014/main" id="{BAF6414C-C01B-4AE4-8179-888410FBC4F3}"/>
              </a:ext>
            </a:extLst>
          </p:cNvPr>
          <p:cNvSpPr/>
          <p:nvPr/>
        </p:nvSpPr>
        <p:spPr bwMode="auto">
          <a:xfrm>
            <a:off x="6953250" y="34210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22" name="Rectangle 121">
            <a:extLst>
              <a:ext uri="{FF2B5EF4-FFF2-40B4-BE49-F238E27FC236}">
                <a16:creationId xmlns:a16="http://schemas.microsoft.com/office/drawing/2014/main" id="{37F6B13F-F590-4504-BE0C-EBA64E4C2115}"/>
              </a:ext>
            </a:extLst>
          </p:cNvPr>
          <p:cNvSpPr/>
          <p:nvPr/>
        </p:nvSpPr>
        <p:spPr bwMode="auto">
          <a:xfrm>
            <a:off x="6954838" y="36861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23" name="Rectangle 122">
            <a:extLst>
              <a:ext uri="{FF2B5EF4-FFF2-40B4-BE49-F238E27FC236}">
                <a16:creationId xmlns:a16="http://schemas.microsoft.com/office/drawing/2014/main" id="{EDBE62FC-7B68-4787-8D16-04A22940D98B}"/>
              </a:ext>
            </a:extLst>
          </p:cNvPr>
          <p:cNvSpPr/>
          <p:nvPr/>
        </p:nvSpPr>
        <p:spPr bwMode="auto">
          <a:xfrm>
            <a:off x="6956425" y="39528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24" name="Rectangle 123">
            <a:extLst>
              <a:ext uri="{FF2B5EF4-FFF2-40B4-BE49-F238E27FC236}">
                <a16:creationId xmlns:a16="http://schemas.microsoft.com/office/drawing/2014/main" id="{B72239A8-A438-4CF9-9D8E-44DDFDAF991A}"/>
              </a:ext>
            </a:extLst>
          </p:cNvPr>
          <p:cNvSpPr/>
          <p:nvPr/>
        </p:nvSpPr>
        <p:spPr bwMode="auto">
          <a:xfrm>
            <a:off x="6956425" y="42211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25" name="Rectangle 124">
            <a:extLst>
              <a:ext uri="{FF2B5EF4-FFF2-40B4-BE49-F238E27FC236}">
                <a16:creationId xmlns:a16="http://schemas.microsoft.com/office/drawing/2014/main" id="{0E02B283-F6DE-4EA7-874E-EA8C58008437}"/>
              </a:ext>
            </a:extLst>
          </p:cNvPr>
          <p:cNvSpPr/>
          <p:nvPr/>
        </p:nvSpPr>
        <p:spPr bwMode="auto">
          <a:xfrm>
            <a:off x="7392988" y="34210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26" name="Rectangle 125">
            <a:extLst>
              <a:ext uri="{FF2B5EF4-FFF2-40B4-BE49-F238E27FC236}">
                <a16:creationId xmlns:a16="http://schemas.microsoft.com/office/drawing/2014/main" id="{CDA60D08-2F5C-4D37-B7D5-6D3772094569}"/>
              </a:ext>
            </a:extLst>
          </p:cNvPr>
          <p:cNvSpPr/>
          <p:nvPr/>
        </p:nvSpPr>
        <p:spPr bwMode="auto">
          <a:xfrm>
            <a:off x="7396163" y="3687763"/>
            <a:ext cx="428625" cy="255587"/>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27" name="Rectangle 126">
            <a:extLst>
              <a:ext uri="{FF2B5EF4-FFF2-40B4-BE49-F238E27FC236}">
                <a16:creationId xmlns:a16="http://schemas.microsoft.com/office/drawing/2014/main" id="{C79DEBDB-A336-4691-A677-E22768EA66D0}"/>
              </a:ext>
            </a:extLst>
          </p:cNvPr>
          <p:cNvSpPr/>
          <p:nvPr/>
        </p:nvSpPr>
        <p:spPr bwMode="auto">
          <a:xfrm>
            <a:off x="7396163" y="3954463"/>
            <a:ext cx="428625"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28" name="Rectangle 127">
            <a:extLst>
              <a:ext uri="{FF2B5EF4-FFF2-40B4-BE49-F238E27FC236}">
                <a16:creationId xmlns:a16="http://schemas.microsoft.com/office/drawing/2014/main" id="{019DF5C2-7F39-4897-BFDC-3578C64F024F}"/>
              </a:ext>
            </a:extLst>
          </p:cNvPr>
          <p:cNvSpPr/>
          <p:nvPr/>
        </p:nvSpPr>
        <p:spPr bwMode="auto">
          <a:xfrm>
            <a:off x="7397750" y="4221163"/>
            <a:ext cx="427038"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29" name="Rectangle 128">
            <a:extLst>
              <a:ext uri="{FF2B5EF4-FFF2-40B4-BE49-F238E27FC236}">
                <a16:creationId xmlns:a16="http://schemas.microsoft.com/office/drawing/2014/main" id="{1E4B3927-90FA-4992-BF58-C9B018AF4FC9}"/>
              </a:ext>
            </a:extLst>
          </p:cNvPr>
          <p:cNvSpPr/>
          <p:nvPr/>
        </p:nvSpPr>
        <p:spPr bwMode="auto">
          <a:xfrm>
            <a:off x="7988300" y="34258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0" name="Rectangle 129">
            <a:extLst>
              <a:ext uri="{FF2B5EF4-FFF2-40B4-BE49-F238E27FC236}">
                <a16:creationId xmlns:a16="http://schemas.microsoft.com/office/drawing/2014/main" id="{15A2F811-1879-432E-935D-4ACB37AF0DAE}"/>
              </a:ext>
            </a:extLst>
          </p:cNvPr>
          <p:cNvSpPr/>
          <p:nvPr/>
        </p:nvSpPr>
        <p:spPr bwMode="auto">
          <a:xfrm>
            <a:off x="7991475"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1" name="Rectangle 130">
            <a:extLst>
              <a:ext uri="{FF2B5EF4-FFF2-40B4-BE49-F238E27FC236}">
                <a16:creationId xmlns:a16="http://schemas.microsoft.com/office/drawing/2014/main" id="{000507CC-B639-4706-B4E8-9B5857CCB5CC}"/>
              </a:ext>
            </a:extLst>
          </p:cNvPr>
          <p:cNvSpPr/>
          <p:nvPr/>
        </p:nvSpPr>
        <p:spPr bwMode="auto">
          <a:xfrm>
            <a:off x="7991475"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2" name="Rectangle 131">
            <a:extLst>
              <a:ext uri="{FF2B5EF4-FFF2-40B4-BE49-F238E27FC236}">
                <a16:creationId xmlns:a16="http://schemas.microsoft.com/office/drawing/2014/main" id="{251729EC-F25A-45DD-9FEC-6499C71A1A9E}"/>
              </a:ext>
            </a:extLst>
          </p:cNvPr>
          <p:cNvSpPr/>
          <p:nvPr/>
        </p:nvSpPr>
        <p:spPr bwMode="auto">
          <a:xfrm>
            <a:off x="7991475" y="4225925"/>
            <a:ext cx="109538"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3" name="Rectangle 132">
            <a:extLst>
              <a:ext uri="{FF2B5EF4-FFF2-40B4-BE49-F238E27FC236}">
                <a16:creationId xmlns:a16="http://schemas.microsoft.com/office/drawing/2014/main" id="{B79F9BA0-9184-4D23-9B89-FBBEE5343CCA}"/>
              </a:ext>
            </a:extLst>
          </p:cNvPr>
          <p:cNvSpPr/>
          <p:nvPr/>
        </p:nvSpPr>
        <p:spPr bwMode="auto">
          <a:xfrm>
            <a:off x="8110538" y="3425825"/>
            <a:ext cx="1095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4" name="Rectangle 133">
            <a:extLst>
              <a:ext uri="{FF2B5EF4-FFF2-40B4-BE49-F238E27FC236}">
                <a16:creationId xmlns:a16="http://schemas.microsoft.com/office/drawing/2014/main" id="{1B11C120-27E1-40AF-A3D8-D075FAACAE6D}"/>
              </a:ext>
            </a:extLst>
          </p:cNvPr>
          <p:cNvSpPr/>
          <p:nvPr/>
        </p:nvSpPr>
        <p:spPr bwMode="auto">
          <a:xfrm>
            <a:off x="8113713" y="36925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5" name="Rectangle 134">
            <a:extLst>
              <a:ext uri="{FF2B5EF4-FFF2-40B4-BE49-F238E27FC236}">
                <a16:creationId xmlns:a16="http://schemas.microsoft.com/office/drawing/2014/main" id="{5757E0E3-961E-497D-AF74-2D0344BDF677}"/>
              </a:ext>
            </a:extLst>
          </p:cNvPr>
          <p:cNvSpPr/>
          <p:nvPr/>
        </p:nvSpPr>
        <p:spPr bwMode="auto">
          <a:xfrm>
            <a:off x="8113713" y="39592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36" name="Rectangle 135">
            <a:extLst>
              <a:ext uri="{FF2B5EF4-FFF2-40B4-BE49-F238E27FC236}">
                <a16:creationId xmlns:a16="http://schemas.microsoft.com/office/drawing/2014/main" id="{BADDAD3C-081B-44CF-8244-1B28EFCE79CB}"/>
              </a:ext>
            </a:extLst>
          </p:cNvPr>
          <p:cNvSpPr/>
          <p:nvPr/>
        </p:nvSpPr>
        <p:spPr bwMode="auto">
          <a:xfrm>
            <a:off x="8115300" y="4225925"/>
            <a:ext cx="107950"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01457" name="TextBox 5">
            <a:extLst>
              <a:ext uri="{FF2B5EF4-FFF2-40B4-BE49-F238E27FC236}">
                <a16:creationId xmlns:a16="http://schemas.microsoft.com/office/drawing/2014/main" id="{3D134FAF-35CD-4825-A7B2-6A0A2961D0B2}"/>
              </a:ext>
            </a:extLst>
          </p:cNvPr>
          <p:cNvSpPr txBox="1">
            <a:spLocks noChangeArrowheads="1"/>
          </p:cNvSpPr>
          <p:nvPr/>
        </p:nvSpPr>
        <p:spPr bwMode="auto">
          <a:xfrm>
            <a:off x="1465263" y="5445125"/>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Client 3</a:t>
            </a:r>
            <a:endParaRPr lang="sv-SE" altLang="sv-SE" sz="1800" b="1"/>
          </a:p>
        </p:txBody>
      </p:sp>
      <p:sp>
        <p:nvSpPr>
          <p:cNvPr id="101458" name="TextBox 136">
            <a:extLst>
              <a:ext uri="{FF2B5EF4-FFF2-40B4-BE49-F238E27FC236}">
                <a16:creationId xmlns:a16="http://schemas.microsoft.com/office/drawing/2014/main" id="{E1B64C5B-9B44-4A04-A693-0859360B6572}"/>
              </a:ext>
            </a:extLst>
          </p:cNvPr>
          <p:cNvSpPr txBox="1">
            <a:spLocks noChangeArrowheads="1"/>
          </p:cNvSpPr>
          <p:nvPr/>
        </p:nvSpPr>
        <p:spPr bwMode="auto">
          <a:xfrm>
            <a:off x="6227763" y="4508500"/>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before</a:t>
            </a:r>
            <a:endParaRPr lang="sv-SE" altLang="sv-SE" sz="1800" b="1"/>
          </a:p>
        </p:txBody>
      </p:sp>
      <p:sp>
        <p:nvSpPr>
          <p:cNvPr id="101459" name="Rectangle 137">
            <a:extLst>
              <a:ext uri="{FF2B5EF4-FFF2-40B4-BE49-F238E27FC236}">
                <a16:creationId xmlns:a16="http://schemas.microsoft.com/office/drawing/2014/main" id="{3528863E-53D5-4A70-9CC4-878302B41B3C}"/>
              </a:ext>
            </a:extLst>
          </p:cNvPr>
          <p:cNvSpPr>
            <a:spLocks noChangeArrowheads="1"/>
          </p:cNvSpPr>
          <p:nvPr/>
        </p:nvSpPr>
        <p:spPr bwMode="auto">
          <a:xfrm>
            <a:off x="6802438" y="1052513"/>
            <a:ext cx="2106612" cy="2376487"/>
          </a:xfrm>
          <a:prstGeom prst="rect">
            <a:avLst/>
          </a:prstGeom>
          <a:solidFill>
            <a:schemeClr val="bg1">
              <a:alpha val="6705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022350"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buClr>
                <a:schemeClr val="accent1"/>
              </a:buClr>
              <a:buSzPct val="65000"/>
              <a:buFont typeface="Wingdings" panose="05000000000000000000" pitchFamily="2" charset="2"/>
              <a:buNone/>
            </a:pPr>
            <a:endParaRPr lang="sv-SE" altLang="sv-SE" sz="1200" i="1">
              <a:latin typeface="Arial" panose="020B0604020202020204" pitchFamily="34" charset="0"/>
            </a:endParaRPr>
          </a:p>
        </p:txBody>
      </p:sp>
      <p:pic>
        <p:nvPicPr>
          <p:cNvPr id="101460" name="Picture 2">
            <a:extLst>
              <a:ext uri="{FF2B5EF4-FFF2-40B4-BE49-F238E27FC236}">
                <a16:creationId xmlns:a16="http://schemas.microsoft.com/office/drawing/2014/main" id="{34081541-B9F9-4D8B-B7AC-A6BA13298F7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48200" y="4833938"/>
            <a:ext cx="431641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Rectangle 87">
            <a:extLst>
              <a:ext uri="{FF2B5EF4-FFF2-40B4-BE49-F238E27FC236}">
                <a16:creationId xmlns:a16="http://schemas.microsoft.com/office/drawing/2014/main" id="{5DB40B67-60E5-4047-8A5B-A174FCB09C8D}"/>
              </a:ext>
            </a:extLst>
          </p:cNvPr>
          <p:cNvSpPr/>
          <p:nvPr/>
        </p:nvSpPr>
        <p:spPr bwMode="auto">
          <a:xfrm>
            <a:off x="475456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1,4</a:t>
            </a:r>
            <a:endParaRPr lang="sv-SE" sz="1200" dirty="0">
              <a:latin typeface="Arial" pitchFamily="34" charset="0"/>
            </a:endParaRPr>
          </a:p>
        </p:txBody>
      </p:sp>
      <p:sp>
        <p:nvSpPr>
          <p:cNvPr id="89" name="Rectangle 88">
            <a:extLst>
              <a:ext uri="{FF2B5EF4-FFF2-40B4-BE49-F238E27FC236}">
                <a16:creationId xmlns:a16="http://schemas.microsoft.com/office/drawing/2014/main" id="{81DE89ED-10AA-4A10-A1AB-DE4798B8040D}"/>
              </a:ext>
            </a:extLst>
          </p:cNvPr>
          <p:cNvSpPr/>
          <p:nvPr/>
        </p:nvSpPr>
        <p:spPr bwMode="auto">
          <a:xfrm>
            <a:off x="4756150"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1,3</a:t>
            </a:r>
            <a:endParaRPr lang="sv-SE" sz="1200" dirty="0">
              <a:latin typeface="Arial" pitchFamily="34" charset="0"/>
            </a:endParaRPr>
          </a:p>
        </p:txBody>
      </p:sp>
      <p:sp>
        <p:nvSpPr>
          <p:cNvPr id="90" name="Rectangle 89">
            <a:extLst>
              <a:ext uri="{FF2B5EF4-FFF2-40B4-BE49-F238E27FC236}">
                <a16:creationId xmlns:a16="http://schemas.microsoft.com/office/drawing/2014/main" id="{0C346DF1-E532-4E97-9278-2DDCD1156F29}"/>
              </a:ext>
            </a:extLst>
          </p:cNvPr>
          <p:cNvSpPr/>
          <p:nvPr/>
        </p:nvSpPr>
        <p:spPr bwMode="auto">
          <a:xfrm>
            <a:off x="4757738" y="59213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1,2</a:t>
            </a:r>
            <a:endParaRPr lang="sv-SE" sz="1200" dirty="0">
              <a:latin typeface="Arial" pitchFamily="34" charset="0"/>
            </a:endParaRPr>
          </a:p>
        </p:txBody>
      </p:sp>
      <p:sp>
        <p:nvSpPr>
          <p:cNvPr id="101464" name="Rectangle 90">
            <a:extLst>
              <a:ext uri="{FF2B5EF4-FFF2-40B4-BE49-F238E27FC236}">
                <a16:creationId xmlns:a16="http://schemas.microsoft.com/office/drawing/2014/main" id="{EE47E3F8-393F-47D5-9BF5-E85A86EA1E3D}"/>
              </a:ext>
            </a:extLst>
          </p:cNvPr>
          <p:cNvSpPr>
            <a:spLocks noChangeArrowheads="1"/>
          </p:cNvSpPr>
          <p:nvPr/>
        </p:nvSpPr>
        <p:spPr bwMode="auto">
          <a:xfrm>
            <a:off x="4757738" y="6188075"/>
            <a:ext cx="428625" cy="255588"/>
          </a:xfrm>
          <a:prstGeom prst="rect">
            <a:avLst/>
          </a:prstGeom>
          <a:solidFill>
            <a:srgbClr val="00B050"/>
          </a:solidFill>
          <a:ln w="9525" algn="ctr">
            <a:solidFill>
              <a:schemeClr val="tx1"/>
            </a:solidFill>
            <a:round/>
            <a:headEnd/>
            <a:tailEnd/>
          </a:ln>
        </p:spPr>
        <p:txBody>
          <a:bodyPr lIns="0" tIns="0" rIns="0" bIns="0" anchor="ctr" anchorCtr="1"/>
          <a:lstStyle>
            <a:lvl1pPr indent="-350838">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eaLnBrk="1" hangingPunct="1">
              <a:spcBef>
                <a:spcPct val="0"/>
              </a:spcBef>
              <a:buClr>
                <a:schemeClr val="accent1"/>
              </a:buClr>
              <a:buSzPct val="65000"/>
              <a:buFont typeface="Wingdings" panose="05000000000000000000" pitchFamily="2" charset="2"/>
              <a:buNone/>
            </a:pPr>
            <a:r>
              <a:rPr lang="en-US" altLang="sv-SE" sz="1200">
                <a:latin typeface="Arial" panose="020B0604020202020204" pitchFamily="34" charset="0"/>
              </a:rPr>
              <a:t>1,1</a:t>
            </a:r>
            <a:endParaRPr lang="sv-SE" altLang="sv-SE" sz="1200">
              <a:latin typeface="Arial" panose="020B0604020202020204" pitchFamily="34" charset="0"/>
            </a:endParaRPr>
          </a:p>
        </p:txBody>
      </p:sp>
      <p:sp>
        <p:nvSpPr>
          <p:cNvPr id="92" name="Rectangle 91">
            <a:extLst>
              <a:ext uri="{FF2B5EF4-FFF2-40B4-BE49-F238E27FC236}">
                <a16:creationId xmlns:a16="http://schemas.microsoft.com/office/drawing/2014/main" id="{ACD732FE-229A-4519-9918-7A91B10FFEF9}"/>
              </a:ext>
            </a:extLst>
          </p:cNvPr>
          <p:cNvSpPr/>
          <p:nvPr/>
        </p:nvSpPr>
        <p:spPr bwMode="auto">
          <a:xfrm>
            <a:off x="51958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2,4</a:t>
            </a:r>
            <a:endParaRPr lang="sv-SE" sz="1200" dirty="0">
              <a:latin typeface="Arial" pitchFamily="34" charset="0"/>
            </a:endParaRPr>
          </a:p>
        </p:txBody>
      </p:sp>
      <p:sp>
        <p:nvSpPr>
          <p:cNvPr id="93" name="Rectangle 92">
            <a:extLst>
              <a:ext uri="{FF2B5EF4-FFF2-40B4-BE49-F238E27FC236}">
                <a16:creationId xmlns:a16="http://schemas.microsoft.com/office/drawing/2014/main" id="{81B75369-C64C-4962-A466-B91C3A3FF039}"/>
              </a:ext>
            </a:extLst>
          </p:cNvPr>
          <p:cNvSpPr/>
          <p:nvPr/>
        </p:nvSpPr>
        <p:spPr bwMode="auto">
          <a:xfrm>
            <a:off x="5197475"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r>
              <a:rPr lang="en-US" sz="1200" dirty="0">
                <a:latin typeface="Arial" pitchFamily="34" charset="0"/>
              </a:rPr>
              <a:t>2,3</a:t>
            </a:r>
            <a:endParaRPr lang="sv-SE" sz="1200" dirty="0">
              <a:latin typeface="Arial" pitchFamily="34" charset="0"/>
            </a:endParaRPr>
          </a:p>
        </p:txBody>
      </p:sp>
      <p:sp>
        <p:nvSpPr>
          <p:cNvPr id="94" name="Rectangle 93">
            <a:extLst>
              <a:ext uri="{FF2B5EF4-FFF2-40B4-BE49-F238E27FC236}">
                <a16:creationId xmlns:a16="http://schemas.microsoft.com/office/drawing/2014/main" id="{EE6334E6-41F6-4976-957A-247EE1211ED6}"/>
              </a:ext>
            </a:extLst>
          </p:cNvPr>
          <p:cNvSpPr/>
          <p:nvPr/>
        </p:nvSpPr>
        <p:spPr bwMode="auto">
          <a:xfrm>
            <a:off x="5199063" y="59213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,2</a:t>
            </a:r>
            <a:endParaRPr lang="sv-SE" sz="1200" dirty="0">
              <a:latin typeface="Arial" pitchFamily="34" charset="0"/>
            </a:endParaRPr>
          </a:p>
        </p:txBody>
      </p:sp>
      <p:sp>
        <p:nvSpPr>
          <p:cNvPr id="95" name="Rectangle 94">
            <a:extLst>
              <a:ext uri="{FF2B5EF4-FFF2-40B4-BE49-F238E27FC236}">
                <a16:creationId xmlns:a16="http://schemas.microsoft.com/office/drawing/2014/main" id="{6034746B-C7B3-4E09-B5B0-2EE517600A49}"/>
              </a:ext>
            </a:extLst>
          </p:cNvPr>
          <p:cNvSpPr/>
          <p:nvPr/>
        </p:nvSpPr>
        <p:spPr bwMode="auto">
          <a:xfrm>
            <a:off x="5199063" y="61880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2</a:t>
            </a:r>
            <a:r>
              <a:rPr lang="en-US" sz="1200" dirty="0">
                <a:latin typeface="Arial" pitchFamily="34" charset="0"/>
              </a:rPr>
              <a:t>,1</a:t>
            </a:r>
            <a:endParaRPr lang="sv-SE" sz="1200" dirty="0">
              <a:latin typeface="Arial" pitchFamily="34" charset="0"/>
            </a:endParaRPr>
          </a:p>
        </p:txBody>
      </p:sp>
      <p:sp>
        <p:nvSpPr>
          <p:cNvPr id="96" name="Rectangle 95">
            <a:extLst>
              <a:ext uri="{FF2B5EF4-FFF2-40B4-BE49-F238E27FC236}">
                <a16:creationId xmlns:a16="http://schemas.microsoft.com/office/drawing/2014/main" id="{9CDE4AC3-B110-430D-AA1C-04122C934696}"/>
              </a:ext>
            </a:extLst>
          </p:cNvPr>
          <p:cNvSpPr/>
          <p:nvPr/>
        </p:nvSpPr>
        <p:spPr bwMode="auto">
          <a:xfrm>
            <a:off x="5635625"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,4</a:t>
            </a:r>
            <a:endParaRPr lang="sv-SE" sz="1200" dirty="0">
              <a:latin typeface="Arial" pitchFamily="34" charset="0"/>
            </a:endParaRPr>
          </a:p>
        </p:txBody>
      </p:sp>
      <p:sp>
        <p:nvSpPr>
          <p:cNvPr id="97" name="Rectangle 96">
            <a:extLst>
              <a:ext uri="{FF2B5EF4-FFF2-40B4-BE49-F238E27FC236}">
                <a16:creationId xmlns:a16="http://schemas.microsoft.com/office/drawing/2014/main" id="{55AD0135-87CB-43D6-B874-01DFB33CE112}"/>
              </a:ext>
            </a:extLst>
          </p:cNvPr>
          <p:cNvSpPr/>
          <p:nvPr/>
        </p:nvSpPr>
        <p:spPr bwMode="auto">
          <a:xfrm>
            <a:off x="5637213" y="56546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,3</a:t>
            </a:r>
            <a:endParaRPr lang="sv-SE" sz="1200" dirty="0">
              <a:latin typeface="Arial" pitchFamily="34" charset="0"/>
            </a:endParaRPr>
          </a:p>
        </p:txBody>
      </p:sp>
      <p:sp>
        <p:nvSpPr>
          <p:cNvPr id="98" name="Rectangle 97">
            <a:extLst>
              <a:ext uri="{FF2B5EF4-FFF2-40B4-BE49-F238E27FC236}">
                <a16:creationId xmlns:a16="http://schemas.microsoft.com/office/drawing/2014/main" id="{E98B08D0-C648-4478-AC50-1914E477AB2F}"/>
              </a:ext>
            </a:extLst>
          </p:cNvPr>
          <p:cNvSpPr/>
          <p:nvPr/>
        </p:nvSpPr>
        <p:spPr bwMode="auto">
          <a:xfrm>
            <a:off x="5638800" y="59213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,2</a:t>
            </a:r>
            <a:endParaRPr lang="sv-SE" sz="1200" dirty="0">
              <a:latin typeface="Arial" pitchFamily="34" charset="0"/>
            </a:endParaRPr>
          </a:p>
        </p:txBody>
      </p:sp>
      <p:sp>
        <p:nvSpPr>
          <p:cNvPr id="99" name="Rectangle 98">
            <a:extLst>
              <a:ext uri="{FF2B5EF4-FFF2-40B4-BE49-F238E27FC236}">
                <a16:creationId xmlns:a16="http://schemas.microsoft.com/office/drawing/2014/main" id="{7A9FEDB3-1D81-45AB-800C-876DB7962647}"/>
              </a:ext>
            </a:extLst>
          </p:cNvPr>
          <p:cNvSpPr/>
          <p:nvPr/>
        </p:nvSpPr>
        <p:spPr bwMode="auto">
          <a:xfrm>
            <a:off x="5638800" y="61880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3</a:t>
            </a:r>
            <a:r>
              <a:rPr lang="en-US" sz="1200" dirty="0">
                <a:latin typeface="Arial" pitchFamily="34" charset="0"/>
              </a:rPr>
              <a:t>,1</a:t>
            </a:r>
            <a:endParaRPr lang="sv-SE" sz="1200" dirty="0">
              <a:latin typeface="Arial" pitchFamily="34" charset="0"/>
            </a:endParaRPr>
          </a:p>
        </p:txBody>
      </p:sp>
      <p:sp>
        <p:nvSpPr>
          <p:cNvPr id="139" name="Rectangle 138">
            <a:extLst>
              <a:ext uri="{FF2B5EF4-FFF2-40B4-BE49-F238E27FC236}">
                <a16:creationId xmlns:a16="http://schemas.microsoft.com/office/drawing/2014/main" id="{E25ECBA2-090D-48BB-A245-6CD5D71FBBD6}"/>
              </a:ext>
            </a:extLst>
          </p:cNvPr>
          <p:cNvSpPr/>
          <p:nvPr/>
        </p:nvSpPr>
        <p:spPr bwMode="auto">
          <a:xfrm>
            <a:off x="6076950"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,4</a:t>
            </a:r>
            <a:endParaRPr lang="sv-SE" sz="1200" dirty="0">
              <a:latin typeface="Arial" pitchFamily="34" charset="0"/>
            </a:endParaRPr>
          </a:p>
        </p:txBody>
      </p:sp>
      <p:sp>
        <p:nvSpPr>
          <p:cNvPr id="140" name="Rectangle 139">
            <a:extLst>
              <a:ext uri="{FF2B5EF4-FFF2-40B4-BE49-F238E27FC236}">
                <a16:creationId xmlns:a16="http://schemas.microsoft.com/office/drawing/2014/main" id="{A5F9D5B9-8D00-4E9A-98A0-6D2E50A57563}"/>
              </a:ext>
            </a:extLst>
          </p:cNvPr>
          <p:cNvSpPr/>
          <p:nvPr/>
        </p:nvSpPr>
        <p:spPr bwMode="auto">
          <a:xfrm>
            <a:off x="6080125" y="5654675"/>
            <a:ext cx="427038"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,3</a:t>
            </a:r>
            <a:endParaRPr lang="sv-SE" sz="1200" dirty="0">
              <a:latin typeface="Arial" pitchFamily="34" charset="0"/>
            </a:endParaRPr>
          </a:p>
        </p:txBody>
      </p:sp>
      <p:sp>
        <p:nvSpPr>
          <p:cNvPr id="141" name="Rectangle 140">
            <a:extLst>
              <a:ext uri="{FF2B5EF4-FFF2-40B4-BE49-F238E27FC236}">
                <a16:creationId xmlns:a16="http://schemas.microsoft.com/office/drawing/2014/main" id="{0A02CC63-B959-40DF-BBE4-176F3038433E}"/>
              </a:ext>
            </a:extLst>
          </p:cNvPr>
          <p:cNvSpPr/>
          <p:nvPr/>
        </p:nvSpPr>
        <p:spPr bwMode="auto">
          <a:xfrm>
            <a:off x="6080125" y="59213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,2</a:t>
            </a:r>
            <a:endParaRPr lang="sv-SE" sz="1200" dirty="0">
              <a:latin typeface="Arial" pitchFamily="34" charset="0"/>
            </a:endParaRPr>
          </a:p>
        </p:txBody>
      </p:sp>
      <p:sp>
        <p:nvSpPr>
          <p:cNvPr id="142" name="Rectangle 141">
            <a:extLst>
              <a:ext uri="{FF2B5EF4-FFF2-40B4-BE49-F238E27FC236}">
                <a16:creationId xmlns:a16="http://schemas.microsoft.com/office/drawing/2014/main" id="{7FEF4527-9E2D-471F-B061-4F3785915DCF}"/>
              </a:ext>
            </a:extLst>
          </p:cNvPr>
          <p:cNvSpPr/>
          <p:nvPr/>
        </p:nvSpPr>
        <p:spPr bwMode="auto">
          <a:xfrm>
            <a:off x="6080125" y="61880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4</a:t>
            </a:r>
            <a:r>
              <a:rPr lang="en-US" sz="1200" dirty="0">
                <a:latin typeface="Arial" pitchFamily="34" charset="0"/>
              </a:rPr>
              <a:t>,1</a:t>
            </a:r>
            <a:endParaRPr lang="sv-SE" sz="1200" dirty="0">
              <a:latin typeface="Arial" pitchFamily="34" charset="0"/>
            </a:endParaRPr>
          </a:p>
        </p:txBody>
      </p:sp>
      <p:sp>
        <p:nvSpPr>
          <p:cNvPr id="143" name="Rectangle 142">
            <a:extLst>
              <a:ext uri="{FF2B5EF4-FFF2-40B4-BE49-F238E27FC236}">
                <a16:creationId xmlns:a16="http://schemas.microsoft.com/office/drawing/2014/main" id="{CCFAE995-7383-499F-BB93-55C44A0A2B26}"/>
              </a:ext>
            </a:extLst>
          </p:cNvPr>
          <p:cNvSpPr/>
          <p:nvPr/>
        </p:nvSpPr>
        <p:spPr bwMode="auto">
          <a:xfrm>
            <a:off x="6516688"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,4</a:t>
            </a:r>
            <a:endParaRPr lang="sv-SE" sz="1200" dirty="0">
              <a:latin typeface="Arial" pitchFamily="34" charset="0"/>
            </a:endParaRPr>
          </a:p>
        </p:txBody>
      </p:sp>
      <p:sp>
        <p:nvSpPr>
          <p:cNvPr id="144" name="Rectangle 143">
            <a:extLst>
              <a:ext uri="{FF2B5EF4-FFF2-40B4-BE49-F238E27FC236}">
                <a16:creationId xmlns:a16="http://schemas.microsoft.com/office/drawing/2014/main" id="{80534A87-C40F-4A2E-BA8C-1A8A4A16342D}"/>
              </a:ext>
            </a:extLst>
          </p:cNvPr>
          <p:cNvSpPr/>
          <p:nvPr/>
        </p:nvSpPr>
        <p:spPr bwMode="auto">
          <a:xfrm>
            <a:off x="6519863" y="5654675"/>
            <a:ext cx="427037"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,3</a:t>
            </a:r>
            <a:endParaRPr lang="sv-SE" sz="1200" dirty="0">
              <a:latin typeface="Arial" pitchFamily="34" charset="0"/>
            </a:endParaRPr>
          </a:p>
        </p:txBody>
      </p:sp>
      <p:sp>
        <p:nvSpPr>
          <p:cNvPr id="145" name="Rectangle 144">
            <a:extLst>
              <a:ext uri="{FF2B5EF4-FFF2-40B4-BE49-F238E27FC236}">
                <a16:creationId xmlns:a16="http://schemas.microsoft.com/office/drawing/2014/main" id="{B8741C7C-53A3-46F8-BEC8-97B32B7B156A}"/>
              </a:ext>
            </a:extLst>
          </p:cNvPr>
          <p:cNvSpPr/>
          <p:nvPr/>
        </p:nvSpPr>
        <p:spPr bwMode="auto">
          <a:xfrm>
            <a:off x="6519863" y="59213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,2</a:t>
            </a:r>
            <a:endParaRPr lang="sv-SE" sz="1200" dirty="0">
              <a:latin typeface="Arial" pitchFamily="34" charset="0"/>
            </a:endParaRPr>
          </a:p>
        </p:txBody>
      </p:sp>
      <p:sp>
        <p:nvSpPr>
          <p:cNvPr id="146" name="Rectangle 145">
            <a:extLst>
              <a:ext uri="{FF2B5EF4-FFF2-40B4-BE49-F238E27FC236}">
                <a16:creationId xmlns:a16="http://schemas.microsoft.com/office/drawing/2014/main" id="{3DC6AF41-0390-4ED1-92F2-BD34481AACCF}"/>
              </a:ext>
            </a:extLst>
          </p:cNvPr>
          <p:cNvSpPr/>
          <p:nvPr/>
        </p:nvSpPr>
        <p:spPr bwMode="auto">
          <a:xfrm>
            <a:off x="6519863"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5</a:t>
            </a:r>
            <a:r>
              <a:rPr lang="en-US" sz="1200" dirty="0">
                <a:latin typeface="Arial" pitchFamily="34" charset="0"/>
              </a:rPr>
              <a:t>,1</a:t>
            </a:r>
            <a:endParaRPr lang="sv-SE" sz="1200" dirty="0">
              <a:latin typeface="Arial" pitchFamily="34" charset="0"/>
            </a:endParaRPr>
          </a:p>
        </p:txBody>
      </p:sp>
      <p:sp>
        <p:nvSpPr>
          <p:cNvPr id="147" name="Rectangle 146">
            <a:extLst>
              <a:ext uri="{FF2B5EF4-FFF2-40B4-BE49-F238E27FC236}">
                <a16:creationId xmlns:a16="http://schemas.microsoft.com/office/drawing/2014/main" id="{24DEE17A-6C22-4344-B5CF-3344DD0DE8D0}"/>
              </a:ext>
            </a:extLst>
          </p:cNvPr>
          <p:cNvSpPr/>
          <p:nvPr/>
        </p:nvSpPr>
        <p:spPr bwMode="auto">
          <a:xfrm>
            <a:off x="6958013" y="53879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,4</a:t>
            </a:r>
            <a:endParaRPr lang="sv-SE" sz="1200" dirty="0">
              <a:latin typeface="Arial" pitchFamily="34" charset="0"/>
            </a:endParaRPr>
          </a:p>
        </p:txBody>
      </p:sp>
      <p:sp>
        <p:nvSpPr>
          <p:cNvPr id="148" name="Rectangle 147">
            <a:extLst>
              <a:ext uri="{FF2B5EF4-FFF2-40B4-BE49-F238E27FC236}">
                <a16:creationId xmlns:a16="http://schemas.microsoft.com/office/drawing/2014/main" id="{02BEEA37-AF8F-4E9A-A4F3-A43049EEDF89}"/>
              </a:ext>
            </a:extLst>
          </p:cNvPr>
          <p:cNvSpPr/>
          <p:nvPr/>
        </p:nvSpPr>
        <p:spPr bwMode="auto">
          <a:xfrm>
            <a:off x="6959600" y="56546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,3</a:t>
            </a:r>
            <a:endParaRPr lang="sv-SE" sz="1200" dirty="0">
              <a:latin typeface="Arial" pitchFamily="34" charset="0"/>
            </a:endParaRPr>
          </a:p>
        </p:txBody>
      </p:sp>
      <p:sp>
        <p:nvSpPr>
          <p:cNvPr id="149" name="Rectangle 148">
            <a:extLst>
              <a:ext uri="{FF2B5EF4-FFF2-40B4-BE49-F238E27FC236}">
                <a16:creationId xmlns:a16="http://schemas.microsoft.com/office/drawing/2014/main" id="{677CD4A8-ADEE-4003-BF2B-A1EB3E8A31C3}"/>
              </a:ext>
            </a:extLst>
          </p:cNvPr>
          <p:cNvSpPr/>
          <p:nvPr/>
        </p:nvSpPr>
        <p:spPr bwMode="auto">
          <a:xfrm>
            <a:off x="6961188" y="5921375"/>
            <a:ext cx="428625" cy="25558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,2</a:t>
            </a:r>
            <a:endParaRPr lang="sv-SE" sz="1200" dirty="0">
              <a:latin typeface="Arial" pitchFamily="34" charset="0"/>
            </a:endParaRPr>
          </a:p>
        </p:txBody>
      </p:sp>
      <p:sp>
        <p:nvSpPr>
          <p:cNvPr id="150" name="Rectangle 149">
            <a:extLst>
              <a:ext uri="{FF2B5EF4-FFF2-40B4-BE49-F238E27FC236}">
                <a16:creationId xmlns:a16="http://schemas.microsoft.com/office/drawing/2014/main" id="{3894B0D5-12BF-4E37-983E-F32AB80499BC}"/>
              </a:ext>
            </a:extLst>
          </p:cNvPr>
          <p:cNvSpPr/>
          <p:nvPr/>
        </p:nvSpPr>
        <p:spPr bwMode="auto">
          <a:xfrm>
            <a:off x="6961188" y="61880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6</a:t>
            </a:r>
            <a:r>
              <a:rPr lang="en-US" sz="1200" dirty="0">
                <a:latin typeface="Arial" pitchFamily="34" charset="0"/>
              </a:rPr>
              <a:t>,1</a:t>
            </a:r>
            <a:endParaRPr lang="sv-SE" sz="1200" dirty="0">
              <a:latin typeface="Arial" pitchFamily="34" charset="0"/>
            </a:endParaRPr>
          </a:p>
        </p:txBody>
      </p:sp>
      <p:sp>
        <p:nvSpPr>
          <p:cNvPr id="151" name="Rectangle 150">
            <a:extLst>
              <a:ext uri="{FF2B5EF4-FFF2-40B4-BE49-F238E27FC236}">
                <a16:creationId xmlns:a16="http://schemas.microsoft.com/office/drawing/2014/main" id="{00B5CE39-208C-4A6B-A47F-AD907E6C2EE2}"/>
              </a:ext>
            </a:extLst>
          </p:cNvPr>
          <p:cNvSpPr/>
          <p:nvPr/>
        </p:nvSpPr>
        <p:spPr bwMode="auto">
          <a:xfrm>
            <a:off x="7397750" y="53879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,4</a:t>
            </a:r>
            <a:endParaRPr lang="sv-SE" sz="1200" dirty="0">
              <a:latin typeface="Arial" pitchFamily="34" charset="0"/>
            </a:endParaRPr>
          </a:p>
        </p:txBody>
      </p:sp>
      <p:sp>
        <p:nvSpPr>
          <p:cNvPr id="152" name="Rectangle 151">
            <a:extLst>
              <a:ext uri="{FF2B5EF4-FFF2-40B4-BE49-F238E27FC236}">
                <a16:creationId xmlns:a16="http://schemas.microsoft.com/office/drawing/2014/main" id="{0A6340D1-BB51-46E4-800F-355C224EC43F}"/>
              </a:ext>
            </a:extLst>
          </p:cNvPr>
          <p:cNvSpPr/>
          <p:nvPr/>
        </p:nvSpPr>
        <p:spPr bwMode="auto">
          <a:xfrm>
            <a:off x="7400925" y="5654675"/>
            <a:ext cx="428625" cy="255588"/>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,3</a:t>
            </a:r>
            <a:endParaRPr lang="sv-SE" sz="1200" dirty="0">
              <a:latin typeface="Arial" pitchFamily="34" charset="0"/>
            </a:endParaRPr>
          </a:p>
        </p:txBody>
      </p:sp>
      <p:sp>
        <p:nvSpPr>
          <p:cNvPr id="153" name="Rectangle 152">
            <a:extLst>
              <a:ext uri="{FF2B5EF4-FFF2-40B4-BE49-F238E27FC236}">
                <a16:creationId xmlns:a16="http://schemas.microsoft.com/office/drawing/2014/main" id="{A57DDE81-D449-44F3-841C-5E278F1BE411}"/>
              </a:ext>
            </a:extLst>
          </p:cNvPr>
          <p:cNvSpPr/>
          <p:nvPr/>
        </p:nvSpPr>
        <p:spPr bwMode="auto">
          <a:xfrm>
            <a:off x="7400925" y="5921375"/>
            <a:ext cx="428625"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,2</a:t>
            </a:r>
            <a:endParaRPr lang="sv-SE" sz="1200" dirty="0">
              <a:latin typeface="Arial" pitchFamily="34" charset="0"/>
            </a:endParaRPr>
          </a:p>
        </p:txBody>
      </p:sp>
      <p:sp>
        <p:nvSpPr>
          <p:cNvPr id="154" name="Rectangle 153">
            <a:extLst>
              <a:ext uri="{FF2B5EF4-FFF2-40B4-BE49-F238E27FC236}">
                <a16:creationId xmlns:a16="http://schemas.microsoft.com/office/drawing/2014/main" id="{2E9A5BEA-969B-41C6-8954-76B3AC6ED9A5}"/>
              </a:ext>
            </a:extLst>
          </p:cNvPr>
          <p:cNvSpPr/>
          <p:nvPr/>
        </p:nvSpPr>
        <p:spPr bwMode="auto">
          <a:xfrm>
            <a:off x="7402513" y="6188075"/>
            <a:ext cx="427037" cy="25558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lnSpcReduction="10000"/>
          </a:bodyPr>
          <a:lstStyle/>
          <a:p>
            <a:pPr indent="-350838" eaLnBrk="1" hangingPunct="1">
              <a:spcBef>
                <a:spcPts val="0"/>
              </a:spcBef>
              <a:buClr>
                <a:schemeClr val="accent1"/>
              </a:buClr>
              <a:buSzPct val="65000"/>
              <a:buFont typeface="Wingdings" pitchFamily="2" charset="2"/>
              <a:buNone/>
              <a:defRPr/>
            </a:pPr>
            <a:r>
              <a:rPr lang="en-US" dirty="0"/>
              <a:t>7</a:t>
            </a:r>
            <a:r>
              <a:rPr lang="en-US" sz="1200" dirty="0">
                <a:latin typeface="Arial" pitchFamily="34" charset="0"/>
              </a:rPr>
              <a:t>,1</a:t>
            </a:r>
            <a:endParaRPr lang="sv-SE" sz="1200" dirty="0">
              <a:latin typeface="Arial" pitchFamily="34" charset="0"/>
            </a:endParaRPr>
          </a:p>
        </p:txBody>
      </p:sp>
      <p:sp>
        <p:nvSpPr>
          <p:cNvPr id="155" name="Rectangle 154">
            <a:extLst>
              <a:ext uri="{FF2B5EF4-FFF2-40B4-BE49-F238E27FC236}">
                <a16:creationId xmlns:a16="http://schemas.microsoft.com/office/drawing/2014/main" id="{D15AADC1-3434-4971-9AAC-C0B8E37CC370}"/>
              </a:ext>
            </a:extLst>
          </p:cNvPr>
          <p:cNvSpPr/>
          <p:nvPr/>
        </p:nvSpPr>
        <p:spPr bwMode="auto">
          <a:xfrm>
            <a:off x="7993063"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6" name="Rectangle 155">
            <a:extLst>
              <a:ext uri="{FF2B5EF4-FFF2-40B4-BE49-F238E27FC236}">
                <a16:creationId xmlns:a16="http://schemas.microsoft.com/office/drawing/2014/main" id="{47A343E4-306C-4EB2-B83A-A5B90FF36BF6}"/>
              </a:ext>
            </a:extLst>
          </p:cNvPr>
          <p:cNvSpPr/>
          <p:nvPr/>
        </p:nvSpPr>
        <p:spPr bwMode="auto">
          <a:xfrm>
            <a:off x="7996238"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7" name="Rectangle 156">
            <a:extLst>
              <a:ext uri="{FF2B5EF4-FFF2-40B4-BE49-F238E27FC236}">
                <a16:creationId xmlns:a16="http://schemas.microsoft.com/office/drawing/2014/main" id="{470BCB62-AA07-42D7-8A47-15AF69DF8710}"/>
              </a:ext>
            </a:extLst>
          </p:cNvPr>
          <p:cNvSpPr/>
          <p:nvPr/>
        </p:nvSpPr>
        <p:spPr bwMode="auto">
          <a:xfrm>
            <a:off x="7996238"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8" name="Rectangle 157">
            <a:extLst>
              <a:ext uri="{FF2B5EF4-FFF2-40B4-BE49-F238E27FC236}">
                <a16:creationId xmlns:a16="http://schemas.microsoft.com/office/drawing/2014/main" id="{D9EE2AC3-071D-4EC2-837F-CD62ADD3C74D}"/>
              </a:ext>
            </a:extLst>
          </p:cNvPr>
          <p:cNvSpPr/>
          <p:nvPr/>
        </p:nvSpPr>
        <p:spPr bwMode="auto">
          <a:xfrm>
            <a:off x="7996238" y="6192838"/>
            <a:ext cx="109537"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59" name="Rectangle 158">
            <a:extLst>
              <a:ext uri="{FF2B5EF4-FFF2-40B4-BE49-F238E27FC236}">
                <a16:creationId xmlns:a16="http://schemas.microsoft.com/office/drawing/2014/main" id="{A389F259-CCB6-45D4-8762-0049990B9CE4}"/>
              </a:ext>
            </a:extLst>
          </p:cNvPr>
          <p:cNvSpPr/>
          <p:nvPr/>
        </p:nvSpPr>
        <p:spPr bwMode="auto">
          <a:xfrm>
            <a:off x="8115300" y="53927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0" name="Rectangle 159">
            <a:extLst>
              <a:ext uri="{FF2B5EF4-FFF2-40B4-BE49-F238E27FC236}">
                <a16:creationId xmlns:a16="http://schemas.microsoft.com/office/drawing/2014/main" id="{EE1F42EB-3915-4139-AFC4-6CB908D62CF4}"/>
              </a:ext>
            </a:extLst>
          </p:cNvPr>
          <p:cNvSpPr/>
          <p:nvPr/>
        </p:nvSpPr>
        <p:spPr bwMode="auto">
          <a:xfrm>
            <a:off x="8118475" y="56594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1" name="Rectangle 160">
            <a:extLst>
              <a:ext uri="{FF2B5EF4-FFF2-40B4-BE49-F238E27FC236}">
                <a16:creationId xmlns:a16="http://schemas.microsoft.com/office/drawing/2014/main" id="{2A1576A4-8C58-4291-9814-5753009BF5B6}"/>
              </a:ext>
            </a:extLst>
          </p:cNvPr>
          <p:cNvSpPr/>
          <p:nvPr/>
        </p:nvSpPr>
        <p:spPr bwMode="auto">
          <a:xfrm>
            <a:off x="8118475" y="59261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62" name="Rectangle 161">
            <a:extLst>
              <a:ext uri="{FF2B5EF4-FFF2-40B4-BE49-F238E27FC236}">
                <a16:creationId xmlns:a16="http://schemas.microsoft.com/office/drawing/2014/main" id="{CF0F5AAD-7835-4170-AE86-7957C36BA096}"/>
              </a:ext>
            </a:extLst>
          </p:cNvPr>
          <p:cNvSpPr/>
          <p:nvPr/>
        </p:nvSpPr>
        <p:spPr bwMode="auto">
          <a:xfrm>
            <a:off x="8120063" y="6192838"/>
            <a:ext cx="107950" cy="255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0" tIns="0" rIns="0" bIns="0" anchor="ctr" anchorCtr="1">
            <a:normAutofit/>
          </a:bodyPr>
          <a:lstStyle/>
          <a:p>
            <a:pPr indent="-350838" eaLnBrk="1" hangingPunct="1">
              <a:spcBef>
                <a:spcPts val="0"/>
              </a:spcBef>
              <a:buClr>
                <a:schemeClr val="accent1"/>
              </a:buClr>
              <a:buSzPct val="65000"/>
              <a:buFont typeface="Wingdings" pitchFamily="2" charset="2"/>
              <a:buNone/>
              <a:defRPr/>
            </a:pPr>
            <a:endParaRPr lang="sv-SE" sz="1200" dirty="0">
              <a:latin typeface="Arial" pitchFamily="34" charset="0"/>
            </a:endParaRPr>
          </a:p>
        </p:txBody>
      </p:sp>
      <p:sp>
        <p:nvSpPr>
          <p:cNvPr id="101497" name="TextBox 162">
            <a:extLst>
              <a:ext uri="{FF2B5EF4-FFF2-40B4-BE49-F238E27FC236}">
                <a16:creationId xmlns:a16="http://schemas.microsoft.com/office/drawing/2014/main" id="{226E835A-68E5-4535-87AF-AD3E24D2EB38}"/>
              </a:ext>
            </a:extLst>
          </p:cNvPr>
          <p:cNvSpPr txBox="1">
            <a:spLocks noChangeArrowheads="1"/>
          </p:cNvSpPr>
          <p:nvPr/>
        </p:nvSpPr>
        <p:spPr bwMode="auto">
          <a:xfrm>
            <a:off x="6232525" y="6453188"/>
            <a:ext cx="1390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b="1"/>
              <a:t>Proxy after</a:t>
            </a:r>
            <a:endParaRPr lang="sv-SE" altLang="sv-SE" sz="1800" b="1"/>
          </a:p>
        </p:txBody>
      </p:sp>
      <p:sp>
        <p:nvSpPr>
          <p:cNvPr id="101498" name="Title 1">
            <a:extLst>
              <a:ext uri="{FF2B5EF4-FFF2-40B4-BE49-F238E27FC236}">
                <a16:creationId xmlns:a16="http://schemas.microsoft.com/office/drawing/2014/main" id="{C7886D02-200E-459F-B20C-B689E56CA4D7}"/>
              </a:ext>
            </a:extLst>
          </p:cNvPr>
          <p:cNvSpPr>
            <a:spLocks noGrp="1"/>
          </p:cNvSpPr>
          <p:nvPr>
            <p:ph type="title"/>
          </p:nvPr>
        </p:nvSpPr>
        <p:spPr>
          <a:xfrm>
            <a:off x="107950" y="188913"/>
            <a:ext cx="6650038" cy="1139825"/>
          </a:xfrm>
        </p:spPr>
        <p:txBody>
          <a:bodyPr/>
          <a:lstStyle/>
          <a:p>
            <a:pPr algn="ctr"/>
            <a:r>
              <a:rPr lang="en-US" altLang="sv-SE"/>
              <a:t>Example: HAS and proxy</a:t>
            </a:r>
          </a:p>
        </p:txBody>
      </p:sp>
      <p:sp>
        <p:nvSpPr>
          <p:cNvPr id="101499" name="Slide Number Placeholder 7">
            <a:extLst>
              <a:ext uri="{FF2B5EF4-FFF2-40B4-BE49-F238E27FC236}">
                <a16:creationId xmlns:a16="http://schemas.microsoft.com/office/drawing/2014/main" id="{587CDFD0-6E8A-4457-AB74-A983C246635D}"/>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38</a:t>
            </a:fld>
            <a:endParaRPr lang="en-US" altLang="sv-SE" sz="140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39</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0234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599018" y="1074244"/>
            <a:ext cx="7886700" cy="670967"/>
          </a:xfrm>
        </p:spPr>
        <p:txBody>
          <a:bodyPr>
            <a:normAutofit/>
          </a:bodyPr>
          <a:lstStyle/>
          <a:p>
            <a:r>
              <a:rPr lang="en-US" altLang="en-US" sz="3300" dirty="0">
                <a:ea typeface="ＭＳ Ｐゴシック" panose="020B0600070205080204" pitchFamily="34" charset="-128"/>
              </a:rPr>
              <a:t>Multimedia: video</a:t>
            </a:r>
          </a:p>
        </p:txBody>
      </p:sp>
      <p:grpSp>
        <p:nvGrpSpPr>
          <p:cNvPr id="13" name="Group 18">
            <a:extLst>
              <a:ext uri="{FF2B5EF4-FFF2-40B4-BE49-F238E27FC236}">
                <a16:creationId xmlns:a16="http://schemas.microsoft.com/office/drawing/2014/main" id="{98FBBA2F-969E-0D47-BE6F-DB3DDC40CD64}"/>
              </a:ext>
            </a:extLst>
          </p:cNvPr>
          <p:cNvGrpSpPr>
            <a:grpSpLocks/>
          </p:cNvGrpSpPr>
          <p:nvPr/>
        </p:nvGrpSpPr>
        <p:grpSpPr bwMode="auto">
          <a:xfrm>
            <a:off x="5041957" y="1279326"/>
            <a:ext cx="3312319" cy="4322103"/>
            <a:chOff x="4338638" y="295275"/>
            <a:chExt cx="4417210" cy="5762803"/>
          </a:xfrm>
        </p:grpSpPr>
        <p:pic>
          <p:nvPicPr>
            <p:cNvPr id="14" name="Picture 4">
              <a:extLst>
                <a:ext uri="{FF2B5EF4-FFF2-40B4-BE49-F238E27FC236}">
                  <a16:creationId xmlns:a16="http://schemas.microsoft.com/office/drawing/2014/main" id="{D85E706C-FCF7-AC4A-9E47-5DFF51091E6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7975" y="1749425"/>
              <a:ext cx="1642963" cy="186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5">
              <a:extLst>
                <a:ext uri="{FF2B5EF4-FFF2-40B4-BE49-F238E27FC236}">
                  <a16:creationId xmlns:a16="http://schemas.microsoft.com/office/drawing/2014/main" id="{2AFDBD94-0A0F-514F-85AA-B38C47FEB64F}"/>
                </a:ext>
              </a:extLst>
            </p:cNvPr>
            <p:cNvGrpSpPr>
              <a:grpSpLocks/>
            </p:cNvGrpSpPr>
            <p:nvPr/>
          </p:nvGrpSpPr>
          <p:grpSpPr bwMode="auto">
            <a:xfrm>
              <a:off x="5345113" y="295275"/>
              <a:ext cx="3275012" cy="1761124"/>
              <a:chOff x="5345311" y="524250"/>
              <a:chExt cx="3274238" cy="1760989"/>
            </a:xfrm>
          </p:grpSpPr>
          <p:sp>
            <p:nvSpPr>
              <p:cNvPr id="21" name="TextBox 5">
                <a:extLst>
                  <a:ext uri="{FF2B5EF4-FFF2-40B4-BE49-F238E27FC236}">
                    <a16:creationId xmlns:a16="http://schemas.microsoft.com/office/drawing/2014/main" id="{C3AFF6B0-484E-4A4F-A21E-6EFE008958B9}"/>
                  </a:ext>
                </a:extLst>
              </p:cNvPr>
              <p:cNvSpPr txBox="1">
                <a:spLocks noChangeArrowheads="1"/>
              </p:cNvSpPr>
              <p:nvPr/>
            </p:nvSpPr>
            <p:spPr bwMode="auto">
              <a:xfrm>
                <a:off x="5345311" y="1789936"/>
                <a:ext cx="1874762" cy="4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CC0000"/>
                    </a:solidFill>
                    <a:latin typeface="Arial Narrow" panose="020B0604020202020204" pitchFamily="34" charset="0"/>
                    <a:cs typeface="+mn-cs"/>
                  </a:rPr>
                  <a:t>……………………..</a:t>
                </a:r>
              </a:p>
            </p:txBody>
          </p:sp>
          <p:sp>
            <p:nvSpPr>
              <p:cNvPr id="22" name="TextBox 8">
                <a:extLst>
                  <a:ext uri="{FF2B5EF4-FFF2-40B4-BE49-F238E27FC236}">
                    <a16:creationId xmlns:a16="http://schemas.microsoft.com/office/drawing/2014/main" id="{63B989F6-9A2F-064B-A0D7-BF8ECA3B8423}"/>
                  </a:ext>
                </a:extLst>
              </p:cNvPr>
              <p:cNvSpPr txBox="1">
                <a:spLocks noChangeArrowheads="1"/>
              </p:cNvSpPr>
              <p:nvPr/>
            </p:nvSpPr>
            <p:spPr bwMode="auto">
              <a:xfrm>
                <a:off x="5808125" y="524250"/>
                <a:ext cx="2811424" cy="14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050" i="1">
                    <a:solidFill>
                      <a:srgbClr val="CC0000"/>
                    </a:solidFill>
                    <a:cs typeface="Arial" panose="020B0604020202020204" pitchFamily="34" charset="0"/>
                  </a:rPr>
                  <a:t>spatial coding example: </a:t>
                </a:r>
                <a:r>
                  <a:rPr lang="en-US" altLang="en-US" sz="1050">
                    <a:solidFill>
                      <a:prstClr val="black"/>
                    </a:solidFill>
                    <a:cs typeface="Arial" panose="020B0604020202020204" pitchFamily="34" charset="0"/>
                  </a:rPr>
                  <a:t>instead of sending</a:t>
                </a:r>
                <a:r>
                  <a:rPr lang="en-US" altLang="en-US" sz="1050" i="1">
                    <a:solidFill>
                      <a:prstClr val="black"/>
                    </a:solidFill>
                    <a:cs typeface="Arial" panose="020B0604020202020204" pitchFamily="34" charset="0"/>
                  </a:rPr>
                  <a:t> N </a:t>
                </a:r>
                <a:r>
                  <a:rPr lang="en-US" altLang="en-US" sz="1050">
                    <a:solidFill>
                      <a:prstClr val="black"/>
                    </a:solidFill>
                    <a:cs typeface="Arial" panose="020B0604020202020204" pitchFamily="34" charset="0"/>
                  </a:rPr>
                  <a:t>values of same color (all purple), send only two values: color  value (</a:t>
                </a:r>
                <a:r>
                  <a:rPr lang="en-US" altLang="en-US" sz="1050" i="1">
                    <a:solidFill>
                      <a:prstClr val="black"/>
                    </a:solidFill>
                    <a:cs typeface="Arial" panose="020B0604020202020204" pitchFamily="34" charset="0"/>
                  </a:rPr>
                  <a:t>purple)  and number of repeated values (</a:t>
                </a:r>
                <a:r>
                  <a:rPr lang="en-US" altLang="en-US" sz="1050">
                    <a:solidFill>
                      <a:prstClr val="black"/>
                    </a:solidFill>
                    <a:cs typeface="Arial" panose="020B0604020202020204" pitchFamily="34" charset="0"/>
                  </a:rPr>
                  <a:t>N)</a:t>
                </a:r>
              </a:p>
            </p:txBody>
          </p:sp>
          <p:sp>
            <p:nvSpPr>
              <p:cNvPr id="23" name="TextBox 13">
                <a:extLst>
                  <a:ext uri="{FF2B5EF4-FFF2-40B4-BE49-F238E27FC236}">
                    <a16:creationId xmlns:a16="http://schemas.microsoft.com/office/drawing/2014/main" id="{0DD140F0-90AD-754F-A1E7-CA495B44B40A}"/>
                  </a:ext>
                </a:extLst>
              </p:cNvPr>
              <p:cNvSpPr txBox="1">
                <a:spLocks noChangeArrowheads="1"/>
              </p:cNvSpPr>
              <p:nvPr/>
            </p:nvSpPr>
            <p:spPr bwMode="auto">
              <a:xfrm>
                <a:off x="5354770" y="1885160"/>
                <a:ext cx="1874762" cy="40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CC0000"/>
                    </a:solidFill>
                    <a:latin typeface="Arial Narrow" panose="020B0604020202020204" pitchFamily="34" charset="0"/>
                    <a:cs typeface="+mn-cs"/>
                  </a:rPr>
                  <a:t>……………….…….</a:t>
                </a:r>
              </a:p>
            </p:txBody>
          </p:sp>
          <p:cxnSp>
            <p:nvCxnSpPr>
              <p:cNvPr id="24" name="Straight Connector 10">
                <a:extLst>
                  <a:ext uri="{FF2B5EF4-FFF2-40B4-BE49-F238E27FC236}">
                    <a16:creationId xmlns:a16="http://schemas.microsoft.com/office/drawing/2014/main" id="{5678A114-1893-1B47-8BF5-FA9D37D271C9}"/>
                  </a:ext>
                </a:extLst>
              </p:cNvPr>
              <p:cNvCxnSpPr>
                <a:cxnSpLocks noChangeShapeType="1"/>
              </p:cNvCxnSpPr>
              <p:nvPr/>
            </p:nvCxnSpPr>
            <p:spPr bwMode="auto">
              <a:xfrm flipH="1">
                <a:off x="5565603" y="756253"/>
                <a:ext cx="313958" cy="1155782"/>
              </a:xfrm>
              <a:prstGeom prst="line">
                <a:avLst/>
              </a:prstGeom>
              <a:noFill/>
              <a:ln w="952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7">
              <a:extLst>
                <a:ext uri="{FF2B5EF4-FFF2-40B4-BE49-F238E27FC236}">
                  <a16:creationId xmlns:a16="http://schemas.microsoft.com/office/drawing/2014/main" id="{F235BCD2-CAC3-414C-B96D-3CE715DE6714}"/>
                </a:ext>
              </a:extLst>
            </p:cNvPr>
            <p:cNvSpPr txBox="1">
              <a:spLocks noChangeArrowheads="1"/>
            </p:cNvSpPr>
            <p:nvPr/>
          </p:nvSpPr>
          <p:spPr bwMode="auto">
            <a:xfrm>
              <a:off x="5323721" y="3654665"/>
              <a:ext cx="95171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CC0000"/>
                  </a:solidFill>
                  <a:cs typeface="Arial" panose="020B0604020202020204" pitchFamily="34" charset="0"/>
                </a:rPr>
                <a:t>frame</a:t>
              </a:r>
              <a:r>
                <a:rPr lang="en-US" altLang="en-US" sz="1350" i="1">
                  <a:solidFill>
                    <a:srgbClr val="CC0000"/>
                  </a:solidFill>
                  <a:cs typeface="Arial" panose="020B0604020202020204" pitchFamily="34" charset="0"/>
                </a:rPr>
                <a:t> i</a:t>
              </a:r>
            </a:p>
          </p:txBody>
        </p:sp>
        <p:sp>
          <p:nvSpPr>
            <p:cNvPr id="17" name="TextBox 23">
              <a:extLst>
                <a:ext uri="{FF2B5EF4-FFF2-40B4-BE49-F238E27FC236}">
                  <a16:creationId xmlns:a16="http://schemas.microsoft.com/office/drawing/2014/main" id="{478FF525-6EF9-2D42-9776-101975042740}"/>
                </a:ext>
              </a:extLst>
            </p:cNvPr>
            <p:cNvSpPr txBox="1">
              <a:spLocks noChangeArrowheads="1"/>
            </p:cNvSpPr>
            <p:nvPr/>
          </p:nvSpPr>
          <p:spPr bwMode="auto">
            <a:xfrm>
              <a:off x="7051859" y="5611090"/>
              <a:ext cx="1214652"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CC0000"/>
                  </a:solidFill>
                  <a:cs typeface="Arial" panose="020B0604020202020204" pitchFamily="34" charset="0"/>
                </a:rPr>
                <a:t>frame</a:t>
              </a:r>
              <a:r>
                <a:rPr lang="en-US" altLang="en-US" sz="1350" i="1">
                  <a:solidFill>
                    <a:srgbClr val="CC0000"/>
                  </a:solidFill>
                  <a:cs typeface="Arial" panose="020B0604020202020204" pitchFamily="34" charset="0"/>
                </a:rPr>
                <a:t> i+1</a:t>
              </a:r>
            </a:p>
          </p:txBody>
        </p:sp>
        <p:sp>
          <p:nvSpPr>
            <p:cNvPr id="18" name="TextBox 26">
              <a:extLst>
                <a:ext uri="{FF2B5EF4-FFF2-40B4-BE49-F238E27FC236}">
                  <a16:creationId xmlns:a16="http://schemas.microsoft.com/office/drawing/2014/main" id="{168CFF8A-2A4E-1B4B-9CAC-8B43C91BFA24}"/>
                </a:ext>
              </a:extLst>
            </p:cNvPr>
            <p:cNvSpPr txBox="1">
              <a:spLocks noChangeArrowheads="1"/>
            </p:cNvSpPr>
            <p:nvPr/>
          </p:nvSpPr>
          <p:spPr bwMode="auto">
            <a:xfrm>
              <a:off x="4338638" y="4857750"/>
              <a:ext cx="2278062"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050" i="1">
                  <a:solidFill>
                    <a:srgbClr val="CC0000"/>
                  </a:solidFill>
                  <a:cs typeface="Arial" panose="020B0604020202020204" pitchFamily="34" charset="0"/>
                </a:rPr>
                <a:t>temporal coding example: </a:t>
              </a:r>
              <a:r>
                <a:rPr lang="en-US" altLang="en-US" sz="1050">
                  <a:solidFill>
                    <a:prstClr val="black"/>
                  </a:solidFill>
                  <a:cs typeface="Arial" panose="020B0604020202020204" pitchFamily="34" charset="0"/>
                </a:rPr>
                <a:t>instead of sending complete frame at i+1, send only differences from frame i</a:t>
              </a:r>
            </a:p>
          </p:txBody>
        </p:sp>
        <p:cxnSp>
          <p:nvCxnSpPr>
            <p:cNvPr id="19" name="Straight Connector 28">
              <a:extLst>
                <a:ext uri="{FF2B5EF4-FFF2-40B4-BE49-F238E27FC236}">
                  <a16:creationId xmlns:a16="http://schemas.microsoft.com/office/drawing/2014/main" id="{445534AE-2E68-BD45-8A38-E71043EB228A}"/>
                </a:ext>
              </a:extLst>
            </p:cNvPr>
            <p:cNvCxnSpPr>
              <a:cxnSpLocks noChangeShapeType="1"/>
            </p:cNvCxnSpPr>
            <p:nvPr/>
          </p:nvCxnSpPr>
          <p:spPr bwMode="auto">
            <a:xfrm>
              <a:off x="5972518" y="4021445"/>
              <a:ext cx="1013060" cy="1783949"/>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 name="Picture 4">
              <a:extLst>
                <a:ext uri="{FF2B5EF4-FFF2-40B4-BE49-F238E27FC236}">
                  <a16:creationId xmlns:a16="http://schemas.microsoft.com/office/drawing/2014/main" id="{51B74521-834E-524B-AAD9-D92F3C5683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2885" y="3806720"/>
              <a:ext cx="1642963" cy="186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4">
            <a:extLst>
              <a:ext uri="{FF2B5EF4-FFF2-40B4-BE49-F238E27FC236}">
                <a16:creationId xmlns:a16="http://schemas.microsoft.com/office/drawing/2014/main" id="{8C8D6FF8-065E-9B45-9C85-04117FC6D7D9}"/>
              </a:ext>
            </a:extLst>
          </p:cNvPr>
          <p:cNvSpPr txBox="1">
            <a:spLocks noChangeArrowheads="1"/>
          </p:cNvSpPr>
          <p:nvPr/>
        </p:nvSpPr>
        <p:spPr bwMode="auto">
          <a:xfrm>
            <a:off x="775100" y="1951263"/>
            <a:ext cx="3940546" cy="3681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57175" indent="-257175" defTabSz="685800">
              <a:buSzPct val="100000"/>
              <a:buFont typeface="Wingdings" charset="2"/>
              <a:buChar char="§"/>
              <a:defRPr/>
            </a:pPr>
            <a:r>
              <a:rPr lang="en-US" sz="2100" dirty="0">
                <a:solidFill>
                  <a:srgbClr val="CC0000"/>
                </a:solidFill>
                <a:latin typeface="Calibri" panose="020F0502020204030204"/>
                <a:cs typeface="Gill Sans MT"/>
              </a:rPr>
              <a:t>CBR: (constant bit rate): </a:t>
            </a:r>
            <a:r>
              <a:rPr lang="en-US" sz="2100" dirty="0">
                <a:solidFill>
                  <a:srgbClr val="000000"/>
                </a:solidFill>
                <a:latin typeface="Calibri" panose="020F0502020204030204"/>
                <a:cs typeface="Gill Sans MT"/>
              </a:rPr>
              <a:t>video encoding rate fixed</a:t>
            </a:r>
          </a:p>
          <a:p>
            <a:pPr marL="257175" indent="-257175" defTabSz="685800">
              <a:buSzPct val="100000"/>
              <a:buFont typeface="Wingdings" charset="2"/>
              <a:buChar char="§"/>
              <a:defRPr/>
            </a:pPr>
            <a:r>
              <a:rPr lang="en-US" sz="2100" dirty="0">
                <a:solidFill>
                  <a:srgbClr val="CC0000"/>
                </a:solidFill>
                <a:latin typeface="Calibri" panose="020F0502020204030204"/>
                <a:cs typeface="Gill Sans MT"/>
              </a:rPr>
              <a:t>VBR:  (variable bit rate): </a:t>
            </a:r>
            <a:r>
              <a:rPr lang="en-US" sz="2100" dirty="0">
                <a:solidFill>
                  <a:srgbClr val="000000"/>
                </a:solidFill>
                <a:latin typeface="Calibri" panose="020F0502020204030204"/>
                <a:cs typeface="Gill Sans MT"/>
              </a:rPr>
              <a:t>video </a:t>
            </a:r>
            <a:r>
              <a:rPr lang="en-US" sz="2100" dirty="0">
                <a:solidFill>
                  <a:prstClr val="black"/>
                </a:solidFill>
                <a:latin typeface="Calibri" panose="020F0502020204030204"/>
                <a:cs typeface="Gill Sans MT"/>
              </a:rPr>
              <a:t>encoding rate changes as amount of spatial, temporal coding changes </a:t>
            </a:r>
          </a:p>
          <a:p>
            <a:pPr marL="257175" indent="-257175" defTabSz="685800">
              <a:buSzPct val="100000"/>
              <a:buFont typeface="Wingdings" charset="2"/>
              <a:buChar char="§"/>
              <a:defRPr/>
            </a:pPr>
            <a:r>
              <a:rPr lang="en-US" sz="2100" dirty="0">
                <a:solidFill>
                  <a:srgbClr val="CC0000"/>
                </a:solidFill>
                <a:latin typeface="Calibri" panose="020F0502020204030204"/>
                <a:cs typeface="Gill Sans MT"/>
              </a:rPr>
              <a:t>examples:</a:t>
            </a:r>
          </a:p>
          <a:p>
            <a:pPr marL="557213" lvl="1" indent="-214313" defTabSz="685800">
              <a:lnSpc>
                <a:spcPct val="100000"/>
              </a:lnSpc>
              <a:buSzPct val="100000"/>
              <a:buFont typeface="Arial"/>
              <a:buChar char="•"/>
              <a:defRPr/>
            </a:pPr>
            <a:r>
              <a:rPr lang="en-US" sz="2100" dirty="0">
                <a:solidFill>
                  <a:prstClr val="black"/>
                </a:solidFill>
                <a:latin typeface="Calibri" panose="020F0502020204030204"/>
                <a:cs typeface="Gill Sans MT"/>
              </a:rPr>
              <a:t>MPEG 1 (CD-ROM) 1.5 Mbps</a:t>
            </a:r>
          </a:p>
          <a:p>
            <a:pPr marL="557213" lvl="1" indent="-214313" defTabSz="685800">
              <a:lnSpc>
                <a:spcPct val="100000"/>
              </a:lnSpc>
              <a:buSzPct val="100000"/>
              <a:buFont typeface="Arial"/>
              <a:buChar char="•"/>
              <a:defRPr/>
            </a:pPr>
            <a:r>
              <a:rPr lang="en-US" sz="2100" dirty="0">
                <a:solidFill>
                  <a:prstClr val="black"/>
                </a:solidFill>
                <a:latin typeface="Calibri" panose="020F0502020204030204"/>
                <a:cs typeface="Gill Sans MT"/>
              </a:rPr>
              <a:t>MPEG2 (DVD) 3-6 Mbps</a:t>
            </a:r>
          </a:p>
          <a:p>
            <a:pPr marL="557213" lvl="1" indent="-214313" defTabSz="685800">
              <a:lnSpc>
                <a:spcPct val="100000"/>
              </a:lnSpc>
              <a:buSzPct val="100000"/>
              <a:buFont typeface="Arial"/>
              <a:buChar char="•"/>
              <a:defRPr/>
            </a:pPr>
            <a:r>
              <a:rPr lang="en-US" sz="2100" dirty="0">
                <a:solidFill>
                  <a:prstClr val="black"/>
                </a:solidFill>
                <a:latin typeface="Calibri" panose="020F0502020204030204"/>
                <a:cs typeface="Gill Sans MT"/>
              </a:rPr>
              <a:t>MPEG4 (often used in Internet,  64Kbps – 12 Mbps)</a:t>
            </a:r>
          </a:p>
        </p:txBody>
      </p:sp>
      <p:sp>
        <p:nvSpPr>
          <p:cNvPr id="26" name="Slide Number Placeholder 2">
            <a:extLst>
              <a:ext uri="{FF2B5EF4-FFF2-40B4-BE49-F238E27FC236}">
                <a16:creationId xmlns:a16="http://schemas.microsoft.com/office/drawing/2014/main" id="{410CB071-0A91-C647-A7D5-67DAB10B439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4</a:t>
            </a:fld>
            <a:endParaRPr lang="en-US" dirty="0"/>
          </a:p>
        </p:txBody>
      </p:sp>
    </p:spTree>
    <p:extLst>
      <p:ext uri="{BB962C8B-B14F-4D97-AF65-F5344CB8AC3E}">
        <p14:creationId xmlns:p14="http://schemas.microsoft.com/office/powerpoint/2010/main" val="35133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dissolve">
                                      <p:cBhvr>
                                        <p:cTn id="7" dur="500"/>
                                        <p:tgtEl>
                                          <p:spTgt spid="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dissolve">
                                      <p:cBhvr>
                                        <p:cTn id="12" dur="500"/>
                                        <p:tgtEl>
                                          <p:spTgt spid="25">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animEffect transition="in" filter="dissolve">
                                      <p:cBhvr>
                                        <p:cTn id="15" dur="500"/>
                                        <p:tgtEl>
                                          <p:spTgt spid="25">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5">
                                            <p:txEl>
                                              <p:pRg st="4" end="4"/>
                                            </p:txEl>
                                          </p:spTgt>
                                        </p:tgtEl>
                                        <p:attrNameLst>
                                          <p:attrName>style.visibility</p:attrName>
                                        </p:attrNameLst>
                                      </p:cBhvr>
                                      <p:to>
                                        <p:strVal val="visible"/>
                                      </p:to>
                                    </p:set>
                                    <p:animEffect transition="in" filter="dissolve">
                                      <p:cBhvr>
                                        <p:cTn id="18" dur="500"/>
                                        <p:tgtEl>
                                          <p:spTgt spid="25">
                                            <p:txEl>
                                              <p:pRg st="4" end="4"/>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5">
                                            <p:txEl>
                                              <p:pRg st="5" end="5"/>
                                            </p:txEl>
                                          </p:spTgt>
                                        </p:tgtEl>
                                        <p:attrNameLst>
                                          <p:attrName>style.visibility</p:attrName>
                                        </p:attrNameLst>
                                      </p:cBhvr>
                                      <p:to>
                                        <p:strVal val="visible"/>
                                      </p:to>
                                    </p:set>
                                    <p:animEffect transition="in" filter="dissolve">
                                      <p:cBhvr>
                                        <p:cTn id="21"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audio</a:t>
            </a:r>
          </a:p>
        </p:txBody>
      </p:sp>
      <p:sp>
        <p:nvSpPr>
          <p:cNvPr id="9" name="Rectangle 3"/>
          <p:cNvSpPr txBox="1">
            <a:spLocks noChangeArrowheads="1"/>
          </p:cNvSpPr>
          <p:nvPr/>
        </p:nvSpPr>
        <p:spPr bwMode="auto">
          <a:xfrm>
            <a:off x="533400" y="1447800"/>
            <a:ext cx="38100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2575" indent="-282575">
              <a:buSzPct val="100000"/>
              <a:buFont typeface="Wingdings" charset="2"/>
              <a:buChar char="§"/>
              <a:defRPr/>
            </a:pPr>
            <a:r>
              <a:rPr lang="en-US" sz="2400" i="0" dirty="0"/>
              <a:t>analog audio signal sampled at constant rate</a:t>
            </a:r>
          </a:p>
          <a:p>
            <a:pPr lvl="1">
              <a:buFont typeface="Arial"/>
              <a:buChar char="•"/>
              <a:defRPr/>
            </a:pPr>
            <a:r>
              <a:rPr lang="en-US" i="0" dirty="0"/>
              <a:t>telephone: 8,000 samples/sec</a:t>
            </a:r>
          </a:p>
          <a:p>
            <a:pPr lvl="1">
              <a:buFont typeface="Arial"/>
              <a:buChar char="•"/>
              <a:defRPr/>
            </a:pPr>
            <a:r>
              <a:rPr lang="en-US" i="0" dirty="0"/>
              <a:t>CD music: 44,100 samples/sec</a:t>
            </a:r>
          </a:p>
          <a:p>
            <a:pPr marL="234950" indent="-234950">
              <a:buSzPct val="100000"/>
              <a:buFont typeface="Wingdings" charset="2"/>
              <a:buChar char="§"/>
              <a:defRPr/>
            </a:pPr>
            <a:r>
              <a:rPr lang="en-US" sz="2400" i="0" dirty="0"/>
              <a:t>each sample quantized, i.e., rounded</a:t>
            </a:r>
          </a:p>
          <a:p>
            <a:pPr lvl="1">
              <a:buFont typeface="Arial"/>
              <a:buChar char="•"/>
              <a:defRPr/>
            </a:pPr>
            <a:r>
              <a:rPr lang="en-US" i="0" dirty="0"/>
              <a:t>e.g., 2</a:t>
            </a:r>
            <a:r>
              <a:rPr lang="en-US" i="0" baseline="30000" dirty="0"/>
              <a:t>8</a:t>
            </a:r>
            <a:r>
              <a:rPr lang="en-US" i="0" dirty="0"/>
              <a:t>=256 possible quantized values</a:t>
            </a:r>
          </a:p>
          <a:p>
            <a:pPr lvl="1">
              <a:buFont typeface="Arial"/>
              <a:buChar char="•"/>
              <a:defRPr/>
            </a:pPr>
            <a:r>
              <a:rPr lang="en-US" i="0" dirty="0"/>
              <a:t>each quantized value represented by bits, e.g., 8 bits for 256 values</a:t>
            </a:r>
          </a:p>
        </p:txBody>
      </p:sp>
      <p:pic>
        <p:nvPicPr>
          <p:cNvPr id="20485" name="Picture 23"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486" name="Straight Connector 7"/>
          <p:cNvCxnSpPr>
            <a:cxnSpLocks noChangeShapeType="1"/>
          </p:cNvCxnSpPr>
          <p:nvPr/>
        </p:nvCxnSpPr>
        <p:spPr bwMode="auto">
          <a:xfrm>
            <a:off x="5070475" y="2201863"/>
            <a:ext cx="0" cy="2212975"/>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ectangle 10"/>
          <p:cNvSpPr/>
          <p:nvPr/>
        </p:nvSpPr>
        <p:spPr>
          <a:xfrm>
            <a:off x="5068888" y="3343275"/>
            <a:ext cx="155575" cy="1055688"/>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2" name="Rectangle 11"/>
          <p:cNvSpPr/>
          <p:nvPr/>
        </p:nvSpPr>
        <p:spPr>
          <a:xfrm>
            <a:off x="5226050" y="3225800"/>
            <a:ext cx="157163" cy="117475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3" name="Rectangle 12"/>
          <p:cNvSpPr/>
          <p:nvPr/>
        </p:nvSpPr>
        <p:spPr>
          <a:xfrm>
            <a:off x="5383213" y="3063875"/>
            <a:ext cx="155575" cy="13303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4" name="Rectangle 13"/>
          <p:cNvSpPr/>
          <p:nvPr/>
        </p:nvSpPr>
        <p:spPr>
          <a:xfrm>
            <a:off x="5540375" y="2928938"/>
            <a:ext cx="155575" cy="146685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5" name="Rectangle 14"/>
          <p:cNvSpPr/>
          <p:nvPr/>
        </p:nvSpPr>
        <p:spPr>
          <a:xfrm>
            <a:off x="5700713" y="2913063"/>
            <a:ext cx="155575" cy="149225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6" name="Rectangle 15"/>
          <p:cNvSpPr/>
          <p:nvPr/>
        </p:nvSpPr>
        <p:spPr>
          <a:xfrm>
            <a:off x="5857875" y="3063875"/>
            <a:ext cx="155575" cy="13430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7" name="Rectangle 16"/>
          <p:cNvSpPr/>
          <p:nvPr/>
        </p:nvSpPr>
        <p:spPr>
          <a:xfrm>
            <a:off x="6013450" y="3198813"/>
            <a:ext cx="157163" cy="12033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8" name="Rectangle 17"/>
          <p:cNvSpPr/>
          <p:nvPr/>
        </p:nvSpPr>
        <p:spPr>
          <a:xfrm>
            <a:off x="6172200" y="3268663"/>
            <a:ext cx="155575" cy="1135062"/>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9" name="Rectangle 18"/>
          <p:cNvSpPr/>
          <p:nvPr/>
        </p:nvSpPr>
        <p:spPr>
          <a:xfrm>
            <a:off x="6329363" y="3284538"/>
            <a:ext cx="155575" cy="1109662"/>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0" name="Rectangle 19"/>
          <p:cNvSpPr/>
          <p:nvPr/>
        </p:nvSpPr>
        <p:spPr>
          <a:xfrm>
            <a:off x="6488113" y="3165475"/>
            <a:ext cx="155575" cy="123031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1" name="Rectangle 20"/>
          <p:cNvSpPr/>
          <p:nvPr/>
        </p:nvSpPr>
        <p:spPr>
          <a:xfrm>
            <a:off x="6643688" y="2944813"/>
            <a:ext cx="155575" cy="145097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2" name="Rectangle 21"/>
          <p:cNvSpPr/>
          <p:nvPr/>
        </p:nvSpPr>
        <p:spPr>
          <a:xfrm>
            <a:off x="6800850" y="2681288"/>
            <a:ext cx="155575" cy="171132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3" name="Rectangle 22"/>
          <p:cNvSpPr/>
          <p:nvPr/>
        </p:nvSpPr>
        <p:spPr>
          <a:xfrm>
            <a:off x="6961188" y="2794000"/>
            <a:ext cx="155575" cy="1601788"/>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4" name="Rectangle 23"/>
          <p:cNvSpPr/>
          <p:nvPr/>
        </p:nvSpPr>
        <p:spPr>
          <a:xfrm>
            <a:off x="7118350" y="3063875"/>
            <a:ext cx="155575" cy="133350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5" name="Rectangle 24"/>
          <p:cNvSpPr/>
          <p:nvPr/>
        </p:nvSpPr>
        <p:spPr>
          <a:xfrm>
            <a:off x="7273925" y="3327400"/>
            <a:ext cx="157163" cy="106521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6" name="Rectangle 25"/>
          <p:cNvSpPr/>
          <p:nvPr/>
        </p:nvSpPr>
        <p:spPr>
          <a:xfrm>
            <a:off x="7432675" y="3467100"/>
            <a:ext cx="155575" cy="92710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cxnSp>
        <p:nvCxnSpPr>
          <p:cNvPr id="20503" name="Straight Connector 26"/>
          <p:cNvCxnSpPr>
            <a:cxnSpLocks noChangeShapeType="1"/>
          </p:cNvCxnSpPr>
          <p:nvPr/>
        </p:nvCxnSpPr>
        <p:spPr bwMode="auto">
          <a:xfrm>
            <a:off x="5070475" y="4400550"/>
            <a:ext cx="3281363"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504" name="TextBox 27"/>
          <p:cNvSpPr txBox="1">
            <a:spLocks noChangeArrowheads="1"/>
          </p:cNvSpPr>
          <p:nvPr/>
        </p:nvSpPr>
        <p:spPr bwMode="auto">
          <a:xfrm>
            <a:off x="7893050" y="4398963"/>
            <a:ext cx="476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time</a:t>
            </a:r>
          </a:p>
        </p:txBody>
      </p:sp>
      <p:sp>
        <p:nvSpPr>
          <p:cNvPr id="20505" name="TextBox 28"/>
          <p:cNvSpPr txBox="1">
            <a:spLocks noChangeArrowheads="1"/>
          </p:cNvSpPr>
          <p:nvPr/>
        </p:nvSpPr>
        <p:spPr bwMode="auto">
          <a:xfrm rot="-5400000">
            <a:off x="4008438" y="3198812"/>
            <a:ext cx="1716088"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audio signal amplitude</a:t>
            </a:r>
          </a:p>
        </p:txBody>
      </p:sp>
      <p:sp>
        <p:nvSpPr>
          <p:cNvPr id="20506" name="TextBox 29"/>
          <p:cNvSpPr txBox="1">
            <a:spLocks noChangeArrowheads="1"/>
          </p:cNvSpPr>
          <p:nvPr/>
        </p:nvSpPr>
        <p:spPr bwMode="auto">
          <a:xfrm>
            <a:off x="7761288" y="2909888"/>
            <a:ext cx="6461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00FF"/>
                </a:solidFill>
                <a:latin typeface="Arial" charset="0"/>
                <a:cs typeface="Arial" charset="0"/>
              </a:rPr>
              <a:t>analog</a:t>
            </a:r>
          </a:p>
          <a:p>
            <a:r>
              <a:rPr lang="en-US" sz="1200" i="0" dirty="0">
                <a:solidFill>
                  <a:srgbClr val="0000FF"/>
                </a:solidFill>
                <a:latin typeface="Arial" charset="0"/>
                <a:cs typeface="Arial" charset="0"/>
              </a:rPr>
              <a:t>signal</a:t>
            </a:r>
          </a:p>
        </p:txBody>
      </p:sp>
      <p:sp>
        <p:nvSpPr>
          <p:cNvPr id="20507" name="Freeform 30"/>
          <p:cNvSpPr>
            <a:spLocks/>
          </p:cNvSpPr>
          <p:nvPr/>
        </p:nvSpPr>
        <p:spPr bwMode="auto">
          <a:xfrm>
            <a:off x="5072063" y="2589213"/>
            <a:ext cx="3228975" cy="1174750"/>
          </a:xfrm>
          <a:custGeom>
            <a:avLst/>
            <a:gdLst>
              <a:gd name="T0" fmla="*/ 0 w 3230339"/>
              <a:gd name="T1" fmla="*/ 745990 h 1173968"/>
              <a:gd name="T2" fmla="*/ 635024 w 3230339"/>
              <a:gd name="T3" fmla="*/ 248983 h 1173968"/>
              <a:gd name="T4" fmla="*/ 1283852 w 3230339"/>
              <a:gd name="T5" fmla="*/ 676961 h 1173968"/>
              <a:gd name="T6" fmla="*/ 1877462 w 3230339"/>
              <a:gd name="T7" fmla="*/ 480 h 1173968"/>
              <a:gd name="T8" fmla="*/ 2415852 w 3230339"/>
              <a:gd name="T9" fmla="*/ 801213 h 1173968"/>
              <a:gd name="T10" fmla="*/ 3230339 w 3230339"/>
              <a:gd name="T11" fmla="*/ 1173968 h 11739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0339" h="1173968">
                <a:moveTo>
                  <a:pt x="0" y="745990"/>
                </a:moveTo>
                <a:cubicBezTo>
                  <a:pt x="39114" y="794310"/>
                  <a:pt x="421049" y="260488"/>
                  <a:pt x="635024" y="248983"/>
                </a:cubicBezTo>
                <a:cubicBezTo>
                  <a:pt x="848999" y="237478"/>
                  <a:pt x="1076779" y="718378"/>
                  <a:pt x="1283852" y="676961"/>
                </a:cubicBezTo>
                <a:cubicBezTo>
                  <a:pt x="1490925" y="635544"/>
                  <a:pt x="1688795" y="-20229"/>
                  <a:pt x="1877462" y="480"/>
                </a:cubicBezTo>
                <a:cubicBezTo>
                  <a:pt x="2066129" y="21189"/>
                  <a:pt x="2190373" y="605632"/>
                  <a:pt x="2415852" y="801213"/>
                </a:cubicBezTo>
                <a:cubicBezTo>
                  <a:pt x="2641331" y="996794"/>
                  <a:pt x="2948489" y="1077328"/>
                  <a:pt x="3230339" y="1173968"/>
                </a:cubicBezTo>
              </a:path>
            </a:pathLst>
          </a:custGeom>
          <a:noFill/>
          <a:ln w="222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20508" name="Straight Connector 31"/>
          <p:cNvCxnSpPr>
            <a:cxnSpLocks noChangeShapeType="1"/>
          </p:cNvCxnSpPr>
          <p:nvPr/>
        </p:nvCxnSpPr>
        <p:spPr bwMode="auto">
          <a:xfrm flipH="1">
            <a:off x="7948613" y="3297238"/>
            <a:ext cx="176212" cy="295275"/>
          </a:xfrm>
          <a:prstGeom prst="line">
            <a:avLst/>
          </a:prstGeom>
          <a:noFill/>
          <a:ln w="9525">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3" name="Group 32"/>
          <p:cNvGrpSpPr>
            <a:grpSpLocks/>
          </p:cNvGrpSpPr>
          <p:nvPr/>
        </p:nvGrpSpPr>
        <p:grpSpPr bwMode="auto">
          <a:xfrm>
            <a:off x="6950075" y="2070100"/>
            <a:ext cx="1644650" cy="723900"/>
            <a:chOff x="7074194" y="1793646"/>
            <a:chExt cx="1645251" cy="724141"/>
          </a:xfrm>
        </p:grpSpPr>
        <p:cxnSp>
          <p:nvCxnSpPr>
            <p:cNvPr id="20518" name="Straight Connector 33"/>
            <p:cNvCxnSpPr>
              <a:cxnSpLocks noChangeShapeType="1"/>
            </p:cNvCxnSpPr>
            <p:nvPr/>
          </p:nvCxnSpPr>
          <p:spPr bwMode="auto">
            <a:xfrm>
              <a:off x="7074194" y="2510361"/>
              <a:ext cx="185676" cy="7426"/>
            </a:xfrm>
            <a:prstGeom prst="line">
              <a:avLst/>
            </a:prstGeom>
            <a:noFill/>
            <a:ln w="38100">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519" name="TextBox 34"/>
            <p:cNvSpPr txBox="1">
              <a:spLocks noChangeArrowheads="1"/>
            </p:cNvSpPr>
            <p:nvPr/>
          </p:nvSpPr>
          <p:spPr bwMode="auto">
            <a:xfrm>
              <a:off x="7550903" y="1793646"/>
              <a:ext cx="116854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800000"/>
                  </a:solidFill>
                  <a:latin typeface="Arial" charset="0"/>
                  <a:cs typeface="Arial" charset="0"/>
                </a:rPr>
                <a:t>quantized value of</a:t>
              </a:r>
            </a:p>
            <a:p>
              <a:r>
                <a:rPr lang="en-US" sz="1200" i="0" dirty="0">
                  <a:solidFill>
                    <a:srgbClr val="800000"/>
                  </a:solidFill>
                  <a:latin typeface="Arial" charset="0"/>
                  <a:cs typeface="Arial" charset="0"/>
                </a:rPr>
                <a:t>analog value</a:t>
              </a:r>
            </a:p>
          </p:txBody>
        </p:sp>
        <p:cxnSp>
          <p:nvCxnSpPr>
            <p:cNvPr id="20520" name="Straight Connector 35"/>
            <p:cNvCxnSpPr>
              <a:cxnSpLocks noChangeShapeType="1"/>
            </p:cNvCxnSpPr>
            <p:nvPr/>
          </p:nvCxnSpPr>
          <p:spPr bwMode="auto">
            <a:xfrm flipH="1">
              <a:off x="7189314" y="1942186"/>
              <a:ext cx="427051" cy="542179"/>
            </a:xfrm>
            <a:prstGeom prst="line">
              <a:avLst/>
            </a:prstGeom>
            <a:no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7" name="Group 36"/>
          <p:cNvGrpSpPr>
            <a:grpSpLocks/>
          </p:cNvGrpSpPr>
          <p:nvPr/>
        </p:nvGrpSpPr>
        <p:grpSpPr bwMode="auto">
          <a:xfrm>
            <a:off x="5549900" y="2008188"/>
            <a:ext cx="1443038" cy="785812"/>
            <a:chOff x="5673505" y="1732173"/>
            <a:chExt cx="1442931" cy="785213"/>
          </a:xfrm>
        </p:grpSpPr>
        <p:sp>
          <p:nvSpPr>
            <p:cNvPr id="20515" name="TextBox 37"/>
            <p:cNvSpPr txBox="1">
              <a:spLocks noChangeArrowheads="1"/>
            </p:cNvSpPr>
            <p:nvPr/>
          </p:nvSpPr>
          <p:spPr bwMode="auto">
            <a:xfrm>
              <a:off x="5673505" y="1732173"/>
              <a:ext cx="11051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r"/>
              <a:r>
                <a:rPr lang="en-US" sz="1200" i="0" dirty="0">
                  <a:solidFill>
                    <a:srgbClr val="FF0000"/>
                  </a:solidFill>
                  <a:latin typeface="Arial" charset="0"/>
                  <a:cs typeface="Arial" charset="0"/>
                </a:rPr>
                <a:t>quantization error</a:t>
              </a:r>
            </a:p>
          </p:txBody>
        </p:sp>
        <p:cxnSp>
          <p:nvCxnSpPr>
            <p:cNvPr id="20516" name="Straight Connector 38"/>
            <p:cNvCxnSpPr>
              <a:cxnSpLocks noChangeShapeType="1"/>
            </p:cNvCxnSpPr>
            <p:nvPr/>
          </p:nvCxnSpPr>
          <p:spPr bwMode="auto">
            <a:xfrm>
              <a:off x="7112679" y="2314493"/>
              <a:ext cx="3757" cy="202893"/>
            </a:xfrm>
            <a:prstGeom prst="line">
              <a:avLst/>
            </a:prstGeom>
            <a:noFill/>
            <a:ln w="12700">
              <a:solidFill>
                <a:srgbClr val="FF0000"/>
              </a:solidFill>
              <a:round/>
              <a:headEnd type="none" w="sm" len="med"/>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517" name="Straight Connector 39"/>
            <p:cNvCxnSpPr>
              <a:cxnSpLocks noChangeShapeType="1"/>
              <a:stCxn id="20515" idx="3"/>
            </p:cNvCxnSpPr>
            <p:nvPr/>
          </p:nvCxnSpPr>
          <p:spPr bwMode="auto">
            <a:xfrm>
              <a:off x="6778619" y="1963006"/>
              <a:ext cx="292728" cy="392816"/>
            </a:xfrm>
            <a:prstGeom prst="line">
              <a:avLst/>
            </a:prstGeom>
            <a:no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1" name="Group 40"/>
          <p:cNvGrpSpPr>
            <a:grpSpLocks/>
          </p:cNvGrpSpPr>
          <p:nvPr/>
        </p:nvGrpSpPr>
        <p:grpSpPr bwMode="auto">
          <a:xfrm>
            <a:off x="5056188" y="4114800"/>
            <a:ext cx="2582862" cy="1135063"/>
            <a:chOff x="5180292" y="3838340"/>
            <a:chExt cx="2583010" cy="1135938"/>
          </a:xfrm>
        </p:grpSpPr>
        <p:cxnSp>
          <p:nvCxnSpPr>
            <p:cNvPr id="20512" name="Straight Arrow Connector 41"/>
            <p:cNvCxnSpPr>
              <a:cxnSpLocks noChangeShapeType="1"/>
            </p:cNvCxnSpPr>
            <p:nvPr/>
          </p:nvCxnSpPr>
          <p:spPr bwMode="auto">
            <a:xfrm flipV="1">
              <a:off x="5180292" y="3838340"/>
              <a:ext cx="2583010" cy="14269"/>
            </a:xfrm>
            <a:prstGeom prst="straightConnector1">
              <a:avLst/>
            </a:prstGeom>
            <a:noFill/>
            <a:ln w="9525">
              <a:solidFill>
                <a:srgbClr val="008000"/>
              </a:solidFill>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513" name="TextBox 42"/>
            <p:cNvSpPr txBox="1">
              <a:spLocks noChangeArrowheads="1"/>
            </p:cNvSpPr>
            <p:nvPr/>
          </p:nvSpPr>
          <p:spPr bwMode="auto">
            <a:xfrm>
              <a:off x="5639878" y="4512613"/>
              <a:ext cx="17095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6633"/>
                  </a:solidFill>
                  <a:latin typeface="Arial" charset="0"/>
                  <a:cs typeface="Arial" charset="0"/>
                </a:rPr>
                <a:t>sampling rate</a:t>
              </a:r>
            </a:p>
            <a:p>
              <a:r>
                <a:rPr lang="en-US" sz="1200" i="0" dirty="0">
                  <a:solidFill>
                    <a:srgbClr val="006633"/>
                  </a:solidFill>
                  <a:latin typeface="Arial" charset="0"/>
                  <a:cs typeface="Arial" charset="0"/>
                </a:rPr>
                <a:t>(</a:t>
              </a:r>
              <a:r>
                <a:rPr lang="en-US" sz="1200" dirty="0">
                  <a:solidFill>
                    <a:srgbClr val="006633"/>
                  </a:solidFill>
                  <a:latin typeface="Arial" charset="0"/>
                  <a:cs typeface="Arial" charset="0"/>
                </a:rPr>
                <a:t>N </a:t>
              </a:r>
              <a:r>
                <a:rPr lang="en-US" sz="1200" i="0" dirty="0">
                  <a:solidFill>
                    <a:srgbClr val="006633"/>
                  </a:solidFill>
                  <a:latin typeface="Arial" charset="0"/>
                  <a:cs typeface="Arial" charset="0"/>
                </a:rPr>
                <a:t>sample/sec)</a:t>
              </a:r>
            </a:p>
          </p:txBody>
        </p:sp>
        <p:cxnSp>
          <p:nvCxnSpPr>
            <p:cNvPr id="20514" name="Straight Connector 43"/>
            <p:cNvCxnSpPr>
              <a:cxnSpLocks noChangeShapeType="1"/>
            </p:cNvCxnSpPr>
            <p:nvPr/>
          </p:nvCxnSpPr>
          <p:spPr bwMode="auto">
            <a:xfrm flipV="1">
              <a:off x="6650182" y="3881146"/>
              <a:ext cx="214061" cy="713447"/>
            </a:xfrm>
            <a:prstGeom prst="line">
              <a:avLst/>
            </a:prstGeom>
            <a:noFill/>
            <a:ln w="9525">
              <a:solidFill>
                <a:srgbClr val="0066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42"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40</a:t>
            </a:fld>
            <a:endParaRPr lang="en-US" sz="1200" dirty="0">
              <a:latin typeface="Tahoma" charset="0"/>
            </a:endParaRPr>
          </a:p>
        </p:txBody>
      </p:sp>
      <p:sp>
        <p:nvSpPr>
          <p:cNvPr id="43"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6460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audio</a:t>
            </a:r>
          </a:p>
        </p:txBody>
      </p:sp>
      <p:sp>
        <p:nvSpPr>
          <p:cNvPr id="10" name="Rectangle 4"/>
          <p:cNvSpPr txBox="1">
            <a:spLocks noChangeArrowheads="1"/>
          </p:cNvSpPr>
          <p:nvPr/>
        </p:nvSpPr>
        <p:spPr bwMode="auto">
          <a:xfrm>
            <a:off x="561975" y="1433513"/>
            <a:ext cx="4149725"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2575" indent="-282575">
              <a:buSzPct val="100000"/>
              <a:buFont typeface="Wingdings" charset="2"/>
              <a:buChar char="§"/>
              <a:defRPr/>
            </a:pPr>
            <a:r>
              <a:rPr lang="en-US" sz="2400" i="0" dirty="0"/>
              <a:t>example: 8,000 samples/sec, 256 quantized values:  64,000 bps</a:t>
            </a:r>
          </a:p>
          <a:p>
            <a:pPr marL="282575" indent="-282575">
              <a:buSzPct val="100000"/>
              <a:buFont typeface="Wingdings" charset="2"/>
              <a:buChar char="§"/>
              <a:defRPr/>
            </a:pPr>
            <a:r>
              <a:rPr lang="en-US" sz="2400" i="0" dirty="0"/>
              <a:t>receiver converts bits back to analog signal:</a:t>
            </a:r>
          </a:p>
          <a:p>
            <a:pPr marL="682625" lvl="1" indent="-225425">
              <a:buFont typeface="Arial"/>
              <a:buChar char="•"/>
              <a:defRPr/>
            </a:pPr>
            <a:r>
              <a:rPr lang="en-US" i="0" dirty="0"/>
              <a:t>some quality reduction</a:t>
            </a:r>
          </a:p>
          <a:p>
            <a:pPr>
              <a:buFont typeface="Wingdings" charset="0"/>
              <a:buNone/>
              <a:defRPr/>
            </a:pPr>
            <a:endParaRPr lang="en-US" sz="2400" u="sng" dirty="0">
              <a:solidFill>
                <a:srgbClr val="FF0000"/>
              </a:solidFill>
            </a:endParaRPr>
          </a:p>
          <a:p>
            <a:pPr>
              <a:buFont typeface="Wingdings" charset="0"/>
              <a:buNone/>
              <a:defRPr/>
            </a:pPr>
            <a:r>
              <a:rPr lang="en-US" i="0" u="sng" dirty="0">
                <a:solidFill>
                  <a:srgbClr val="CC0000"/>
                </a:solidFill>
              </a:rPr>
              <a:t>example rates</a:t>
            </a:r>
            <a:endParaRPr lang="en-US" i="0" dirty="0">
              <a:solidFill>
                <a:srgbClr val="CC0000"/>
              </a:solidFill>
            </a:endParaRPr>
          </a:p>
          <a:p>
            <a:pPr>
              <a:buSzPct val="100000"/>
              <a:buFont typeface="Wingdings" charset="2"/>
              <a:buChar char="§"/>
              <a:defRPr/>
            </a:pPr>
            <a:r>
              <a:rPr lang="en-US" sz="2400" i="0" dirty="0"/>
              <a:t>CD: 1.411 Mbps</a:t>
            </a:r>
          </a:p>
          <a:p>
            <a:pPr>
              <a:buSzPct val="100000"/>
              <a:buFont typeface="Wingdings" charset="2"/>
              <a:buChar char="§"/>
              <a:defRPr/>
            </a:pPr>
            <a:r>
              <a:rPr lang="en-US" sz="2400" i="0" dirty="0"/>
              <a:t>MP3: 96, 128, 160 kbps</a:t>
            </a:r>
          </a:p>
          <a:p>
            <a:pPr>
              <a:buSzPct val="100000"/>
              <a:buFont typeface="Wingdings" charset="2"/>
              <a:buChar char="§"/>
              <a:defRPr/>
            </a:pPr>
            <a:r>
              <a:rPr lang="en-US" sz="2400" i="0" dirty="0"/>
              <a:t>Internet telephony: 5.3 kbps and up</a:t>
            </a:r>
          </a:p>
        </p:txBody>
      </p:sp>
      <p:pic>
        <p:nvPicPr>
          <p:cNvPr id="22533" name="Picture 23"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534" name="Group 1"/>
          <p:cNvGrpSpPr>
            <a:grpSpLocks/>
          </p:cNvGrpSpPr>
          <p:nvPr/>
        </p:nvGrpSpPr>
        <p:grpSpPr bwMode="auto">
          <a:xfrm>
            <a:off x="4727575" y="2008188"/>
            <a:ext cx="3867150" cy="3241675"/>
            <a:chOff x="4728279" y="2008293"/>
            <a:chExt cx="3866921" cy="3242105"/>
          </a:xfrm>
        </p:grpSpPr>
        <p:cxnSp>
          <p:nvCxnSpPr>
            <p:cNvPr id="22535" name="Straight Connector 7"/>
            <p:cNvCxnSpPr>
              <a:cxnSpLocks noChangeShapeType="1"/>
            </p:cNvCxnSpPr>
            <p:nvPr/>
          </p:nvCxnSpPr>
          <p:spPr bwMode="auto">
            <a:xfrm>
              <a:off x="5070318" y="2202424"/>
              <a:ext cx="0" cy="2211683"/>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Rectangle 10"/>
            <p:cNvSpPr/>
            <p:nvPr/>
          </p:nvSpPr>
          <p:spPr>
            <a:xfrm>
              <a:off x="5067984" y="3343557"/>
              <a:ext cx="157154" cy="105424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2" name="Rectangle 11"/>
            <p:cNvSpPr/>
            <p:nvPr/>
          </p:nvSpPr>
          <p:spPr>
            <a:xfrm>
              <a:off x="5226724" y="3224479"/>
              <a:ext cx="155566" cy="1174906"/>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3" name="Rectangle 12"/>
            <p:cNvSpPr/>
            <p:nvPr/>
          </p:nvSpPr>
          <p:spPr>
            <a:xfrm>
              <a:off x="5382290" y="3064120"/>
              <a:ext cx="155566" cy="1330501"/>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4" name="Rectangle 13"/>
            <p:cNvSpPr/>
            <p:nvPr/>
          </p:nvSpPr>
          <p:spPr>
            <a:xfrm>
              <a:off x="5539444" y="2929165"/>
              <a:ext cx="157153" cy="1467045"/>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5" name="Rectangle 14"/>
            <p:cNvSpPr/>
            <p:nvPr/>
          </p:nvSpPr>
          <p:spPr>
            <a:xfrm>
              <a:off x="5699771" y="2913288"/>
              <a:ext cx="155566" cy="1492448"/>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6" name="Rectangle 15"/>
            <p:cNvSpPr/>
            <p:nvPr/>
          </p:nvSpPr>
          <p:spPr>
            <a:xfrm>
              <a:off x="5856925" y="3064120"/>
              <a:ext cx="157153" cy="134320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7" name="Rectangle 16"/>
            <p:cNvSpPr/>
            <p:nvPr/>
          </p:nvSpPr>
          <p:spPr>
            <a:xfrm>
              <a:off x="6014078" y="3197488"/>
              <a:ext cx="155566" cy="120507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8" name="Rectangle 17"/>
            <p:cNvSpPr/>
            <p:nvPr/>
          </p:nvSpPr>
          <p:spPr>
            <a:xfrm>
              <a:off x="6171232" y="3268935"/>
              <a:ext cx="157153" cy="113521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19" name="Rectangle 18"/>
            <p:cNvSpPr/>
            <p:nvPr/>
          </p:nvSpPr>
          <p:spPr>
            <a:xfrm>
              <a:off x="6329972" y="3284812"/>
              <a:ext cx="155566" cy="1109809"/>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0" name="Rectangle 19"/>
            <p:cNvSpPr/>
            <p:nvPr/>
          </p:nvSpPr>
          <p:spPr>
            <a:xfrm>
              <a:off x="6487125" y="3165734"/>
              <a:ext cx="155566" cy="1230476"/>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1" name="Rectangle 20"/>
            <p:cNvSpPr/>
            <p:nvPr/>
          </p:nvSpPr>
          <p:spPr>
            <a:xfrm>
              <a:off x="6642691" y="2945042"/>
              <a:ext cx="157154" cy="1451167"/>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2" name="Rectangle 21"/>
            <p:cNvSpPr/>
            <p:nvPr/>
          </p:nvSpPr>
          <p:spPr>
            <a:xfrm>
              <a:off x="6801431" y="2681482"/>
              <a:ext cx="155566" cy="1711552"/>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3" name="Rectangle 22"/>
            <p:cNvSpPr/>
            <p:nvPr/>
          </p:nvSpPr>
          <p:spPr>
            <a:xfrm>
              <a:off x="6960172" y="2794209"/>
              <a:ext cx="157154" cy="1602000"/>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4" name="Rectangle 23"/>
            <p:cNvSpPr/>
            <p:nvPr/>
          </p:nvSpPr>
          <p:spPr>
            <a:xfrm>
              <a:off x="7118912" y="3064120"/>
              <a:ext cx="155566" cy="1333677"/>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5" name="Rectangle 24"/>
            <p:cNvSpPr/>
            <p:nvPr/>
          </p:nvSpPr>
          <p:spPr>
            <a:xfrm>
              <a:off x="7274478" y="3327680"/>
              <a:ext cx="155566" cy="1065354"/>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sp>
          <p:nvSpPr>
            <p:cNvPr id="26" name="Rectangle 25"/>
            <p:cNvSpPr/>
            <p:nvPr/>
          </p:nvSpPr>
          <p:spPr>
            <a:xfrm>
              <a:off x="7433219" y="3467399"/>
              <a:ext cx="155566" cy="927223"/>
            </a:xfrm>
            <a:prstGeom prst="rect">
              <a:avLst/>
            </a:prstGeom>
            <a:ln w="9525">
              <a:solidFill>
                <a:schemeClr val="bg1">
                  <a:lumMod val="50000"/>
                </a:schemeClr>
              </a:solidFill>
            </a:ln>
          </p:spPr>
          <p:txBody>
            <a:bodyPr wrap="none"/>
            <a:lstStyle/>
            <a:p>
              <a:pPr>
                <a:defRPr/>
              </a:pPr>
              <a:endParaRPr lang="en-US" dirty="0">
                <a:latin typeface="Comic Sans MS" pitchFamily="66" charset="0"/>
              </a:endParaRPr>
            </a:p>
          </p:txBody>
        </p:sp>
        <p:cxnSp>
          <p:nvCxnSpPr>
            <p:cNvPr id="22552" name="Straight Connector 26"/>
            <p:cNvCxnSpPr>
              <a:cxnSpLocks noChangeShapeType="1"/>
            </p:cNvCxnSpPr>
            <p:nvPr/>
          </p:nvCxnSpPr>
          <p:spPr bwMode="auto">
            <a:xfrm>
              <a:off x="5070318" y="4399838"/>
              <a:ext cx="3282278" cy="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553" name="TextBox 27"/>
            <p:cNvSpPr txBox="1">
              <a:spLocks noChangeArrowheads="1"/>
            </p:cNvSpPr>
            <p:nvPr/>
          </p:nvSpPr>
          <p:spPr bwMode="auto">
            <a:xfrm>
              <a:off x="7893739" y="4398320"/>
              <a:ext cx="47538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time</a:t>
              </a:r>
            </a:p>
          </p:txBody>
        </p:sp>
        <p:sp>
          <p:nvSpPr>
            <p:cNvPr id="22554" name="TextBox 28"/>
            <p:cNvSpPr txBox="1">
              <a:spLocks noChangeArrowheads="1"/>
            </p:cNvSpPr>
            <p:nvPr/>
          </p:nvSpPr>
          <p:spPr bwMode="auto">
            <a:xfrm rot="-5400000">
              <a:off x="4008761" y="3199973"/>
              <a:ext cx="171603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latin typeface="Arial" charset="0"/>
                  <a:cs typeface="Arial" charset="0"/>
                </a:rPr>
                <a:t>audio signal amplitude</a:t>
              </a:r>
            </a:p>
          </p:txBody>
        </p:sp>
        <p:sp>
          <p:nvSpPr>
            <p:cNvPr id="22555" name="TextBox 29"/>
            <p:cNvSpPr txBox="1">
              <a:spLocks noChangeArrowheads="1"/>
            </p:cNvSpPr>
            <p:nvPr/>
          </p:nvSpPr>
          <p:spPr bwMode="auto">
            <a:xfrm>
              <a:off x="7760723" y="2909794"/>
              <a:ext cx="6467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00FF"/>
                  </a:solidFill>
                  <a:latin typeface="Arial" charset="0"/>
                  <a:cs typeface="Arial" charset="0"/>
                </a:rPr>
                <a:t>analog</a:t>
              </a:r>
            </a:p>
            <a:p>
              <a:r>
                <a:rPr lang="en-US" sz="1200" i="0" dirty="0">
                  <a:solidFill>
                    <a:srgbClr val="0000FF"/>
                  </a:solidFill>
                  <a:latin typeface="Arial" charset="0"/>
                  <a:cs typeface="Arial" charset="0"/>
                </a:rPr>
                <a:t>signal</a:t>
              </a:r>
            </a:p>
          </p:txBody>
        </p:sp>
        <p:sp>
          <p:nvSpPr>
            <p:cNvPr id="22556" name="Freeform 30"/>
            <p:cNvSpPr>
              <a:spLocks/>
            </p:cNvSpPr>
            <p:nvPr/>
          </p:nvSpPr>
          <p:spPr bwMode="auto">
            <a:xfrm>
              <a:off x="5071366" y="2589612"/>
              <a:ext cx="3230339" cy="1173968"/>
            </a:xfrm>
            <a:custGeom>
              <a:avLst/>
              <a:gdLst>
                <a:gd name="T0" fmla="*/ 0 w 3230339"/>
                <a:gd name="T1" fmla="*/ 745990 h 1173968"/>
                <a:gd name="T2" fmla="*/ 635024 w 3230339"/>
                <a:gd name="T3" fmla="*/ 248983 h 1173968"/>
                <a:gd name="T4" fmla="*/ 1283852 w 3230339"/>
                <a:gd name="T5" fmla="*/ 676961 h 1173968"/>
                <a:gd name="T6" fmla="*/ 1877462 w 3230339"/>
                <a:gd name="T7" fmla="*/ 480 h 1173968"/>
                <a:gd name="T8" fmla="*/ 2415852 w 3230339"/>
                <a:gd name="T9" fmla="*/ 801213 h 1173968"/>
                <a:gd name="T10" fmla="*/ 3230339 w 3230339"/>
                <a:gd name="T11" fmla="*/ 1173968 h 11739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30339" h="1173968">
                  <a:moveTo>
                    <a:pt x="0" y="745990"/>
                  </a:moveTo>
                  <a:cubicBezTo>
                    <a:pt x="39114" y="794310"/>
                    <a:pt x="421049" y="260488"/>
                    <a:pt x="635024" y="248983"/>
                  </a:cubicBezTo>
                  <a:cubicBezTo>
                    <a:pt x="848999" y="237478"/>
                    <a:pt x="1076779" y="718378"/>
                    <a:pt x="1283852" y="676961"/>
                  </a:cubicBezTo>
                  <a:cubicBezTo>
                    <a:pt x="1490925" y="635544"/>
                    <a:pt x="1688795" y="-20229"/>
                    <a:pt x="1877462" y="480"/>
                  </a:cubicBezTo>
                  <a:cubicBezTo>
                    <a:pt x="2066129" y="21189"/>
                    <a:pt x="2190373" y="605632"/>
                    <a:pt x="2415852" y="801213"/>
                  </a:cubicBezTo>
                  <a:cubicBezTo>
                    <a:pt x="2641331" y="996794"/>
                    <a:pt x="2948489" y="1077328"/>
                    <a:pt x="3230339" y="1173968"/>
                  </a:cubicBezTo>
                </a:path>
              </a:pathLst>
            </a:custGeom>
            <a:noFill/>
            <a:ln w="22225">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22557" name="Straight Connector 31"/>
            <p:cNvCxnSpPr>
              <a:cxnSpLocks noChangeShapeType="1"/>
            </p:cNvCxnSpPr>
            <p:nvPr/>
          </p:nvCxnSpPr>
          <p:spPr bwMode="auto">
            <a:xfrm flipH="1">
              <a:off x="7948878" y="3297188"/>
              <a:ext cx="176086" cy="295134"/>
            </a:xfrm>
            <a:prstGeom prst="line">
              <a:avLst/>
            </a:prstGeom>
            <a:noFill/>
            <a:ln w="9525">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2558" name="Group 32"/>
            <p:cNvGrpSpPr>
              <a:grpSpLocks/>
            </p:cNvGrpSpPr>
            <p:nvPr/>
          </p:nvGrpSpPr>
          <p:grpSpPr bwMode="auto">
            <a:xfrm>
              <a:off x="6949949" y="2069766"/>
              <a:ext cx="1645251" cy="724141"/>
              <a:chOff x="7074194" y="1793646"/>
              <a:chExt cx="1645251" cy="724141"/>
            </a:xfrm>
          </p:grpSpPr>
          <p:cxnSp>
            <p:nvCxnSpPr>
              <p:cNvPr id="22567" name="Straight Connector 33"/>
              <p:cNvCxnSpPr>
                <a:cxnSpLocks noChangeShapeType="1"/>
              </p:cNvCxnSpPr>
              <p:nvPr/>
            </p:nvCxnSpPr>
            <p:spPr bwMode="auto">
              <a:xfrm>
                <a:off x="7074194" y="2510361"/>
                <a:ext cx="185676" cy="7426"/>
              </a:xfrm>
              <a:prstGeom prst="line">
                <a:avLst/>
              </a:prstGeom>
              <a:noFill/>
              <a:ln w="38100">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568" name="TextBox 34"/>
              <p:cNvSpPr txBox="1">
                <a:spLocks noChangeArrowheads="1"/>
              </p:cNvSpPr>
              <p:nvPr/>
            </p:nvSpPr>
            <p:spPr bwMode="auto">
              <a:xfrm>
                <a:off x="7550903" y="1793646"/>
                <a:ext cx="116854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800000"/>
                    </a:solidFill>
                    <a:latin typeface="Arial" charset="0"/>
                    <a:cs typeface="Arial" charset="0"/>
                  </a:rPr>
                  <a:t>quantized value of</a:t>
                </a:r>
              </a:p>
              <a:p>
                <a:r>
                  <a:rPr lang="en-US" sz="1200" i="0" dirty="0">
                    <a:solidFill>
                      <a:srgbClr val="800000"/>
                    </a:solidFill>
                    <a:latin typeface="Arial" charset="0"/>
                    <a:cs typeface="Arial" charset="0"/>
                  </a:rPr>
                  <a:t>analog value</a:t>
                </a:r>
              </a:p>
            </p:txBody>
          </p:sp>
          <p:cxnSp>
            <p:nvCxnSpPr>
              <p:cNvPr id="22569" name="Straight Connector 35"/>
              <p:cNvCxnSpPr>
                <a:cxnSpLocks noChangeShapeType="1"/>
              </p:cNvCxnSpPr>
              <p:nvPr/>
            </p:nvCxnSpPr>
            <p:spPr bwMode="auto">
              <a:xfrm flipH="1">
                <a:off x="7189314" y="1942186"/>
                <a:ext cx="427051" cy="542179"/>
              </a:xfrm>
              <a:prstGeom prst="line">
                <a:avLst/>
              </a:prstGeom>
              <a:noFill/>
              <a:ln w="9525">
                <a:solidFill>
                  <a:srgbClr val="80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2559" name="Group 36"/>
            <p:cNvGrpSpPr>
              <a:grpSpLocks/>
            </p:cNvGrpSpPr>
            <p:nvPr/>
          </p:nvGrpSpPr>
          <p:grpSpPr bwMode="auto">
            <a:xfrm>
              <a:off x="5549260" y="2008293"/>
              <a:ext cx="1442931" cy="785213"/>
              <a:chOff x="5673505" y="1732173"/>
              <a:chExt cx="1442931" cy="785213"/>
            </a:xfrm>
          </p:grpSpPr>
          <p:sp>
            <p:nvSpPr>
              <p:cNvPr id="22564" name="TextBox 37"/>
              <p:cNvSpPr txBox="1">
                <a:spLocks noChangeArrowheads="1"/>
              </p:cNvSpPr>
              <p:nvPr/>
            </p:nvSpPr>
            <p:spPr bwMode="auto">
              <a:xfrm>
                <a:off x="5673505" y="1732173"/>
                <a:ext cx="110511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r"/>
                <a:r>
                  <a:rPr lang="en-US" sz="1200" i="0" dirty="0">
                    <a:solidFill>
                      <a:srgbClr val="FF0000"/>
                    </a:solidFill>
                    <a:latin typeface="Arial" charset="0"/>
                    <a:cs typeface="Arial" charset="0"/>
                  </a:rPr>
                  <a:t>quantization error</a:t>
                </a:r>
              </a:p>
            </p:txBody>
          </p:sp>
          <p:cxnSp>
            <p:nvCxnSpPr>
              <p:cNvPr id="22565" name="Straight Connector 38"/>
              <p:cNvCxnSpPr>
                <a:cxnSpLocks noChangeShapeType="1"/>
              </p:cNvCxnSpPr>
              <p:nvPr/>
            </p:nvCxnSpPr>
            <p:spPr bwMode="auto">
              <a:xfrm>
                <a:off x="7112679" y="2314493"/>
                <a:ext cx="3757" cy="202893"/>
              </a:xfrm>
              <a:prstGeom prst="line">
                <a:avLst/>
              </a:prstGeom>
              <a:noFill/>
              <a:ln w="12700">
                <a:solidFill>
                  <a:srgbClr val="FF0000"/>
                </a:solidFill>
                <a:round/>
                <a:headEnd type="none" w="sm" len="med"/>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566" name="Straight Connector 39"/>
              <p:cNvCxnSpPr>
                <a:cxnSpLocks noChangeShapeType="1"/>
                <a:stCxn id="22564" idx="3"/>
              </p:cNvCxnSpPr>
              <p:nvPr/>
            </p:nvCxnSpPr>
            <p:spPr bwMode="auto">
              <a:xfrm>
                <a:off x="6778619" y="1963006"/>
                <a:ext cx="292728" cy="392816"/>
              </a:xfrm>
              <a:prstGeom prst="line">
                <a:avLst/>
              </a:prstGeom>
              <a:noFill/>
              <a:ln w="9525">
                <a:solidFill>
                  <a:srgbClr val="FF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2560" name="Group 40"/>
            <p:cNvGrpSpPr>
              <a:grpSpLocks/>
            </p:cNvGrpSpPr>
            <p:nvPr/>
          </p:nvGrpSpPr>
          <p:grpSpPr bwMode="auto">
            <a:xfrm>
              <a:off x="5056047" y="4114460"/>
              <a:ext cx="2583010" cy="1135938"/>
              <a:chOff x="5180292" y="3838340"/>
              <a:chExt cx="2583010" cy="1135938"/>
            </a:xfrm>
          </p:grpSpPr>
          <p:cxnSp>
            <p:nvCxnSpPr>
              <p:cNvPr id="22561" name="Straight Arrow Connector 41"/>
              <p:cNvCxnSpPr>
                <a:cxnSpLocks noChangeShapeType="1"/>
              </p:cNvCxnSpPr>
              <p:nvPr/>
            </p:nvCxnSpPr>
            <p:spPr bwMode="auto">
              <a:xfrm flipV="1">
                <a:off x="5180292" y="3838340"/>
                <a:ext cx="2583010" cy="14269"/>
              </a:xfrm>
              <a:prstGeom prst="straightConnector1">
                <a:avLst/>
              </a:prstGeom>
              <a:noFill/>
              <a:ln w="9525">
                <a:solidFill>
                  <a:srgbClr val="008000"/>
                </a:solidFill>
                <a:round/>
                <a:headEnd type="arrow" w="med" len="med"/>
                <a:tailEnd type="arrow"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562" name="TextBox 42"/>
              <p:cNvSpPr txBox="1">
                <a:spLocks noChangeArrowheads="1"/>
              </p:cNvSpPr>
              <p:nvPr/>
            </p:nvSpPr>
            <p:spPr bwMode="auto">
              <a:xfrm>
                <a:off x="5639878" y="4512613"/>
                <a:ext cx="17095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200" i="0" dirty="0">
                    <a:solidFill>
                      <a:srgbClr val="006633"/>
                    </a:solidFill>
                    <a:latin typeface="Arial" charset="0"/>
                    <a:cs typeface="Arial" charset="0"/>
                  </a:rPr>
                  <a:t>sampling rate</a:t>
                </a:r>
              </a:p>
              <a:p>
                <a:r>
                  <a:rPr lang="en-US" sz="1200" i="0" dirty="0">
                    <a:solidFill>
                      <a:srgbClr val="006633"/>
                    </a:solidFill>
                    <a:latin typeface="Arial" charset="0"/>
                    <a:cs typeface="Arial" charset="0"/>
                  </a:rPr>
                  <a:t>(</a:t>
                </a:r>
                <a:r>
                  <a:rPr lang="en-US" sz="1200" dirty="0">
                    <a:solidFill>
                      <a:srgbClr val="006633"/>
                    </a:solidFill>
                    <a:latin typeface="Arial" charset="0"/>
                    <a:cs typeface="Arial" charset="0"/>
                  </a:rPr>
                  <a:t>N </a:t>
                </a:r>
                <a:r>
                  <a:rPr lang="en-US" sz="1200" i="0" dirty="0">
                    <a:solidFill>
                      <a:srgbClr val="006633"/>
                    </a:solidFill>
                    <a:latin typeface="Arial" charset="0"/>
                    <a:cs typeface="Arial" charset="0"/>
                  </a:rPr>
                  <a:t>sample/sec)</a:t>
                </a:r>
              </a:p>
            </p:txBody>
          </p:sp>
          <p:cxnSp>
            <p:nvCxnSpPr>
              <p:cNvPr id="22563" name="Straight Connector 43"/>
              <p:cNvCxnSpPr>
                <a:cxnSpLocks noChangeShapeType="1"/>
              </p:cNvCxnSpPr>
              <p:nvPr/>
            </p:nvCxnSpPr>
            <p:spPr bwMode="auto">
              <a:xfrm flipV="1">
                <a:off x="6650182" y="3881146"/>
                <a:ext cx="214061" cy="713447"/>
              </a:xfrm>
              <a:prstGeom prst="line">
                <a:avLst/>
              </a:prstGeom>
              <a:noFill/>
              <a:ln w="9525">
                <a:solidFill>
                  <a:srgbClr val="006633"/>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43"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41</a:t>
            </a:fld>
            <a:endParaRPr lang="en-US" sz="1200" dirty="0">
              <a:latin typeface="Tahoma" charset="0"/>
            </a:endParaRPr>
          </a:p>
        </p:txBody>
      </p:sp>
      <p:sp>
        <p:nvSpPr>
          <p:cNvPr id="44"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858745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0931" name="Rectangle 3"/>
          <p:cNvSpPr>
            <a:spLocks noGrp="1" noChangeArrowheads="1"/>
          </p:cNvSpPr>
          <p:nvPr>
            <p:ph type="body" sz="half" idx="1"/>
          </p:nvPr>
        </p:nvSpPr>
        <p:spPr>
          <a:xfrm>
            <a:off x="385763" y="1339850"/>
            <a:ext cx="3957637" cy="4908550"/>
          </a:xfrm>
        </p:spPr>
        <p:txBody>
          <a:bodyPr/>
          <a:lstStyle/>
          <a:p>
            <a:pPr>
              <a:defRPr/>
            </a:pPr>
            <a:r>
              <a:rPr lang="en-US" sz="2400" dirty="0"/>
              <a:t>video: sequence of images displayed at constant rate</a:t>
            </a:r>
          </a:p>
          <a:p>
            <a:pPr marL="682625" lvl="1" indent="-225425">
              <a:defRPr/>
            </a:pPr>
            <a:r>
              <a:rPr lang="en-US" dirty="0"/>
              <a:t>e.g., 24 images/sec</a:t>
            </a:r>
          </a:p>
          <a:p>
            <a:pPr>
              <a:defRPr/>
            </a:pPr>
            <a:r>
              <a:rPr lang="en-US" sz="2400" dirty="0"/>
              <a:t>digital image: array of pixels</a:t>
            </a:r>
          </a:p>
          <a:p>
            <a:pPr marL="682625" lvl="1" indent="-225425">
              <a:defRPr/>
            </a:pPr>
            <a:r>
              <a:rPr lang="en-US" dirty="0"/>
              <a:t>each pixel represented by bits</a:t>
            </a:r>
          </a:p>
          <a:p>
            <a:pPr>
              <a:defRPr/>
            </a:pPr>
            <a:r>
              <a:rPr lang="en-US" sz="2400" dirty="0"/>
              <a:t>coding: use redundancy </a:t>
            </a:r>
            <a:r>
              <a:rPr lang="en-US" sz="2400" i="1" dirty="0">
                <a:solidFill>
                  <a:srgbClr val="CC0000"/>
                </a:solidFill>
              </a:rPr>
              <a:t>within</a:t>
            </a:r>
            <a:r>
              <a:rPr lang="en-US" sz="2400" dirty="0"/>
              <a:t> and </a:t>
            </a:r>
            <a:r>
              <a:rPr lang="en-US" sz="2400" i="1" dirty="0">
                <a:solidFill>
                  <a:srgbClr val="CC0000"/>
                </a:solidFill>
              </a:rPr>
              <a:t>between</a:t>
            </a:r>
            <a:r>
              <a:rPr lang="en-US" sz="2400" dirty="0">
                <a:solidFill>
                  <a:srgbClr val="CC0000"/>
                </a:solidFill>
              </a:rPr>
              <a:t> </a:t>
            </a:r>
            <a:r>
              <a:rPr lang="en-US" sz="2400" dirty="0"/>
              <a:t>images to decrease # bits used to encode image</a:t>
            </a:r>
          </a:p>
          <a:p>
            <a:pPr marL="682625" lvl="1" indent="-225425">
              <a:defRPr/>
            </a:pPr>
            <a:r>
              <a:rPr lang="en-US" dirty="0"/>
              <a:t>spatial (within image)</a:t>
            </a:r>
          </a:p>
          <a:p>
            <a:pPr marL="682625" lvl="1" indent="-225425">
              <a:defRPr/>
            </a:pPr>
            <a:r>
              <a:rPr lang="en-US" dirty="0"/>
              <a:t>temporal (from one image to next)</a:t>
            </a:r>
          </a:p>
        </p:txBody>
      </p:sp>
      <p:sp>
        <p:nvSpPr>
          <p:cNvPr id="8"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video</a:t>
            </a:r>
          </a:p>
        </p:txBody>
      </p:sp>
      <p:pic>
        <p:nvPicPr>
          <p:cNvPr id="24581" name="Picture 23"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749425"/>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 name="Group 15"/>
          <p:cNvGrpSpPr>
            <a:grpSpLocks/>
          </p:cNvGrpSpPr>
          <p:nvPr/>
        </p:nvGrpSpPr>
        <p:grpSpPr bwMode="auto">
          <a:xfrm>
            <a:off x="5345113" y="295275"/>
            <a:ext cx="3275012" cy="1730375"/>
            <a:chOff x="5345311" y="524250"/>
            <a:chExt cx="3274238" cy="1730242"/>
          </a:xfrm>
        </p:grpSpPr>
        <p:sp>
          <p:nvSpPr>
            <p:cNvPr id="24589" name="TextBox 5"/>
            <p:cNvSpPr txBox="1">
              <a:spLocks noChangeArrowheads="1"/>
            </p:cNvSpPr>
            <p:nvPr/>
          </p:nvSpPr>
          <p:spPr bwMode="auto">
            <a:xfrm>
              <a:off x="5345311" y="1789936"/>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sp>
          <p:nvSpPr>
            <p:cNvPr id="24590" name="TextBox 8"/>
            <p:cNvSpPr txBox="1">
              <a:spLocks noChangeArrowheads="1"/>
            </p:cNvSpPr>
            <p:nvPr/>
          </p:nvSpPr>
          <p:spPr bwMode="auto">
            <a:xfrm>
              <a:off x="5808125" y="524250"/>
              <a:ext cx="281142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spatial coding example: </a:t>
              </a:r>
              <a:r>
                <a:rPr lang="en-US" sz="1400" i="0" dirty="0">
                  <a:latin typeface="Arial" charset="0"/>
                  <a:cs typeface="Arial" charset="0"/>
                </a:rPr>
                <a:t>instead of sending</a:t>
              </a:r>
              <a:r>
                <a:rPr lang="en-US" sz="1400" dirty="0">
                  <a:latin typeface="Arial" charset="0"/>
                  <a:cs typeface="Arial" charset="0"/>
                </a:rPr>
                <a:t> N </a:t>
              </a:r>
              <a:r>
                <a:rPr lang="en-US" sz="1400" i="0" dirty="0">
                  <a:latin typeface="Arial" charset="0"/>
                  <a:cs typeface="Arial" charset="0"/>
                </a:rPr>
                <a:t>values of same color (all purple), send only two values: color  value (</a:t>
              </a:r>
              <a:r>
                <a:rPr lang="en-US" sz="1400" dirty="0">
                  <a:latin typeface="Arial" charset="0"/>
                  <a:cs typeface="Arial" charset="0"/>
                </a:rPr>
                <a:t>purple)  and number of repeated values (</a:t>
              </a:r>
              <a:r>
                <a:rPr lang="en-US" sz="1400" i="0" dirty="0">
                  <a:latin typeface="Arial" charset="0"/>
                  <a:cs typeface="Arial" charset="0"/>
                </a:rPr>
                <a:t>N)</a:t>
              </a:r>
            </a:p>
          </p:txBody>
        </p:sp>
        <p:sp>
          <p:nvSpPr>
            <p:cNvPr id="24591" name="TextBox 13"/>
            <p:cNvSpPr txBox="1">
              <a:spLocks noChangeArrowheads="1"/>
            </p:cNvSpPr>
            <p:nvPr/>
          </p:nvSpPr>
          <p:spPr bwMode="auto">
            <a:xfrm>
              <a:off x="5354771" y="1885160"/>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cxnSp>
          <p:nvCxnSpPr>
            <p:cNvPr id="24592" name="Straight Connector 10"/>
            <p:cNvCxnSpPr>
              <a:cxnSpLocks noChangeShapeType="1"/>
            </p:cNvCxnSpPr>
            <p:nvPr/>
          </p:nvCxnSpPr>
          <p:spPr bwMode="auto">
            <a:xfrm flipH="1">
              <a:off x="5565603" y="756253"/>
              <a:ext cx="313958" cy="1155782"/>
            </a:xfrm>
            <a:prstGeom prst="line">
              <a:avLst/>
            </a:prstGeom>
            <a:noFill/>
            <a:ln w="9525">
              <a:solidFill>
                <a:srgbClr val="CC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4100513"/>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a:spLocks noChangeArrowheads="1"/>
          </p:cNvSpPr>
          <p:nvPr/>
        </p:nvSpPr>
        <p:spPr bwMode="auto">
          <a:xfrm>
            <a:off x="5308600" y="3881438"/>
            <a:ext cx="933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a:t>
            </a:r>
          </a:p>
        </p:txBody>
      </p:sp>
      <p:sp>
        <p:nvSpPr>
          <p:cNvPr id="24" name="TextBox 23"/>
          <p:cNvSpPr txBox="1">
            <a:spLocks noChangeArrowheads="1"/>
          </p:cNvSpPr>
          <p:nvPr/>
        </p:nvSpPr>
        <p:spPr bwMode="auto">
          <a:xfrm>
            <a:off x="6673850" y="6230938"/>
            <a:ext cx="11969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i+1</a:t>
            </a:r>
          </a:p>
        </p:txBody>
      </p:sp>
      <p:sp>
        <p:nvSpPr>
          <p:cNvPr id="27" name="TextBox 26"/>
          <p:cNvSpPr txBox="1">
            <a:spLocks noChangeArrowheads="1"/>
          </p:cNvSpPr>
          <p:nvPr/>
        </p:nvSpPr>
        <p:spPr bwMode="auto">
          <a:xfrm>
            <a:off x="4338638" y="4857750"/>
            <a:ext cx="2278062"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temporal coding example: </a:t>
            </a:r>
            <a:r>
              <a:rPr lang="en-US" sz="1400" i="0" dirty="0">
                <a:latin typeface="Arial" charset="0"/>
                <a:cs typeface="Arial" charset="0"/>
              </a:rPr>
              <a:t>instead of sending complete frame at i+1, send only differences from frame i</a:t>
            </a:r>
          </a:p>
        </p:txBody>
      </p:sp>
      <p:cxnSp>
        <p:nvCxnSpPr>
          <p:cNvPr id="29" name="Straight Connector 28"/>
          <p:cNvCxnSpPr>
            <a:cxnSpLocks noChangeShapeType="1"/>
          </p:cNvCxnSpPr>
          <p:nvPr/>
        </p:nvCxnSpPr>
        <p:spPr bwMode="auto">
          <a:xfrm>
            <a:off x="6149975" y="4181475"/>
            <a:ext cx="942975" cy="2168525"/>
          </a:xfrm>
          <a:prstGeom prst="line">
            <a:avLst/>
          </a:prstGeom>
          <a:noFill/>
          <a:ln w="9525">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42</a:t>
            </a:fld>
            <a:endParaRPr lang="en-US" sz="1200" dirty="0">
              <a:latin typeface="Tahoma" charset="0"/>
            </a:endParaRPr>
          </a:p>
        </p:txBody>
      </p:sp>
      <p:sp>
        <p:nvSpPr>
          <p:cNvPr id="20"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44589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500"/>
                                        <p:tgtEl>
                                          <p:spTgt spid="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533400" y="106363"/>
            <a:ext cx="4975225" cy="1143000"/>
          </a:xfrm>
        </p:spPr>
        <p:txBody>
          <a:bodyPr/>
          <a:lstStyle/>
          <a:p>
            <a:pPr>
              <a:defRPr/>
            </a:pPr>
            <a:r>
              <a:rPr lang="en-US" dirty="0">
                <a:latin typeface="Gill Sans MT" charset="0"/>
                <a:cs typeface="+mj-cs"/>
              </a:rPr>
              <a:t>Multimedia: video</a:t>
            </a:r>
          </a:p>
        </p:txBody>
      </p:sp>
      <p:pic>
        <p:nvPicPr>
          <p:cNvPr id="26628" name="Picture 23"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7050" y="974725"/>
            <a:ext cx="41132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749425"/>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6630" name="Group 15"/>
          <p:cNvGrpSpPr>
            <a:grpSpLocks/>
          </p:cNvGrpSpPr>
          <p:nvPr/>
        </p:nvGrpSpPr>
        <p:grpSpPr bwMode="auto">
          <a:xfrm>
            <a:off x="5345113" y="295275"/>
            <a:ext cx="3275012" cy="1730375"/>
            <a:chOff x="5345311" y="524250"/>
            <a:chExt cx="3274238" cy="1730242"/>
          </a:xfrm>
        </p:grpSpPr>
        <p:sp>
          <p:nvSpPr>
            <p:cNvPr id="26637" name="TextBox 5"/>
            <p:cNvSpPr txBox="1">
              <a:spLocks noChangeArrowheads="1"/>
            </p:cNvSpPr>
            <p:nvPr/>
          </p:nvSpPr>
          <p:spPr bwMode="auto">
            <a:xfrm>
              <a:off x="5345311" y="1789936"/>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sp>
          <p:nvSpPr>
            <p:cNvPr id="26638" name="TextBox 8"/>
            <p:cNvSpPr txBox="1">
              <a:spLocks noChangeArrowheads="1"/>
            </p:cNvSpPr>
            <p:nvPr/>
          </p:nvSpPr>
          <p:spPr bwMode="auto">
            <a:xfrm>
              <a:off x="5808125" y="524250"/>
              <a:ext cx="281142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spatial coding example: </a:t>
              </a:r>
              <a:r>
                <a:rPr lang="en-US" sz="1400" i="0" dirty="0">
                  <a:latin typeface="Arial" charset="0"/>
                  <a:cs typeface="Arial" charset="0"/>
                </a:rPr>
                <a:t>instead of sending</a:t>
              </a:r>
              <a:r>
                <a:rPr lang="en-US" sz="1400" dirty="0">
                  <a:latin typeface="Arial" charset="0"/>
                  <a:cs typeface="Arial" charset="0"/>
                </a:rPr>
                <a:t> N </a:t>
              </a:r>
              <a:r>
                <a:rPr lang="en-US" sz="1400" i="0" dirty="0">
                  <a:latin typeface="Arial" charset="0"/>
                  <a:cs typeface="Arial" charset="0"/>
                </a:rPr>
                <a:t>values of same color (all purple), send only two values: color  value (</a:t>
              </a:r>
              <a:r>
                <a:rPr lang="en-US" sz="1400" dirty="0">
                  <a:latin typeface="Arial" charset="0"/>
                  <a:cs typeface="Arial" charset="0"/>
                </a:rPr>
                <a:t>purple)  and number of repeated values (</a:t>
              </a:r>
              <a:r>
                <a:rPr lang="en-US" sz="1400" i="0" dirty="0">
                  <a:latin typeface="Arial" charset="0"/>
                  <a:cs typeface="Arial" charset="0"/>
                </a:rPr>
                <a:t>N)</a:t>
              </a:r>
            </a:p>
          </p:txBody>
        </p:sp>
        <p:sp>
          <p:nvSpPr>
            <p:cNvPr id="26639" name="TextBox 13"/>
            <p:cNvSpPr txBox="1">
              <a:spLocks noChangeArrowheads="1"/>
            </p:cNvSpPr>
            <p:nvPr/>
          </p:nvSpPr>
          <p:spPr bwMode="auto">
            <a:xfrm>
              <a:off x="5354771" y="1885160"/>
              <a:ext cx="20457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Narrow" charset="0"/>
                  <a:cs typeface="Arial Narrow" charset="0"/>
                </a:rPr>
                <a:t>……………………...…</a:t>
              </a:r>
            </a:p>
          </p:txBody>
        </p:sp>
        <p:cxnSp>
          <p:nvCxnSpPr>
            <p:cNvPr id="26640" name="Straight Connector 10"/>
            <p:cNvCxnSpPr>
              <a:cxnSpLocks noChangeShapeType="1"/>
            </p:cNvCxnSpPr>
            <p:nvPr/>
          </p:nvCxnSpPr>
          <p:spPr bwMode="auto">
            <a:xfrm flipH="1">
              <a:off x="5565603" y="756253"/>
              <a:ext cx="313958" cy="1155782"/>
            </a:xfrm>
            <a:prstGeom prst="line">
              <a:avLst/>
            </a:prstGeom>
            <a:noFill/>
            <a:ln w="9525">
              <a:solidFill>
                <a:srgbClr val="CC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2663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1788" y="4100513"/>
            <a:ext cx="1917700" cy="217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2" name="TextBox 17"/>
          <p:cNvSpPr txBox="1">
            <a:spLocks noChangeArrowheads="1"/>
          </p:cNvSpPr>
          <p:nvPr/>
        </p:nvSpPr>
        <p:spPr bwMode="auto">
          <a:xfrm>
            <a:off x="5308600" y="3881438"/>
            <a:ext cx="9334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a:t>
            </a:r>
          </a:p>
        </p:txBody>
      </p:sp>
      <p:sp>
        <p:nvSpPr>
          <p:cNvPr id="26633" name="TextBox 23"/>
          <p:cNvSpPr txBox="1">
            <a:spLocks noChangeArrowheads="1"/>
          </p:cNvSpPr>
          <p:nvPr/>
        </p:nvSpPr>
        <p:spPr bwMode="auto">
          <a:xfrm>
            <a:off x="6673850" y="6230938"/>
            <a:ext cx="11969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CC0000"/>
                </a:solidFill>
                <a:latin typeface="Arial" charset="0"/>
                <a:cs typeface="Arial" charset="0"/>
              </a:rPr>
              <a:t>frame</a:t>
            </a:r>
            <a:r>
              <a:rPr lang="en-US" sz="1800" dirty="0">
                <a:solidFill>
                  <a:srgbClr val="CC0000"/>
                </a:solidFill>
                <a:latin typeface="Arial" charset="0"/>
                <a:cs typeface="Arial" charset="0"/>
              </a:rPr>
              <a:t> i+1</a:t>
            </a:r>
          </a:p>
        </p:txBody>
      </p:sp>
      <p:sp>
        <p:nvSpPr>
          <p:cNvPr id="26634" name="TextBox 26"/>
          <p:cNvSpPr txBox="1">
            <a:spLocks noChangeArrowheads="1"/>
          </p:cNvSpPr>
          <p:nvPr/>
        </p:nvSpPr>
        <p:spPr bwMode="auto">
          <a:xfrm>
            <a:off x="4338638" y="4857750"/>
            <a:ext cx="2278062"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dirty="0">
                <a:solidFill>
                  <a:srgbClr val="CC0000"/>
                </a:solidFill>
                <a:latin typeface="Arial" charset="0"/>
                <a:cs typeface="Arial" charset="0"/>
              </a:rPr>
              <a:t>temporal coding example: </a:t>
            </a:r>
            <a:r>
              <a:rPr lang="en-US" sz="1400" i="0" dirty="0">
                <a:latin typeface="Arial" charset="0"/>
                <a:cs typeface="Arial" charset="0"/>
              </a:rPr>
              <a:t>instead of sending complete frame at i+1, send only differences from frame i</a:t>
            </a:r>
          </a:p>
        </p:txBody>
      </p:sp>
      <p:cxnSp>
        <p:nvCxnSpPr>
          <p:cNvPr id="26635" name="Straight Connector 28"/>
          <p:cNvCxnSpPr>
            <a:cxnSpLocks noChangeShapeType="1"/>
          </p:cNvCxnSpPr>
          <p:nvPr/>
        </p:nvCxnSpPr>
        <p:spPr bwMode="auto">
          <a:xfrm>
            <a:off x="6149975" y="4181475"/>
            <a:ext cx="942975" cy="2168525"/>
          </a:xfrm>
          <a:prstGeom prst="line">
            <a:avLst/>
          </a:prstGeom>
          <a:noFill/>
          <a:ln w="9525">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Rectangle 4"/>
          <p:cNvSpPr txBox="1">
            <a:spLocks noChangeArrowheads="1"/>
          </p:cNvSpPr>
          <p:nvPr/>
        </p:nvSpPr>
        <p:spPr bwMode="auto">
          <a:xfrm>
            <a:off x="298450" y="1228725"/>
            <a:ext cx="4114800" cy="4908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buSzPct val="100000"/>
              <a:buFont typeface="Wingdings" charset="2"/>
              <a:buChar char="§"/>
              <a:defRPr/>
            </a:pPr>
            <a:r>
              <a:rPr lang="en-US" sz="2400" dirty="0">
                <a:solidFill>
                  <a:srgbClr val="CC0000"/>
                </a:solidFill>
              </a:rPr>
              <a:t>CBR: (constant bit rate): </a:t>
            </a:r>
            <a:r>
              <a:rPr lang="en-US" sz="2400" i="0" dirty="0">
                <a:solidFill>
                  <a:srgbClr val="000000"/>
                </a:solidFill>
              </a:rPr>
              <a:t>video encoding rate fixed</a:t>
            </a:r>
          </a:p>
          <a:p>
            <a:pPr>
              <a:buSzPct val="100000"/>
              <a:buFont typeface="Wingdings" charset="2"/>
              <a:buChar char="§"/>
              <a:defRPr/>
            </a:pPr>
            <a:r>
              <a:rPr lang="en-US" sz="2400" dirty="0">
                <a:solidFill>
                  <a:srgbClr val="CC0000"/>
                </a:solidFill>
              </a:rPr>
              <a:t>VBR:  (variable bit rate): </a:t>
            </a:r>
            <a:r>
              <a:rPr lang="en-US" sz="2400" i="0" dirty="0">
                <a:solidFill>
                  <a:srgbClr val="000000"/>
                </a:solidFill>
              </a:rPr>
              <a:t>video </a:t>
            </a:r>
            <a:r>
              <a:rPr lang="en-US" sz="2400" i="0" dirty="0"/>
              <a:t>encoding rate changes as amount of spatial, temporal coding changes </a:t>
            </a:r>
          </a:p>
          <a:p>
            <a:pPr>
              <a:buSzPct val="100000"/>
              <a:buFont typeface="Wingdings" charset="2"/>
              <a:buChar char="§"/>
              <a:defRPr/>
            </a:pPr>
            <a:r>
              <a:rPr lang="en-US" sz="2400" dirty="0">
                <a:solidFill>
                  <a:srgbClr val="CC0000"/>
                </a:solidFill>
              </a:rPr>
              <a:t>examples:</a:t>
            </a:r>
          </a:p>
          <a:p>
            <a:pPr marL="682625" lvl="1" indent="-225425">
              <a:buFont typeface="Arial"/>
              <a:buChar char="•"/>
              <a:defRPr/>
            </a:pPr>
            <a:r>
              <a:rPr lang="en-US" i="0" dirty="0"/>
              <a:t>MPEG 1 (CD-ROM) 1.5 Mbps</a:t>
            </a:r>
          </a:p>
          <a:p>
            <a:pPr marL="682625" lvl="1" indent="-225425">
              <a:buFont typeface="Arial"/>
              <a:buChar char="•"/>
              <a:defRPr/>
            </a:pPr>
            <a:r>
              <a:rPr lang="en-US" i="0" dirty="0"/>
              <a:t>MPEG2 (DVD) 3-6 Mbps</a:t>
            </a:r>
          </a:p>
          <a:p>
            <a:pPr marL="682625" lvl="1" indent="-225425">
              <a:buFont typeface="Arial"/>
              <a:buChar char="•"/>
              <a:defRPr/>
            </a:pPr>
            <a:r>
              <a:rPr lang="en-US" i="0" dirty="0"/>
              <a:t>MPEG4 (often used in Internet, &lt; 1 Mbps)</a:t>
            </a:r>
          </a:p>
        </p:txBody>
      </p:sp>
      <p:sp>
        <p:nvSpPr>
          <p:cNvPr id="1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43</a:t>
            </a:fld>
            <a:endParaRPr lang="en-US" sz="1200" dirty="0">
              <a:latin typeface="Tahoma" charset="0"/>
            </a:endParaRPr>
          </a:p>
        </p:txBody>
      </p:sp>
      <p:sp>
        <p:nvSpPr>
          <p:cNvPr id="20"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15588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sz="3200" dirty="0">
                <a:latin typeface="Gill Sans MT" charset="0"/>
                <a:cs typeface="+mj-cs"/>
              </a:rPr>
              <a:t>Multimedia networking: 3 application types</a:t>
            </a:r>
          </a:p>
        </p:txBody>
      </p:sp>
      <p:pic>
        <p:nvPicPr>
          <p:cNvPr id="28676"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sz="half" idx="1"/>
          </p:nvPr>
        </p:nvSpPr>
        <p:spPr>
          <a:xfrm>
            <a:off x="533400" y="1447800"/>
            <a:ext cx="8215489" cy="4648200"/>
          </a:xfrm>
        </p:spPr>
        <p:txBody>
          <a:bodyPr/>
          <a:lstStyle/>
          <a:p>
            <a:pPr>
              <a:defRPr/>
            </a:pPr>
            <a:r>
              <a:rPr lang="en-US" i="1" dirty="0">
                <a:solidFill>
                  <a:srgbClr val="CC0000"/>
                </a:solidFill>
              </a:rPr>
              <a:t>streaming, stored</a:t>
            </a:r>
            <a:r>
              <a:rPr lang="en-US" dirty="0">
                <a:solidFill>
                  <a:srgbClr val="CC0000"/>
                </a:solidFill>
              </a:rPr>
              <a:t> </a:t>
            </a:r>
            <a:r>
              <a:rPr lang="en-US" dirty="0">
                <a:solidFill>
                  <a:srgbClr val="000000"/>
                </a:solidFill>
              </a:rPr>
              <a:t>audio, video</a:t>
            </a:r>
          </a:p>
          <a:p>
            <a:pPr lvl="1">
              <a:defRPr/>
            </a:pPr>
            <a:r>
              <a:rPr lang="en-US" i="1" dirty="0">
                <a:solidFill>
                  <a:srgbClr val="000099"/>
                </a:solidFill>
              </a:rPr>
              <a:t>streaming: </a:t>
            </a:r>
            <a:r>
              <a:rPr lang="en-US" dirty="0"/>
              <a:t>can begin playout before downloading entire file</a:t>
            </a:r>
          </a:p>
          <a:p>
            <a:pPr lvl="1">
              <a:defRPr/>
            </a:pPr>
            <a:r>
              <a:rPr lang="en-US" i="1" dirty="0">
                <a:solidFill>
                  <a:srgbClr val="000099"/>
                </a:solidFill>
              </a:rPr>
              <a:t>stored (at server): </a:t>
            </a:r>
            <a:r>
              <a:rPr lang="en-US" dirty="0"/>
              <a:t>can transmit faster than audio/video will be rendered (implies storing/buffering at client)</a:t>
            </a:r>
          </a:p>
          <a:p>
            <a:pPr lvl="1">
              <a:defRPr/>
            </a:pPr>
            <a:r>
              <a:rPr lang="en-US" dirty="0"/>
              <a:t>e.g., YouTube, Netflix, Hulu</a:t>
            </a:r>
          </a:p>
          <a:p>
            <a:pPr>
              <a:defRPr/>
            </a:pPr>
            <a:r>
              <a:rPr lang="en-US" i="1" dirty="0">
                <a:solidFill>
                  <a:srgbClr val="CC0000"/>
                </a:solidFill>
              </a:rPr>
              <a:t>conversational </a:t>
            </a:r>
            <a:r>
              <a:rPr lang="en-US" dirty="0"/>
              <a:t>voice/video over IP </a:t>
            </a:r>
          </a:p>
          <a:p>
            <a:pPr lvl="1">
              <a:defRPr/>
            </a:pPr>
            <a:r>
              <a:rPr lang="en-US" dirty="0"/>
              <a:t>interactive nature of human-to-human conversation limits delay tolerance</a:t>
            </a:r>
          </a:p>
          <a:p>
            <a:pPr lvl="1">
              <a:defRPr/>
            </a:pPr>
            <a:r>
              <a:rPr lang="en-US" dirty="0"/>
              <a:t>e.g., Skype</a:t>
            </a:r>
          </a:p>
          <a:p>
            <a:pPr>
              <a:defRPr/>
            </a:pPr>
            <a:r>
              <a:rPr lang="en-US" i="1" dirty="0">
                <a:solidFill>
                  <a:srgbClr val="CC0000"/>
                </a:solidFill>
              </a:rPr>
              <a:t>streaming live </a:t>
            </a:r>
            <a:r>
              <a:rPr lang="en-US" dirty="0"/>
              <a:t>audio, video</a:t>
            </a:r>
          </a:p>
          <a:p>
            <a:pPr lvl="1">
              <a:defRPr/>
            </a:pPr>
            <a:r>
              <a:rPr lang="en-US" dirty="0"/>
              <a:t>e.g., live sporting event (futbol)</a:t>
            </a:r>
          </a:p>
        </p:txBody>
      </p:sp>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44</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539979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CC0000"/>
                </a:solidFill>
                <a:latin typeface="Gill Sans MT" charset="0"/>
                <a:cs typeface="+mn-cs"/>
              </a:rPr>
              <a:t>9.2 streaming </a:t>
            </a:r>
            <a:r>
              <a:rPr lang="en-US" sz="3200" i="1" dirty="0">
                <a:solidFill>
                  <a:srgbClr val="CC0000"/>
                </a:solidFill>
                <a:latin typeface="Gill Sans MT" charset="0"/>
                <a:cs typeface="+mn-cs"/>
              </a:rPr>
              <a:t>stored</a:t>
            </a:r>
            <a:r>
              <a:rPr lang="en-US" sz="3200" dirty="0">
                <a:solidFill>
                  <a:srgbClr val="CC0000"/>
                </a:solidFill>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45</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2769" name="Group 249"/>
          <p:cNvGrpSpPr>
            <a:grpSpLocks/>
          </p:cNvGrpSpPr>
          <p:nvPr/>
        </p:nvGrpSpPr>
        <p:grpSpPr bwMode="auto">
          <a:xfrm>
            <a:off x="3230563" y="4929188"/>
            <a:ext cx="427037" cy="785812"/>
            <a:chOff x="4140" y="429"/>
            <a:chExt cx="1425" cy="2396"/>
          </a:xfrm>
        </p:grpSpPr>
        <p:sp>
          <p:nvSpPr>
            <p:cNvPr id="32928"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2" name="Rectangle 251"/>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930"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2931"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5" name="Rectangle 254"/>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2933" name="Group 255"/>
            <p:cNvGrpSpPr>
              <a:grpSpLocks/>
            </p:cNvGrpSpPr>
            <p:nvPr/>
          </p:nvGrpSpPr>
          <p:grpSpPr bwMode="auto">
            <a:xfrm>
              <a:off x="4749" y="668"/>
              <a:ext cx="581" cy="145"/>
              <a:chOff x="614" y="2568"/>
              <a:chExt cx="725" cy="139"/>
            </a:xfrm>
          </p:grpSpPr>
          <p:sp>
            <p:nvSpPr>
              <p:cNvPr id="191" name="AutoShape 256"/>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92" name="AutoShape 257"/>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67" name="Rectangle 258"/>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2935" name="Group 259"/>
            <p:cNvGrpSpPr>
              <a:grpSpLocks/>
            </p:cNvGrpSpPr>
            <p:nvPr/>
          </p:nvGrpSpPr>
          <p:grpSpPr bwMode="auto">
            <a:xfrm>
              <a:off x="4747" y="994"/>
              <a:ext cx="581" cy="134"/>
              <a:chOff x="614" y="2568"/>
              <a:chExt cx="725" cy="139"/>
            </a:xfrm>
          </p:grpSpPr>
          <p:sp>
            <p:nvSpPr>
              <p:cNvPr id="189" name="AutoShape 260"/>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90" name="AutoShape 261"/>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69" name="Rectangle 262"/>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0" name="Rectangle 263"/>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2938" name="Group 264"/>
            <p:cNvGrpSpPr>
              <a:grpSpLocks/>
            </p:cNvGrpSpPr>
            <p:nvPr/>
          </p:nvGrpSpPr>
          <p:grpSpPr bwMode="auto">
            <a:xfrm>
              <a:off x="4735" y="1627"/>
              <a:ext cx="582" cy="151"/>
              <a:chOff x="614" y="2568"/>
              <a:chExt cx="725" cy="139"/>
            </a:xfrm>
          </p:grpSpPr>
          <p:sp>
            <p:nvSpPr>
              <p:cNvPr id="187" name="AutoShape 265"/>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8" name="AutoShape 266"/>
              <p:cNvSpPr>
                <a:spLocks noChangeArrowheads="1"/>
              </p:cNvSpPr>
              <p:nvPr/>
            </p:nvSpPr>
            <p:spPr bwMode="auto">
              <a:xfrm>
                <a:off x="625"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2939"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2940" name="Group 268"/>
            <p:cNvGrpSpPr>
              <a:grpSpLocks/>
            </p:cNvGrpSpPr>
            <p:nvPr/>
          </p:nvGrpSpPr>
          <p:grpSpPr bwMode="auto">
            <a:xfrm>
              <a:off x="4739" y="1327"/>
              <a:ext cx="582" cy="139"/>
              <a:chOff x="614" y="2568"/>
              <a:chExt cx="725" cy="139"/>
            </a:xfrm>
          </p:grpSpPr>
          <p:sp>
            <p:nvSpPr>
              <p:cNvPr id="185" name="AutoShape 269"/>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6" name="AutoShape 270"/>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74" name="Rectangle 271"/>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942"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2943"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7" name="Oval 274"/>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945"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79" name="AutoShape 276"/>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0" name="AutoShape 277"/>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1" name="Oval 278"/>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2" name="Oval 279"/>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183" name="Oval 280"/>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4" name="Rectangle 281"/>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22210" name="Rectangle 2"/>
          <p:cNvSpPr>
            <a:spLocks noGrp="1" noChangeArrowheads="1"/>
          </p:cNvSpPr>
          <p:nvPr>
            <p:ph type="title"/>
          </p:nvPr>
        </p:nvSpPr>
        <p:spPr>
          <a:xfrm>
            <a:off x="339725" y="117475"/>
            <a:ext cx="7772400" cy="1143000"/>
          </a:xfrm>
        </p:spPr>
        <p:txBody>
          <a:bodyPr/>
          <a:lstStyle/>
          <a:p>
            <a:pPr>
              <a:defRPr/>
            </a:pPr>
            <a:r>
              <a:rPr lang="en-US" dirty="0"/>
              <a:t>Streaming stored video: </a:t>
            </a:r>
          </a:p>
        </p:txBody>
      </p:sp>
      <p:grpSp>
        <p:nvGrpSpPr>
          <p:cNvPr id="32771" name="Group 134"/>
          <p:cNvGrpSpPr>
            <a:grpSpLocks/>
          </p:cNvGrpSpPr>
          <p:nvPr/>
        </p:nvGrpSpPr>
        <p:grpSpPr bwMode="auto">
          <a:xfrm>
            <a:off x="2803525" y="4560888"/>
            <a:ext cx="1281113" cy="363537"/>
            <a:chOff x="3621" y="3265"/>
            <a:chExt cx="1776" cy="744"/>
          </a:xfrm>
        </p:grpSpPr>
        <p:pic>
          <p:nvPicPr>
            <p:cNvPr id="32924" name="Picture 135" descr="reel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2344" name="Freeform 136"/>
            <p:cNvSpPr>
              <a:spLocks/>
            </p:cNvSpPr>
            <p:nvPr/>
          </p:nvSpPr>
          <p:spPr bwMode="auto">
            <a:xfrm>
              <a:off x="3971" y="3288"/>
              <a:ext cx="1402" cy="439"/>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45" name="Freeform 137"/>
            <p:cNvSpPr>
              <a:spLocks/>
            </p:cNvSpPr>
            <p:nvPr/>
          </p:nvSpPr>
          <p:spPr bwMode="auto">
            <a:xfrm>
              <a:off x="4242" y="3860"/>
              <a:ext cx="999" cy="120"/>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pic>
          <p:nvPicPr>
            <p:cNvPr id="32927" name="Picture 138" descr="video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2376" name="Line 168"/>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nvGrpSpPr>
          <p:cNvPr id="222565" name="Group 357"/>
          <p:cNvGrpSpPr>
            <a:grpSpLocks/>
          </p:cNvGrpSpPr>
          <p:nvPr/>
        </p:nvGrpSpPr>
        <p:grpSpPr bwMode="auto">
          <a:xfrm>
            <a:off x="1498600" y="3467100"/>
            <a:ext cx="1662113" cy="1441450"/>
            <a:chOff x="944" y="2184"/>
            <a:chExt cx="1047" cy="908"/>
          </a:xfrm>
        </p:grpSpPr>
        <p:sp>
          <p:nvSpPr>
            <p:cNvPr id="222415" name="Freeform 207"/>
            <p:cNvSpPr>
              <a:spLocks/>
            </p:cNvSpPr>
            <p:nvPr/>
          </p:nvSpPr>
          <p:spPr bwMode="auto">
            <a:xfrm>
              <a:off x="1278" y="2184"/>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dirty="0">
                <a:latin typeface="Arial"/>
                <a:cs typeface="Arial"/>
              </a:endParaRPr>
            </a:p>
          </p:txBody>
        </p:sp>
        <p:sp>
          <p:nvSpPr>
            <p:cNvPr id="222416" name="Text Box 208"/>
            <p:cNvSpPr txBox="1">
              <a:spLocks noChangeArrowheads="1"/>
            </p:cNvSpPr>
            <p:nvPr/>
          </p:nvSpPr>
          <p:spPr bwMode="auto">
            <a:xfrm>
              <a:off x="944" y="2336"/>
              <a:ext cx="1047" cy="7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342900" indent="-342900">
                <a:buFontTx/>
                <a:buAutoNum type="arabicPeriod"/>
                <a:defRPr/>
              </a:pPr>
              <a:r>
                <a:rPr lang="en-US" dirty="0">
                  <a:latin typeface="Arial"/>
                  <a:cs typeface="Arial"/>
                </a:rPr>
                <a:t>video</a:t>
              </a:r>
            </a:p>
            <a:p>
              <a:pPr>
                <a:defRPr/>
              </a:pPr>
              <a:r>
                <a:rPr lang="en-US" dirty="0">
                  <a:latin typeface="Arial"/>
                  <a:cs typeface="Arial"/>
                </a:rPr>
                <a:t>recorded (e.g., 30 frames/sec)</a:t>
              </a:r>
            </a:p>
          </p:txBody>
        </p:sp>
      </p:grpSp>
      <p:grpSp>
        <p:nvGrpSpPr>
          <p:cNvPr id="222470" name="Group 262"/>
          <p:cNvGrpSpPr>
            <a:grpSpLocks/>
          </p:cNvGrpSpPr>
          <p:nvPr/>
        </p:nvGrpSpPr>
        <p:grpSpPr bwMode="auto">
          <a:xfrm>
            <a:off x="1028700" y="1811338"/>
            <a:ext cx="2552700" cy="2525712"/>
            <a:chOff x="648" y="1147"/>
            <a:chExt cx="1608" cy="1591"/>
          </a:xfrm>
        </p:grpSpPr>
        <p:grpSp>
          <p:nvGrpSpPr>
            <p:cNvPr id="32881" name="Group 206"/>
            <p:cNvGrpSpPr>
              <a:grpSpLocks/>
            </p:cNvGrpSpPr>
            <p:nvPr/>
          </p:nvGrpSpPr>
          <p:grpSpPr bwMode="auto">
            <a:xfrm>
              <a:off x="648" y="1725"/>
              <a:ext cx="1024" cy="1013"/>
              <a:chOff x="672" y="1071"/>
              <a:chExt cx="1024" cy="1013"/>
            </a:xfrm>
          </p:grpSpPr>
          <p:grpSp>
            <p:nvGrpSpPr>
              <p:cNvPr id="32897" name="Group 189"/>
              <p:cNvGrpSpPr>
                <a:grpSpLocks/>
              </p:cNvGrpSpPr>
              <p:nvPr/>
            </p:nvGrpSpPr>
            <p:grpSpPr bwMode="auto">
              <a:xfrm>
                <a:off x="672" y="1506"/>
                <a:ext cx="583" cy="578"/>
                <a:chOff x="672" y="1486"/>
                <a:chExt cx="583" cy="578"/>
              </a:xfrm>
            </p:grpSpPr>
            <p:grpSp>
              <p:nvGrpSpPr>
                <p:cNvPr id="32908" name="Group 181"/>
                <p:cNvGrpSpPr>
                  <a:grpSpLocks/>
                </p:cNvGrpSpPr>
                <p:nvPr/>
              </p:nvGrpSpPr>
              <p:grpSpPr bwMode="auto">
                <a:xfrm>
                  <a:off x="672" y="1776"/>
                  <a:ext cx="291" cy="288"/>
                  <a:chOff x="672" y="1776"/>
                  <a:chExt cx="291" cy="288"/>
                </a:xfrm>
              </p:grpSpPr>
              <p:grpSp>
                <p:nvGrpSpPr>
                  <p:cNvPr id="32916" name="Group 177"/>
                  <p:cNvGrpSpPr>
                    <a:grpSpLocks/>
                  </p:cNvGrpSpPr>
                  <p:nvPr/>
                </p:nvGrpSpPr>
                <p:grpSpPr bwMode="auto">
                  <a:xfrm>
                    <a:off x="672" y="1920"/>
                    <a:ext cx="145" cy="144"/>
                    <a:chOff x="672" y="1920"/>
                    <a:chExt cx="145" cy="144"/>
                  </a:xfrm>
                </p:grpSpPr>
                <p:sp>
                  <p:nvSpPr>
                    <p:cNvPr id="222381" name="Line 173"/>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84" name="Line 17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917" name="Group 178"/>
                  <p:cNvGrpSpPr>
                    <a:grpSpLocks/>
                  </p:cNvGrpSpPr>
                  <p:nvPr/>
                </p:nvGrpSpPr>
                <p:grpSpPr bwMode="auto">
                  <a:xfrm>
                    <a:off x="818" y="1776"/>
                    <a:ext cx="145" cy="144"/>
                    <a:chOff x="672" y="1920"/>
                    <a:chExt cx="145" cy="144"/>
                  </a:xfrm>
                </p:grpSpPr>
                <p:sp>
                  <p:nvSpPr>
                    <p:cNvPr id="222387" name="Line 17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88" name="Line 180"/>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909" name="Group 182"/>
                <p:cNvGrpSpPr>
                  <a:grpSpLocks/>
                </p:cNvGrpSpPr>
                <p:nvPr/>
              </p:nvGrpSpPr>
              <p:grpSpPr bwMode="auto">
                <a:xfrm>
                  <a:off x="964" y="1486"/>
                  <a:ext cx="291" cy="288"/>
                  <a:chOff x="672" y="1776"/>
                  <a:chExt cx="291" cy="288"/>
                </a:xfrm>
              </p:grpSpPr>
              <p:grpSp>
                <p:nvGrpSpPr>
                  <p:cNvPr id="32910" name="Group 183"/>
                  <p:cNvGrpSpPr>
                    <a:grpSpLocks/>
                  </p:cNvGrpSpPr>
                  <p:nvPr/>
                </p:nvGrpSpPr>
                <p:grpSpPr bwMode="auto">
                  <a:xfrm>
                    <a:off x="672" y="1920"/>
                    <a:ext cx="145" cy="144"/>
                    <a:chOff x="672" y="1920"/>
                    <a:chExt cx="145" cy="144"/>
                  </a:xfrm>
                </p:grpSpPr>
                <p:sp>
                  <p:nvSpPr>
                    <p:cNvPr id="222392" name="Line 18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93" name="Line 185"/>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911" name="Group 186"/>
                  <p:cNvGrpSpPr>
                    <a:grpSpLocks/>
                  </p:cNvGrpSpPr>
                  <p:nvPr/>
                </p:nvGrpSpPr>
                <p:grpSpPr bwMode="auto">
                  <a:xfrm>
                    <a:off x="818" y="1776"/>
                    <a:ext cx="145" cy="144"/>
                    <a:chOff x="672" y="1920"/>
                    <a:chExt cx="145" cy="144"/>
                  </a:xfrm>
                </p:grpSpPr>
                <p:sp>
                  <p:nvSpPr>
                    <p:cNvPr id="222395" name="Line 18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396" name="Line 188"/>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nvGrpSpPr>
              <p:cNvPr id="32898" name="Group 191"/>
              <p:cNvGrpSpPr>
                <a:grpSpLocks/>
              </p:cNvGrpSpPr>
              <p:nvPr/>
            </p:nvGrpSpPr>
            <p:grpSpPr bwMode="auto">
              <a:xfrm>
                <a:off x="1259" y="1217"/>
                <a:ext cx="291" cy="288"/>
                <a:chOff x="672" y="1776"/>
                <a:chExt cx="291" cy="288"/>
              </a:xfrm>
            </p:grpSpPr>
            <p:grpSp>
              <p:nvGrpSpPr>
                <p:cNvPr id="32902" name="Group 192"/>
                <p:cNvGrpSpPr>
                  <a:grpSpLocks/>
                </p:cNvGrpSpPr>
                <p:nvPr/>
              </p:nvGrpSpPr>
              <p:grpSpPr bwMode="auto">
                <a:xfrm>
                  <a:off x="672" y="1920"/>
                  <a:ext cx="145" cy="144"/>
                  <a:chOff x="672" y="1920"/>
                  <a:chExt cx="145" cy="144"/>
                </a:xfrm>
              </p:grpSpPr>
              <p:sp>
                <p:nvSpPr>
                  <p:cNvPr id="222401" name="Line 193"/>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02" name="Line 194"/>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903" name="Group 195"/>
                <p:cNvGrpSpPr>
                  <a:grpSpLocks/>
                </p:cNvGrpSpPr>
                <p:nvPr/>
              </p:nvGrpSpPr>
              <p:grpSpPr bwMode="auto">
                <a:xfrm>
                  <a:off x="818" y="1776"/>
                  <a:ext cx="145" cy="144"/>
                  <a:chOff x="672" y="1920"/>
                  <a:chExt cx="145" cy="144"/>
                </a:xfrm>
              </p:grpSpPr>
              <p:sp>
                <p:nvSpPr>
                  <p:cNvPr id="222404" name="Line 196"/>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05" name="Line 197"/>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99" name="Group 199"/>
              <p:cNvGrpSpPr>
                <a:grpSpLocks/>
              </p:cNvGrpSpPr>
              <p:nvPr/>
            </p:nvGrpSpPr>
            <p:grpSpPr bwMode="auto">
              <a:xfrm>
                <a:off x="1551" y="1071"/>
                <a:ext cx="145" cy="144"/>
                <a:chOff x="672" y="1920"/>
                <a:chExt cx="145" cy="144"/>
              </a:xfrm>
            </p:grpSpPr>
            <p:sp>
              <p:nvSpPr>
                <p:cNvPr id="222408" name="Line 20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09" name="Line 201"/>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82" name="Group 237"/>
            <p:cNvGrpSpPr>
              <a:grpSpLocks/>
            </p:cNvGrpSpPr>
            <p:nvPr/>
          </p:nvGrpSpPr>
          <p:grpSpPr bwMode="auto">
            <a:xfrm>
              <a:off x="1673" y="1147"/>
              <a:ext cx="583" cy="578"/>
              <a:chOff x="672" y="1486"/>
              <a:chExt cx="583" cy="578"/>
            </a:xfrm>
          </p:grpSpPr>
          <p:grpSp>
            <p:nvGrpSpPr>
              <p:cNvPr id="32883" name="Group 238"/>
              <p:cNvGrpSpPr>
                <a:grpSpLocks/>
              </p:cNvGrpSpPr>
              <p:nvPr/>
            </p:nvGrpSpPr>
            <p:grpSpPr bwMode="auto">
              <a:xfrm>
                <a:off x="672" y="1776"/>
                <a:ext cx="291" cy="288"/>
                <a:chOff x="672" y="1776"/>
                <a:chExt cx="291" cy="288"/>
              </a:xfrm>
            </p:grpSpPr>
            <p:grpSp>
              <p:nvGrpSpPr>
                <p:cNvPr id="32891" name="Group 239"/>
                <p:cNvGrpSpPr>
                  <a:grpSpLocks/>
                </p:cNvGrpSpPr>
                <p:nvPr/>
              </p:nvGrpSpPr>
              <p:grpSpPr bwMode="auto">
                <a:xfrm>
                  <a:off x="672" y="1920"/>
                  <a:ext cx="145" cy="144"/>
                  <a:chOff x="672" y="1920"/>
                  <a:chExt cx="145" cy="144"/>
                </a:xfrm>
              </p:grpSpPr>
              <p:sp>
                <p:nvSpPr>
                  <p:cNvPr id="222448" name="Line 24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49" name="Line 241"/>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92" name="Group 242"/>
                <p:cNvGrpSpPr>
                  <a:grpSpLocks/>
                </p:cNvGrpSpPr>
                <p:nvPr/>
              </p:nvGrpSpPr>
              <p:grpSpPr bwMode="auto">
                <a:xfrm>
                  <a:off x="818" y="1776"/>
                  <a:ext cx="145" cy="144"/>
                  <a:chOff x="672" y="1920"/>
                  <a:chExt cx="145" cy="144"/>
                </a:xfrm>
              </p:grpSpPr>
              <p:sp>
                <p:nvSpPr>
                  <p:cNvPr id="222451" name="Line 243"/>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52" name="Line 244"/>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84" name="Group 245"/>
              <p:cNvGrpSpPr>
                <a:grpSpLocks/>
              </p:cNvGrpSpPr>
              <p:nvPr/>
            </p:nvGrpSpPr>
            <p:grpSpPr bwMode="auto">
              <a:xfrm>
                <a:off x="964" y="1486"/>
                <a:ext cx="291" cy="288"/>
                <a:chOff x="672" y="1776"/>
                <a:chExt cx="291" cy="288"/>
              </a:xfrm>
            </p:grpSpPr>
            <p:grpSp>
              <p:nvGrpSpPr>
                <p:cNvPr id="32885" name="Group 246"/>
                <p:cNvGrpSpPr>
                  <a:grpSpLocks/>
                </p:cNvGrpSpPr>
                <p:nvPr/>
              </p:nvGrpSpPr>
              <p:grpSpPr bwMode="auto">
                <a:xfrm>
                  <a:off x="672" y="1920"/>
                  <a:ext cx="145" cy="144"/>
                  <a:chOff x="672" y="1920"/>
                  <a:chExt cx="145" cy="144"/>
                </a:xfrm>
              </p:grpSpPr>
              <p:sp>
                <p:nvSpPr>
                  <p:cNvPr id="222455" name="Line 24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56" name="Line 248"/>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86" name="Group 249"/>
                <p:cNvGrpSpPr>
                  <a:grpSpLocks/>
                </p:cNvGrpSpPr>
                <p:nvPr/>
              </p:nvGrpSpPr>
              <p:grpSpPr bwMode="auto">
                <a:xfrm>
                  <a:off x="818" y="1776"/>
                  <a:ext cx="145" cy="144"/>
                  <a:chOff x="672" y="1920"/>
                  <a:chExt cx="145" cy="144"/>
                </a:xfrm>
              </p:grpSpPr>
              <p:sp>
                <p:nvSpPr>
                  <p:cNvPr id="222458" name="Line 25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59" name="Line 251"/>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grpSp>
        <p:nvGrpSpPr>
          <p:cNvPr id="222566" name="Group 358"/>
          <p:cNvGrpSpPr>
            <a:grpSpLocks/>
          </p:cNvGrpSpPr>
          <p:nvPr/>
        </p:nvGrpSpPr>
        <p:grpSpPr bwMode="auto">
          <a:xfrm>
            <a:off x="3165475" y="3241675"/>
            <a:ext cx="1373188" cy="1296988"/>
            <a:chOff x="1994" y="2042"/>
            <a:chExt cx="865" cy="817"/>
          </a:xfrm>
        </p:grpSpPr>
        <p:sp>
          <p:nvSpPr>
            <p:cNvPr id="222417" name="Freeform 209"/>
            <p:cNvSpPr>
              <a:spLocks/>
            </p:cNvSpPr>
            <p:nvPr/>
          </p:nvSpPr>
          <p:spPr bwMode="auto">
            <a:xfrm rot="-5400000">
              <a:off x="2196" y="2196"/>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dirty="0">
                <a:latin typeface="Arial"/>
                <a:cs typeface="Arial"/>
              </a:endParaRPr>
            </a:p>
          </p:txBody>
        </p:sp>
        <p:sp>
          <p:nvSpPr>
            <p:cNvPr id="222513" name="Text Box 305"/>
            <p:cNvSpPr txBox="1">
              <a:spLocks noChangeArrowheads="1"/>
            </p:cNvSpPr>
            <p:nvPr/>
          </p:nvSpPr>
          <p:spPr bwMode="auto">
            <a:xfrm>
              <a:off x="1994" y="2042"/>
              <a:ext cx="660" cy="40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CC0000"/>
                  </a:solidFill>
                  <a:latin typeface="Arial"/>
                  <a:cs typeface="Arial"/>
                </a:rPr>
                <a:t>2. video</a:t>
              </a:r>
            </a:p>
            <a:p>
              <a:pPr>
                <a:defRPr/>
              </a:pPr>
              <a:r>
                <a:rPr lang="en-US" dirty="0">
                  <a:solidFill>
                    <a:srgbClr val="CC0000"/>
                  </a:solidFill>
                  <a:latin typeface="Arial"/>
                  <a:cs typeface="Arial"/>
                </a:rPr>
                <a:t>sent</a:t>
              </a:r>
            </a:p>
          </p:txBody>
        </p:sp>
      </p:grpSp>
      <p:sp>
        <p:nvSpPr>
          <p:cNvPr id="222562" name="Text Box 354"/>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0" dirty="0">
                <a:latin typeface="Arial"/>
                <a:cs typeface="Arial"/>
              </a:rPr>
              <a:t>Cumulative data</a:t>
            </a:r>
          </a:p>
        </p:txBody>
      </p:sp>
      <p:grpSp>
        <p:nvGrpSpPr>
          <p:cNvPr id="222573" name="Group 365"/>
          <p:cNvGrpSpPr>
            <a:grpSpLocks/>
          </p:cNvGrpSpPr>
          <p:nvPr/>
        </p:nvGrpSpPr>
        <p:grpSpPr bwMode="auto">
          <a:xfrm>
            <a:off x="4451350" y="1851025"/>
            <a:ext cx="3321050" cy="4337050"/>
            <a:chOff x="2804" y="1044"/>
            <a:chExt cx="2092" cy="2732"/>
          </a:xfrm>
        </p:grpSpPr>
        <p:sp>
          <p:nvSpPr>
            <p:cNvPr id="222568" name="Line 360"/>
            <p:cNvSpPr>
              <a:spLocks noChangeShapeType="1"/>
            </p:cNvSpPr>
            <p:nvPr/>
          </p:nvSpPr>
          <p:spPr bwMode="auto">
            <a:xfrm>
              <a:off x="3852" y="1044"/>
              <a:ext cx="0" cy="1962"/>
            </a:xfrm>
            <a:prstGeom prst="line">
              <a:avLst/>
            </a:prstGeom>
            <a:noFill/>
            <a:ln w="1905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69" name="Text Box 361"/>
            <p:cNvSpPr txBox="1">
              <a:spLocks noChangeArrowheads="1"/>
            </p:cNvSpPr>
            <p:nvPr/>
          </p:nvSpPr>
          <p:spPr bwMode="auto">
            <a:xfrm>
              <a:off x="2804" y="3020"/>
              <a:ext cx="2092" cy="756"/>
            </a:xfrm>
            <a:prstGeom prst="rect">
              <a:avLst/>
            </a:prstGeom>
            <a:noFill/>
            <a:ln w="19050">
              <a:solidFill>
                <a:schemeClr val="tx1"/>
              </a:solidFill>
              <a:prstDash val="sysDot"/>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CC0000"/>
                  </a:solidFill>
                  <a:latin typeface="Arial"/>
                  <a:cs typeface="Arial"/>
                </a:rPr>
                <a:t>streaming</a:t>
              </a:r>
              <a:r>
                <a:rPr lang="en-US" dirty="0">
                  <a:latin typeface="Arial"/>
                  <a:cs typeface="Arial"/>
                </a:rPr>
                <a:t>: </a:t>
              </a:r>
              <a:r>
                <a:rPr lang="en-US" i="0" dirty="0">
                  <a:latin typeface="Arial"/>
                  <a:cs typeface="Arial"/>
                </a:rPr>
                <a:t>at this time, client </a:t>
              </a:r>
            </a:p>
            <a:p>
              <a:pPr>
                <a:defRPr/>
              </a:pPr>
              <a:r>
                <a:rPr lang="en-US" i="0" dirty="0">
                  <a:latin typeface="Arial"/>
                  <a:cs typeface="Arial"/>
                </a:rPr>
                <a:t>playing out early part of video, </a:t>
              </a:r>
            </a:p>
            <a:p>
              <a:pPr>
                <a:defRPr/>
              </a:pPr>
              <a:r>
                <a:rPr lang="en-US" i="0" dirty="0">
                  <a:latin typeface="Arial"/>
                  <a:cs typeface="Arial"/>
                </a:rPr>
                <a:t>while server still sending later</a:t>
              </a:r>
            </a:p>
            <a:p>
              <a:pPr>
                <a:defRPr/>
              </a:pPr>
              <a:r>
                <a:rPr lang="en-US" i="0" dirty="0">
                  <a:latin typeface="Arial"/>
                  <a:cs typeface="Arial"/>
                </a:rPr>
                <a:t>part of video</a:t>
              </a:r>
            </a:p>
          </p:txBody>
        </p:sp>
      </p:grpSp>
      <p:grpSp>
        <p:nvGrpSpPr>
          <p:cNvPr id="222572" name="Group 364"/>
          <p:cNvGrpSpPr>
            <a:grpSpLocks/>
          </p:cNvGrpSpPr>
          <p:nvPr/>
        </p:nvGrpSpPr>
        <p:grpSpPr bwMode="auto">
          <a:xfrm>
            <a:off x="3981450" y="3975100"/>
            <a:ext cx="1770063" cy="923925"/>
            <a:chOff x="2508" y="2461"/>
            <a:chExt cx="1115" cy="582"/>
          </a:xfrm>
        </p:grpSpPr>
        <p:sp>
          <p:nvSpPr>
            <p:cNvPr id="222570" name="Text Box 362"/>
            <p:cNvSpPr txBox="1">
              <a:spLocks noChangeArrowheads="1"/>
            </p:cNvSpPr>
            <p:nvPr/>
          </p:nvSpPr>
          <p:spPr bwMode="auto">
            <a:xfrm>
              <a:off x="2580" y="2461"/>
              <a:ext cx="1043" cy="582"/>
            </a:xfrm>
            <a:prstGeom prst="rect">
              <a:avLst/>
            </a:prstGeom>
            <a:solidFill>
              <a:schemeClr val="bg1"/>
            </a:solidFill>
            <a:ln>
              <a:noFill/>
            </a:ln>
            <a:effectLst/>
            <a:extLst>
              <a:ext uri="{91240B29-F687-4f45-9708-019B960494DF}">
                <a14:hiddenLine xmlns:a14="http://schemas.microsoft.com/office/drawing/2010/main" xmlns="" w="19050">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dirty="0">
                  <a:latin typeface="Arial"/>
                  <a:cs typeface="Arial"/>
                </a:rPr>
                <a:t>network delay</a:t>
              </a:r>
            </a:p>
            <a:p>
              <a:pPr algn="ctr">
                <a:defRPr/>
              </a:pPr>
              <a:r>
                <a:rPr lang="en-US" dirty="0">
                  <a:latin typeface="Arial"/>
                  <a:cs typeface="Arial"/>
                </a:rPr>
                <a:t>(fixed in this example)</a:t>
              </a:r>
            </a:p>
          </p:txBody>
        </p:sp>
        <p:sp>
          <p:nvSpPr>
            <p:cNvPr id="222571" name="Line 363"/>
            <p:cNvSpPr>
              <a:spLocks noChangeShapeType="1"/>
            </p:cNvSpPr>
            <p:nvPr/>
          </p:nvSpPr>
          <p:spPr bwMode="auto">
            <a:xfrm>
              <a:off x="2508" y="265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sp>
        <p:nvSpPr>
          <p:cNvPr id="222574" name="Text Box 366"/>
          <p:cNvSpPr txBox="1">
            <a:spLocks noChangeArrowheads="1"/>
          </p:cNvSpPr>
          <p:nvPr/>
        </p:nvSpPr>
        <p:spPr bwMode="auto">
          <a:xfrm>
            <a:off x="8099425" y="4356100"/>
            <a:ext cx="620713"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time</a:t>
            </a:r>
          </a:p>
        </p:txBody>
      </p:sp>
      <p:pic>
        <p:nvPicPr>
          <p:cNvPr id="32782" name="Picture 20" descr="underline_base"/>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4813" y="946150"/>
            <a:ext cx="54848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2567" name="Group 359"/>
          <p:cNvGrpSpPr>
            <a:grpSpLocks/>
          </p:cNvGrpSpPr>
          <p:nvPr/>
        </p:nvGrpSpPr>
        <p:grpSpPr bwMode="auto">
          <a:xfrm>
            <a:off x="3914775" y="1830388"/>
            <a:ext cx="4903788" cy="2806700"/>
            <a:chOff x="2466" y="1153"/>
            <a:chExt cx="3089" cy="1768"/>
          </a:xfrm>
        </p:grpSpPr>
        <p:grpSp>
          <p:nvGrpSpPr>
            <p:cNvPr id="32785" name="Group 263"/>
            <p:cNvGrpSpPr>
              <a:grpSpLocks/>
            </p:cNvGrpSpPr>
            <p:nvPr/>
          </p:nvGrpSpPr>
          <p:grpSpPr bwMode="auto">
            <a:xfrm>
              <a:off x="2466" y="1153"/>
              <a:ext cx="1608" cy="1591"/>
              <a:chOff x="648" y="1147"/>
              <a:chExt cx="1608" cy="1591"/>
            </a:xfrm>
          </p:grpSpPr>
          <p:grpSp>
            <p:nvGrpSpPr>
              <p:cNvPr id="32834" name="Group 264"/>
              <p:cNvGrpSpPr>
                <a:grpSpLocks/>
              </p:cNvGrpSpPr>
              <p:nvPr/>
            </p:nvGrpSpPr>
            <p:grpSpPr bwMode="auto">
              <a:xfrm>
                <a:off x="648" y="1725"/>
                <a:ext cx="1024" cy="1013"/>
                <a:chOff x="672" y="1071"/>
                <a:chExt cx="1024" cy="1013"/>
              </a:xfrm>
            </p:grpSpPr>
            <p:grpSp>
              <p:nvGrpSpPr>
                <p:cNvPr id="32850" name="Group 265"/>
                <p:cNvGrpSpPr>
                  <a:grpSpLocks/>
                </p:cNvGrpSpPr>
                <p:nvPr/>
              </p:nvGrpSpPr>
              <p:grpSpPr bwMode="auto">
                <a:xfrm>
                  <a:off x="672" y="1506"/>
                  <a:ext cx="583" cy="578"/>
                  <a:chOff x="672" y="1486"/>
                  <a:chExt cx="583" cy="578"/>
                </a:xfrm>
              </p:grpSpPr>
              <p:grpSp>
                <p:nvGrpSpPr>
                  <p:cNvPr id="32861" name="Group 266"/>
                  <p:cNvGrpSpPr>
                    <a:grpSpLocks/>
                  </p:cNvGrpSpPr>
                  <p:nvPr/>
                </p:nvGrpSpPr>
                <p:grpSpPr bwMode="auto">
                  <a:xfrm>
                    <a:off x="672" y="1776"/>
                    <a:ext cx="291" cy="288"/>
                    <a:chOff x="672" y="1776"/>
                    <a:chExt cx="291" cy="288"/>
                  </a:xfrm>
                </p:grpSpPr>
                <p:grpSp>
                  <p:nvGrpSpPr>
                    <p:cNvPr id="32869" name="Group 267"/>
                    <p:cNvGrpSpPr>
                      <a:grpSpLocks/>
                    </p:cNvGrpSpPr>
                    <p:nvPr/>
                  </p:nvGrpSpPr>
                  <p:grpSpPr bwMode="auto">
                    <a:xfrm>
                      <a:off x="672" y="1920"/>
                      <a:ext cx="145" cy="144"/>
                      <a:chOff x="672" y="1920"/>
                      <a:chExt cx="145" cy="144"/>
                    </a:xfrm>
                  </p:grpSpPr>
                  <p:sp>
                    <p:nvSpPr>
                      <p:cNvPr id="222476" name="Line 26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77" name="Line 26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70" name="Group 270"/>
                    <p:cNvGrpSpPr>
                      <a:grpSpLocks/>
                    </p:cNvGrpSpPr>
                    <p:nvPr/>
                  </p:nvGrpSpPr>
                  <p:grpSpPr bwMode="auto">
                    <a:xfrm>
                      <a:off x="818" y="1776"/>
                      <a:ext cx="145" cy="144"/>
                      <a:chOff x="672" y="1920"/>
                      <a:chExt cx="145" cy="144"/>
                    </a:xfrm>
                  </p:grpSpPr>
                  <p:sp>
                    <p:nvSpPr>
                      <p:cNvPr id="222479" name="Line 271"/>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80" name="Line 272"/>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62" name="Group 273"/>
                  <p:cNvGrpSpPr>
                    <a:grpSpLocks/>
                  </p:cNvGrpSpPr>
                  <p:nvPr/>
                </p:nvGrpSpPr>
                <p:grpSpPr bwMode="auto">
                  <a:xfrm>
                    <a:off x="964" y="1486"/>
                    <a:ext cx="291" cy="288"/>
                    <a:chOff x="672" y="1776"/>
                    <a:chExt cx="291" cy="288"/>
                  </a:xfrm>
                </p:grpSpPr>
                <p:grpSp>
                  <p:nvGrpSpPr>
                    <p:cNvPr id="32863" name="Group 274"/>
                    <p:cNvGrpSpPr>
                      <a:grpSpLocks/>
                    </p:cNvGrpSpPr>
                    <p:nvPr/>
                  </p:nvGrpSpPr>
                  <p:grpSpPr bwMode="auto">
                    <a:xfrm>
                      <a:off x="672" y="1920"/>
                      <a:ext cx="145" cy="144"/>
                      <a:chOff x="672" y="1920"/>
                      <a:chExt cx="145" cy="144"/>
                    </a:xfrm>
                  </p:grpSpPr>
                  <p:sp>
                    <p:nvSpPr>
                      <p:cNvPr id="222483" name="Line 27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84" name="Line 27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64" name="Group 277"/>
                    <p:cNvGrpSpPr>
                      <a:grpSpLocks/>
                    </p:cNvGrpSpPr>
                    <p:nvPr/>
                  </p:nvGrpSpPr>
                  <p:grpSpPr bwMode="auto">
                    <a:xfrm>
                      <a:off x="818" y="1776"/>
                      <a:ext cx="145" cy="144"/>
                      <a:chOff x="672" y="1920"/>
                      <a:chExt cx="145" cy="144"/>
                    </a:xfrm>
                  </p:grpSpPr>
                  <p:sp>
                    <p:nvSpPr>
                      <p:cNvPr id="222486" name="Line 27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87" name="Line 27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nvGrpSpPr>
                <p:cNvPr id="32851" name="Group 280"/>
                <p:cNvGrpSpPr>
                  <a:grpSpLocks/>
                </p:cNvGrpSpPr>
                <p:nvPr/>
              </p:nvGrpSpPr>
              <p:grpSpPr bwMode="auto">
                <a:xfrm>
                  <a:off x="1259" y="1217"/>
                  <a:ext cx="291" cy="288"/>
                  <a:chOff x="672" y="1776"/>
                  <a:chExt cx="291" cy="288"/>
                </a:xfrm>
              </p:grpSpPr>
              <p:grpSp>
                <p:nvGrpSpPr>
                  <p:cNvPr id="32855" name="Group 281"/>
                  <p:cNvGrpSpPr>
                    <a:grpSpLocks/>
                  </p:cNvGrpSpPr>
                  <p:nvPr/>
                </p:nvGrpSpPr>
                <p:grpSpPr bwMode="auto">
                  <a:xfrm>
                    <a:off x="672" y="1920"/>
                    <a:ext cx="145" cy="144"/>
                    <a:chOff x="672" y="1920"/>
                    <a:chExt cx="145" cy="144"/>
                  </a:xfrm>
                </p:grpSpPr>
                <p:sp>
                  <p:nvSpPr>
                    <p:cNvPr id="222490" name="Line 28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91" name="Line 28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56" name="Group 284"/>
                  <p:cNvGrpSpPr>
                    <a:grpSpLocks/>
                  </p:cNvGrpSpPr>
                  <p:nvPr/>
                </p:nvGrpSpPr>
                <p:grpSpPr bwMode="auto">
                  <a:xfrm>
                    <a:off x="818" y="1776"/>
                    <a:ext cx="145" cy="144"/>
                    <a:chOff x="672" y="1920"/>
                    <a:chExt cx="145" cy="144"/>
                  </a:xfrm>
                </p:grpSpPr>
                <p:sp>
                  <p:nvSpPr>
                    <p:cNvPr id="222493" name="Line 28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94" name="Line 28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52" name="Group 287"/>
                <p:cNvGrpSpPr>
                  <a:grpSpLocks/>
                </p:cNvGrpSpPr>
                <p:nvPr/>
              </p:nvGrpSpPr>
              <p:grpSpPr bwMode="auto">
                <a:xfrm>
                  <a:off x="1551" y="1071"/>
                  <a:ext cx="145" cy="144"/>
                  <a:chOff x="672" y="1920"/>
                  <a:chExt cx="145" cy="144"/>
                </a:xfrm>
              </p:grpSpPr>
              <p:sp>
                <p:nvSpPr>
                  <p:cNvPr id="222496" name="Line 28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497" name="Line 28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35" name="Group 290"/>
              <p:cNvGrpSpPr>
                <a:grpSpLocks/>
              </p:cNvGrpSpPr>
              <p:nvPr/>
            </p:nvGrpSpPr>
            <p:grpSpPr bwMode="auto">
              <a:xfrm>
                <a:off x="1673" y="1147"/>
                <a:ext cx="583" cy="578"/>
                <a:chOff x="672" y="1486"/>
                <a:chExt cx="583" cy="578"/>
              </a:xfrm>
            </p:grpSpPr>
            <p:grpSp>
              <p:nvGrpSpPr>
                <p:cNvPr id="32836" name="Group 291"/>
                <p:cNvGrpSpPr>
                  <a:grpSpLocks/>
                </p:cNvGrpSpPr>
                <p:nvPr/>
              </p:nvGrpSpPr>
              <p:grpSpPr bwMode="auto">
                <a:xfrm>
                  <a:off x="672" y="1776"/>
                  <a:ext cx="291" cy="288"/>
                  <a:chOff x="672" y="1776"/>
                  <a:chExt cx="291" cy="288"/>
                </a:xfrm>
              </p:grpSpPr>
              <p:grpSp>
                <p:nvGrpSpPr>
                  <p:cNvPr id="32844" name="Group 292"/>
                  <p:cNvGrpSpPr>
                    <a:grpSpLocks/>
                  </p:cNvGrpSpPr>
                  <p:nvPr/>
                </p:nvGrpSpPr>
                <p:grpSpPr bwMode="auto">
                  <a:xfrm>
                    <a:off x="672" y="1920"/>
                    <a:ext cx="145" cy="144"/>
                    <a:chOff x="672" y="1920"/>
                    <a:chExt cx="145" cy="144"/>
                  </a:xfrm>
                </p:grpSpPr>
                <p:sp>
                  <p:nvSpPr>
                    <p:cNvPr id="222501" name="Line 29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02" name="Line 29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45" name="Group 295"/>
                  <p:cNvGrpSpPr>
                    <a:grpSpLocks/>
                  </p:cNvGrpSpPr>
                  <p:nvPr/>
                </p:nvGrpSpPr>
                <p:grpSpPr bwMode="auto">
                  <a:xfrm>
                    <a:off x="818" y="1776"/>
                    <a:ext cx="145" cy="144"/>
                    <a:chOff x="672" y="1920"/>
                    <a:chExt cx="145" cy="144"/>
                  </a:xfrm>
                </p:grpSpPr>
                <p:sp>
                  <p:nvSpPr>
                    <p:cNvPr id="222504" name="Line 296"/>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05" name="Line 297"/>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37" name="Group 298"/>
                <p:cNvGrpSpPr>
                  <a:grpSpLocks/>
                </p:cNvGrpSpPr>
                <p:nvPr/>
              </p:nvGrpSpPr>
              <p:grpSpPr bwMode="auto">
                <a:xfrm>
                  <a:off x="964" y="1486"/>
                  <a:ext cx="291" cy="288"/>
                  <a:chOff x="672" y="1776"/>
                  <a:chExt cx="291" cy="288"/>
                </a:xfrm>
              </p:grpSpPr>
              <p:grpSp>
                <p:nvGrpSpPr>
                  <p:cNvPr id="32838" name="Group 299"/>
                  <p:cNvGrpSpPr>
                    <a:grpSpLocks/>
                  </p:cNvGrpSpPr>
                  <p:nvPr/>
                </p:nvGrpSpPr>
                <p:grpSpPr bwMode="auto">
                  <a:xfrm>
                    <a:off x="672" y="1920"/>
                    <a:ext cx="145" cy="144"/>
                    <a:chOff x="672" y="1920"/>
                    <a:chExt cx="145" cy="144"/>
                  </a:xfrm>
                </p:grpSpPr>
                <p:sp>
                  <p:nvSpPr>
                    <p:cNvPr id="222508" name="Line 30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09" name="Line 30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39" name="Group 302"/>
                  <p:cNvGrpSpPr>
                    <a:grpSpLocks/>
                  </p:cNvGrpSpPr>
                  <p:nvPr/>
                </p:nvGrpSpPr>
                <p:grpSpPr bwMode="auto">
                  <a:xfrm>
                    <a:off x="818" y="1776"/>
                    <a:ext cx="145" cy="144"/>
                    <a:chOff x="672" y="1920"/>
                    <a:chExt cx="145" cy="144"/>
                  </a:xfrm>
                </p:grpSpPr>
                <p:sp>
                  <p:nvSpPr>
                    <p:cNvPr id="222511" name="Line 30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12" name="Line 30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grpSp>
          <p:nvGrpSpPr>
            <p:cNvPr id="32786" name="Group 306"/>
            <p:cNvGrpSpPr>
              <a:grpSpLocks/>
            </p:cNvGrpSpPr>
            <p:nvPr/>
          </p:nvGrpSpPr>
          <p:grpSpPr bwMode="auto">
            <a:xfrm>
              <a:off x="3636" y="1159"/>
              <a:ext cx="1608" cy="1591"/>
              <a:chOff x="648" y="1147"/>
              <a:chExt cx="1608" cy="1591"/>
            </a:xfrm>
          </p:grpSpPr>
          <p:grpSp>
            <p:nvGrpSpPr>
              <p:cNvPr id="32793" name="Group 307"/>
              <p:cNvGrpSpPr>
                <a:grpSpLocks/>
              </p:cNvGrpSpPr>
              <p:nvPr/>
            </p:nvGrpSpPr>
            <p:grpSpPr bwMode="auto">
              <a:xfrm>
                <a:off x="648" y="1725"/>
                <a:ext cx="1024" cy="1013"/>
                <a:chOff x="672" y="1071"/>
                <a:chExt cx="1024" cy="1013"/>
              </a:xfrm>
            </p:grpSpPr>
            <p:grpSp>
              <p:nvGrpSpPr>
                <p:cNvPr id="32809" name="Group 308"/>
                <p:cNvGrpSpPr>
                  <a:grpSpLocks/>
                </p:cNvGrpSpPr>
                <p:nvPr/>
              </p:nvGrpSpPr>
              <p:grpSpPr bwMode="auto">
                <a:xfrm>
                  <a:off x="672" y="1506"/>
                  <a:ext cx="583" cy="578"/>
                  <a:chOff x="672" y="1486"/>
                  <a:chExt cx="583" cy="578"/>
                </a:xfrm>
              </p:grpSpPr>
              <p:grpSp>
                <p:nvGrpSpPr>
                  <p:cNvPr id="32820" name="Group 309"/>
                  <p:cNvGrpSpPr>
                    <a:grpSpLocks/>
                  </p:cNvGrpSpPr>
                  <p:nvPr/>
                </p:nvGrpSpPr>
                <p:grpSpPr bwMode="auto">
                  <a:xfrm>
                    <a:off x="672" y="1776"/>
                    <a:ext cx="291" cy="288"/>
                    <a:chOff x="672" y="1776"/>
                    <a:chExt cx="291" cy="288"/>
                  </a:xfrm>
                </p:grpSpPr>
                <p:grpSp>
                  <p:nvGrpSpPr>
                    <p:cNvPr id="32828" name="Group 310"/>
                    <p:cNvGrpSpPr>
                      <a:grpSpLocks/>
                    </p:cNvGrpSpPr>
                    <p:nvPr/>
                  </p:nvGrpSpPr>
                  <p:grpSpPr bwMode="auto">
                    <a:xfrm>
                      <a:off x="672" y="1920"/>
                      <a:ext cx="145" cy="144"/>
                      <a:chOff x="672" y="1920"/>
                      <a:chExt cx="145" cy="144"/>
                    </a:xfrm>
                  </p:grpSpPr>
                  <p:sp>
                    <p:nvSpPr>
                      <p:cNvPr id="222519" name="Line 31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20" name="Line 31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29" name="Group 313"/>
                    <p:cNvGrpSpPr>
                      <a:grpSpLocks/>
                    </p:cNvGrpSpPr>
                    <p:nvPr/>
                  </p:nvGrpSpPr>
                  <p:grpSpPr bwMode="auto">
                    <a:xfrm>
                      <a:off x="818" y="1776"/>
                      <a:ext cx="145" cy="144"/>
                      <a:chOff x="672" y="1920"/>
                      <a:chExt cx="145" cy="144"/>
                    </a:xfrm>
                  </p:grpSpPr>
                  <p:sp>
                    <p:nvSpPr>
                      <p:cNvPr id="222522" name="Line 314"/>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23" name="Line 315"/>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21" name="Group 316"/>
                  <p:cNvGrpSpPr>
                    <a:grpSpLocks/>
                  </p:cNvGrpSpPr>
                  <p:nvPr/>
                </p:nvGrpSpPr>
                <p:grpSpPr bwMode="auto">
                  <a:xfrm>
                    <a:off x="964" y="1486"/>
                    <a:ext cx="291" cy="288"/>
                    <a:chOff x="672" y="1776"/>
                    <a:chExt cx="291" cy="288"/>
                  </a:xfrm>
                </p:grpSpPr>
                <p:grpSp>
                  <p:nvGrpSpPr>
                    <p:cNvPr id="32822" name="Group 317"/>
                    <p:cNvGrpSpPr>
                      <a:grpSpLocks/>
                    </p:cNvGrpSpPr>
                    <p:nvPr/>
                  </p:nvGrpSpPr>
                  <p:grpSpPr bwMode="auto">
                    <a:xfrm>
                      <a:off x="672" y="1920"/>
                      <a:ext cx="145" cy="144"/>
                      <a:chOff x="672" y="1920"/>
                      <a:chExt cx="145" cy="144"/>
                    </a:xfrm>
                  </p:grpSpPr>
                  <p:sp>
                    <p:nvSpPr>
                      <p:cNvPr id="222526" name="Line 31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27" name="Line 31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23" name="Group 320"/>
                    <p:cNvGrpSpPr>
                      <a:grpSpLocks/>
                    </p:cNvGrpSpPr>
                    <p:nvPr/>
                  </p:nvGrpSpPr>
                  <p:grpSpPr bwMode="auto">
                    <a:xfrm>
                      <a:off x="818" y="1776"/>
                      <a:ext cx="145" cy="144"/>
                      <a:chOff x="672" y="1920"/>
                      <a:chExt cx="145" cy="144"/>
                    </a:xfrm>
                  </p:grpSpPr>
                  <p:sp>
                    <p:nvSpPr>
                      <p:cNvPr id="222529" name="Line 32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30" name="Line 32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nvGrpSpPr>
                <p:cNvPr id="32810" name="Group 323"/>
                <p:cNvGrpSpPr>
                  <a:grpSpLocks/>
                </p:cNvGrpSpPr>
                <p:nvPr/>
              </p:nvGrpSpPr>
              <p:grpSpPr bwMode="auto">
                <a:xfrm>
                  <a:off x="1259" y="1217"/>
                  <a:ext cx="291" cy="288"/>
                  <a:chOff x="672" y="1776"/>
                  <a:chExt cx="291" cy="288"/>
                </a:xfrm>
              </p:grpSpPr>
              <p:grpSp>
                <p:nvGrpSpPr>
                  <p:cNvPr id="32814" name="Group 324"/>
                  <p:cNvGrpSpPr>
                    <a:grpSpLocks/>
                  </p:cNvGrpSpPr>
                  <p:nvPr/>
                </p:nvGrpSpPr>
                <p:grpSpPr bwMode="auto">
                  <a:xfrm>
                    <a:off x="672" y="1920"/>
                    <a:ext cx="145" cy="144"/>
                    <a:chOff x="672" y="1920"/>
                    <a:chExt cx="145" cy="144"/>
                  </a:xfrm>
                </p:grpSpPr>
                <p:sp>
                  <p:nvSpPr>
                    <p:cNvPr id="222533" name="Line 32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34" name="Line 32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15" name="Group 327"/>
                  <p:cNvGrpSpPr>
                    <a:grpSpLocks/>
                  </p:cNvGrpSpPr>
                  <p:nvPr/>
                </p:nvGrpSpPr>
                <p:grpSpPr bwMode="auto">
                  <a:xfrm>
                    <a:off x="818" y="1776"/>
                    <a:ext cx="145" cy="144"/>
                    <a:chOff x="672" y="1920"/>
                    <a:chExt cx="145" cy="144"/>
                  </a:xfrm>
                </p:grpSpPr>
                <p:sp>
                  <p:nvSpPr>
                    <p:cNvPr id="222536" name="Line 32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37" name="Line 32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811" name="Group 330"/>
                <p:cNvGrpSpPr>
                  <a:grpSpLocks/>
                </p:cNvGrpSpPr>
                <p:nvPr/>
              </p:nvGrpSpPr>
              <p:grpSpPr bwMode="auto">
                <a:xfrm>
                  <a:off x="1551" y="1071"/>
                  <a:ext cx="145" cy="144"/>
                  <a:chOff x="672" y="1920"/>
                  <a:chExt cx="145" cy="144"/>
                </a:xfrm>
              </p:grpSpPr>
              <p:sp>
                <p:nvSpPr>
                  <p:cNvPr id="222539" name="Line 33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40" name="Line 33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794" name="Group 333"/>
              <p:cNvGrpSpPr>
                <a:grpSpLocks/>
              </p:cNvGrpSpPr>
              <p:nvPr/>
            </p:nvGrpSpPr>
            <p:grpSpPr bwMode="auto">
              <a:xfrm>
                <a:off x="1673" y="1147"/>
                <a:ext cx="583" cy="578"/>
                <a:chOff x="672" y="1486"/>
                <a:chExt cx="583" cy="578"/>
              </a:xfrm>
            </p:grpSpPr>
            <p:grpSp>
              <p:nvGrpSpPr>
                <p:cNvPr id="32795" name="Group 334"/>
                <p:cNvGrpSpPr>
                  <a:grpSpLocks/>
                </p:cNvGrpSpPr>
                <p:nvPr/>
              </p:nvGrpSpPr>
              <p:grpSpPr bwMode="auto">
                <a:xfrm>
                  <a:off x="672" y="1776"/>
                  <a:ext cx="291" cy="288"/>
                  <a:chOff x="672" y="1776"/>
                  <a:chExt cx="291" cy="288"/>
                </a:xfrm>
              </p:grpSpPr>
              <p:grpSp>
                <p:nvGrpSpPr>
                  <p:cNvPr id="32803" name="Group 335"/>
                  <p:cNvGrpSpPr>
                    <a:grpSpLocks/>
                  </p:cNvGrpSpPr>
                  <p:nvPr/>
                </p:nvGrpSpPr>
                <p:grpSpPr bwMode="auto">
                  <a:xfrm>
                    <a:off x="672" y="1920"/>
                    <a:ext cx="145" cy="144"/>
                    <a:chOff x="672" y="1920"/>
                    <a:chExt cx="145" cy="144"/>
                  </a:xfrm>
                </p:grpSpPr>
                <p:sp>
                  <p:nvSpPr>
                    <p:cNvPr id="222544" name="Line 33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45" name="Line 33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804" name="Group 338"/>
                  <p:cNvGrpSpPr>
                    <a:grpSpLocks/>
                  </p:cNvGrpSpPr>
                  <p:nvPr/>
                </p:nvGrpSpPr>
                <p:grpSpPr bwMode="auto">
                  <a:xfrm>
                    <a:off x="818" y="1776"/>
                    <a:ext cx="145" cy="144"/>
                    <a:chOff x="672" y="1920"/>
                    <a:chExt cx="145" cy="144"/>
                  </a:xfrm>
                </p:grpSpPr>
                <p:sp>
                  <p:nvSpPr>
                    <p:cNvPr id="222547" name="Line 339"/>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48" name="Line 340"/>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nvGrpSpPr>
                <p:cNvPr id="32796" name="Group 341"/>
                <p:cNvGrpSpPr>
                  <a:grpSpLocks/>
                </p:cNvGrpSpPr>
                <p:nvPr/>
              </p:nvGrpSpPr>
              <p:grpSpPr bwMode="auto">
                <a:xfrm>
                  <a:off x="964" y="1486"/>
                  <a:ext cx="291" cy="288"/>
                  <a:chOff x="672" y="1776"/>
                  <a:chExt cx="291" cy="288"/>
                </a:xfrm>
              </p:grpSpPr>
              <p:grpSp>
                <p:nvGrpSpPr>
                  <p:cNvPr id="32797" name="Group 342"/>
                  <p:cNvGrpSpPr>
                    <a:grpSpLocks/>
                  </p:cNvGrpSpPr>
                  <p:nvPr/>
                </p:nvGrpSpPr>
                <p:grpSpPr bwMode="auto">
                  <a:xfrm>
                    <a:off x="672" y="1920"/>
                    <a:ext cx="145" cy="144"/>
                    <a:chOff x="672" y="1920"/>
                    <a:chExt cx="145" cy="144"/>
                  </a:xfrm>
                </p:grpSpPr>
                <p:sp>
                  <p:nvSpPr>
                    <p:cNvPr id="222551" name="Line 34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52" name="Line 34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nvGrpSpPr>
                  <p:cNvPr id="32798" name="Group 345"/>
                  <p:cNvGrpSpPr>
                    <a:grpSpLocks/>
                  </p:cNvGrpSpPr>
                  <p:nvPr/>
                </p:nvGrpSpPr>
                <p:grpSpPr bwMode="auto">
                  <a:xfrm>
                    <a:off x="818" y="1776"/>
                    <a:ext cx="145" cy="144"/>
                    <a:chOff x="672" y="1920"/>
                    <a:chExt cx="145" cy="144"/>
                  </a:xfrm>
                </p:grpSpPr>
                <p:sp>
                  <p:nvSpPr>
                    <p:cNvPr id="222554" name="Line 34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55" name="Line 34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grpSp>
        </p:grpSp>
        <p:sp>
          <p:nvSpPr>
            <p:cNvPr id="222556" name="Text Box 348"/>
            <p:cNvSpPr txBox="1">
              <a:spLocks noChangeArrowheads="1"/>
            </p:cNvSpPr>
            <p:nvPr/>
          </p:nvSpPr>
          <p:spPr bwMode="auto">
            <a:xfrm>
              <a:off x="3932" y="2339"/>
              <a:ext cx="1623"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rgbClr val="000099"/>
                  </a:solidFill>
                  <a:latin typeface="Arial"/>
                  <a:cs typeface="Arial"/>
                </a:rPr>
                <a:t>3. video received,</a:t>
              </a:r>
            </a:p>
            <a:p>
              <a:pPr>
                <a:defRPr/>
              </a:pPr>
              <a:r>
                <a:rPr lang="en-US" dirty="0">
                  <a:solidFill>
                    <a:srgbClr val="000099"/>
                  </a:solidFill>
                  <a:latin typeface="Arial"/>
                  <a:cs typeface="Arial"/>
                </a:rPr>
                <a:t>played out at client</a:t>
              </a:r>
            </a:p>
            <a:p>
              <a:pPr>
                <a:defRPr/>
              </a:pPr>
              <a:r>
                <a:rPr lang="en-US" dirty="0">
                  <a:solidFill>
                    <a:srgbClr val="000099"/>
                  </a:solidFill>
                  <a:latin typeface="Arial"/>
                  <a:cs typeface="Arial"/>
                </a:rPr>
                <a:t>(30 frames/sec)</a:t>
              </a:r>
            </a:p>
          </p:txBody>
        </p:sp>
        <p:grpSp>
          <p:nvGrpSpPr>
            <p:cNvPr id="32788" name="Group 349"/>
            <p:cNvGrpSpPr>
              <a:grpSpLocks/>
            </p:cNvGrpSpPr>
            <p:nvPr/>
          </p:nvGrpSpPr>
          <p:grpSpPr bwMode="auto">
            <a:xfrm>
              <a:off x="4679" y="1872"/>
              <a:ext cx="427" cy="418"/>
              <a:chOff x="4437" y="1472"/>
              <a:chExt cx="427" cy="418"/>
            </a:xfrm>
          </p:grpSpPr>
          <p:sp>
            <p:nvSpPr>
              <p:cNvPr id="222558" name="Rectangle 350"/>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59" name="Rectangle 351"/>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60" name="Rectangle 352"/>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222561" name="Rectangle 353"/>
              <p:cNvSpPr>
                <a:spLocks noChangeArrowheads="1"/>
              </p:cNvSpPr>
              <p:nvPr/>
            </p:nvSpPr>
            <p:spPr bwMode="auto">
              <a:xfrm>
                <a:off x="4437" y="1472"/>
                <a:ext cx="423" cy="356"/>
              </a:xfrm>
              <a:prstGeom prst="rect">
                <a:avLst/>
              </a:prstGeom>
              <a:noFill/>
              <a:ln w="190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grpSp>
      <p:sp>
        <p:nvSpPr>
          <p:cNvPr id="222377" name="Line 169"/>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193"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46</a:t>
            </a:fld>
            <a:endParaRPr lang="en-US" sz="1200" dirty="0">
              <a:latin typeface="Tahoma" charset="0"/>
            </a:endParaRPr>
          </a:p>
        </p:txBody>
      </p:sp>
      <p:sp>
        <p:nvSpPr>
          <p:cNvPr id="194"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3871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2470"/>
                                        </p:tgtEl>
                                        <p:attrNameLst>
                                          <p:attrName>style.visibility</p:attrName>
                                        </p:attrNameLst>
                                      </p:cBhvr>
                                      <p:to>
                                        <p:strVal val="visible"/>
                                      </p:to>
                                    </p:set>
                                    <p:animEffect transition="in" filter="wipe(left)">
                                      <p:cBhvr>
                                        <p:cTn id="7" dur="500"/>
                                        <p:tgtEl>
                                          <p:spTgt spid="2224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22565"/>
                                        </p:tgtEl>
                                        <p:attrNameLst>
                                          <p:attrName>style.visibility</p:attrName>
                                        </p:attrNameLst>
                                      </p:cBhvr>
                                      <p:to>
                                        <p:strVal val="visible"/>
                                      </p:to>
                                    </p:set>
                                    <p:animEffect transition="in" filter="dissolve">
                                      <p:cBhvr>
                                        <p:cTn id="11" dur="500"/>
                                        <p:tgtEl>
                                          <p:spTgt spid="2225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22566"/>
                                        </p:tgtEl>
                                        <p:attrNameLst>
                                          <p:attrName>style.visibility</p:attrName>
                                        </p:attrNameLst>
                                      </p:cBhvr>
                                      <p:to>
                                        <p:strVal val="visible"/>
                                      </p:to>
                                    </p:set>
                                    <p:animEffect transition="in" filter="dissolve">
                                      <p:cBhvr>
                                        <p:cTn id="16" dur="500"/>
                                        <p:tgtEl>
                                          <p:spTgt spid="2225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22567"/>
                                        </p:tgtEl>
                                        <p:attrNameLst>
                                          <p:attrName>style.visibility</p:attrName>
                                        </p:attrNameLst>
                                      </p:cBhvr>
                                      <p:to>
                                        <p:strVal val="visible"/>
                                      </p:to>
                                    </p:set>
                                    <p:animEffect transition="in" filter="wipe(left)">
                                      <p:cBhvr>
                                        <p:cTn id="21" dur="500"/>
                                        <p:tgtEl>
                                          <p:spTgt spid="2225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22572"/>
                                        </p:tgtEl>
                                        <p:attrNameLst>
                                          <p:attrName>style.visibility</p:attrName>
                                        </p:attrNameLst>
                                      </p:cBhvr>
                                      <p:to>
                                        <p:strVal val="visible"/>
                                      </p:to>
                                    </p:set>
                                    <p:animEffect transition="in" filter="dissolve">
                                      <p:cBhvr>
                                        <p:cTn id="26" dur="500"/>
                                        <p:tgtEl>
                                          <p:spTgt spid="222572"/>
                                        </p:tgtEl>
                                      </p:cBhvr>
                                    </p:animEffect>
                                  </p:childTnLst>
                                  <p:subTnLst>
                                    <p:set>
                                      <p:cBhvr override="childStyle">
                                        <p:cTn dur="1" fill="hold" display="0" masterRel="nextClick" afterEffect="1"/>
                                        <p:tgtEl>
                                          <p:spTgt spid="222572"/>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222573"/>
                                        </p:tgtEl>
                                        <p:attrNameLst>
                                          <p:attrName>style.visibility</p:attrName>
                                        </p:attrNameLst>
                                      </p:cBhvr>
                                      <p:to>
                                        <p:strVal val="visible"/>
                                      </p:to>
                                    </p:set>
                                    <p:animEffect transition="in" filter="dissolve">
                                      <p:cBhvr>
                                        <p:cTn id="31" dur="500"/>
                                        <p:tgtEl>
                                          <p:spTgt spid="2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7" name="Picture 6"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92188"/>
            <a:ext cx="8228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9138" name="Rectangle 2"/>
          <p:cNvSpPr>
            <a:spLocks noGrp="1" noChangeArrowheads="1"/>
          </p:cNvSpPr>
          <p:nvPr>
            <p:ph type="title"/>
          </p:nvPr>
        </p:nvSpPr>
        <p:spPr>
          <a:xfrm>
            <a:off x="436563" y="298450"/>
            <a:ext cx="8080375" cy="871538"/>
          </a:xfrm>
        </p:spPr>
        <p:txBody>
          <a:bodyPr/>
          <a:lstStyle/>
          <a:p>
            <a:pPr>
              <a:defRPr/>
            </a:pPr>
            <a:r>
              <a:rPr lang="en-US" dirty="0"/>
              <a:t>Streaming stored video: challenges</a:t>
            </a:r>
          </a:p>
        </p:txBody>
      </p:sp>
      <p:sp>
        <p:nvSpPr>
          <p:cNvPr id="219289" name="Rectangle 153"/>
          <p:cNvSpPr>
            <a:spLocks noChangeArrowheads="1"/>
          </p:cNvSpPr>
          <p:nvPr/>
        </p:nvSpPr>
        <p:spPr bwMode="auto">
          <a:xfrm>
            <a:off x="487363" y="1563688"/>
            <a:ext cx="7643812" cy="2027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82575" indent="-282575">
              <a:spcBef>
                <a:spcPct val="20000"/>
              </a:spcBef>
              <a:buClr>
                <a:srgbClr val="000099"/>
              </a:buClr>
              <a:buSzPct val="100000"/>
              <a:buFont typeface="Wingdings" charset="2"/>
              <a:buChar char="§"/>
              <a:defRPr/>
            </a:pPr>
            <a:r>
              <a:rPr lang="en-US" sz="2800" dirty="0">
                <a:solidFill>
                  <a:srgbClr val="CC0000"/>
                </a:solidFill>
                <a:latin typeface="+mn-lt"/>
              </a:rPr>
              <a:t>continuous playout constraint</a:t>
            </a:r>
            <a:r>
              <a:rPr lang="en-US" sz="2800" i="0" dirty="0">
                <a:latin typeface="+mn-lt"/>
              </a:rPr>
              <a:t>: once client playout begins, playback must match original timing </a:t>
            </a:r>
          </a:p>
          <a:p>
            <a:pPr marL="682625" lvl="1" indent="-225425">
              <a:lnSpc>
                <a:spcPct val="90000"/>
              </a:lnSpc>
              <a:spcBef>
                <a:spcPct val="20000"/>
              </a:spcBef>
              <a:buClr>
                <a:srgbClr val="000099"/>
              </a:buClr>
              <a:buSzPct val="100000"/>
              <a:buFont typeface="Arial"/>
              <a:buChar char="•"/>
              <a:defRPr/>
            </a:pPr>
            <a:r>
              <a:rPr lang="en-US" sz="2800" i="0" dirty="0">
                <a:latin typeface="+mn-lt"/>
              </a:rPr>
              <a:t>… but </a:t>
            </a:r>
            <a:r>
              <a:rPr lang="en-US" sz="2800" dirty="0">
                <a:solidFill>
                  <a:srgbClr val="CC0000"/>
                </a:solidFill>
                <a:latin typeface="+mn-lt"/>
              </a:rPr>
              <a:t>network delays are variable </a:t>
            </a:r>
            <a:r>
              <a:rPr lang="en-US" sz="2800" i="0" dirty="0">
                <a:latin typeface="+mn-lt"/>
              </a:rPr>
              <a:t>(jitter), so will need </a:t>
            </a:r>
            <a:r>
              <a:rPr lang="en-US" sz="2800" dirty="0">
                <a:solidFill>
                  <a:srgbClr val="000099"/>
                </a:solidFill>
                <a:latin typeface="+mn-lt"/>
              </a:rPr>
              <a:t>client-side buffer </a:t>
            </a:r>
            <a:r>
              <a:rPr lang="en-US" sz="2800" i="0" dirty="0">
                <a:latin typeface="+mn-lt"/>
              </a:rPr>
              <a:t>to match playout requirements</a:t>
            </a:r>
          </a:p>
          <a:p>
            <a:pPr marL="282575" indent="-282575">
              <a:spcBef>
                <a:spcPct val="20000"/>
              </a:spcBef>
              <a:buClr>
                <a:srgbClr val="000099"/>
              </a:buClr>
              <a:buSzPct val="100000"/>
              <a:buFont typeface="Wingdings" charset="2"/>
              <a:buChar char="§"/>
              <a:defRPr/>
            </a:pPr>
            <a:r>
              <a:rPr lang="en-US" sz="2800" i="0" dirty="0">
                <a:latin typeface="+mn-lt"/>
              </a:rPr>
              <a:t>other challenges:</a:t>
            </a:r>
          </a:p>
          <a:p>
            <a:pPr marL="682625" lvl="1" indent="-225425">
              <a:spcBef>
                <a:spcPct val="20000"/>
              </a:spcBef>
              <a:buClr>
                <a:srgbClr val="000099"/>
              </a:buClr>
              <a:buSzPct val="100000"/>
              <a:buFont typeface="Arial"/>
              <a:buChar char="•"/>
              <a:defRPr/>
            </a:pPr>
            <a:r>
              <a:rPr lang="en-US" sz="2800" i="0" dirty="0">
                <a:latin typeface="+mn-lt"/>
              </a:rPr>
              <a:t>client interactivity: pause, fast-forward, rewind, jump through video</a:t>
            </a:r>
          </a:p>
          <a:p>
            <a:pPr marL="682625" lvl="1" indent="-225425">
              <a:spcBef>
                <a:spcPct val="20000"/>
              </a:spcBef>
              <a:buClr>
                <a:srgbClr val="000099"/>
              </a:buClr>
              <a:buSzPct val="100000"/>
              <a:buFont typeface="Arial"/>
              <a:buChar char="•"/>
              <a:defRPr/>
            </a:pPr>
            <a:r>
              <a:rPr lang="en-US" sz="2800" i="0" dirty="0">
                <a:latin typeface="+mn-lt"/>
              </a:rPr>
              <a:t>video packets may be lost, retransmitted</a:t>
            </a:r>
          </a:p>
          <a:p>
            <a:pPr marL="342900" indent="-342900">
              <a:spcBef>
                <a:spcPct val="20000"/>
              </a:spcBef>
              <a:buClr>
                <a:srgbClr val="000099"/>
              </a:buClr>
              <a:buSzPct val="75000"/>
              <a:buFont typeface="Wingdings" charset="0"/>
              <a:buChar char="v"/>
              <a:defRPr/>
            </a:pPr>
            <a:endParaRPr lang="en-US" sz="2400" i="0" dirty="0">
              <a:latin typeface="+mn-lt"/>
            </a:endParaRPr>
          </a:p>
        </p:txBody>
      </p:sp>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47</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338755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4265" name="Line 9"/>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266" name="Line 10"/>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14" name="Text Box 58"/>
          <p:cNvSpPr txBox="1">
            <a:spLocks noChangeArrowheads="1"/>
          </p:cNvSpPr>
          <p:nvPr/>
        </p:nvSpPr>
        <p:spPr bwMode="auto">
          <a:xfrm>
            <a:off x="1470025" y="1593850"/>
            <a:ext cx="1868488"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CC0000"/>
                </a:solidFill>
                <a:latin typeface="Arial"/>
                <a:cs typeface="Arial"/>
              </a:rPr>
              <a:t>       constant bit </a:t>
            </a:r>
          </a:p>
          <a:p>
            <a:pPr>
              <a:defRPr/>
            </a:pPr>
            <a:r>
              <a:rPr lang="en-US" i="0" dirty="0">
                <a:solidFill>
                  <a:srgbClr val="CC0000"/>
                </a:solidFill>
                <a:latin typeface="Arial"/>
                <a:cs typeface="Arial"/>
              </a:rPr>
              <a:t>      rate video</a:t>
            </a:r>
          </a:p>
          <a:p>
            <a:pPr>
              <a:defRPr/>
            </a:pPr>
            <a:r>
              <a:rPr lang="en-US" i="0" dirty="0">
                <a:solidFill>
                  <a:srgbClr val="CC0000"/>
                </a:solidFill>
                <a:latin typeface="Arial"/>
                <a:cs typeface="Arial"/>
              </a:rPr>
              <a:t>transmission</a:t>
            </a:r>
          </a:p>
        </p:txBody>
      </p:sp>
      <p:grpSp>
        <p:nvGrpSpPr>
          <p:cNvPr id="36868" name="Group 60"/>
          <p:cNvGrpSpPr>
            <a:grpSpLocks/>
          </p:cNvGrpSpPr>
          <p:nvPr/>
        </p:nvGrpSpPr>
        <p:grpSpPr bwMode="auto">
          <a:xfrm>
            <a:off x="1219200" y="1820863"/>
            <a:ext cx="2552700" cy="2525712"/>
            <a:chOff x="648" y="1147"/>
            <a:chExt cx="1608" cy="1591"/>
          </a:xfrm>
        </p:grpSpPr>
        <p:grpSp>
          <p:nvGrpSpPr>
            <p:cNvPr id="36967" name="Group 61"/>
            <p:cNvGrpSpPr>
              <a:grpSpLocks/>
            </p:cNvGrpSpPr>
            <p:nvPr/>
          </p:nvGrpSpPr>
          <p:grpSpPr bwMode="auto">
            <a:xfrm>
              <a:off x="648" y="1725"/>
              <a:ext cx="1024" cy="1013"/>
              <a:chOff x="672" y="1071"/>
              <a:chExt cx="1024" cy="1013"/>
            </a:xfrm>
          </p:grpSpPr>
          <p:grpSp>
            <p:nvGrpSpPr>
              <p:cNvPr id="36983" name="Group 62"/>
              <p:cNvGrpSpPr>
                <a:grpSpLocks/>
              </p:cNvGrpSpPr>
              <p:nvPr/>
            </p:nvGrpSpPr>
            <p:grpSpPr bwMode="auto">
              <a:xfrm>
                <a:off x="672" y="1506"/>
                <a:ext cx="583" cy="578"/>
                <a:chOff x="672" y="1486"/>
                <a:chExt cx="583" cy="578"/>
              </a:xfrm>
            </p:grpSpPr>
            <p:grpSp>
              <p:nvGrpSpPr>
                <p:cNvPr id="36994" name="Group 63"/>
                <p:cNvGrpSpPr>
                  <a:grpSpLocks/>
                </p:cNvGrpSpPr>
                <p:nvPr/>
              </p:nvGrpSpPr>
              <p:grpSpPr bwMode="auto">
                <a:xfrm>
                  <a:off x="672" y="1776"/>
                  <a:ext cx="291" cy="288"/>
                  <a:chOff x="672" y="1776"/>
                  <a:chExt cx="291" cy="288"/>
                </a:xfrm>
              </p:grpSpPr>
              <p:grpSp>
                <p:nvGrpSpPr>
                  <p:cNvPr id="37002" name="Group 64"/>
                  <p:cNvGrpSpPr>
                    <a:grpSpLocks/>
                  </p:cNvGrpSpPr>
                  <p:nvPr/>
                </p:nvGrpSpPr>
                <p:grpSpPr bwMode="auto">
                  <a:xfrm>
                    <a:off x="672" y="1920"/>
                    <a:ext cx="145" cy="144"/>
                    <a:chOff x="672" y="1920"/>
                    <a:chExt cx="145" cy="144"/>
                  </a:xfrm>
                </p:grpSpPr>
                <p:sp>
                  <p:nvSpPr>
                    <p:cNvPr id="224321" name="Line 6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2" name="Line 6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7003" name="Group 67"/>
                  <p:cNvGrpSpPr>
                    <a:grpSpLocks/>
                  </p:cNvGrpSpPr>
                  <p:nvPr/>
                </p:nvGrpSpPr>
                <p:grpSpPr bwMode="auto">
                  <a:xfrm>
                    <a:off x="818" y="1776"/>
                    <a:ext cx="145" cy="144"/>
                    <a:chOff x="672" y="1920"/>
                    <a:chExt cx="145" cy="144"/>
                  </a:xfrm>
                </p:grpSpPr>
                <p:sp>
                  <p:nvSpPr>
                    <p:cNvPr id="224324" name="Line 6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5" name="Line 6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95" name="Group 70"/>
                <p:cNvGrpSpPr>
                  <a:grpSpLocks/>
                </p:cNvGrpSpPr>
                <p:nvPr/>
              </p:nvGrpSpPr>
              <p:grpSpPr bwMode="auto">
                <a:xfrm>
                  <a:off x="964" y="1486"/>
                  <a:ext cx="291" cy="288"/>
                  <a:chOff x="672" y="1776"/>
                  <a:chExt cx="291" cy="288"/>
                </a:xfrm>
              </p:grpSpPr>
              <p:grpSp>
                <p:nvGrpSpPr>
                  <p:cNvPr id="36996" name="Group 71"/>
                  <p:cNvGrpSpPr>
                    <a:grpSpLocks/>
                  </p:cNvGrpSpPr>
                  <p:nvPr/>
                </p:nvGrpSpPr>
                <p:grpSpPr bwMode="auto">
                  <a:xfrm>
                    <a:off x="672" y="1920"/>
                    <a:ext cx="145" cy="144"/>
                    <a:chOff x="672" y="1920"/>
                    <a:chExt cx="145" cy="144"/>
                  </a:xfrm>
                </p:grpSpPr>
                <p:sp>
                  <p:nvSpPr>
                    <p:cNvPr id="224328" name="Line 7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9" name="Line 7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97" name="Group 74"/>
                  <p:cNvGrpSpPr>
                    <a:grpSpLocks/>
                  </p:cNvGrpSpPr>
                  <p:nvPr/>
                </p:nvGrpSpPr>
                <p:grpSpPr bwMode="auto">
                  <a:xfrm>
                    <a:off x="818" y="1776"/>
                    <a:ext cx="145" cy="144"/>
                    <a:chOff x="672" y="1920"/>
                    <a:chExt cx="145" cy="144"/>
                  </a:xfrm>
                </p:grpSpPr>
                <p:sp>
                  <p:nvSpPr>
                    <p:cNvPr id="224331" name="Line 7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2" name="Line 7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36984" name="Group 77"/>
              <p:cNvGrpSpPr>
                <a:grpSpLocks/>
              </p:cNvGrpSpPr>
              <p:nvPr/>
            </p:nvGrpSpPr>
            <p:grpSpPr bwMode="auto">
              <a:xfrm>
                <a:off x="1259" y="1217"/>
                <a:ext cx="291" cy="288"/>
                <a:chOff x="672" y="1776"/>
                <a:chExt cx="291" cy="288"/>
              </a:xfrm>
            </p:grpSpPr>
            <p:grpSp>
              <p:nvGrpSpPr>
                <p:cNvPr id="36988" name="Group 78"/>
                <p:cNvGrpSpPr>
                  <a:grpSpLocks/>
                </p:cNvGrpSpPr>
                <p:nvPr/>
              </p:nvGrpSpPr>
              <p:grpSpPr bwMode="auto">
                <a:xfrm>
                  <a:off x="672" y="1920"/>
                  <a:ext cx="145" cy="144"/>
                  <a:chOff x="672" y="1920"/>
                  <a:chExt cx="145" cy="144"/>
                </a:xfrm>
              </p:grpSpPr>
              <p:sp>
                <p:nvSpPr>
                  <p:cNvPr id="224335" name="Line 79"/>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6" name="Line 80"/>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89" name="Group 81"/>
                <p:cNvGrpSpPr>
                  <a:grpSpLocks/>
                </p:cNvGrpSpPr>
                <p:nvPr/>
              </p:nvGrpSpPr>
              <p:grpSpPr bwMode="auto">
                <a:xfrm>
                  <a:off x="818" y="1776"/>
                  <a:ext cx="145" cy="144"/>
                  <a:chOff x="672" y="1920"/>
                  <a:chExt cx="145" cy="144"/>
                </a:xfrm>
              </p:grpSpPr>
              <p:sp>
                <p:nvSpPr>
                  <p:cNvPr id="224338" name="Line 8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9" name="Line 8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85" name="Group 84"/>
              <p:cNvGrpSpPr>
                <a:grpSpLocks/>
              </p:cNvGrpSpPr>
              <p:nvPr/>
            </p:nvGrpSpPr>
            <p:grpSpPr bwMode="auto">
              <a:xfrm>
                <a:off x="1551" y="1071"/>
                <a:ext cx="145" cy="144"/>
                <a:chOff x="672" y="1920"/>
                <a:chExt cx="145" cy="144"/>
              </a:xfrm>
            </p:grpSpPr>
            <p:sp>
              <p:nvSpPr>
                <p:cNvPr id="224341" name="Line 8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42" name="Line 8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68" name="Group 87"/>
            <p:cNvGrpSpPr>
              <a:grpSpLocks/>
            </p:cNvGrpSpPr>
            <p:nvPr/>
          </p:nvGrpSpPr>
          <p:grpSpPr bwMode="auto">
            <a:xfrm>
              <a:off x="1673" y="1147"/>
              <a:ext cx="583" cy="578"/>
              <a:chOff x="672" y="1486"/>
              <a:chExt cx="583" cy="578"/>
            </a:xfrm>
          </p:grpSpPr>
          <p:grpSp>
            <p:nvGrpSpPr>
              <p:cNvPr id="36969" name="Group 88"/>
              <p:cNvGrpSpPr>
                <a:grpSpLocks/>
              </p:cNvGrpSpPr>
              <p:nvPr/>
            </p:nvGrpSpPr>
            <p:grpSpPr bwMode="auto">
              <a:xfrm>
                <a:off x="672" y="1776"/>
                <a:ext cx="291" cy="288"/>
                <a:chOff x="672" y="1776"/>
                <a:chExt cx="291" cy="288"/>
              </a:xfrm>
            </p:grpSpPr>
            <p:grpSp>
              <p:nvGrpSpPr>
                <p:cNvPr id="36977" name="Group 89"/>
                <p:cNvGrpSpPr>
                  <a:grpSpLocks/>
                </p:cNvGrpSpPr>
                <p:nvPr/>
              </p:nvGrpSpPr>
              <p:grpSpPr bwMode="auto">
                <a:xfrm>
                  <a:off x="672" y="1920"/>
                  <a:ext cx="145" cy="144"/>
                  <a:chOff x="672" y="1920"/>
                  <a:chExt cx="145" cy="144"/>
                </a:xfrm>
              </p:grpSpPr>
              <p:sp>
                <p:nvSpPr>
                  <p:cNvPr id="224346" name="Line 9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47" name="Line 9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78" name="Group 92"/>
                <p:cNvGrpSpPr>
                  <a:grpSpLocks/>
                </p:cNvGrpSpPr>
                <p:nvPr/>
              </p:nvGrpSpPr>
              <p:grpSpPr bwMode="auto">
                <a:xfrm>
                  <a:off x="818" y="1776"/>
                  <a:ext cx="145" cy="144"/>
                  <a:chOff x="672" y="1920"/>
                  <a:chExt cx="145" cy="144"/>
                </a:xfrm>
              </p:grpSpPr>
              <p:sp>
                <p:nvSpPr>
                  <p:cNvPr id="224349" name="Line 9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0" name="Line 9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70" name="Group 95"/>
              <p:cNvGrpSpPr>
                <a:grpSpLocks/>
              </p:cNvGrpSpPr>
              <p:nvPr/>
            </p:nvGrpSpPr>
            <p:grpSpPr bwMode="auto">
              <a:xfrm>
                <a:off x="964" y="1486"/>
                <a:ext cx="291" cy="288"/>
                <a:chOff x="672" y="1776"/>
                <a:chExt cx="291" cy="288"/>
              </a:xfrm>
            </p:grpSpPr>
            <p:grpSp>
              <p:nvGrpSpPr>
                <p:cNvPr id="36971" name="Group 96"/>
                <p:cNvGrpSpPr>
                  <a:grpSpLocks/>
                </p:cNvGrpSpPr>
                <p:nvPr/>
              </p:nvGrpSpPr>
              <p:grpSpPr bwMode="auto">
                <a:xfrm>
                  <a:off x="672" y="1920"/>
                  <a:ext cx="145" cy="144"/>
                  <a:chOff x="672" y="1920"/>
                  <a:chExt cx="145" cy="144"/>
                </a:xfrm>
              </p:grpSpPr>
              <p:sp>
                <p:nvSpPr>
                  <p:cNvPr id="224353" name="Line 97"/>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4" name="Line 98"/>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72" name="Group 99"/>
                <p:cNvGrpSpPr>
                  <a:grpSpLocks/>
                </p:cNvGrpSpPr>
                <p:nvPr/>
              </p:nvGrpSpPr>
              <p:grpSpPr bwMode="auto">
                <a:xfrm>
                  <a:off x="818" y="1776"/>
                  <a:ext cx="145" cy="144"/>
                  <a:chOff x="672" y="1920"/>
                  <a:chExt cx="145" cy="144"/>
                </a:xfrm>
              </p:grpSpPr>
              <p:sp>
                <p:nvSpPr>
                  <p:cNvPr id="224356" name="Line 10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7" name="Line 10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224406" name="Text Box 150"/>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0" dirty="0">
                <a:latin typeface="Arial"/>
                <a:cs typeface="Arial"/>
              </a:rPr>
              <a:t>Cumulative data</a:t>
            </a:r>
          </a:p>
        </p:txBody>
      </p:sp>
      <p:sp>
        <p:nvSpPr>
          <p:cNvPr id="224410" name="Text Box 154"/>
          <p:cNvSpPr txBox="1">
            <a:spLocks noChangeArrowheads="1"/>
          </p:cNvSpPr>
          <p:nvPr/>
        </p:nvSpPr>
        <p:spPr bwMode="auto">
          <a:xfrm>
            <a:off x="8099425" y="4356100"/>
            <a:ext cx="620713"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time</a:t>
            </a:r>
          </a:p>
        </p:txBody>
      </p:sp>
      <p:grpSp>
        <p:nvGrpSpPr>
          <p:cNvPr id="224457" name="Group 201"/>
          <p:cNvGrpSpPr>
            <a:grpSpLocks/>
          </p:cNvGrpSpPr>
          <p:nvPr/>
        </p:nvGrpSpPr>
        <p:grpSpPr bwMode="auto">
          <a:xfrm>
            <a:off x="2495550" y="1835150"/>
            <a:ext cx="3500438" cy="2520950"/>
            <a:chOff x="1572" y="1156"/>
            <a:chExt cx="2205" cy="1588"/>
          </a:xfrm>
        </p:grpSpPr>
        <p:grpSp>
          <p:nvGrpSpPr>
            <p:cNvPr id="36927" name="Group 198"/>
            <p:cNvGrpSpPr>
              <a:grpSpLocks/>
            </p:cNvGrpSpPr>
            <p:nvPr/>
          </p:nvGrpSpPr>
          <p:grpSpPr bwMode="auto">
            <a:xfrm>
              <a:off x="1938" y="1156"/>
              <a:ext cx="1839" cy="1588"/>
              <a:chOff x="1938" y="1156"/>
              <a:chExt cx="1839" cy="1588"/>
            </a:xfrm>
          </p:grpSpPr>
          <p:grpSp>
            <p:nvGrpSpPr>
              <p:cNvPr id="36931" name="Group 106"/>
              <p:cNvGrpSpPr>
                <a:grpSpLocks/>
              </p:cNvGrpSpPr>
              <p:nvPr/>
            </p:nvGrpSpPr>
            <p:grpSpPr bwMode="auto">
              <a:xfrm>
                <a:off x="1938" y="2600"/>
                <a:ext cx="319" cy="144"/>
                <a:chOff x="672" y="1920"/>
                <a:chExt cx="145" cy="144"/>
              </a:xfrm>
            </p:grpSpPr>
            <p:sp>
              <p:nvSpPr>
                <p:cNvPr id="224363" name="Line 10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64" name="Line 108"/>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2" name="Group 109"/>
              <p:cNvGrpSpPr>
                <a:grpSpLocks/>
              </p:cNvGrpSpPr>
              <p:nvPr/>
            </p:nvGrpSpPr>
            <p:grpSpPr bwMode="auto">
              <a:xfrm>
                <a:off x="2252" y="2456"/>
                <a:ext cx="73" cy="144"/>
                <a:chOff x="672" y="1920"/>
                <a:chExt cx="145" cy="144"/>
              </a:xfrm>
            </p:grpSpPr>
            <p:sp>
              <p:nvSpPr>
                <p:cNvPr id="224366" name="Line 11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67" name="Line 111"/>
                <p:cNvSpPr>
                  <a:spLocks noChangeShapeType="1"/>
                </p:cNvSpPr>
                <p:nvPr/>
              </p:nvSpPr>
              <p:spPr bwMode="auto">
                <a:xfrm rot="5400000">
                  <a:off x="745" y="1849"/>
                  <a:ext cx="0" cy="14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3" name="Group 112"/>
              <p:cNvGrpSpPr>
                <a:grpSpLocks/>
              </p:cNvGrpSpPr>
              <p:nvPr/>
            </p:nvGrpSpPr>
            <p:grpSpPr bwMode="auto">
              <a:xfrm>
                <a:off x="2317" y="2169"/>
                <a:ext cx="126" cy="288"/>
                <a:chOff x="672" y="1776"/>
                <a:chExt cx="291" cy="288"/>
              </a:xfrm>
            </p:grpSpPr>
            <p:grpSp>
              <p:nvGrpSpPr>
                <p:cNvPr id="36957" name="Group 113"/>
                <p:cNvGrpSpPr>
                  <a:grpSpLocks/>
                </p:cNvGrpSpPr>
                <p:nvPr/>
              </p:nvGrpSpPr>
              <p:grpSpPr bwMode="auto">
                <a:xfrm>
                  <a:off x="672" y="1920"/>
                  <a:ext cx="145" cy="144"/>
                  <a:chOff x="672" y="1920"/>
                  <a:chExt cx="145" cy="144"/>
                </a:xfrm>
              </p:grpSpPr>
              <p:sp>
                <p:nvSpPr>
                  <p:cNvPr id="224370" name="Line 11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1" name="Line 115"/>
                  <p:cNvSpPr>
                    <a:spLocks noChangeShapeType="1"/>
                  </p:cNvSpPr>
                  <p:nvPr/>
                </p:nvSpPr>
                <p:spPr bwMode="auto">
                  <a:xfrm rot="5400000">
                    <a:off x="745" y="1847"/>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58" name="Group 116"/>
                <p:cNvGrpSpPr>
                  <a:grpSpLocks/>
                </p:cNvGrpSpPr>
                <p:nvPr/>
              </p:nvGrpSpPr>
              <p:grpSpPr bwMode="auto">
                <a:xfrm>
                  <a:off x="818" y="1776"/>
                  <a:ext cx="145" cy="144"/>
                  <a:chOff x="672" y="1920"/>
                  <a:chExt cx="145" cy="144"/>
                </a:xfrm>
              </p:grpSpPr>
              <p:sp>
                <p:nvSpPr>
                  <p:cNvPr id="224373" name="Line 117"/>
                  <p:cNvSpPr>
                    <a:spLocks noChangeShapeType="1"/>
                  </p:cNvSpPr>
                  <p:nvPr/>
                </p:nvSpPr>
                <p:spPr bwMode="auto">
                  <a:xfrm>
                    <a:off x="671"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4" name="Line 118"/>
                  <p:cNvSpPr>
                    <a:spLocks noChangeShapeType="1"/>
                  </p:cNvSpPr>
                  <p:nvPr/>
                </p:nvSpPr>
                <p:spPr bwMode="auto">
                  <a:xfrm rot="5400000">
                    <a:off x="744" y="1847"/>
                    <a:ext cx="0" cy="14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34" name="Group 119"/>
              <p:cNvGrpSpPr>
                <a:grpSpLocks/>
              </p:cNvGrpSpPr>
              <p:nvPr/>
            </p:nvGrpSpPr>
            <p:grpSpPr bwMode="auto">
              <a:xfrm>
                <a:off x="2441" y="1877"/>
                <a:ext cx="609" cy="288"/>
                <a:chOff x="672" y="1776"/>
                <a:chExt cx="291" cy="288"/>
              </a:xfrm>
            </p:grpSpPr>
            <p:grpSp>
              <p:nvGrpSpPr>
                <p:cNvPr id="36951" name="Group 120"/>
                <p:cNvGrpSpPr>
                  <a:grpSpLocks/>
                </p:cNvGrpSpPr>
                <p:nvPr/>
              </p:nvGrpSpPr>
              <p:grpSpPr bwMode="auto">
                <a:xfrm>
                  <a:off x="672" y="1920"/>
                  <a:ext cx="145" cy="144"/>
                  <a:chOff x="672" y="1920"/>
                  <a:chExt cx="145" cy="144"/>
                </a:xfrm>
              </p:grpSpPr>
              <p:sp>
                <p:nvSpPr>
                  <p:cNvPr id="224377" name="Line 121"/>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8" name="Line 122"/>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52" name="Group 123"/>
                <p:cNvGrpSpPr>
                  <a:grpSpLocks/>
                </p:cNvGrpSpPr>
                <p:nvPr/>
              </p:nvGrpSpPr>
              <p:grpSpPr bwMode="auto">
                <a:xfrm>
                  <a:off x="818" y="1776"/>
                  <a:ext cx="145" cy="144"/>
                  <a:chOff x="672" y="1920"/>
                  <a:chExt cx="145" cy="144"/>
                </a:xfrm>
              </p:grpSpPr>
              <p:sp>
                <p:nvSpPr>
                  <p:cNvPr id="224380" name="Line 12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1" name="Line 125"/>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35" name="Group 126"/>
              <p:cNvGrpSpPr>
                <a:grpSpLocks/>
              </p:cNvGrpSpPr>
              <p:nvPr/>
            </p:nvGrpSpPr>
            <p:grpSpPr bwMode="auto">
              <a:xfrm>
                <a:off x="3045" y="1740"/>
                <a:ext cx="52" cy="144"/>
                <a:chOff x="672" y="1920"/>
                <a:chExt cx="145" cy="144"/>
              </a:xfrm>
            </p:grpSpPr>
            <p:sp>
              <p:nvSpPr>
                <p:cNvPr id="224383" name="Line 12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4" name="Line 128"/>
                <p:cNvSpPr>
                  <a:spLocks noChangeShapeType="1"/>
                </p:cNvSpPr>
                <p:nvPr/>
              </p:nvSpPr>
              <p:spPr bwMode="auto">
                <a:xfrm rot="5400000">
                  <a:off x="745" y="1849"/>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6" name="Group 131"/>
              <p:cNvGrpSpPr>
                <a:grpSpLocks/>
              </p:cNvGrpSpPr>
              <p:nvPr/>
            </p:nvGrpSpPr>
            <p:grpSpPr bwMode="auto">
              <a:xfrm>
                <a:off x="3092" y="1590"/>
                <a:ext cx="469" cy="144"/>
                <a:chOff x="672" y="1920"/>
                <a:chExt cx="145" cy="144"/>
              </a:xfrm>
            </p:grpSpPr>
            <p:sp>
              <p:nvSpPr>
                <p:cNvPr id="224388" name="Line 13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9" name="Line 13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7" name="Group 134"/>
              <p:cNvGrpSpPr>
                <a:grpSpLocks/>
              </p:cNvGrpSpPr>
              <p:nvPr/>
            </p:nvGrpSpPr>
            <p:grpSpPr bwMode="auto">
              <a:xfrm>
                <a:off x="3550" y="1446"/>
                <a:ext cx="145" cy="144"/>
                <a:chOff x="672" y="1920"/>
                <a:chExt cx="145" cy="144"/>
              </a:xfrm>
            </p:grpSpPr>
            <p:sp>
              <p:nvSpPr>
                <p:cNvPr id="224391" name="Line 135"/>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2" name="Line 13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8" name="Group 137"/>
              <p:cNvGrpSpPr>
                <a:grpSpLocks/>
              </p:cNvGrpSpPr>
              <p:nvPr/>
            </p:nvGrpSpPr>
            <p:grpSpPr bwMode="auto">
              <a:xfrm>
                <a:off x="3690" y="1156"/>
                <a:ext cx="87" cy="288"/>
                <a:chOff x="672" y="1776"/>
                <a:chExt cx="291" cy="288"/>
              </a:xfrm>
            </p:grpSpPr>
            <p:grpSp>
              <p:nvGrpSpPr>
                <p:cNvPr id="36939" name="Group 138"/>
                <p:cNvGrpSpPr>
                  <a:grpSpLocks/>
                </p:cNvGrpSpPr>
                <p:nvPr/>
              </p:nvGrpSpPr>
              <p:grpSpPr bwMode="auto">
                <a:xfrm>
                  <a:off x="672" y="1920"/>
                  <a:ext cx="145" cy="144"/>
                  <a:chOff x="672" y="1920"/>
                  <a:chExt cx="145" cy="144"/>
                </a:xfrm>
              </p:grpSpPr>
              <p:sp>
                <p:nvSpPr>
                  <p:cNvPr id="224395" name="Line 13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6" name="Line 140"/>
                  <p:cNvSpPr>
                    <a:spLocks noChangeShapeType="1"/>
                  </p:cNvSpPr>
                  <p:nvPr/>
                </p:nvSpPr>
                <p:spPr bwMode="auto">
                  <a:xfrm rot="5400000">
                    <a:off x="744"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40" name="Group 141"/>
                <p:cNvGrpSpPr>
                  <a:grpSpLocks/>
                </p:cNvGrpSpPr>
                <p:nvPr/>
              </p:nvGrpSpPr>
              <p:grpSpPr bwMode="auto">
                <a:xfrm>
                  <a:off x="818" y="1776"/>
                  <a:ext cx="145" cy="144"/>
                  <a:chOff x="672" y="1920"/>
                  <a:chExt cx="145" cy="144"/>
                </a:xfrm>
              </p:grpSpPr>
              <p:sp>
                <p:nvSpPr>
                  <p:cNvPr id="224398" name="Line 142"/>
                  <p:cNvSpPr>
                    <a:spLocks noChangeShapeType="1"/>
                  </p:cNvSpPr>
                  <p:nvPr/>
                </p:nvSpPr>
                <p:spPr bwMode="auto">
                  <a:xfrm>
                    <a:off x="673"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9" name="Line 14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sp>
          <p:nvSpPr>
            <p:cNvPr id="224408" name="Text Box 152"/>
            <p:cNvSpPr txBox="1">
              <a:spLocks noChangeArrowheads="1"/>
            </p:cNvSpPr>
            <p:nvPr/>
          </p:nvSpPr>
          <p:spPr bwMode="auto">
            <a:xfrm>
              <a:off x="1753" y="1724"/>
              <a:ext cx="634"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variable</a:t>
              </a:r>
            </a:p>
            <a:p>
              <a:pPr algn="ctr">
                <a:defRPr/>
              </a:pPr>
              <a:r>
                <a:rPr lang="en-US" i="0" dirty="0">
                  <a:latin typeface="Arial"/>
                  <a:cs typeface="Arial"/>
                </a:rPr>
                <a:t>network</a:t>
              </a:r>
            </a:p>
            <a:p>
              <a:pPr algn="ctr">
                <a:defRPr/>
              </a:pPr>
              <a:r>
                <a:rPr lang="en-US" i="0" dirty="0">
                  <a:latin typeface="Arial"/>
                  <a:cs typeface="Arial"/>
                </a:rPr>
                <a:t>delay</a:t>
              </a:r>
            </a:p>
          </p:txBody>
        </p:sp>
        <p:sp>
          <p:nvSpPr>
            <p:cNvPr id="224409" name="Line 153"/>
            <p:cNvSpPr>
              <a:spLocks noChangeShapeType="1"/>
            </p:cNvSpPr>
            <p:nvPr/>
          </p:nvSpPr>
          <p:spPr bwMode="auto">
            <a:xfrm>
              <a:off x="1572" y="193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53" name="Text Box 197"/>
            <p:cNvSpPr txBox="1">
              <a:spLocks noChangeArrowheads="1"/>
            </p:cNvSpPr>
            <p:nvPr/>
          </p:nvSpPr>
          <p:spPr bwMode="auto">
            <a:xfrm>
              <a:off x="2682" y="1196"/>
              <a:ext cx="844" cy="40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i="0" dirty="0">
                  <a:latin typeface="Arial"/>
                  <a:cs typeface="Arial"/>
                </a:rPr>
                <a:t>client video</a:t>
              </a:r>
            </a:p>
            <a:p>
              <a:pPr algn="r">
                <a:defRPr/>
              </a:pPr>
              <a:r>
                <a:rPr lang="en-US" i="0" dirty="0">
                  <a:latin typeface="Arial"/>
                  <a:cs typeface="Arial"/>
                </a:rPr>
                <a:t>reception</a:t>
              </a:r>
            </a:p>
          </p:txBody>
        </p:sp>
      </p:grpSp>
      <p:grpSp>
        <p:nvGrpSpPr>
          <p:cNvPr id="224459" name="Group 203"/>
          <p:cNvGrpSpPr>
            <a:grpSpLocks/>
          </p:cNvGrpSpPr>
          <p:nvPr/>
        </p:nvGrpSpPr>
        <p:grpSpPr bwMode="auto">
          <a:xfrm>
            <a:off x="2974975" y="1806575"/>
            <a:ext cx="4945063" cy="3209925"/>
            <a:chOff x="1874" y="1138"/>
            <a:chExt cx="3115" cy="2022"/>
          </a:xfrm>
        </p:grpSpPr>
        <p:grpSp>
          <p:nvGrpSpPr>
            <p:cNvPr id="36881" name="Group 155"/>
            <p:cNvGrpSpPr>
              <a:grpSpLocks/>
            </p:cNvGrpSpPr>
            <p:nvPr/>
          </p:nvGrpSpPr>
          <p:grpSpPr bwMode="auto">
            <a:xfrm>
              <a:off x="2784" y="1138"/>
              <a:ext cx="1608" cy="1591"/>
              <a:chOff x="648" y="1147"/>
              <a:chExt cx="1608" cy="1591"/>
            </a:xfrm>
          </p:grpSpPr>
          <p:grpSp>
            <p:nvGrpSpPr>
              <p:cNvPr id="36886" name="Group 156"/>
              <p:cNvGrpSpPr>
                <a:grpSpLocks/>
              </p:cNvGrpSpPr>
              <p:nvPr/>
            </p:nvGrpSpPr>
            <p:grpSpPr bwMode="auto">
              <a:xfrm>
                <a:off x="648" y="1725"/>
                <a:ext cx="1024" cy="1013"/>
                <a:chOff x="672" y="1071"/>
                <a:chExt cx="1024" cy="1013"/>
              </a:xfrm>
            </p:grpSpPr>
            <p:grpSp>
              <p:nvGrpSpPr>
                <p:cNvPr id="36902" name="Group 157"/>
                <p:cNvGrpSpPr>
                  <a:grpSpLocks/>
                </p:cNvGrpSpPr>
                <p:nvPr/>
              </p:nvGrpSpPr>
              <p:grpSpPr bwMode="auto">
                <a:xfrm>
                  <a:off x="672" y="1506"/>
                  <a:ext cx="583" cy="578"/>
                  <a:chOff x="672" y="1486"/>
                  <a:chExt cx="583" cy="578"/>
                </a:xfrm>
              </p:grpSpPr>
              <p:grpSp>
                <p:nvGrpSpPr>
                  <p:cNvPr id="36913" name="Group 158"/>
                  <p:cNvGrpSpPr>
                    <a:grpSpLocks/>
                  </p:cNvGrpSpPr>
                  <p:nvPr/>
                </p:nvGrpSpPr>
                <p:grpSpPr bwMode="auto">
                  <a:xfrm>
                    <a:off x="672" y="1776"/>
                    <a:ext cx="291" cy="288"/>
                    <a:chOff x="672" y="1776"/>
                    <a:chExt cx="291" cy="288"/>
                  </a:xfrm>
                </p:grpSpPr>
                <p:grpSp>
                  <p:nvGrpSpPr>
                    <p:cNvPr id="36921" name="Group 159"/>
                    <p:cNvGrpSpPr>
                      <a:grpSpLocks/>
                    </p:cNvGrpSpPr>
                    <p:nvPr/>
                  </p:nvGrpSpPr>
                  <p:grpSpPr bwMode="auto">
                    <a:xfrm>
                      <a:off x="672" y="1920"/>
                      <a:ext cx="145" cy="144"/>
                      <a:chOff x="672" y="1920"/>
                      <a:chExt cx="145" cy="144"/>
                    </a:xfrm>
                  </p:grpSpPr>
                  <p:sp>
                    <p:nvSpPr>
                      <p:cNvPr id="224416" name="Line 16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17" name="Line 16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22" name="Group 162"/>
                    <p:cNvGrpSpPr>
                      <a:grpSpLocks/>
                    </p:cNvGrpSpPr>
                    <p:nvPr/>
                  </p:nvGrpSpPr>
                  <p:grpSpPr bwMode="auto">
                    <a:xfrm>
                      <a:off x="818" y="1776"/>
                      <a:ext cx="145" cy="144"/>
                      <a:chOff x="672" y="1920"/>
                      <a:chExt cx="145" cy="144"/>
                    </a:xfrm>
                  </p:grpSpPr>
                  <p:sp>
                    <p:nvSpPr>
                      <p:cNvPr id="224419" name="Line 16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0" name="Line 16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14" name="Group 165"/>
                  <p:cNvGrpSpPr>
                    <a:grpSpLocks/>
                  </p:cNvGrpSpPr>
                  <p:nvPr/>
                </p:nvGrpSpPr>
                <p:grpSpPr bwMode="auto">
                  <a:xfrm>
                    <a:off x="964" y="1486"/>
                    <a:ext cx="291" cy="288"/>
                    <a:chOff x="672" y="1776"/>
                    <a:chExt cx="291" cy="288"/>
                  </a:xfrm>
                </p:grpSpPr>
                <p:grpSp>
                  <p:nvGrpSpPr>
                    <p:cNvPr id="36915" name="Group 166"/>
                    <p:cNvGrpSpPr>
                      <a:grpSpLocks/>
                    </p:cNvGrpSpPr>
                    <p:nvPr/>
                  </p:nvGrpSpPr>
                  <p:grpSpPr bwMode="auto">
                    <a:xfrm>
                      <a:off x="672" y="1920"/>
                      <a:ext cx="145" cy="144"/>
                      <a:chOff x="672" y="1920"/>
                      <a:chExt cx="145" cy="144"/>
                    </a:xfrm>
                  </p:grpSpPr>
                  <p:sp>
                    <p:nvSpPr>
                      <p:cNvPr id="224423" name="Line 167"/>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4" name="Line 168"/>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16" name="Group 169"/>
                    <p:cNvGrpSpPr>
                      <a:grpSpLocks/>
                    </p:cNvGrpSpPr>
                    <p:nvPr/>
                  </p:nvGrpSpPr>
                  <p:grpSpPr bwMode="auto">
                    <a:xfrm>
                      <a:off x="818" y="1776"/>
                      <a:ext cx="145" cy="144"/>
                      <a:chOff x="672" y="1920"/>
                      <a:chExt cx="145" cy="144"/>
                    </a:xfrm>
                  </p:grpSpPr>
                  <p:sp>
                    <p:nvSpPr>
                      <p:cNvPr id="224426" name="Line 17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7" name="Line 17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36903" name="Group 172"/>
                <p:cNvGrpSpPr>
                  <a:grpSpLocks/>
                </p:cNvGrpSpPr>
                <p:nvPr/>
              </p:nvGrpSpPr>
              <p:grpSpPr bwMode="auto">
                <a:xfrm>
                  <a:off x="1259" y="1217"/>
                  <a:ext cx="291" cy="288"/>
                  <a:chOff x="672" y="1776"/>
                  <a:chExt cx="291" cy="288"/>
                </a:xfrm>
              </p:grpSpPr>
              <p:grpSp>
                <p:nvGrpSpPr>
                  <p:cNvPr id="36907" name="Group 173"/>
                  <p:cNvGrpSpPr>
                    <a:grpSpLocks/>
                  </p:cNvGrpSpPr>
                  <p:nvPr/>
                </p:nvGrpSpPr>
                <p:grpSpPr bwMode="auto">
                  <a:xfrm>
                    <a:off x="672" y="1920"/>
                    <a:ext cx="145" cy="144"/>
                    <a:chOff x="672" y="1920"/>
                    <a:chExt cx="145" cy="144"/>
                  </a:xfrm>
                </p:grpSpPr>
                <p:sp>
                  <p:nvSpPr>
                    <p:cNvPr id="224430" name="Line 174"/>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1" name="Line 175"/>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08" name="Group 176"/>
                  <p:cNvGrpSpPr>
                    <a:grpSpLocks/>
                  </p:cNvGrpSpPr>
                  <p:nvPr/>
                </p:nvGrpSpPr>
                <p:grpSpPr bwMode="auto">
                  <a:xfrm>
                    <a:off x="818" y="1776"/>
                    <a:ext cx="145" cy="144"/>
                    <a:chOff x="672" y="1920"/>
                    <a:chExt cx="145" cy="144"/>
                  </a:xfrm>
                </p:grpSpPr>
                <p:sp>
                  <p:nvSpPr>
                    <p:cNvPr id="224433" name="Line 177"/>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4" name="Line 178"/>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04" name="Group 179"/>
                <p:cNvGrpSpPr>
                  <a:grpSpLocks/>
                </p:cNvGrpSpPr>
                <p:nvPr/>
              </p:nvGrpSpPr>
              <p:grpSpPr bwMode="auto">
                <a:xfrm>
                  <a:off x="1551" y="1071"/>
                  <a:ext cx="145" cy="144"/>
                  <a:chOff x="672" y="1920"/>
                  <a:chExt cx="145" cy="144"/>
                </a:xfrm>
              </p:grpSpPr>
              <p:sp>
                <p:nvSpPr>
                  <p:cNvPr id="224436" name="Line 18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7" name="Line 18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887" name="Group 182"/>
              <p:cNvGrpSpPr>
                <a:grpSpLocks/>
              </p:cNvGrpSpPr>
              <p:nvPr/>
            </p:nvGrpSpPr>
            <p:grpSpPr bwMode="auto">
              <a:xfrm>
                <a:off x="1673" y="1147"/>
                <a:ext cx="583" cy="578"/>
                <a:chOff x="672" y="1486"/>
                <a:chExt cx="583" cy="578"/>
              </a:xfrm>
            </p:grpSpPr>
            <p:grpSp>
              <p:nvGrpSpPr>
                <p:cNvPr id="36888" name="Group 183"/>
                <p:cNvGrpSpPr>
                  <a:grpSpLocks/>
                </p:cNvGrpSpPr>
                <p:nvPr/>
              </p:nvGrpSpPr>
              <p:grpSpPr bwMode="auto">
                <a:xfrm>
                  <a:off x="672" y="1776"/>
                  <a:ext cx="291" cy="288"/>
                  <a:chOff x="672" y="1776"/>
                  <a:chExt cx="291" cy="288"/>
                </a:xfrm>
              </p:grpSpPr>
              <p:grpSp>
                <p:nvGrpSpPr>
                  <p:cNvPr id="36896" name="Group 184"/>
                  <p:cNvGrpSpPr>
                    <a:grpSpLocks/>
                  </p:cNvGrpSpPr>
                  <p:nvPr/>
                </p:nvGrpSpPr>
                <p:grpSpPr bwMode="auto">
                  <a:xfrm>
                    <a:off x="672" y="1920"/>
                    <a:ext cx="145" cy="144"/>
                    <a:chOff x="672" y="1920"/>
                    <a:chExt cx="145" cy="144"/>
                  </a:xfrm>
                </p:grpSpPr>
                <p:sp>
                  <p:nvSpPr>
                    <p:cNvPr id="224441" name="Line 18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2" name="Line 18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897" name="Group 187"/>
                  <p:cNvGrpSpPr>
                    <a:grpSpLocks/>
                  </p:cNvGrpSpPr>
                  <p:nvPr/>
                </p:nvGrpSpPr>
                <p:grpSpPr bwMode="auto">
                  <a:xfrm>
                    <a:off x="818" y="1776"/>
                    <a:ext cx="145" cy="144"/>
                    <a:chOff x="672" y="1920"/>
                    <a:chExt cx="145" cy="144"/>
                  </a:xfrm>
                </p:grpSpPr>
                <p:sp>
                  <p:nvSpPr>
                    <p:cNvPr id="224444" name="Line 18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5" name="Line 18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889" name="Group 190"/>
                <p:cNvGrpSpPr>
                  <a:grpSpLocks/>
                </p:cNvGrpSpPr>
                <p:nvPr/>
              </p:nvGrpSpPr>
              <p:grpSpPr bwMode="auto">
                <a:xfrm>
                  <a:off x="964" y="1486"/>
                  <a:ext cx="291" cy="288"/>
                  <a:chOff x="672" y="1776"/>
                  <a:chExt cx="291" cy="288"/>
                </a:xfrm>
              </p:grpSpPr>
              <p:grpSp>
                <p:nvGrpSpPr>
                  <p:cNvPr id="36890" name="Group 191"/>
                  <p:cNvGrpSpPr>
                    <a:grpSpLocks/>
                  </p:cNvGrpSpPr>
                  <p:nvPr/>
                </p:nvGrpSpPr>
                <p:grpSpPr bwMode="auto">
                  <a:xfrm>
                    <a:off x="672" y="1920"/>
                    <a:ext cx="145" cy="144"/>
                    <a:chOff x="672" y="1920"/>
                    <a:chExt cx="145" cy="144"/>
                  </a:xfrm>
                </p:grpSpPr>
                <p:sp>
                  <p:nvSpPr>
                    <p:cNvPr id="224448" name="Line 192"/>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9" name="Line 193"/>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891" name="Group 194"/>
                  <p:cNvGrpSpPr>
                    <a:grpSpLocks/>
                  </p:cNvGrpSpPr>
                  <p:nvPr/>
                </p:nvGrpSpPr>
                <p:grpSpPr bwMode="auto">
                  <a:xfrm>
                    <a:off x="818" y="1776"/>
                    <a:ext cx="145" cy="144"/>
                    <a:chOff x="672" y="1920"/>
                    <a:chExt cx="145" cy="144"/>
                  </a:xfrm>
                </p:grpSpPr>
                <p:sp>
                  <p:nvSpPr>
                    <p:cNvPr id="224451" name="Line 19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52" name="Line 19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224455" name="Text Box 199"/>
            <p:cNvSpPr txBox="1">
              <a:spLocks noChangeArrowheads="1"/>
            </p:cNvSpPr>
            <p:nvPr/>
          </p:nvSpPr>
          <p:spPr bwMode="auto">
            <a:xfrm>
              <a:off x="3788" y="1250"/>
              <a:ext cx="1201"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000099"/>
                  </a:solidFill>
                  <a:latin typeface="Arial"/>
                  <a:cs typeface="Arial"/>
                </a:rPr>
                <a:t>       constant bit </a:t>
              </a:r>
            </a:p>
            <a:p>
              <a:pPr>
                <a:defRPr/>
              </a:pPr>
              <a:r>
                <a:rPr lang="en-US" i="0" dirty="0">
                  <a:solidFill>
                    <a:srgbClr val="000099"/>
                  </a:solidFill>
                  <a:latin typeface="Arial"/>
                  <a:cs typeface="Arial"/>
                </a:rPr>
                <a:t>     rate video</a:t>
              </a:r>
            </a:p>
            <a:p>
              <a:pPr>
                <a:defRPr/>
              </a:pPr>
              <a:r>
                <a:rPr lang="en-US" i="0" dirty="0">
                  <a:solidFill>
                    <a:srgbClr val="000099"/>
                  </a:solidFill>
                  <a:latin typeface="Arial"/>
                  <a:cs typeface="Arial"/>
                </a:rPr>
                <a:t> playout at client</a:t>
              </a:r>
            </a:p>
          </p:txBody>
        </p:sp>
        <p:grpSp>
          <p:nvGrpSpPr>
            <p:cNvPr id="36883" name="Group 202"/>
            <p:cNvGrpSpPr>
              <a:grpSpLocks/>
            </p:cNvGrpSpPr>
            <p:nvPr/>
          </p:nvGrpSpPr>
          <p:grpSpPr bwMode="auto">
            <a:xfrm>
              <a:off x="1874" y="2756"/>
              <a:ext cx="1059" cy="404"/>
              <a:chOff x="1874" y="2756"/>
              <a:chExt cx="1059" cy="404"/>
            </a:xfrm>
          </p:grpSpPr>
          <p:sp>
            <p:nvSpPr>
              <p:cNvPr id="224400" name="Text Box 144"/>
              <p:cNvSpPr txBox="1">
                <a:spLocks noChangeArrowheads="1"/>
              </p:cNvSpPr>
              <p:nvPr/>
            </p:nvSpPr>
            <p:spPr bwMode="auto">
              <a:xfrm>
                <a:off x="1874" y="2756"/>
                <a:ext cx="1059" cy="40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i="0" dirty="0">
                    <a:solidFill>
                      <a:srgbClr val="000099"/>
                    </a:solidFill>
                    <a:latin typeface="Arial"/>
                    <a:cs typeface="Arial"/>
                  </a:rPr>
                  <a:t>client playout</a:t>
                </a:r>
              </a:p>
              <a:p>
                <a:pPr algn="ctr">
                  <a:defRPr/>
                </a:pPr>
                <a:r>
                  <a:rPr lang="en-US" i="0" dirty="0">
                    <a:solidFill>
                      <a:srgbClr val="000099"/>
                    </a:solidFill>
                    <a:latin typeface="Arial"/>
                    <a:cs typeface="Arial"/>
                  </a:rPr>
                  <a:t>delay</a:t>
                </a:r>
              </a:p>
            </p:txBody>
          </p:sp>
          <p:sp>
            <p:nvSpPr>
              <p:cNvPr id="224456" name="Line 200"/>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224462" name="Group 206"/>
          <p:cNvGrpSpPr>
            <a:grpSpLocks/>
          </p:cNvGrpSpPr>
          <p:nvPr/>
        </p:nvGrpSpPr>
        <p:grpSpPr bwMode="auto">
          <a:xfrm>
            <a:off x="4459288" y="2971800"/>
            <a:ext cx="523875" cy="903288"/>
            <a:chOff x="2809" y="1872"/>
            <a:chExt cx="330" cy="569"/>
          </a:xfrm>
        </p:grpSpPr>
        <p:sp>
          <p:nvSpPr>
            <p:cNvPr id="224460" name="Line 204"/>
            <p:cNvSpPr>
              <a:spLocks noChangeShapeType="1"/>
            </p:cNvSpPr>
            <p:nvPr/>
          </p:nvSpPr>
          <p:spPr bwMode="auto">
            <a:xfrm flipV="1">
              <a:off x="2988" y="1872"/>
              <a:ext cx="0" cy="564"/>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61" name="Text Box 205"/>
            <p:cNvSpPr txBox="1">
              <a:spLocks noChangeArrowheads="1"/>
            </p:cNvSpPr>
            <p:nvPr/>
          </p:nvSpPr>
          <p:spPr bwMode="auto">
            <a:xfrm rot="16200000">
              <a:off x="2710" y="2011"/>
              <a:ext cx="529"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i="0" dirty="0">
                  <a:solidFill>
                    <a:srgbClr val="009900"/>
                  </a:solidFill>
                  <a:latin typeface="Arial"/>
                  <a:cs typeface="Arial"/>
                </a:rPr>
                <a:t>buffered</a:t>
              </a:r>
            </a:p>
            <a:p>
              <a:pPr algn="ctr">
                <a:defRPr/>
              </a:pPr>
              <a:r>
                <a:rPr lang="en-US" sz="1400" i="0" dirty="0">
                  <a:solidFill>
                    <a:srgbClr val="009900"/>
                  </a:solidFill>
                  <a:latin typeface="Arial"/>
                  <a:cs typeface="Arial"/>
                </a:rPr>
                <a:t>video</a:t>
              </a:r>
              <a:endParaRPr lang="en-US" i="0" dirty="0">
                <a:latin typeface="Arial"/>
                <a:cs typeface="Arial"/>
              </a:endParaRPr>
            </a:p>
          </p:txBody>
        </p:sp>
      </p:grpSp>
      <p:sp>
        <p:nvSpPr>
          <p:cNvPr id="224464" name="Rectangle 208"/>
          <p:cNvSpPr>
            <a:spLocks noGrp="1" noChangeArrowheads="1"/>
          </p:cNvSpPr>
          <p:nvPr>
            <p:ph type="body" idx="1"/>
          </p:nvPr>
        </p:nvSpPr>
        <p:spPr>
          <a:xfrm>
            <a:off x="733425" y="5207000"/>
            <a:ext cx="7772400" cy="889000"/>
          </a:xfrm>
        </p:spPr>
        <p:txBody>
          <a:bodyPr/>
          <a:lstStyle/>
          <a:p>
            <a:pPr>
              <a:defRPr/>
            </a:pPr>
            <a:r>
              <a:rPr lang="en-US" i="1" dirty="0">
                <a:solidFill>
                  <a:srgbClr val="CC0000"/>
                </a:solidFill>
              </a:rPr>
              <a:t>client-side buffering and playout delay: </a:t>
            </a:r>
            <a:r>
              <a:rPr lang="en-US" dirty="0"/>
              <a:t>compensate for network-added delay, delay jitter</a:t>
            </a:r>
          </a:p>
        </p:txBody>
      </p:sp>
      <p:pic>
        <p:nvPicPr>
          <p:cNvPr id="36877" name="Picture 6"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92188"/>
            <a:ext cx="8228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 name="Rectangle 2"/>
          <p:cNvSpPr>
            <a:spLocks noGrp="1" noChangeArrowheads="1"/>
          </p:cNvSpPr>
          <p:nvPr>
            <p:ph type="title"/>
          </p:nvPr>
        </p:nvSpPr>
        <p:spPr>
          <a:xfrm>
            <a:off x="436563" y="298450"/>
            <a:ext cx="8080375" cy="871538"/>
          </a:xfrm>
        </p:spPr>
        <p:txBody>
          <a:bodyPr/>
          <a:lstStyle/>
          <a:p>
            <a:pPr>
              <a:defRPr/>
            </a:pPr>
            <a:r>
              <a:rPr lang="en-US" dirty="0"/>
              <a:t>Streaming stored video: revisited</a:t>
            </a:r>
          </a:p>
        </p:txBody>
      </p:sp>
      <p:sp>
        <p:nvSpPr>
          <p:cNvPr id="14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48</a:t>
            </a:fld>
            <a:endParaRPr lang="en-US" sz="1200" dirty="0">
              <a:latin typeface="Tahoma" charset="0"/>
            </a:endParaRPr>
          </a:p>
        </p:txBody>
      </p:sp>
      <p:sp>
        <p:nvSpPr>
          <p:cNvPr id="147"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39822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4457"/>
                                        </p:tgtEl>
                                        <p:attrNameLst>
                                          <p:attrName>style.visibility</p:attrName>
                                        </p:attrNameLst>
                                      </p:cBhvr>
                                      <p:to>
                                        <p:strVal val="visible"/>
                                      </p:to>
                                    </p:set>
                                    <p:animEffect transition="in" filter="dissolve">
                                      <p:cBhvr>
                                        <p:cTn id="7" dur="500"/>
                                        <p:tgtEl>
                                          <p:spTgt spid="2244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4459"/>
                                        </p:tgtEl>
                                        <p:attrNameLst>
                                          <p:attrName>style.visibility</p:attrName>
                                        </p:attrNameLst>
                                      </p:cBhvr>
                                      <p:to>
                                        <p:strVal val="visible"/>
                                      </p:to>
                                    </p:set>
                                    <p:animEffect transition="in" filter="dissolve">
                                      <p:cBhvr>
                                        <p:cTn id="12" dur="500"/>
                                        <p:tgtEl>
                                          <p:spTgt spid="224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4462"/>
                                        </p:tgtEl>
                                        <p:attrNameLst>
                                          <p:attrName>style.visibility</p:attrName>
                                        </p:attrNameLst>
                                      </p:cBhvr>
                                      <p:to>
                                        <p:strVal val="visible"/>
                                      </p:to>
                                    </p:set>
                                    <p:animEffect transition="in" filter="dissolve">
                                      <p:cBhvr>
                                        <p:cTn id="17" dur="500"/>
                                        <p:tgtEl>
                                          <p:spTgt spid="224462"/>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24464">
                                            <p:txEl>
                                              <p:pRg st="0" end="0"/>
                                            </p:txEl>
                                          </p:spTgt>
                                        </p:tgtEl>
                                        <p:attrNameLst>
                                          <p:attrName>style.visibility</p:attrName>
                                        </p:attrNameLst>
                                      </p:cBhvr>
                                      <p:to>
                                        <p:strVal val="visible"/>
                                      </p:to>
                                    </p:set>
                                    <p:animEffect transition="in" filter="dissolve">
                                      <p:cBhvr>
                                        <p:cTn id="21" dur="500"/>
                                        <p:tgtEl>
                                          <p:spTgt spid="224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64" grpId="0" build="p" autoUpdateAnimBg="0" advAuto="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114300"/>
            <a:ext cx="7772400" cy="1143000"/>
          </a:xfrm>
        </p:spPr>
        <p:txBody>
          <a:bodyPr/>
          <a:lstStyle/>
          <a:p>
            <a:pPr>
              <a:defRPr/>
            </a:pPr>
            <a:r>
              <a:rPr lang="en-US" dirty="0"/>
              <a:t>Client-side buffering, playout</a:t>
            </a:r>
          </a:p>
        </p:txBody>
      </p:sp>
      <p:grpSp>
        <p:nvGrpSpPr>
          <p:cNvPr id="38916" name="Group 249"/>
          <p:cNvGrpSpPr>
            <a:grpSpLocks/>
          </p:cNvGrpSpPr>
          <p:nvPr/>
        </p:nvGrpSpPr>
        <p:grpSpPr bwMode="auto">
          <a:xfrm>
            <a:off x="703263" y="2027238"/>
            <a:ext cx="561975" cy="1038225"/>
            <a:chOff x="4140" y="429"/>
            <a:chExt cx="1425" cy="2396"/>
          </a:xfrm>
        </p:grpSpPr>
        <p:sp>
          <p:nvSpPr>
            <p:cNvPr id="38937"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39"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940"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2"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4"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8947"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8948"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8949"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51"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8952"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954"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8917"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8918" name="Group 542"/>
          <p:cNvGrpSpPr>
            <a:grpSpLocks/>
          </p:cNvGrpSpPr>
          <p:nvPr/>
        </p:nvGrpSpPr>
        <p:grpSpPr bwMode="auto">
          <a:xfrm>
            <a:off x="4138613" y="3424238"/>
            <a:ext cx="1227137" cy="1069975"/>
            <a:chOff x="-44" y="1473"/>
            <a:chExt cx="981" cy="1105"/>
          </a:xfrm>
        </p:grpSpPr>
        <p:pic>
          <p:nvPicPr>
            <p:cNvPr id="38935" name="Picture 529" descr="desktop_computer_stylized_mediu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38919"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38920"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1"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22"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38923"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38924"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5"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26" name="Straight Connector 55"/>
          <p:cNvCxnSpPr>
            <a:cxnSpLocks noChangeShapeType="1"/>
          </p:cNvCxnSpPr>
          <p:nvPr/>
        </p:nvCxnSpPr>
        <p:spPr bwMode="auto">
          <a:xfrm>
            <a:off x="6673850" y="2541588"/>
            <a:ext cx="652463"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27" name="TextBox 57"/>
          <p:cNvSpPr txBox="1">
            <a:spLocks noChangeArrowheads="1"/>
          </p:cNvSpPr>
          <p:nvPr/>
        </p:nvSpPr>
        <p:spPr bwMode="auto">
          <a:xfrm>
            <a:off x="6832600" y="1882775"/>
            <a:ext cx="1455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sp>
        <p:nvSpPr>
          <p:cNvPr id="38928"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38929"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38930"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931"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8932"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pic>
        <p:nvPicPr>
          <p:cNvPr id="38933"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34" name="TextBox 65"/>
          <p:cNvSpPr txBox="1">
            <a:spLocks noChangeArrowheads="1"/>
          </p:cNvSpPr>
          <p:nvPr/>
        </p:nvSpPr>
        <p:spPr bwMode="auto">
          <a:xfrm>
            <a:off x="5295900" y="3760788"/>
            <a:ext cx="766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client</a:t>
            </a:r>
            <a:endParaRPr lang="en-US" sz="1800" dirty="0">
              <a:solidFill>
                <a:srgbClr val="CC0000"/>
              </a:solidFill>
              <a:latin typeface="Arial" charset="0"/>
              <a:cs typeface="Arial" charset="0"/>
            </a:endParaRPr>
          </a:p>
        </p:txBody>
      </p:sp>
      <p:sp>
        <p:nvSpPr>
          <p:cNvPr id="5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49</a:t>
            </a:fld>
            <a:endParaRPr lang="en-US" sz="1200" dirty="0">
              <a:latin typeface="Tahoma" charset="0"/>
            </a:endParaRPr>
          </a:p>
        </p:txBody>
      </p:sp>
      <p:sp>
        <p:nvSpPr>
          <p:cNvPr id="5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8937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sz="3200" dirty="0">
                <a:latin typeface="Gill Sans MT" charset="0"/>
                <a:cs typeface="+mj-cs"/>
              </a:rPr>
              <a:t>Multimedia networking: 3 example types</a:t>
            </a:r>
          </a:p>
        </p:txBody>
      </p:sp>
      <p:pic>
        <p:nvPicPr>
          <p:cNvPr id="28676"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sz="half" idx="1"/>
          </p:nvPr>
        </p:nvSpPr>
        <p:spPr>
          <a:xfrm>
            <a:off x="533400" y="1447800"/>
            <a:ext cx="8215489" cy="4648200"/>
          </a:xfrm>
        </p:spPr>
        <p:txBody>
          <a:bodyPr/>
          <a:lstStyle/>
          <a:p>
            <a:pPr>
              <a:defRPr/>
            </a:pPr>
            <a:r>
              <a:rPr lang="en-US" i="1" dirty="0">
                <a:solidFill>
                  <a:srgbClr val="CC0000"/>
                </a:solidFill>
              </a:rPr>
              <a:t>streaming, stored</a:t>
            </a:r>
            <a:r>
              <a:rPr lang="en-US" dirty="0">
                <a:solidFill>
                  <a:srgbClr val="CC0000"/>
                </a:solidFill>
              </a:rPr>
              <a:t> </a:t>
            </a:r>
            <a:r>
              <a:rPr lang="en-US" dirty="0">
                <a:solidFill>
                  <a:srgbClr val="000000"/>
                </a:solidFill>
              </a:rPr>
              <a:t>audio, video</a:t>
            </a:r>
          </a:p>
          <a:p>
            <a:pPr lvl="1">
              <a:defRPr/>
            </a:pPr>
            <a:r>
              <a:rPr lang="en-US" i="1" dirty="0">
                <a:solidFill>
                  <a:srgbClr val="000099"/>
                </a:solidFill>
              </a:rPr>
              <a:t>streaming: </a:t>
            </a:r>
            <a:r>
              <a:rPr lang="en-US" dirty="0"/>
              <a:t>can begin playout before downloading entire file</a:t>
            </a:r>
          </a:p>
          <a:p>
            <a:pPr lvl="1">
              <a:defRPr/>
            </a:pPr>
            <a:r>
              <a:rPr lang="en-US" i="1" dirty="0">
                <a:solidFill>
                  <a:srgbClr val="000099"/>
                </a:solidFill>
              </a:rPr>
              <a:t>stored (at server): </a:t>
            </a:r>
            <a:r>
              <a:rPr lang="en-US" dirty="0"/>
              <a:t>can transmit faster than audio/video will be rendered (implies storing/buffering at client)</a:t>
            </a:r>
          </a:p>
          <a:p>
            <a:pPr lvl="1">
              <a:defRPr/>
            </a:pPr>
            <a:r>
              <a:rPr lang="en-US" dirty="0"/>
              <a:t>e.g., YouTube, Netflix, Hulu</a:t>
            </a:r>
          </a:p>
          <a:p>
            <a:pPr>
              <a:defRPr/>
            </a:pPr>
            <a:r>
              <a:rPr lang="en-US" i="1" dirty="0">
                <a:solidFill>
                  <a:srgbClr val="CC0000"/>
                </a:solidFill>
              </a:rPr>
              <a:t>conversational </a:t>
            </a:r>
            <a:r>
              <a:rPr lang="en-US" dirty="0"/>
              <a:t>voice/video over IP </a:t>
            </a:r>
          </a:p>
          <a:p>
            <a:pPr lvl="1">
              <a:defRPr/>
            </a:pPr>
            <a:r>
              <a:rPr lang="en-US" dirty="0"/>
              <a:t>interactive nature of human-to-human conversation limits delay tolerance</a:t>
            </a:r>
          </a:p>
          <a:p>
            <a:pPr lvl="1">
              <a:defRPr/>
            </a:pPr>
            <a:r>
              <a:rPr lang="en-US" dirty="0"/>
              <a:t>e.g., Skype</a:t>
            </a:r>
          </a:p>
          <a:p>
            <a:pPr>
              <a:defRPr/>
            </a:pPr>
            <a:r>
              <a:rPr lang="en-US" i="1" dirty="0">
                <a:solidFill>
                  <a:srgbClr val="CC0000"/>
                </a:solidFill>
              </a:rPr>
              <a:t>streaming live </a:t>
            </a:r>
            <a:r>
              <a:rPr lang="en-US" dirty="0"/>
              <a:t>audio, video</a:t>
            </a:r>
          </a:p>
          <a:p>
            <a:pPr lvl="1">
              <a:defRPr/>
            </a:pPr>
            <a:r>
              <a:rPr lang="en-US" dirty="0"/>
              <a:t>e.g., live sporting event (football, hockey, etc.)</a:t>
            </a:r>
          </a:p>
        </p:txBody>
      </p:sp>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26391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3388" y="114300"/>
            <a:ext cx="7772400" cy="1143000"/>
          </a:xfrm>
        </p:spPr>
        <p:txBody>
          <a:bodyPr/>
          <a:lstStyle/>
          <a:p>
            <a:pPr>
              <a:defRPr/>
            </a:pPr>
            <a:r>
              <a:rPr lang="en-US" dirty="0"/>
              <a:t>Client-side buffering, playout</a:t>
            </a:r>
          </a:p>
        </p:txBody>
      </p:sp>
      <p:grpSp>
        <p:nvGrpSpPr>
          <p:cNvPr id="39940" name="Group 249"/>
          <p:cNvGrpSpPr>
            <a:grpSpLocks/>
          </p:cNvGrpSpPr>
          <p:nvPr/>
        </p:nvGrpSpPr>
        <p:grpSpPr bwMode="auto">
          <a:xfrm>
            <a:off x="703263" y="2027238"/>
            <a:ext cx="561975" cy="1038225"/>
            <a:chOff x="4140" y="429"/>
            <a:chExt cx="1425" cy="2396"/>
          </a:xfrm>
        </p:grpSpPr>
        <p:sp>
          <p:nvSpPr>
            <p:cNvPr id="39967"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69"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9970"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2"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4"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39977"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9978"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9979"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81"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39982"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9984"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39941"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39942" name="Group 542"/>
          <p:cNvGrpSpPr>
            <a:grpSpLocks/>
          </p:cNvGrpSpPr>
          <p:nvPr/>
        </p:nvGrpSpPr>
        <p:grpSpPr bwMode="auto">
          <a:xfrm>
            <a:off x="4138613" y="3424238"/>
            <a:ext cx="1227137" cy="1069975"/>
            <a:chOff x="-44" y="1473"/>
            <a:chExt cx="981" cy="1105"/>
          </a:xfrm>
        </p:grpSpPr>
        <p:pic>
          <p:nvPicPr>
            <p:cNvPr id="39965" name="Picture 529" descr="desktop_computer_stylized_medium"/>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6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39943"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39944"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45"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46"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39947"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39948"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49"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39" name="Group 38"/>
          <p:cNvGrpSpPr>
            <a:grpSpLocks/>
          </p:cNvGrpSpPr>
          <p:nvPr/>
        </p:nvGrpSpPr>
        <p:grpSpPr bwMode="auto">
          <a:xfrm>
            <a:off x="6673850" y="1882775"/>
            <a:ext cx="1614488" cy="658813"/>
            <a:chOff x="6673448" y="1882401"/>
            <a:chExt cx="1614619" cy="659064"/>
          </a:xfrm>
        </p:grpSpPr>
        <p:cxnSp>
          <p:nvCxnSpPr>
            <p:cNvPr id="39963" name="Straight Connector 55"/>
            <p:cNvCxnSpPr>
              <a:cxnSpLocks noChangeShapeType="1"/>
            </p:cNvCxnSpPr>
            <p:nvPr/>
          </p:nvCxnSpPr>
          <p:spPr bwMode="auto">
            <a:xfrm>
              <a:off x="6673448" y="2541465"/>
              <a:ext cx="65298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64" name="TextBox 57"/>
            <p:cNvSpPr txBox="1">
              <a:spLocks noChangeArrowheads="1"/>
            </p:cNvSpPr>
            <p:nvPr/>
          </p:nvSpPr>
          <p:spPr bwMode="auto">
            <a:xfrm>
              <a:off x="6833034" y="1882401"/>
              <a:ext cx="145503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grpSp>
      <p:sp>
        <p:nvSpPr>
          <p:cNvPr id="59"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sp>
        <p:nvSpPr>
          <p:cNvPr id="39952"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39953"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9954"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9955"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pic>
        <p:nvPicPr>
          <p:cNvPr id="39956"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57" name="TextBox 65"/>
          <p:cNvSpPr txBox="1">
            <a:spLocks noChangeArrowheads="1"/>
          </p:cNvSpPr>
          <p:nvPr/>
        </p:nvSpPr>
        <p:spPr bwMode="auto">
          <a:xfrm>
            <a:off x="5295900" y="3760788"/>
            <a:ext cx="7667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client</a:t>
            </a:r>
            <a:endParaRPr lang="en-US" sz="1800" dirty="0">
              <a:solidFill>
                <a:srgbClr val="CC0000"/>
              </a:solidFill>
              <a:latin typeface="Arial" charset="0"/>
              <a:cs typeface="Arial" charset="0"/>
            </a:endParaRPr>
          </a:p>
        </p:txBody>
      </p:sp>
      <p:sp>
        <p:nvSpPr>
          <p:cNvPr id="64" name="Rectangle 63"/>
          <p:cNvSpPr>
            <a:spLocks noChangeArrowheads="1"/>
          </p:cNvSpPr>
          <p:nvPr/>
        </p:nvSpPr>
        <p:spPr bwMode="auto">
          <a:xfrm>
            <a:off x="5922963" y="2095500"/>
            <a:ext cx="423862" cy="846138"/>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69" name="Rectangle 68"/>
          <p:cNvSpPr>
            <a:spLocks noChangeArrowheads="1"/>
          </p:cNvSpPr>
          <p:nvPr/>
        </p:nvSpPr>
        <p:spPr bwMode="auto">
          <a:xfrm>
            <a:off x="5929313" y="2100263"/>
            <a:ext cx="425450"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3" name="TextBox 2"/>
          <p:cNvSpPr txBox="1"/>
          <p:nvPr/>
        </p:nvSpPr>
        <p:spPr>
          <a:xfrm>
            <a:off x="827088" y="4608513"/>
            <a:ext cx="6700837" cy="523875"/>
          </a:xfrm>
          <a:prstGeom prst="rect">
            <a:avLst/>
          </a:prstGeom>
          <a:noFill/>
        </p:spPr>
        <p:txBody>
          <a:bodyPr wrap="none">
            <a:spAutoFit/>
          </a:bodyPr>
          <a:lstStyle/>
          <a:p>
            <a:pPr>
              <a:defRPr/>
            </a:pPr>
            <a:r>
              <a:rPr lang="en-US" sz="2800" dirty="0">
                <a:solidFill>
                  <a:srgbClr val="CC0000"/>
                </a:solidFill>
                <a:latin typeface="+mn-lt"/>
              </a:rPr>
              <a:t>1. </a:t>
            </a:r>
            <a:r>
              <a:rPr lang="en-US" sz="2800" i="0" dirty="0">
                <a:latin typeface="+mn-lt"/>
              </a:rPr>
              <a:t>Initial fill of buffer until playout begins at </a:t>
            </a:r>
            <a:r>
              <a:rPr lang="en-US" sz="2800" dirty="0">
                <a:latin typeface="+mn-lt"/>
              </a:rPr>
              <a:t>t</a:t>
            </a:r>
            <a:r>
              <a:rPr lang="en-US" sz="2800" baseline="-25000" dirty="0">
                <a:latin typeface="+mn-lt"/>
              </a:rPr>
              <a:t>p</a:t>
            </a:r>
          </a:p>
        </p:txBody>
      </p:sp>
      <p:sp>
        <p:nvSpPr>
          <p:cNvPr id="70" name="TextBox 69"/>
          <p:cNvSpPr txBox="1"/>
          <p:nvPr/>
        </p:nvSpPr>
        <p:spPr>
          <a:xfrm>
            <a:off x="850900" y="5089525"/>
            <a:ext cx="8024813" cy="1384300"/>
          </a:xfrm>
          <a:prstGeom prst="rect">
            <a:avLst/>
          </a:prstGeom>
          <a:noFill/>
        </p:spPr>
        <p:txBody>
          <a:bodyPr>
            <a:spAutoFit/>
          </a:bodyPr>
          <a:lstStyle/>
          <a:p>
            <a:pPr>
              <a:defRPr/>
            </a:pPr>
            <a:r>
              <a:rPr lang="en-US" sz="2800" i="0" dirty="0">
                <a:solidFill>
                  <a:srgbClr val="CC0000"/>
                </a:solidFill>
                <a:latin typeface="+mn-lt"/>
              </a:rPr>
              <a:t>2. </a:t>
            </a:r>
            <a:r>
              <a:rPr lang="en-US" sz="2800" i="0" dirty="0">
                <a:latin typeface="+mn-lt"/>
              </a:rPr>
              <a:t>playout begins at t</a:t>
            </a:r>
            <a:r>
              <a:rPr lang="en-US" sz="2800" i="0" baseline="-25000" dirty="0">
                <a:latin typeface="+mn-lt"/>
              </a:rPr>
              <a:t>p, </a:t>
            </a:r>
          </a:p>
          <a:p>
            <a:pPr marL="282575" indent="-282575">
              <a:defRPr/>
            </a:pPr>
            <a:r>
              <a:rPr lang="en-US" sz="2800" i="0" dirty="0">
                <a:solidFill>
                  <a:srgbClr val="CC0000"/>
                </a:solidFill>
                <a:latin typeface="+mn-lt"/>
              </a:rPr>
              <a:t>3. </a:t>
            </a:r>
            <a:r>
              <a:rPr lang="en-US" sz="2800" i="0" dirty="0">
                <a:latin typeface="+mn-lt"/>
              </a:rPr>
              <a:t>buffer fill level varies over time as fill rate</a:t>
            </a:r>
            <a:r>
              <a:rPr lang="en-US" sz="2800" i="0" dirty="0">
                <a:solidFill>
                  <a:srgbClr val="CC0000"/>
                </a:solidFill>
                <a:latin typeface="+mn-lt"/>
              </a:rPr>
              <a:t> </a:t>
            </a:r>
            <a:r>
              <a:rPr lang="en-US" sz="2800" dirty="0">
                <a:solidFill>
                  <a:srgbClr val="CC0000"/>
                </a:solidFill>
                <a:latin typeface="+mn-lt"/>
              </a:rPr>
              <a:t>x(t) </a:t>
            </a:r>
            <a:r>
              <a:rPr lang="en-US" sz="2800" i="0" dirty="0">
                <a:latin typeface="+mn-lt"/>
              </a:rPr>
              <a:t>varies and playout rate </a:t>
            </a:r>
            <a:r>
              <a:rPr lang="en-US" sz="2800" dirty="0">
                <a:solidFill>
                  <a:srgbClr val="CC0000"/>
                </a:solidFill>
                <a:latin typeface="+mn-lt"/>
              </a:rPr>
              <a:t>r</a:t>
            </a:r>
            <a:r>
              <a:rPr lang="en-US" sz="2800" i="0" dirty="0">
                <a:latin typeface="+mn-lt"/>
              </a:rPr>
              <a:t> is constant</a:t>
            </a:r>
          </a:p>
        </p:txBody>
      </p:sp>
      <p:sp>
        <p:nvSpPr>
          <p:cNvPr id="45" name="Rectangle 44"/>
          <p:cNvSpPr>
            <a:spLocks noChangeArrowheads="1"/>
          </p:cNvSpPr>
          <p:nvPr/>
        </p:nvSpPr>
        <p:spPr bwMode="auto">
          <a:xfrm>
            <a:off x="5905500" y="2095500"/>
            <a:ext cx="760413" cy="850900"/>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6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50</a:t>
            </a:fld>
            <a:endParaRPr lang="en-US" sz="1200" dirty="0">
              <a:latin typeface="Tahoma" charset="0"/>
            </a:endParaRPr>
          </a:p>
        </p:txBody>
      </p:sp>
      <p:sp>
        <p:nvSpPr>
          <p:cNvPr id="66"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94635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1100"/>
                                        <p:tgtEl>
                                          <p:spTgt spid="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dissolve">
                                      <p:cBhvr>
                                        <p:cTn id="19" dur="500"/>
                                        <p:tgtEl>
                                          <p:spTgt spid="70"/>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left)">
                                      <p:cBhvr>
                                        <p:cTn id="23" dur="800"/>
                                        <p:tgtEl>
                                          <p:spTgt spid="64"/>
                                        </p:tgtEl>
                                      </p:cBhvr>
                                    </p:animEffect>
                                  </p:childTnLst>
                                </p:cTn>
                              </p:par>
                            </p:childTnLst>
                          </p:cTn>
                        </p:par>
                        <p:par>
                          <p:cTn id="24" fill="hold" nodeType="afterGroup">
                            <p:stCondLst>
                              <p:cond delay="1800"/>
                            </p:stCondLst>
                            <p:childTnLst>
                              <p:par>
                                <p:cTn id="25" presetID="22" presetClass="entr" presetSubtype="2"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wipe(right)">
                                      <p:cBhvr>
                                        <p:cTn id="27" dur="3000"/>
                                        <p:tgtEl>
                                          <p:spTgt spid="69"/>
                                        </p:tgtEl>
                                      </p:cBhvr>
                                    </p:animEffect>
                                  </p:childTnLst>
                                </p:cTn>
                              </p:par>
                            </p:childTnLst>
                          </p:cTn>
                        </p:par>
                        <p:par>
                          <p:cTn id="28" fill="hold" nodeType="afterGroup">
                            <p:stCondLst>
                              <p:cond delay="4800"/>
                            </p:stCondLst>
                            <p:childTnLst>
                              <p:par>
                                <p:cTn id="29" presetID="22" presetClass="entr" presetSubtype="8"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9" grpId="0" animBg="1"/>
      <p:bldP spid="3" grpId="0"/>
      <p:bldP spid="70" grpId="0"/>
      <p:bldP spid="4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Content Placeholder 44"/>
          <p:cNvSpPr>
            <a:spLocks noGrp="1"/>
          </p:cNvSpPr>
          <p:nvPr>
            <p:ph idx="1"/>
          </p:nvPr>
        </p:nvSpPr>
        <p:spPr>
          <a:xfrm>
            <a:off x="642938" y="3644900"/>
            <a:ext cx="7905750" cy="3033713"/>
          </a:xfrm>
        </p:spPr>
        <p:txBody>
          <a:bodyPr/>
          <a:lstStyle/>
          <a:p>
            <a:pPr marL="0" indent="0">
              <a:buFont typeface="Wingdings" charset="0"/>
              <a:buNone/>
              <a:defRPr/>
            </a:pPr>
            <a:r>
              <a:rPr lang="en-US" i="1" dirty="0">
                <a:solidFill>
                  <a:srgbClr val="CC0000"/>
                </a:solidFill>
              </a:rPr>
              <a:t>playout buffering: average fill rate (x), playout rate (r):</a:t>
            </a:r>
          </a:p>
          <a:p>
            <a:pPr>
              <a:defRPr/>
            </a:pPr>
            <a:r>
              <a:rPr lang="en-US" sz="2400" dirty="0">
                <a:solidFill>
                  <a:srgbClr val="000099"/>
                </a:solidFill>
              </a:rPr>
              <a:t>x &lt; r: </a:t>
            </a:r>
            <a:r>
              <a:rPr lang="en-US" sz="2400" dirty="0"/>
              <a:t>buffer eventually empties (causing freezing of video playout until buffer again fills)</a:t>
            </a:r>
          </a:p>
          <a:p>
            <a:pPr>
              <a:defRPr/>
            </a:pPr>
            <a:r>
              <a:rPr lang="en-US" sz="2400" dirty="0">
                <a:solidFill>
                  <a:srgbClr val="000099"/>
                </a:solidFill>
              </a:rPr>
              <a:t>x &gt; r: </a:t>
            </a:r>
            <a:r>
              <a:rPr lang="en-US" sz="2400" dirty="0"/>
              <a:t>buffer will not empty, provided initial playout delay is large enough to absorb variability in x(t)</a:t>
            </a:r>
          </a:p>
          <a:p>
            <a:pPr lvl="1">
              <a:defRPr/>
            </a:pPr>
            <a:r>
              <a:rPr lang="en-US" i="1" dirty="0">
                <a:solidFill>
                  <a:srgbClr val="CC0000"/>
                </a:solidFill>
              </a:rPr>
              <a:t>initial playout delay tradeoff: </a:t>
            </a:r>
            <a:r>
              <a:rPr lang="en-US" dirty="0"/>
              <a:t>buffer starvation less likely with larger delay, but larger delay until user begins watching</a:t>
            </a:r>
          </a:p>
          <a:p>
            <a:pPr>
              <a:defRPr/>
            </a:pPr>
            <a:endParaRPr lang="en-US" dirty="0"/>
          </a:p>
          <a:p>
            <a:pPr>
              <a:defRPr/>
            </a:pPr>
            <a:endParaRPr lang="en-US" dirty="0"/>
          </a:p>
        </p:txBody>
      </p:sp>
      <p:grpSp>
        <p:nvGrpSpPr>
          <p:cNvPr id="40964" name="Group 249"/>
          <p:cNvGrpSpPr>
            <a:grpSpLocks/>
          </p:cNvGrpSpPr>
          <p:nvPr/>
        </p:nvGrpSpPr>
        <p:grpSpPr bwMode="auto">
          <a:xfrm>
            <a:off x="703263" y="2027238"/>
            <a:ext cx="561975" cy="1038225"/>
            <a:chOff x="4140" y="429"/>
            <a:chExt cx="1425" cy="2396"/>
          </a:xfrm>
        </p:grpSpPr>
        <p:sp>
          <p:nvSpPr>
            <p:cNvPr id="40985"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 name="Rectangle 251"/>
            <p:cNvSpPr>
              <a:spLocks noChangeArrowheads="1"/>
            </p:cNvSpPr>
            <p:nvPr/>
          </p:nvSpPr>
          <p:spPr bwMode="auto">
            <a:xfrm>
              <a:off x="4204" y="429"/>
              <a:ext cx="1047" cy="2286"/>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0987"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988"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 name="Rectangle 254"/>
            <p:cNvSpPr>
              <a:spLocks noChangeArrowheads="1"/>
            </p:cNvSpPr>
            <p:nvPr/>
          </p:nvSpPr>
          <p:spPr bwMode="auto">
            <a:xfrm>
              <a:off x="4212" y="693"/>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40990" name="Group 255"/>
            <p:cNvGrpSpPr>
              <a:grpSpLocks/>
            </p:cNvGrpSpPr>
            <p:nvPr/>
          </p:nvGrpSpPr>
          <p:grpSpPr bwMode="auto">
            <a:xfrm>
              <a:off x="4749" y="668"/>
              <a:ext cx="581" cy="145"/>
              <a:chOff x="614" y="2568"/>
              <a:chExt cx="725" cy="139"/>
            </a:xfrm>
          </p:grpSpPr>
          <p:sp>
            <p:nvSpPr>
              <p:cNvPr id="37" name="AutoShape 256"/>
              <p:cNvSpPr>
                <a:spLocks noChangeArrowheads="1"/>
              </p:cNvSpPr>
              <p:nvPr/>
            </p:nvSpPr>
            <p:spPr bwMode="auto">
              <a:xfrm>
                <a:off x="613" y="2567"/>
                <a:ext cx="728" cy="140"/>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8" name="AutoShape 257"/>
              <p:cNvSpPr>
                <a:spLocks noChangeArrowheads="1"/>
              </p:cNvSpPr>
              <p:nvPr/>
            </p:nvSpPr>
            <p:spPr bwMode="auto">
              <a:xfrm>
                <a:off x="628" y="2581"/>
                <a:ext cx="693"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 name="Rectangle 258"/>
            <p:cNvSpPr>
              <a:spLocks noChangeArrowheads="1"/>
            </p:cNvSpPr>
            <p:nvPr/>
          </p:nvSpPr>
          <p:spPr bwMode="auto">
            <a:xfrm>
              <a:off x="4225"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40992" name="Group 259"/>
            <p:cNvGrpSpPr>
              <a:grpSpLocks/>
            </p:cNvGrpSpPr>
            <p:nvPr/>
          </p:nvGrpSpPr>
          <p:grpSpPr bwMode="auto">
            <a:xfrm>
              <a:off x="4747" y="994"/>
              <a:ext cx="581" cy="134"/>
              <a:chOff x="614" y="2568"/>
              <a:chExt cx="725" cy="139"/>
            </a:xfrm>
          </p:grpSpPr>
          <p:sp>
            <p:nvSpPr>
              <p:cNvPr id="35" name="AutoShape 260"/>
              <p:cNvSpPr>
                <a:spLocks noChangeArrowheads="1"/>
              </p:cNvSpPr>
              <p:nvPr/>
            </p:nvSpPr>
            <p:spPr bwMode="auto">
              <a:xfrm>
                <a:off x="615" y="2567"/>
                <a:ext cx="723" cy="141"/>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6" name="AutoShape 261"/>
              <p:cNvSpPr>
                <a:spLocks noChangeArrowheads="1"/>
              </p:cNvSpPr>
              <p:nvPr/>
            </p:nvSpPr>
            <p:spPr bwMode="auto">
              <a:xfrm>
                <a:off x="630" y="2586"/>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 name="Rectangle 262"/>
            <p:cNvSpPr>
              <a:spLocks noChangeArrowheads="1"/>
            </p:cNvSpPr>
            <p:nvPr/>
          </p:nvSpPr>
          <p:spPr bwMode="auto">
            <a:xfrm>
              <a:off x="4216" y="1360"/>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 name="Rectangle 263"/>
            <p:cNvSpPr>
              <a:spLocks noChangeArrowheads="1"/>
            </p:cNvSpPr>
            <p:nvPr/>
          </p:nvSpPr>
          <p:spPr bwMode="auto">
            <a:xfrm>
              <a:off x="4229" y="1656"/>
              <a:ext cx="596"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40995" name="Group 264"/>
            <p:cNvGrpSpPr>
              <a:grpSpLocks/>
            </p:cNvGrpSpPr>
            <p:nvPr/>
          </p:nvGrpSpPr>
          <p:grpSpPr bwMode="auto">
            <a:xfrm>
              <a:off x="4735" y="1627"/>
              <a:ext cx="582" cy="151"/>
              <a:chOff x="614" y="2568"/>
              <a:chExt cx="725" cy="139"/>
            </a:xfrm>
          </p:grpSpPr>
          <p:sp>
            <p:nvSpPr>
              <p:cNvPr id="33" name="AutoShape 265"/>
              <p:cNvSpPr>
                <a:spLocks noChangeArrowheads="1"/>
              </p:cNvSpPr>
              <p:nvPr/>
            </p:nvSpPr>
            <p:spPr bwMode="auto">
              <a:xfrm>
                <a:off x="615"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4" name="AutoShape 266"/>
              <p:cNvSpPr>
                <a:spLocks noChangeArrowheads="1"/>
              </p:cNvSpPr>
              <p:nvPr/>
            </p:nvSpPr>
            <p:spPr bwMode="auto">
              <a:xfrm>
                <a:off x="630" y="2581"/>
                <a:ext cx="682"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0996"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40997" name="Group 268"/>
            <p:cNvGrpSpPr>
              <a:grpSpLocks/>
            </p:cNvGrpSpPr>
            <p:nvPr/>
          </p:nvGrpSpPr>
          <p:grpSpPr bwMode="auto">
            <a:xfrm>
              <a:off x="4739" y="1327"/>
              <a:ext cx="582" cy="139"/>
              <a:chOff x="614" y="2568"/>
              <a:chExt cx="725" cy="139"/>
            </a:xfrm>
          </p:grpSpPr>
          <p:sp>
            <p:nvSpPr>
              <p:cNvPr id="31" name="AutoShape 269"/>
              <p:cNvSpPr>
                <a:spLocks noChangeArrowheads="1"/>
              </p:cNvSpPr>
              <p:nvPr/>
            </p:nvSpPr>
            <p:spPr bwMode="auto">
              <a:xfrm>
                <a:off x="615" y="2568"/>
                <a:ext cx="722"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2" name="AutoShape 270"/>
              <p:cNvSpPr>
                <a:spLocks noChangeArrowheads="1"/>
              </p:cNvSpPr>
              <p:nvPr/>
            </p:nvSpPr>
            <p:spPr bwMode="auto">
              <a:xfrm>
                <a:off x="630" y="2586"/>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0" name="Rectangle 271"/>
            <p:cNvSpPr>
              <a:spLocks noChangeArrowheads="1"/>
            </p:cNvSpPr>
            <p:nvPr/>
          </p:nvSpPr>
          <p:spPr bwMode="auto">
            <a:xfrm>
              <a:off x="5251" y="433"/>
              <a:ext cx="68" cy="2286"/>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0999"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1000"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3" name="Oval 274"/>
            <p:cNvSpPr>
              <a:spLocks noChangeArrowheads="1"/>
            </p:cNvSpPr>
            <p:nvPr/>
          </p:nvSpPr>
          <p:spPr bwMode="auto">
            <a:xfrm>
              <a:off x="5517" y="2613"/>
              <a:ext cx="48" cy="95"/>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41002"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5" name="AutoShape 276"/>
            <p:cNvSpPr>
              <a:spLocks noChangeArrowheads="1"/>
            </p:cNvSpPr>
            <p:nvPr/>
          </p:nvSpPr>
          <p:spPr bwMode="auto">
            <a:xfrm>
              <a:off x="4140" y="2678"/>
              <a:ext cx="1200" cy="147"/>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 name="AutoShape 277"/>
            <p:cNvSpPr>
              <a:spLocks noChangeArrowheads="1"/>
            </p:cNvSpPr>
            <p:nvPr/>
          </p:nvSpPr>
          <p:spPr bwMode="auto">
            <a:xfrm>
              <a:off x="4204" y="2711"/>
              <a:ext cx="1071"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 name="Oval 278"/>
            <p:cNvSpPr>
              <a:spLocks noChangeArrowheads="1"/>
            </p:cNvSpPr>
            <p:nvPr/>
          </p:nvSpPr>
          <p:spPr bwMode="auto">
            <a:xfrm>
              <a:off x="4305" y="2382"/>
              <a:ext cx="161"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 name="Oval 279"/>
            <p:cNvSpPr>
              <a:spLocks noChangeArrowheads="1"/>
            </p:cNvSpPr>
            <p:nvPr/>
          </p:nvSpPr>
          <p:spPr bwMode="auto">
            <a:xfrm>
              <a:off x="4486" y="2385"/>
              <a:ext cx="161" cy="139"/>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9" name="Oval 280"/>
            <p:cNvSpPr>
              <a:spLocks noChangeArrowheads="1"/>
            </p:cNvSpPr>
            <p:nvPr/>
          </p:nvSpPr>
          <p:spPr bwMode="auto">
            <a:xfrm>
              <a:off x="4663" y="2382"/>
              <a:ext cx="157" cy="139"/>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30" name="Rectangle 281"/>
            <p:cNvSpPr>
              <a:spLocks noChangeArrowheads="1"/>
            </p:cNvSpPr>
            <p:nvPr/>
          </p:nvSpPr>
          <p:spPr bwMode="auto">
            <a:xfrm>
              <a:off x="5062" y="1836"/>
              <a:ext cx="85" cy="758"/>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40965" name="Freeform 1287"/>
          <p:cNvSpPr>
            <a:spLocks/>
          </p:cNvSpPr>
          <p:nvPr/>
        </p:nvSpPr>
        <p:spPr bwMode="auto">
          <a:xfrm>
            <a:off x="1684338" y="1958975"/>
            <a:ext cx="2320925" cy="1228725"/>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40966" name="Rectangle 43"/>
          <p:cNvSpPr>
            <a:spLocks noChangeArrowheads="1"/>
          </p:cNvSpPr>
          <p:nvPr/>
        </p:nvSpPr>
        <p:spPr bwMode="auto">
          <a:xfrm>
            <a:off x="5162550" y="2082800"/>
            <a:ext cx="1603375" cy="869950"/>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dirty="0"/>
          </a:p>
        </p:txBody>
      </p:sp>
      <p:cxnSp>
        <p:nvCxnSpPr>
          <p:cNvPr id="40967" name="Straight Connector 45"/>
          <p:cNvCxnSpPr>
            <a:cxnSpLocks noChangeShapeType="1"/>
          </p:cNvCxnSpPr>
          <p:nvPr/>
        </p:nvCxnSpPr>
        <p:spPr bwMode="auto">
          <a:xfrm>
            <a:off x="1325563" y="2524125"/>
            <a:ext cx="1241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68" name="Straight Connector 46"/>
          <p:cNvCxnSpPr>
            <a:cxnSpLocks noChangeShapeType="1"/>
          </p:cNvCxnSpPr>
          <p:nvPr/>
        </p:nvCxnSpPr>
        <p:spPr bwMode="auto">
          <a:xfrm>
            <a:off x="3879850" y="2538413"/>
            <a:ext cx="1531938"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969" name="TextBox 47"/>
          <p:cNvSpPr txBox="1">
            <a:spLocks noChangeArrowheads="1"/>
          </p:cNvSpPr>
          <p:nvPr/>
        </p:nvSpPr>
        <p:spPr bwMode="auto">
          <a:xfrm>
            <a:off x="3962400" y="1889125"/>
            <a:ext cx="1328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variable fill </a:t>
            </a:r>
          </a:p>
          <a:p>
            <a:r>
              <a:rPr lang="en-US" sz="1800" i="0" dirty="0">
                <a:solidFill>
                  <a:srgbClr val="000000"/>
                </a:solidFill>
                <a:latin typeface="Arial" charset="0"/>
                <a:cs typeface="Arial" charset="0"/>
              </a:rPr>
              <a:t>rate, </a:t>
            </a:r>
            <a:r>
              <a:rPr lang="en-US" sz="1800" i="0" dirty="0">
                <a:solidFill>
                  <a:srgbClr val="CC0000"/>
                </a:solidFill>
                <a:latin typeface="Arial" charset="0"/>
                <a:cs typeface="Arial" charset="0"/>
              </a:rPr>
              <a:t>x(t)</a:t>
            </a:r>
          </a:p>
        </p:txBody>
      </p:sp>
      <p:sp>
        <p:nvSpPr>
          <p:cNvPr id="40970" name="TextBox 49"/>
          <p:cNvSpPr txBox="1">
            <a:spLocks noChangeArrowheads="1"/>
          </p:cNvSpPr>
          <p:nvPr/>
        </p:nvSpPr>
        <p:spPr bwMode="auto">
          <a:xfrm>
            <a:off x="5148263" y="2967038"/>
            <a:ext cx="16573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client  application </a:t>
            </a:r>
          </a:p>
          <a:p>
            <a:pPr algn="ctr"/>
            <a:r>
              <a:rPr lang="en-US" sz="1400" i="0" dirty="0">
                <a:latin typeface="Arial" charset="0"/>
                <a:cs typeface="Arial" charset="0"/>
              </a:rPr>
              <a:t>buffer, size B</a:t>
            </a:r>
          </a:p>
        </p:txBody>
      </p:sp>
      <p:cxnSp>
        <p:nvCxnSpPr>
          <p:cNvPr id="40971" name="Straight Arrow Connector 51"/>
          <p:cNvCxnSpPr>
            <a:cxnSpLocks noChangeShapeType="1"/>
          </p:cNvCxnSpPr>
          <p:nvPr/>
        </p:nvCxnSpPr>
        <p:spPr bwMode="auto">
          <a:xfrm>
            <a:off x="6523038" y="3341688"/>
            <a:ext cx="280987"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72" name="Straight Arrow Connector 54"/>
          <p:cNvCxnSpPr>
            <a:cxnSpLocks noChangeShapeType="1"/>
          </p:cNvCxnSpPr>
          <p:nvPr/>
        </p:nvCxnSpPr>
        <p:spPr bwMode="auto">
          <a:xfrm flipH="1">
            <a:off x="5159375" y="3333750"/>
            <a:ext cx="280988"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73" name="Straight Connector 55"/>
          <p:cNvCxnSpPr>
            <a:cxnSpLocks noChangeShapeType="1"/>
          </p:cNvCxnSpPr>
          <p:nvPr/>
        </p:nvCxnSpPr>
        <p:spPr bwMode="auto">
          <a:xfrm>
            <a:off x="6673850" y="2541588"/>
            <a:ext cx="652463"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974" name="TextBox 57"/>
          <p:cNvSpPr txBox="1">
            <a:spLocks noChangeArrowheads="1"/>
          </p:cNvSpPr>
          <p:nvPr/>
        </p:nvSpPr>
        <p:spPr bwMode="auto">
          <a:xfrm>
            <a:off x="6832600" y="1882775"/>
            <a:ext cx="14557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playout rate,</a:t>
            </a:r>
          </a:p>
          <a:p>
            <a:r>
              <a:rPr lang="en-US" sz="1800" i="0" dirty="0">
                <a:solidFill>
                  <a:srgbClr val="000000"/>
                </a:solidFill>
                <a:latin typeface="Arial" charset="0"/>
                <a:cs typeface="Arial" charset="0"/>
              </a:rPr>
              <a:t>e.g., CBR </a:t>
            </a:r>
            <a:r>
              <a:rPr lang="en-US" sz="1800" dirty="0">
                <a:solidFill>
                  <a:srgbClr val="CC0000"/>
                </a:solidFill>
                <a:latin typeface="Arial" charset="0"/>
                <a:cs typeface="Arial" charset="0"/>
              </a:rPr>
              <a:t>r</a:t>
            </a:r>
          </a:p>
        </p:txBody>
      </p:sp>
      <p:sp>
        <p:nvSpPr>
          <p:cNvPr id="40975" name="Rectangle 58"/>
          <p:cNvSpPr>
            <a:spLocks noChangeArrowheads="1"/>
          </p:cNvSpPr>
          <p:nvPr/>
        </p:nvSpPr>
        <p:spPr bwMode="auto">
          <a:xfrm>
            <a:off x="5943600" y="2095500"/>
            <a:ext cx="815975" cy="844550"/>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40976" name="TextBox 59"/>
          <p:cNvSpPr txBox="1">
            <a:spLocks noChangeArrowheads="1"/>
          </p:cNvSpPr>
          <p:nvPr/>
        </p:nvSpPr>
        <p:spPr bwMode="auto">
          <a:xfrm>
            <a:off x="5664200" y="1409700"/>
            <a:ext cx="14287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Arial" charset="0"/>
                <a:cs typeface="Arial" charset="0"/>
              </a:rPr>
              <a:t>buffer fill level, </a:t>
            </a:r>
            <a:r>
              <a:rPr lang="en-US" sz="1400" dirty="0">
                <a:solidFill>
                  <a:srgbClr val="CC0000"/>
                </a:solidFill>
                <a:latin typeface="Arial" charset="0"/>
                <a:cs typeface="Arial" charset="0"/>
              </a:rPr>
              <a:t>Q(t)</a:t>
            </a:r>
          </a:p>
        </p:txBody>
      </p:sp>
      <p:cxnSp>
        <p:nvCxnSpPr>
          <p:cNvPr id="40977" name="Straight Arrow Connector 60"/>
          <p:cNvCxnSpPr>
            <a:cxnSpLocks noChangeShapeType="1"/>
          </p:cNvCxnSpPr>
          <p:nvPr/>
        </p:nvCxnSpPr>
        <p:spPr bwMode="auto">
          <a:xfrm flipH="1">
            <a:off x="5978525" y="178117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78" name="Straight Arrow Connector 62"/>
          <p:cNvCxnSpPr>
            <a:cxnSpLocks noChangeShapeType="1"/>
          </p:cNvCxnSpPr>
          <p:nvPr/>
        </p:nvCxnSpPr>
        <p:spPr bwMode="auto">
          <a:xfrm rot="10800000" flipH="1">
            <a:off x="6589713" y="1774825"/>
            <a:ext cx="168275" cy="0"/>
          </a:xfrm>
          <a:prstGeom prst="straightConnector1">
            <a:avLst/>
          </a:prstGeom>
          <a:noFill/>
          <a:ln w="15875">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0979" name="TextBox 64"/>
          <p:cNvSpPr txBox="1">
            <a:spLocks noChangeArrowheads="1"/>
          </p:cNvSpPr>
          <p:nvPr/>
        </p:nvSpPr>
        <p:spPr bwMode="auto">
          <a:xfrm>
            <a:off x="234950" y="3043238"/>
            <a:ext cx="14986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00"/>
                </a:solidFill>
                <a:latin typeface="Arial" charset="0"/>
                <a:cs typeface="Arial" charset="0"/>
              </a:rPr>
              <a:t>video server</a:t>
            </a:r>
            <a:endParaRPr lang="en-US" sz="1800" dirty="0">
              <a:solidFill>
                <a:srgbClr val="CC0000"/>
              </a:solidFill>
              <a:latin typeface="Arial" charset="0"/>
              <a:cs typeface="Arial" charset="0"/>
            </a:endParaRPr>
          </a:p>
        </p:txBody>
      </p:sp>
      <p:sp>
        <p:nvSpPr>
          <p:cNvPr id="62" name="Title 1"/>
          <p:cNvSpPr>
            <a:spLocks noGrp="1"/>
          </p:cNvSpPr>
          <p:nvPr>
            <p:ph type="title"/>
          </p:nvPr>
        </p:nvSpPr>
        <p:spPr>
          <a:xfrm>
            <a:off x="433388" y="114300"/>
            <a:ext cx="7772400" cy="1143000"/>
          </a:xfrm>
        </p:spPr>
        <p:txBody>
          <a:bodyPr/>
          <a:lstStyle/>
          <a:p>
            <a:pPr>
              <a:defRPr/>
            </a:pPr>
            <a:r>
              <a:rPr lang="en-US" dirty="0"/>
              <a:t>Client-side buffering, playout</a:t>
            </a:r>
          </a:p>
        </p:txBody>
      </p:sp>
      <p:pic>
        <p:nvPicPr>
          <p:cNvPr id="40981" name="Picture 17"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965200"/>
            <a:ext cx="6856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0982" name="Straight Connector 52"/>
          <p:cNvCxnSpPr>
            <a:cxnSpLocks noChangeShapeType="1"/>
          </p:cNvCxnSpPr>
          <p:nvPr/>
        </p:nvCxnSpPr>
        <p:spPr bwMode="auto">
          <a:xfrm>
            <a:off x="1041400" y="4198938"/>
            <a:ext cx="207963" cy="0"/>
          </a:xfrm>
          <a:prstGeom prst="line">
            <a:avLst/>
          </a:prstGeom>
          <a:noFill/>
          <a:ln w="22225">
            <a:solidFill>
              <a:srgbClr val="0000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83" name="Straight Connector 66"/>
          <p:cNvCxnSpPr>
            <a:cxnSpLocks noChangeShapeType="1"/>
          </p:cNvCxnSpPr>
          <p:nvPr/>
        </p:nvCxnSpPr>
        <p:spPr bwMode="auto">
          <a:xfrm>
            <a:off x="1042988" y="4887913"/>
            <a:ext cx="207962" cy="0"/>
          </a:xfrm>
          <a:prstGeom prst="line">
            <a:avLst/>
          </a:prstGeom>
          <a:noFill/>
          <a:ln w="22225">
            <a:solidFill>
              <a:srgbClr val="000099"/>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984" name="Straight Connector 68"/>
          <p:cNvCxnSpPr>
            <a:cxnSpLocks noChangeShapeType="1"/>
          </p:cNvCxnSpPr>
          <p:nvPr/>
        </p:nvCxnSpPr>
        <p:spPr bwMode="auto">
          <a:xfrm>
            <a:off x="5437188" y="3800475"/>
            <a:ext cx="147637" cy="1588"/>
          </a:xfrm>
          <a:prstGeom prst="line">
            <a:avLst/>
          </a:prstGeom>
          <a:noFill/>
          <a:ln w="19050">
            <a:solidFill>
              <a:srgbClr val="CC0000"/>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51</a:t>
            </a:fld>
            <a:endParaRPr lang="en-US" sz="1200" dirty="0">
              <a:latin typeface="Tahoma" charset="0"/>
            </a:endParaRPr>
          </a:p>
        </p:txBody>
      </p:sp>
      <p:sp>
        <p:nvSpPr>
          <p:cNvPr id="5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082822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61950" y="228600"/>
            <a:ext cx="8172450" cy="871538"/>
          </a:xfrm>
        </p:spPr>
        <p:txBody>
          <a:bodyPr/>
          <a:lstStyle/>
          <a:p>
            <a:pPr>
              <a:defRPr/>
            </a:pPr>
            <a:r>
              <a:rPr lang="en-US" dirty="0"/>
              <a:t>Streaming multimedia: UDP</a:t>
            </a:r>
          </a:p>
        </p:txBody>
      </p:sp>
      <p:sp>
        <p:nvSpPr>
          <p:cNvPr id="223235" name="Rectangle 3"/>
          <p:cNvSpPr>
            <a:spLocks noGrp="1" noChangeArrowheads="1"/>
          </p:cNvSpPr>
          <p:nvPr>
            <p:ph type="body" idx="1"/>
          </p:nvPr>
        </p:nvSpPr>
        <p:spPr>
          <a:xfrm>
            <a:off x="600075" y="1381125"/>
            <a:ext cx="7772400" cy="5053013"/>
          </a:xfrm>
        </p:spPr>
        <p:txBody>
          <a:bodyPr/>
          <a:lstStyle/>
          <a:p>
            <a:pPr>
              <a:defRPr/>
            </a:pPr>
            <a:r>
              <a:rPr lang="en-US" dirty="0"/>
              <a:t>server sends at rate appropriate for client </a:t>
            </a:r>
          </a:p>
          <a:p>
            <a:pPr lvl="1">
              <a:defRPr/>
            </a:pPr>
            <a:r>
              <a:rPr lang="en-US" sz="2800" dirty="0"/>
              <a:t>often: send rate = encoding rate = constant rate</a:t>
            </a:r>
          </a:p>
          <a:p>
            <a:pPr lvl="1">
              <a:defRPr/>
            </a:pPr>
            <a:r>
              <a:rPr lang="en-US" sz="2800" dirty="0"/>
              <a:t>transmission rate can be oblivious to congestion levels</a:t>
            </a:r>
          </a:p>
          <a:p>
            <a:pPr>
              <a:defRPr/>
            </a:pPr>
            <a:r>
              <a:rPr lang="en-US" dirty="0"/>
              <a:t>short playout delay (2-5 seconds) to remove network jitter</a:t>
            </a:r>
          </a:p>
          <a:p>
            <a:pPr>
              <a:defRPr/>
            </a:pPr>
            <a:r>
              <a:rPr lang="en-US" dirty="0"/>
              <a:t>error recovery: application-level, time permitting</a:t>
            </a:r>
          </a:p>
          <a:p>
            <a:pPr>
              <a:defRPr/>
            </a:pPr>
            <a:r>
              <a:rPr lang="en-US" dirty="0"/>
              <a:t>RTP [RFC 2326]: multimedia payload types</a:t>
            </a:r>
          </a:p>
          <a:p>
            <a:pPr>
              <a:defRPr/>
            </a:pPr>
            <a:r>
              <a:rPr lang="en-US" dirty="0"/>
              <a:t>UDP may </a:t>
            </a:r>
            <a:r>
              <a:rPr lang="en-US" i="1" dirty="0"/>
              <a:t>not</a:t>
            </a:r>
            <a:r>
              <a:rPr lang="en-US" dirty="0"/>
              <a:t> go through firewalls</a:t>
            </a:r>
          </a:p>
        </p:txBody>
      </p:sp>
      <p:pic>
        <p:nvPicPr>
          <p:cNvPr id="41989"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957263"/>
            <a:ext cx="68564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52</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405846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033" name="Group 4"/>
          <p:cNvGrpSpPr>
            <a:grpSpLocks/>
          </p:cNvGrpSpPr>
          <p:nvPr/>
        </p:nvGrpSpPr>
        <p:grpSpPr bwMode="auto">
          <a:xfrm>
            <a:off x="5951538" y="2817813"/>
            <a:ext cx="1035050" cy="644525"/>
            <a:chOff x="5288362" y="3066231"/>
            <a:chExt cx="1034815" cy="644839"/>
          </a:xfrm>
        </p:grpSpPr>
        <p:grpSp>
          <p:nvGrpSpPr>
            <p:cNvPr id="44061" name="Group 77"/>
            <p:cNvGrpSpPr>
              <a:grpSpLocks/>
            </p:cNvGrpSpPr>
            <p:nvPr/>
          </p:nvGrpSpPr>
          <p:grpSpPr bwMode="auto">
            <a:xfrm>
              <a:off x="5288362" y="3066231"/>
              <a:ext cx="721504" cy="644839"/>
              <a:chOff x="5125853" y="2720015"/>
              <a:chExt cx="1352281" cy="644839"/>
            </a:xfrm>
          </p:grpSpPr>
          <p:sp>
            <p:nvSpPr>
              <p:cNvPr id="44063" name="Rectangle 78"/>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64" name="Rectangle 79"/>
              <p:cNvSpPr>
                <a:spLocks noChangeArrowheads="1"/>
              </p:cNvSpPr>
              <p:nvPr/>
            </p:nvSpPr>
            <p:spPr bwMode="auto">
              <a:xfrm>
                <a:off x="5330788" y="2729246"/>
                <a:ext cx="1143274"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cxnSp>
          <p:nvCxnSpPr>
            <p:cNvPr id="44062" name="Straight Connector 82"/>
            <p:cNvCxnSpPr>
              <a:cxnSpLocks noChangeShapeType="1"/>
            </p:cNvCxnSpPr>
            <p:nvPr/>
          </p:nvCxnSpPr>
          <p:spPr bwMode="auto">
            <a:xfrm>
              <a:off x="5780752" y="3366157"/>
              <a:ext cx="5424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4034" name="Group 70"/>
          <p:cNvGrpSpPr>
            <a:grpSpLocks/>
          </p:cNvGrpSpPr>
          <p:nvPr/>
        </p:nvGrpSpPr>
        <p:grpSpPr bwMode="auto">
          <a:xfrm>
            <a:off x="1960563" y="2747963"/>
            <a:ext cx="722312" cy="644525"/>
            <a:chOff x="5125853" y="2720015"/>
            <a:chExt cx="1352281" cy="644839"/>
          </a:xfrm>
        </p:grpSpPr>
        <p:sp>
          <p:nvSpPr>
            <p:cNvPr id="44059" name="Rectangle 71"/>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60" name="Rectangle 72"/>
            <p:cNvSpPr>
              <a:spLocks noChangeArrowheads="1"/>
            </p:cNvSpPr>
            <p:nvPr/>
          </p:nvSpPr>
          <p:spPr bwMode="auto">
            <a:xfrm>
              <a:off x="5785271" y="2729246"/>
              <a:ext cx="688789"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sp>
        <p:nvSpPr>
          <p:cNvPr id="223234" name="Rectangle 2"/>
          <p:cNvSpPr>
            <a:spLocks noGrp="1" noChangeArrowheads="1"/>
          </p:cNvSpPr>
          <p:nvPr>
            <p:ph type="title"/>
          </p:nvPr>
        </p:nvSpPr>
        <p:spPr>
          <a:xfrm>
            <a:off x="361950" y="228600"/>
            <a:ext cx="8172450" cy="871538"/>
          </a:xfrm>
        </p:spPr>
        <p:txBody>
          <a:bodyPr/>
          <a:lstStyle/>
          <a:p>
            <a:pPr>
              <a:defRPr/>
            </a:pPr>
            <a:r>
              <a:rPr lang="en-US" dirty="0"/>
              <a:t>Streaming multimedia: HTTP</a:t>
            </a:r>
          </a:p>
        </p:txBody>
      </p:sp>
      <p:sp>
        <p:nvSpPr>
          <p:cNvPr id="223235" name="Rectangle 3"/>
          <p:cNvSpPr>
            <a:spLocks noGrp="1" noChangeArrowheads="1"/>
          </p:cNvSpPr>
          <p:nvPr>
            <p:ph type="body" idx="1"/>
          </p:nvPr>
        </p:nvSpPr>
        <p:spPr>
          <a:xfrm>
            <a:off x="600075" y="1381125"/>
            <a:ext cx="7772400" cy="5053013"/>
          </a:xfrm>
        </p:spPr>
        <p:txBody>
          <a:bodyPr/>
          <a:lstStyle/>
          <a:p>
            <a:pPr>
              <a:defRPr/>
            </a:pPr>
            <a:r>
              <a:rPr lang="en-US" dirty="0"/>
              <a:t>multimedia file retrieved via HTTP GET</a:t>
            </a:r>
          </a:p>
          <a:p>
            <a:pPr>
              <a:defRPr/>
            </a:pPr>
            <a:r>
              <a:rPr lang="en-US" dirty="0"/>
              <a:t>send at maximum possible rate under TCP</a:t>
            </a:r>
          </a:p>
          <a:p>
            <a:pPr>
              <a:defRPr/>
            </a:pPr>
            <a:endParaRPr lang="en-US" dirty="0"/>
          </a:p>
          <a:p>
            <a:pPr>
              <a:defRPr/>
            </a:pPr>
            <a:endParaRPr lang="en-US" dirty="0"/>
          </a:p>
          <a:p>
            <a:pPr>
              <a:defRPr/>
            </a:pPr>
            <a:endParaRPr lang="en-US" dirty="0"/>
          </a:p>
          <a:p>
            <a:pPr>
              <a:defRPr/>
            </a:pPr>
            <a:endParaRPr lang="en-US" dirty="0"/>
          </a:p>
          <a:p>
            <a:pPr marL="0" indent="0">
              <a:buFont typeface="Wingdings" charset="0"/>
              <a:buNone/>
              <a:defRPr/>
            </a:pPr>
            <a:endParaRPr lang="en-US" dirty="0"/>
          </a:p>
          <a:p>
            <a:pPr>
              <a:defRPr/>
            </a:pPr>
            <a:r>
              <a:rPr lang="en-US" dirty="0"/>
              <a:t>fill rate fluctuates due to TCP congestion control, retransmissions (in-order delivery)</a:t>
            </a:r>
          </a:p>
          <a:p>
            <a:pPr>
              <a:defRPr/>
            </a:pPr>
            <a:r>
              <a:rPr lang="en-US" dirty="0"/>
              <a:t>larger playout delay: smooth TCP delivery rate</a:t>
            </a:r>
          </a:p>
          <a:p>
            <a:pPr>
              <a:defRPr/>
            </a:pPr>
            <a:r>
              <a:rPr lang="en-US" dirty="0"/>
              <a:t>HTTP/TCP passes more easily through firewalls</a:t>
            </a:r>
          </a:p>
        </p:txBody>
      </p:sp>
      <p:pic>
        <p:nvPicPr>
          <p:cNvPr id="44039" name="Picture 17"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957263"/>
            <a:ext cx="68564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0" name="Freeform 1287"/>
          <p:cNvSpPr>
            <a:spLocks/>
          </p:cNvSpPr>
          <p:nvPr/>
        </p:nvSpPr>
        <p:spPr bwMode="auto">
          <a:xfrm>
            <a:off x="2852738" y="2711450"/>
            <a:ext cx="1958975" cy="909638"/>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cxnSp>
        <p:nvCxnSpPr>
          <p:cNvPr id="44041" name="Straight Connector 45"/>
          <p:cNvCxnSpPr>
            <a:cxnSpLocks noChangeShapeType="1"/>
          </p:cNvCxnSpPr>
          <p:nvPr/>
        </p:nvCxnSpPr>
        <p:spPr bwMode="auto">
          <a:xfrm>
            <a:off x="2549525" y="3130550"/>
            <a:ext cx="1047750"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042" name="Straight Connector 46"/>
          <p:cNvCxnSpPr>
            <a:cxnSpLocks noChangeShapeType="1"/>
          </p:cNvCxnSpPr>
          <p:nvPr/>
        </p:nvCxnSpPr>
        <p:spPr bwMode="auto">
          <a:xfrm>
            <a:off x="4705350" y="3141663"/>
            <a:ext cx="12922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43" name="TextBox 47"/>
          <p:cNvSpPr txBox="1">
            <a:spLocks noChangeArrowheads="1"/>
          </p:cNvSpPr>
          <p:nvPr/>
        </p:nvSpPr>
        <p:spPr bwMode="auto">
          <a:xfrm>
            <a:off x="4913313" y="2651125"/>
            <a:ext cx="981075"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solidFill>
                  <a:srgbClr val="000000"/>
                </a:solidFill>
                <a:latin typeface="Arial" charset="0"/>
                <a:cs typeface="Arial" charset="0"/>
              </a:rPr>
              <a:t>variable rate, </a:t>
            </a:r>
            <a:r>
              <a:rPr lang="en-US" sz="1400" i="0" dirty="0">
                <a:solidFill>
                  <a:srgbClr val="CC0000"/>
                </a:solidFill>
                <a:latin typeface="Arial" charset="0"/>
                <a:cs typeface="Arial" charset="0"/>
              </a:rPr>
              <a:t>x(t)</a:t>
            </a:r>
          </a:p>
        </p:txBody>
      </p:sp>
      <p:grpSp>
        <p:nvGrpSpPr>
          <p:cNvPr id="44044" name="Group 2"/>
          <p:cNvGrpSpPr>
            <a:grpSpLocks/>
          </p:cNvGrpSpPr>
          <p:nvPr/>
        </p:nvGrpSpPr>
        <p:grpSpPr bwMode="auto">
          <a:xfrm>
            <a:off x="6888163" y="2803525"/>
            <a:ext cx="1131887" cy="644525"/>
            <a:chOff x="5125853" y="2720015"/>
            <a:chExt cx="1352281" cy="644839"/>
          </a:xfrm>
        </p:grpSpPr>
        <p:sp>
          <p:nvSpPr>
            <p:cNvPr id="44057" name="Rectangle 44"/>
            <p:cNvSpPr>
              <a:spLocks noChangeArrowheads="1"/>
            </p:cNvSpPr>
            <p:nvPr/>
          </p:nvSpPr>
          <p:spPr bwMode="auto">
            <a:xfrm>
              <a:off x="5125853" y="2720015"/>
              <a:ext cx="1352281" cy="644839"/>
            </a:xfrm>
            <a:prstGeom prst="rect">
              <a:avLst/>
            </a:prstGeom>
            <a:noFill/>
            <a:ln w="158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lstStyle/>
            <a:p>
              <a:endParaRPr lang="en-US" sz="1400" dirty="0"/>
            </a:p>
          </p:txBody>
        </p:sp>
        <p:sp>
          <p:nvSpPr>
            <p:cNvPr id="44058" name="Rectangle 54"/>
            <p:cNvSpPr>
              <a:spLocks noChangeArrowheads="1"/>
            </p:cNvSpPr>
            <p:nvPr/>
          </p:nvSpPr>
          <p:spPr bwMode="auto">
            <a:xfrm>
              <a:off x="5785271" y="2729246"/>
              <a:ext cx="688789" cy="626501"/>
            </a:xfrm>
            <a:prstGeom prst="rect">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a:p>
          </p:txBody>
        </p:sp>
      </p:grpSp>
      <p:grpSp>
        <p:nvGrpSpPr>
          <p:cNvPr id="44045" name="Group 134"/>
          <p:cNvGrpSpPr>
            <a:grpSpLocks/>
          </p:cNvGrpSpPr>
          <p:nvPr/>
        </p:nvGrpSpPr>
        <p:grpSpPr bwMode="auto">
          <a:xfrm>
            <a:off x="620713" y="2820988"/>
            <a:ext cx="1201737" cy="533400"/>
            <a:chOff x="3621" y="3265"/>
            <a:chExt cx="1776" cy="744"/>
          </a:xfrm>
        </p:grpSpPr>
        <p:pic>
          <p:nvPicPr>
            <p:cNvPr id="44053" name="Picture 135" descr="reel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 name="Freeform 136"/>
            <p:cNvSpPr>
              <a:spLocks/>
            </p:cNvSpPr>
            <p:nvPr/>
          </p:nvSpPr>
          <p:spPr bwMode="auto">
            <a:xfrm>
              <a:off x="3971" y="3287"/>
              <a:ext cx="1403" cy="441"/>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69" name="Freeform 137"/>
            <p:cNvSpPr>
              <a:spLocks/>
            </p:cNvSpPr>
            <p:nvPr/>
          </p:nvSpPr>
          <p:spPr bwMode="auto">
            <a:xfrm>
              <a:off x="4243" y="3861"/>
              <a:ext cx="999" cy="120"/>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pic>
          <p:nvPicPr>
            <p:cNvPr id="44056" name="Picture 138" descr="video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4046" name="TextBox 73"/>
          <p:cNvSpPr txBox="1">
            <a:spLocks noChangeArrowheads="1"/>
          </p:cNvSpPr>
          <p:nvPr/>
        </p:nvSpPr>
        <p:spPr bwMode="auto">
          <a:xfrm>
            <a:off x="1682750" y="3433763"/>
            <a:ext cx="11890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TCP send buffer</a:t>
            </a:r>
            <a:endParaRPr lang="en-US" sz="1400" i="0" dirty="0">
              <a:solidFill>
                <a:srgbClr val="CC0000"/>
              </a:solidFill>
              <a:latin typeface="Arial" charset="0"/>
              <a:cs typeface="Arial" charset="0"/>
            </a:endParaRPr>
          </a:p>
        </p:txBody>
      </p:sp>
      <p:sp>
        <p:nvSpPr>
          <p:cNvPr id="44047" name="TextBox 74"/>
          <p:cNvSpPr txBox="1">
            <a:spLocks noChangeArrowheads="1"/>
          </p:cNvSpPr>
          <p:nvPr/>
        </p:nvSpPr>
        <p:spPr bwMode="auto">
          <a:xfrm>
            <a:off x="855663" y="3419475"/>
            <a:ext cx="11874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video</a:t>
            </a:r>
          </a:p>
          <a:p>
            <a:pPr algn="ctr"/>
            <a:r>
              <a:rPr lang="en-US" sz="1400" i="0" dirty="0">
                <a:solidFill>
                  <a:srgbClr val="000000"/>
                </a:solidFill>
                <a:latin typeface="Arial" charset="0"/>
                <a:cs typeface="Arial" charset="0"/>
              </a:rPr>
              <a:t>file</a:t>
            </a:r>
            <a:endParaRPr lang="en-US" sz="1400" i="0" dirty="0">
              <a:solidFill>
                <a:srgbClr val="CC0000"/>
              </a:solidFill>
              <a:latin typeface="Arial" charset="0"/>
              <a:cs typeface="Arial" charset="0"/>
            </a:endParaRPr>
          </a:p>
        </p:txBody>
      </p:sp>
      <p:cxnSp>
        <p:nvCxnSpPr>
          <p:cNvPr id="44048" name="Straight Connector 75"/>
          <p:cNvCxnSpPr>
            <a:cxnSpLocks noChangeShapeType="1"/>
          </p:cNvCxnSpPr>
          <p:nvPr/>
        </p:nvCxnSpPr>
        <p:spPr bwMode="auto">
          <a:xfrm>
            <a:off x="1582738" y="3130550"/>
            <a:ext cx="542925" cy="0"/>
          </a:xfrm>
          <a:prstGeom prst="line">
            <a:avLst/>
          </a:prstGeom>
          <a:noFill/>
          <a:ln w="31750">
            <a:solidFill>
              <a:srgbClr val="CC0000"/>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049" name="TextBox 81"/>
          <p:cNvSpPr txBox="1">
            <a:spLocks noChangeArrowheads="1"/>
          </p:cNvSpPr>
          <p:nvPr/>
        </p:nvSpPr>
        <p:spPr bwMode="auto">
          <a:xfrm>
            <a:off x="5686425" y="3475038"/>
            <a:ext cx="11890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TCP receive buffer</a:t>
            </a:r>
            <a:endParaRPr lang="en-US" sz="1400" i="0" dirty="0">
              <a:solidFill>
                <a:srgbClr val="CC0000"/>
              </a:solidFill>
              <a:latin typeface="Arial" charset="0"/>
              <a:cs typeface="Arial" charset="0"/>
            </a:endParaRPr>
          </a:p>
        </p:txBody>
      </p:sp>
      <p:sp>
        <p:nvSpPr>
          <p:cNvPr id="44050" name="TextBox 84"/>
          <p:cNvSpPr txBox="1">
            <a:spLocks noChangeArrowheads="1"/>
          </p:cNvSpPr>
          <p:nvPr/>
        </p:nvSpPr>
        <p:spPr bwMode="auto">
          <a:xfrm>
            <a:off x="6846888" y="3475038"/>
            <a:ext cx="14081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solidFill>
                  <a:srgbClr val="000000"/>
                </a:solidFill>
                <a:latin typeface="Arial" charset="0"/>
                <a:cs typeface="Arial" charset="0"/>
              </a:rPr>
              <a:t>application playout buffer</a:t>
            </a:r>
            <a:endParaRPr lang="en-US" sz="1400" i="0" dirty="0">
              <a:solidFill>
                <a:srgbClr val="CC0000"/>
              </a:solidFill>
              <a:latin typeface="Arial" charset="0"/>
              <a:cs typeface="Arial" charset="0"/>
            </a:endParaRPr>
          </a:p>
        </p:txBody>
      </p:sp>
      <p:sp>
        <p:nvSpPr>
          <p:cNvPr id="44051" name="TextBox 61439"/>
          <p:cNvSpPr txBox="1">
            <a:spLocks noChangeArrowheads="1"/>
          </p:cNvSpPr>
          <p:nvPr/>
        </p:nvSpPr>
        <p:spPr bwMode="auto">
          <a:xfrm>
            <a:off x="1490663" y="3962400"/>
            <a:ext cx="9604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dirty="0">
                <a:solidFill>
                  <a:srgbClr val="000099"/>
                </a:solidFill>
                <a:latin typeface="Arial" charset="0"/>
                <a:cs typeface="Arial" charset="0"/>
              </a:rPr>
              <a:t>server</a:t>
            </a:r>
          </a:p>
        </p:txBody>
      </p:sp>
      <p:sp>
        <p:nvSpPr>
          <p:cNvPr id="44052" name="TextBox 86"/>
          <p:cNvSpPr txBox="1">
            <a:spLocks noChangeArrowheads="1"/>
          </p:cNvSpPr>
          <p:nvPr/>
        </p:nvSpPr>
        <p:spPr bwMode="auto">
          <a:xfrm>
            <a:off x="6475413" y="3976688"/>
            <a:ext cx="8461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dirty="0">
                <a:solidFill>
                  <a:srgbClr val="000099"/>
                </a:solidFill>
                <a:latin typeface="Arial" charset="0"/>
                <a:cs typeface="Arial" charset="0"/>
              </a:rPr>
              <a:t>client</a:t>
            </a:r>
          </a:p>
        </p:txBody>
      </p:sp>
      <p:sp>
        <p:nvSpPr>
          <p:cNvPr id="34"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53</a:t>
            </a:fld>
            <a:endParaRPr lang="en-US" sz="1200" dirty="0">
              <a:latin typeface="Tahoma" charset="0"/>
            </a:endParaRPr>
          </a:p>
        </p:txBody>
      </p:sp>
      <p:sp>
        <p:nvSpPr>
          <p:cNvPr id="35"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4564182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CC0000"/>
                </a:solidFill>
                <a:latin typeface="Gill Sans MT" charset="0"/>
                <a:cs typeface="+mn-cs"/>
              </a:rPr>
              <a:t>9.3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54</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1"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888" y="957263"/>
            <a:ext cx="5027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3042" name="Rectangle 2"/>
          <p:cNvSpPr>
            <a:spLocks noGrp="1" noChangeArrowheads="1"/>
          </p:cNvSpPr>
          <p:nvPr>
            <p:ph type="title"/>
          </p:nvPr>
        </p:nvSpPr>
        <p:spPr>
          <a:xfrm>
            <a:off x="423863" y="400050"/>
            <a:ext cx="7772400" cy="619125"/>
          </a:xfrm>
        </p:spPr>
        <p:txBody>
          <a:bodyPr/>
          <a:lstStyle/>
          <a:p>
            <a:pPr>
              <a:defRPr/>
            </a:pPr>
            <a:r>
              <a:rPr lang="en-US" dirty="0"/>
              <a:t>Voice-over-IP (VoIP)</a:t>
            </a:r>
          </a:p>
        </p:txBody>
      </p:sp>
      <p:sp>
        <p:nvSpPr>
          <p:cNvPr id="7" name="Rectangle 3"/>
          <p:cNvSpPr>
            <a:spLocks noGrp="1" noChangeArrowheads="1"/>
          </p:cNvSpPr>
          <p:nvPr>
            <p:ph idx="1"/>
          </p:nvPr>
        </p:nvSpPr>
        <p:spPr>
          <a:xfrm>
            <a:off x="519113" y="1414463"/>
            <a:ext cx="7772400" cy="4648200"/>
          </a:xfrm>
        </p:spPr>
        <p:txBody>
          <a:bodyPr/>
          <a:lstStyle/>
          <a:p>
            <a:pPr>
              <a:defRPr/>
            </a:pPr>
            <a:r>
              <a:rPr lang="en-US" i="1" dirty="0">
                <a:solidFill>
                  <a:srgbClr val="CC0000"/>
                </a:solidFill>
              </a:rPr>
              <a:t>VoIP end-end-delay requirement</a:t>
            </a:r>
            <a:r>
              <a:rPr lang="en-US" dirty="0">
                <a:solidFill>
                  <a:srgbClr val="000099"/>
                </a:solidFill>
              </a:rPr>
              <a:t>: needed to maintain “conversational” aspect</a:t>
            </a:r>
          </a:p>
          <a:p>
            <a:pPr lvl="1">
              <a:defRPr/>
            </a:pPr>
            <a:r>
              <a:rPr lang="en-US" dirty="0"/>
              <a:t>higher delays noticeable, impair interactivity</a:t>
            </a:r>
          </a:p>
          <a:p>
            <a:pPr lvl="1">
              <a:defRPr/>
            </a:pPr>
            <a:r>
              <a:rPr lang="en-US" dirty="0"/>
              <a:t>&lt; 150 msec:  good</a:t>
            </a:r>
          </a:p>
          <a:p>
            <a:pPr lvl="1">
              <a:defRPr/>
            </a:pPr>
            <a:r>
              <a:rPr lang="en-US" dirty="0"/>
              <a:t>&gt; 400 msec bad</a:t>
            </a:r>
          </a:p>
          <a:p>
            <a:pPr lvl="1">
              <a:defRPr/>
            </a:pPr>
            <a:r>
              <a:rPr lang="en-US" dirty="0"/>
              <a:t>includes application-level (packetization, playout), network delays</a:t>
            </a:r>
          </a:p>
          <a:p>
            <a:pPr>
              <a:defRPr/>
            </a:pPr>
            <a:r>
              <a:rPr lang="en-US" i="1" dirty="0">
                <a:solidFill>
                  <a:srgbClr val="CC0000"/>
                </a:solidFill>
              </a:rPr>
              <a:t>session initialization: </a:t>
            </a:r>
            <a:r>
              <a:rPr lang="en-US" dirty="0"/>
              <a:t>how does callee advertise IP address, port number, encoding algorithms?</a:t>
            </a:r>
          </a:p>
          <a:p>
            <a:pPr>
              <a:defRPr/>
            </a:pPr>
            <a:r>
              <a:rPr lang="en-US" i="1" dirty="0">
                <a:solidFill>
                  <a:srgbClr val="CC0000"/>
                </a:solidFill>
              </a:rPr>
              <a:t>value-added services: </a:t>
            </a:r>
            <a:r>
              <a:rPr lang="en-US" dirty="0"/>
              <a:t>call forwarding, screening, recording</a:t>
            </a:r>
          </a:p>
          <a:p>
            <a:pPr>
              <a:defRPr/>
            </a:pPr>
            <a:r>
              <a:rPr lang="en-US" i="1" dirty="0">
                <a:solidFill>
                  <a:srgbClr val="CC0000"/>
                </a:solidFill>
              </a:rPr>
              <a:t>emergency services: </a:t>
            </a:r>
            <a:r>
              <a:rPr lang="en-US" dirty="0"/>
              <a:t>911 </a:t>
            </a:r>
          </a:p>
        </p:txBody>
      </p:sp>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55</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165844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23863" y="400050"/>
            <a:ext cx="7772400" cy="619125"/>
          </a:xfrm>
        </p:spPr>
        <p:txBody>
          <a:bodyPr/>
          <a:lstStyle/>
          <a:p>
            <a:pPr>
              <a:defRPr/>
            </a:pPr>
            <a:r>
              <a:rPr lang="en-US" dirty="0"/>
              <a:t>VoIP characteristics</a:t>
            </a:r>
          </a:p>
        </p:txBody>
      </p:sp>
      <p:sp>
        <p:nvSpPr>
          <p:cNvPr id="343043" name="Rectangle 3"/>
          <p:cNvSpPr>
            <a:spLocks noGrp="1" noChangeArrowheads="1"/>
          </p:cNvSpPr>
          <p:nvPr>
            <p:ph type="body" idx="1"/>
          </p:nvPr>
        </p:nvSpPr>
        <p:spPr>
          <a:xfrm>
            <a:off x="546100" y="1295400"/>
            <a:ext cx="8496300" cy="4114800"/>
          </a:xfrm>
        </p:spPr>
        <p:txBody>
          <a:bodyPr/>
          <a:lstStyle/>
          <a:p>
            <a:pPr>
              <a:spcBef>
                <a:spcPct val="40000"/>
              </a:spcBef>
              <a:defRPr/>
            </a:pPr>
            <a:r>
              <a:rPr lang="en-US" sz="2400" dirty="0"/>
              <a:t>speaker</a:t>
            </a:r>
            <a:r>
              <a:rPr lang="ja-JP" altLang="en-US" sz="2400" dirty="0">
                <a:latin typeface="Arial"/>
              </a:rPr>
              <a:t>’</a:t>
            </a:r>
            <a:r>
              <a:rPr lang="en-US" sz="2400" dirty="0"/>
              <a:t>s audio: alternating talk spurts, silent periods.</a:t>
            </a:r>
          </a:p>
          <a:p>
            <a:pPr lvl="1">
              <a:spcBef>
                <a:spcPct val="40000"/>
              </a:spcBef>
              <a:defRPr/>
            </a:pPr>
            <a:r>
              <a:rPr lang="en-US" sz="2200" dirty="0"/>
              <a:t>64 kbps during talk spurt</a:t>
            </a:r>
          </a:p>
          <a:p>
            <a:pPr lvl="1">
              <a:spcBef>
                <a:spcPct val="40000"/>
              </a:spcBef>
              <a:defRPr/>
            </a:pPr>
            <a:r>
              <a:rPr lang="en-US" sz="2200" dirty="0"/>
              <a:t>pkts generated only during talk spurts</a:t>
            </a:r>
          </a:p>
          <a:p>
            <a:pPr lvl="1">
              <a:spcBef>
                <a:spcPct val="40000"/>
              </a:spcBef>
              <a:defRPr/>
            </a:pPr>
            <a:r>
              <a:rPr lang="en-US" sz="2200" dirty="0"/>
              <a:t>20 msec chunks at 8 Kbytes/sec: 160 bytes of data</a:t>
            </a:r>
          </a:p>
          <a:p>
            <a:pPr>
              <a:spcBef>
                <a:spcPct val="40000"/>
              </a:spcBef>
              <a:defRPr/>
            </a:pPr>
            <a:r>
              <a:rPr lang="en-US" sz="2400" dirty="0"/>
              <a:t>application-layer header added to each chunk</a:t>
            </a:r>
          </a:p>
          <a:p>
            <a:pPr>
              <a:spcBef>
                <a:spcPct val="40000"/>
              </a:spcBef>
              <a:defRPr/>
            </a:pPr>
            <a:r>
              <a:rPr lang="en-US" sz="2400" dirty="0"/>
              <a:t>chunk+header encapsulated into UDP or TCP segment</a:t>
            </a:r>
          </a:p>
          <a:p>
            <a:pPr>
              <a:spcBef>
                <a:spcPct val="40000"/>
              </a:spcBef>
              <a:defRPr/>
            </a:pPr>
            <a:r>
              <a:rPr lang="en-US" sz="2400" dirty="0"/>
              <a:t>application sends segment into socket every 20 msec during talkspurt</a:t>
            </a:r>
          </a:p>
        </p:txBody>
      </p:sp>
      <p:pic>
        <p:nvPicPr>
          <p:cNvPr id="66565" name="Picture 22"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100" y="938213"/>
            <a:ext cx="45704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56</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8952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04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30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09600" y="0"/>
            <a:ext cx="7772400" cy="1143000"/>
          </a:xfrm>
        </p:spPr>
        <p:txBody>
          <a:bodyPr/>
          <a:lstStyle/>
          <a:p>
            <a:pPr>
              <a:defRPr/>
            </a:pPr>
            <a:r>
              <a:rPr lang="en-US" dirty="0"/>
              <a:t>VoIP: packet loss, delay</a:t>
            </a:r>
          </a:p>
        </p:txBody>
      </p:sp>
      <p:sp>
        <p:nvSpPr>
          <p:cNvPr id="344067" name="Rectangle 3"/>
          <p:cNvSpPr>
            <a:spLocks noGrp="1" noChangeArrowheads="1"/>
          </p:cNvSpPr>
          <p:nvPr>
            <p:ph type="body" idx="1"/>
          </p:nvPr>
        </p:nvSpPr>
        <p:spPr>
          <a:xfrm>
            <a:off x="685800" y="1351845"/>
            <a:ext cx="8175978" cy="4953000"/>
          </a:xfrm>
        </p:spPr>
        <p:txBody>
          <a:bodyPr/>
          <a:lstStyle/>
          <a:p>
            <a:pPr>
              <a:defRPr/>
            </a:pPr>
            <a:r>
              <a:rPr lang="en-US" sz="2400" i="1" dirty="0">
                <a:solidFill>
                  <a:srgbClr val="CC0000"/>
                </a:solidFill>
              </a:rPr>
              <a:t>network loss: </a:t>
            </a:r>
            <a:r>
              <a:rPr lang="en-US" sz="2400" dirty="0"/>
              <a:t>IP datagram lost due to network congestion (router buffer overflow)</a:t>
            </a:r>
          </a:p>
          <a:p>
            <a:pPr>
              <a:defRPr/>
            </a:pPr>
            <a:r>
              <a:rPr lang="en-US" sz="2400" i="1" dirty="0">
                <a:solidFill>
                  <a:srgbClr val="CC0000"/>
                </a:solidFill>
              </a:rPr>
              <a:t>delay loss: </a:t>
            </a:r>
            <a:r>
              <a:rPr lang="en-US" sz="2400" dirty="0"/>
              <a:t>IP datagram arrives too late for playout at receiver</a:t>
            </a:r>
          </a:p>
          <a:p>
            <a:pPr lvl="1">
              <a:defRPr/>
            </a:pPr>
            <a:r>
              <a:rPr lang="en-US" sz="2200" dirty="0"/>
              <a:t>delays: processing, queueing in network; end-system (sender, receiver) delays</a:t>
            </a:r>
          </a:p>
          <a:p>
            <a:pPr lvl="1">
              <a:defRPr/>
            </a:pPr>
            <a:r>
              <a:rPr lang="en-US" sz="2200" dirty="0"/>
              <a:t>typical maximum tolerable delay: 400 ms</a:t>
            </a:r>
          </a:p>
          <a:p>
            <a:pPr>
              <a:defRPr/>
            </a:pPr>
            <a:r>
              <a:rPr lang="en-US" sz="2400" i="1" dirty="0">
                <a:solidFill>
                  <a:srgbClr val="CC0000"/>
                </a:solidFill>
              </a:rPr>
              <a:t>loss tolerance: </a:t>
            </a:r>
            <a:r>
              <a:rPr lang="en-US" sz="2400" dirty="0"/>
              <a:t>depending on voice encoding, loss concealment, packet loss rates between 1% and 10% can be tolerated</a:t>
            </a:r>
          </a:p>
        </p:txBody>
      </p:sp>
      <p:pic>
        <p:nvPicPr>
          <p:cNvPr id="68613" name="Picture 19"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4838" y="8270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57</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6154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4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40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Line 2"/>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091" name="Line 3"/>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092" name="Text Box 4"/>
          <p:cNvSpPr txBox="1">
            <a:spLocks noChangeArrowheads="1"/>
          </p:cNvSpPr>
          <p:nvPr/>
        </p:nvSpPr>
        <p:spPr bwMode="auto">
          <a:xfrm>
            <a:off x="1470025" y="1593850"/>
            <a:ext cx="1868488"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FF0000"/>
                </a:solidFill>
                <a:latin typeface="Arial"/>
                <a:cs typeface="Arial"/>
              </a:rPr>
              <a:t>       constant bit </a:t>
            </a:r>
          </a:p>
          <a:p>
            <a:pPr>
              <a:defRPr/>
            </a:pPr>
            <a:r>
              <a:rPr lang="en-US" i="0" dirty="0">
                <a:solidFill>
                  <a:srgbClr val="FF0000"/>
                </a:solidFill>
                <a:latin typeface="Arial"/>
                <a:cs typeface="Arial"/>
              </a:rPr>
              <a:t>               rate</a:t>
            </a:r>
          </a:p>
          <a:p>
            <a:pPr>
              <a:defRPr/>
            </a:pPr>
            <a:r>
              <a:rPr lang="en-US" i="0" dirty="0">
                <a:solidFill>
                  <a:srgbClr val="FF0000"/>
                </a:solidFill>
                <a:latin typeface="Arial"/>
                <a:cs typeface="Arial"/>
              </a:rPr>
              <a:t>transmission</a:t>
            </a:r>
          </a:p>
        </p:txBody>
      </p:sp>
      <p:grpSp>
        <p:nvGrpSpPr>
          <p:cNvPr id="70759" name="Group 6"/>
          <p:cNvGrpSpPr>
            <a:grpSpLocks/>
          </p:cNvGrpSpPr>
          <p:nvPr/>
        </p:nvGrpSpPr>
        <p:grpSpPr bwMode="auto">
          <a:xfrm>
            <a:off x="1219200" y="2738438"/>
            <a:ext cx="1625600" cy="1608137"/>
            <a:chOff x="672" y="1071"/>
            <a:chExt cx="1024" cy="1013"/>
          </a:xfrm>
        </p:grpSpPr>
        <p:grpSp>
          <p:nvGrpSpPr>
            <p:cNvPr id="70775" name="Group 7"/>
            <p:cNvGrpSpPr>
              <a:grpSpLocks/>
            </p:cNvGrpSpPr>
            <p:nvPr/>
          </p:nvGrpSpPr>
          <p:grpSpPr bwMode="auto">
            <a:xfrm>
              <a:off x="672" y="1506"/>
              <a:ext cx="583" cy="578"/>
              <a:chOff x="672" y="1486"/>
              <a:chExt cx="583" cy="578"/>
            </a:xfrm>
          </p:grpSpPr>
          <p:grpSp>
            <p:nvGrpSpPr>
              <p:cNvPr id="70786" name="Group 8"/>
              <p:cNvGrpSpPr>
                <a:grpSpLocks/>
              </p:cNvGrpSpPr>
              <p:nvPr/>
            </p:nvGrpSpPr>
            <p:grpSpPr bwMode="auto">
              <a:xfrm>
                <a:off x="672" y="1776"/>
                <a:ext cx="291" cy="288"/>
                <a:chOff x="672" y="1776"/>
                <a:chExt cx="291" cy="288"/>
              </a:xfrm>
            </p:grpSpPr>
            <p:grpSp>
              <p:nvGrpSpPr>
                <p:cNvPr id="70794" name="Group 9"/>
                <p:cNvGrpSpPr>
                  <a:grpSpLocks/>
                </p:cNvGrpSpPr>
                <p:nvPr/>
              </p:nvGrpSpPr>
              <p:grpSpPr bwMode="auto">
                <a:xfrm>
                  <a:off x="672" y="1920"/>
                  <a:ext cx="145" cy="144"/>
                  <a:chOff x="672" y="1920"/>
                  <a:chExt cx="145" cy="144"/>
                </a:xfrm>
              </p:grpSpPr>
              <p:sp>
                <p:nvSpPr>
                  <p:cNvPr id="345098" name="Line 1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099" name="Line 1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95" name="Group 12"/>
                <p:cNvGrpSpPr>
                  <a:grpSpLocks/>
                </p:cNvGrpSpPr>
                <p:nvPr/>
              </p:nvGrpSpPr>
              <p:grpSpPr bwMode="auto">
                <a:xfrm>
                  <a:off x="818" y="1776"/>
                  <a:ext cx="145" cy="144"/>
                  <a:chOff x="672" y="1920"/>
                  <a:chExt cx="145" cy="144"/>
                </a:xfrm>
              </p:grpSpPr>
              <p:sp>
                <p:nvSpPr>
                  <p:cNvPr id="345101" name="Line 1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02" name="Line 1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87" name="Group 15"/>
              <p:cNvGrpSpPr>
                <a:grpSpLocks/>
              </p:cNvGrpSpPr>
              <p:nvPr/>
            </p:nvGrpSpPr>
            <p:grpSpPr bwMode="auto">
              <a:xfrm>
                <a:off x="964" y="1486"/>
                <a:ext cx="291" cy="288"/>
                <a:chOff x="672" y="1776"/>
                <a:chExt cx="291" cy="288"/>
              </a:xfrm>
            </p:grpSpPr>
            <p:grpSp>
              <p:nvGrpSpPr>
                <p:cNvPr id="70788" name="Group 16"/>
                <p:cNvGrpSpPr>
                  <a:grpSpLocks/>
                </p:cNvGrpSpPr>
                <p:nvPr/>
              </p:nvGrpSpPr>
              <p:grpSpPr bwMode="auto">
                <a:xfrm>
                  <a:off x="672" y="1920"/>
                  <a:ext cx="145" cy="144"/>
                  <a:chOff x="672" y="1920"/>
                  <a:chExt cx="145" cy="144"/>
                </a:xfrm>
              </p:grpSpPr>
              <p:sp>
                <p:nvSpPr>
                  <p:cNvPr id="345105" name="Line 17"/>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06" name="Line 18"/>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89" name="Group 19"/>
                <p:cNvGrpSpPr>
                  <a:grpSpLocks/>
                </p:cNvGrpSpPr>
                <p:nvPr/>
              </p:nvGrpSpPr>
              <p:grpSpPr bwMode="auto">
                <a:xfrm>
                  <a:off x="818" y="1776"/>
                  <a:ext cx="145" cy="144"/>
                  <a:chOff x="672" y="1920"/>
                  <a:chExt cx="145" cy="144"/>
                </a:xfrm>
              </p:grpSpPr>
              <p:sp>
                <p:nvSpPr>
                  <p:cNvPr id="345108" name="Line 2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09" name="Line 2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70776" name="Group 22"/>
            <p:cNvGrpSpPr>
              <a:grpSpLocks/>
            </p:cNvGrpSpPr>
            <p:nvPr/>
          </p:nvGrpSpPr>
          <p:grpSpPr bwMode="auto">
            <a:xfrm>
              <a:off x="1259" y="1217"/>
              <a:ext cx="291" cy="288"/>
              <a:chOff x="672" y="1776"/>
              <a:chExt cx="291" cy="288"/>
            </a:xfrm>
          </p:grpSpPr>
          <p:grpSp>
            <p:nvGrpSpPr>
              <p:cNvPr id="70780" name="Group 23"/>
              <p:cNvGrpSpPr>
                <a:grpSpLocks/>
              </p:cNvGrpSpPr>
              <p:nvPr/>
            </p:nvGrpSpPr>
            <p:grpSpPr bwMode="auto">
              <a:xfrm>
                <a:off x="672" y="1920"/>
                <a:ext cx="145" cy="144"/>
                <a:chOff x="672" y="1920"/>
                <a:chExt cx="145" cy="144"/>
              </a:xfrm>
            </p:grpSpPr>
            <p:sp>
              <p:nvSpPr>
                <p:cNvPr id="345112" name="Line 24"/>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13" name="Line 25"/>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81" name="Group 26"/>
              <p:cNvGrpSpPr>
                <a:grpSpLocks/>
              </p:cNvGrpSpPr>
              <p:nvPr/>
            </p:nvGrpSpPr>
            <p:grpSpPr bwMode="auto">
              <a:xfrm>
                <a:off x="818" y="1776"/>
                <a:ext cx="145" cy="144"/>
                <a:chOff x="672" y="1920"/>
                <a:chExt cx="145" cy="144"/>
              </a:xfrm>
            </p:grpSpPr>
            <p:sp>
              <p:nvSpPr>
                <p:cNvPr id="345115" name="Line 27"/>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16" name="Line 28"/>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77" name="Group 29"/>
            <p:cNvGrpSpPr>
              <a:grpSpLocks/>
            </p:cNvGrpSpPr>
            <p:nvPr/>
          </p:nvGrpSpPr>
          <p:grpSpPr bwMode="auto">
            <a:xfrm>
              <a:off x="1551" y="1071"/>
              <a:ext cx="145" cy="144"/>
              <a:chOff x="672" y="1920"/>
              <a:chExt cx="145" cy="144"/>
            </a:xfrm>
          </p:grpSpPr>
          <p:sp>
            <p:nvSpPr>
              <p:cNvPr id="345118" name="Line 3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19" name="Line 3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60" name="Group 32"/>
          <p:cNvGrpSpPr>
            <a:grpSpLocks/>
          </p:cNvGrpSpPr>
          <p:nvPr/>
        </p:nvGrpSpPr>
        <p:grpSpPr bwMode="auto">
          <a:xfrm>
            <a:off x="2846388" y="1820863"/>
            <a:ext cx="925513" cy="917575"/>
            <a:chOff x="672" y="1486"/>
            <a:chExt cx="583" cy="578"/>
          </a:xfrm>
        </p:grpSpPr>
        <p:grpSp>
          <p:nvGrpSpPr>
            <p:cNvPr id="70761" name="Group 33"/>
            <p:cNvGrpSpPr>
              <a:grpSpLocks/>
            </p:cNvGrpSpPr>
            <p:nvPr/>
          </p:nvGrpSpPr>
          <p:grpSpPr bwMode="auto">
            <a:xfrm>
              <a:off x="672" y="1776"/>
              <a:ext cx="291" cy="288"/>
              <a:chOff x="672" y="1776"/>
              <a:chExt cx="291" cy="288"/>
            </a:xfrm>
          </p:grpSpPr>
          <p:grpSp>
            <p:nvGrpSpPr>
              <p:cNvPr id="70769" name="Group 34"/>
              <p:cNvGrpSpPr>
                <a:grpSpLocks/>
              </p:cNvGrpSpPr>
              <p:nvPr/>
            </p:nvGrpSpPr>
            <p:grpSpPr bwMode="auto">
              <a:xfrm>
                <a:off x="672" y="1920"/>
                <a:ext cx="145" cy="144"/>
                <a:chOff x="672" y="1920"/>
                <a:chExt cx="145" cy="144"/>
              </a:xfrm>
            </p:grpSpPr>
            <p:sp>
              <p:nvSpPr>
                <p:cNvPr id="345123" name="Line 3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24" name="Line 3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70" name="Group 37"/>
              <p:cNvGrpSpPr>
                <a:grpSpLocks/>
              </p:cNvGrpSpPr>
              <p:nvPr/>
            </p:nvGrpSpPr>
            <p:grpSpPr bwMode="auto">
              <a:xfrm>
                <a:off x="818" y="1776"/>
                <a:ext cx="145" cy="144"/>
                <a:chOff x="672" y="1920"/>
                <a:chExt cx="145" cy="144"/>
              </a:xfrm>
            </p:grpSpPr>
            <p:sp>
              <p:nvSpPr>
                <p:cNvPr id="345126" name="Line 3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27" name="Line 3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62" name="Group 40"/>
            <p:cNvGrpSpPr>
              <a:grpSpLocks/>
            </p:cNvGrpSpPr>
            <p:nvPr/>
          </p:nvGrpSpPr>
          <p:grpSpPr bwMode="auto">
            <a:xfrm>
              <a:off x="964" y="1486"/>
              <a:ext cx="291" cy="288"/>
              <a:chOff x="672" y="1776"/>
              <a:chExt cx="291" cy="288"/>
            </a:xfrm>
          </p:grpSpPr>
          <p:grpSp>
            <p:nvGrpSpPr>
              <p:cNvPr id="70763" name="Group 41"/>
              <p:cNvGrpSpPr>
                <a:grpSpLocks/>
              </p:cNvGrpSpPr>
              <p:nvPr/>
            </p:nvGrpSpPr>
            <p:grpSpPr bwMode="auto">
              <a:xfrm>
                <a:off x="672" y="1920"/>
                <a:ext cx="145" cy="144"/>
                <a:chOff x="672" y="1920"/>
                <a:chExt cx="145" cy="144"/>
              </a:xfrm>
            </p:grpSpPr>
            <p:sp>
              <p:nvSpPr>
                <p:cNvPr id="345130" name="Line 4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31" name="Line 4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64" name="Group 44"/>
              <p:cNvGrpSpPr>
                <a:grpSpLocks/>
              </p:cNvGrpSpPr>
              <p:nvPr/>
            </p:nvGrpSpPr>
            <p:grpSpPr bwMode="auto">
              <a:xfrm>
                <a:off x="818" y="1776"/>
                <a:ext cx="145" cy="144"/>
                <a:chOff x="672" y="1920"/>
                <a:chExt cx="145" cy="144"/>
              </a:xfrm>
            </p:grpSpPr>
            <p:sp>
              <p:nvSpPr>
                <p:cNvPr id="345133" name="Line 4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34" name="Line 4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sp>
        <p:nvSpPr>
          <p:cNvPr id="345135" name="Text Box 47"/>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0" dirty="0">
                <a:latin typeface="Arial"/>
                <a:cs typeface="Arial"/>
              </a:rPr>
              <a:t>Cumulative data</a:t>
            </a:r>
          </a:p>
        </p:txBody>
      </p:sp>
      <p:sp>
        <p:nvSpPr>
          <p:cNvPr id="345136" name="Text Box 48"/>
          <p:cNvSpPr txBox="1">
            <a:spLocks noChangeArrowheads="1"/>
          </p:cNvSpPr>
          <p:nvPr/>
        </p:nvSpPr>
        <p:spPr bwMode="auto">
          <a:xfrm>
            <a:off x="8099425" y="4356100"/>
            <a:ext cx="620713"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time</a:t>
            </a:r>
          </a:p>
        </p:txBody>
      </p:sp>
      <p:grpSp>
        <p:nvGrpSpPr>
          <p:cNvPr id="70719" name="Group 50"/>
          <p:cNvGrpSpPr>
            <a:grpSpLocks/>
          </p:cNvGrpSpPr>
          <p:nvPr/>
        </p:nvGrpSpPr>
        <p:grpSpPr bwMode="auto">
          <a:xfrm>
            <a:off x="3076575" y="1835150"/>
            <a:ext cx="2919413" cy="2520950"/>
            <a:chOff x="1938" y="1156"/>
            <a:chExt cx="1839" cy="1588"/>
          </a:xfrm>
        </p:grpSpPr>
        <p:grpSp>
          <p:nvGrpSpPr>
            <p:cNvPr id="70723" name="Group 51"/>
            <p:cNvGrpSpPr>
              <a:grpSpLocks/>
            </p:cNvGrpSpPr>
            <p:nvPr/>
          </p:nvGrpSpPr>
          <p:grpSpPr bwMode="auto">
            <a:xfrm>
              <a:off x="1938" y="2600"/>
              <a:ext cx="319" cy="144"/>
              <a:chOff x="672" y="1920"/>
              <a:chExt cx="145" cy="144"/>
            </a:xfrm>
          </p:grpSpPr>
          <p:sp>
            <p:nvSpPr>
              <p:cNvPr id="345140" name="Line 5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41" name="Line 5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4" name="Group 54"/>
            <p:cNvGrpSpPr>
              <a:grpSpLocks/>
            </p:cNvGrpSpPr>
            <p:nvPr/>
          </p:nvGrpSpPr>
          <p:grpSpPr bwMode="auto">
            <a:xfrm>
              <a:off x="2252" y="2456"/>
              <a:ext cx="73" cy="144"/>
              <a:chOff x="672" y="1920"/>
              <a:chExt cx="145" cy="144"/>
            </a:xfrm>
          </p:grpSpPr>
          <p:sp>
            <p:nvSpPr>
              <p:cNvPr id="345143" name="Line 55"/>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44" name="Line 56"/>
              <p:cNvSpPr>
                <a:spLocks noChangeShapeType="1"/>
              </p:cNvSpPr>
              <p:nvPr/>
            </p:nvSpPr>
            <p:spPr bwMode="auto">
              <a:xfrm rot="5400000">
                <a:off x="745" y="1849"/>
                <a:ext cx="0" cy="14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5" name="Group 57"/>
            <p:cNvGrpSpPr>
              <a:grpSpLocks/>
            </p:cNvGrpSpPr>
            <p:nvPr/>
          </p:nvGrpSpPr>
          <p:grpSpPr bwMode="auto">
            <a:xfrm>
              <a:off x="2317" y="2169"/>
              <a:ext cx="126" cy="288"/>
              <a:chOff x="672" y="1776"/>
              <a:chExt cx="291" cy="288"/>
            </a:xfrm>
          </p:grpSpPr>
          <p:grpSp>
            <p:nvGrpSpPr>
              <p:cNvPr id="70749" name="Group 58"/>
              <p:cNvGrpSpPr>
                <a:grpSpLocks/>
              </p:cNvGrpSpPr>
              <p:nvPr/>
            </p:nvGrpSpPr>
            <p:grpSpPr bwMode="auto">
              <a:xfrm>
                <a:off x="672" y="1920"/>
                <a:ext cx="145" cy="144"/>
                <a:chOff x="672" y="1920"/>
                <a:chExt cx="145" cy="144"/>
              </a:xfrm>
            </p:grpSpPr>
            <p:sp>
              <p:nvSpPr>
                <p:cNvPr id="345147" name="Line 5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48" name="Line 60"/>
                <p:cNvSpPr>
                  <a:spLocks noChangeShapeType="1"/>
                </p:cNvSpPr>
                <p:nvPr/>
              </p:nvSpPr>
              <p:spPr bwMode="auto">
                <a:xfrm rot="5400000">
                  <a:off x="745" y="1847"/>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50" name="Group 61"/>
              <p:cNvGrpSpPr>
                <a:grpSpLocks/>
              </p:cNvGrpSpPr>
              <p:nvPr/>
            </p:nvGrpSpPr>
            <p:grpSpPr bwMode="auto">
              <a:xfrm>
                <a:off x="818" y="1776"/>
                <a:ext cx="145" cy="144"/>
                <a:chOff x="672" y="1920"/>
                <a:chExt cx="145" cy="144"/>
              </a:xfrm>
            </p:grpSpPr>
            <p:sp>
              <p:nvSpPr>
                <p:cNvPr id="345150" name="Line 62"/>
                <p:cNvSpPr>
                  <a:spLocks noChangeShapeType="1"/>
                </p:cNvSpPr>
                <p:nvPr/>
              </p:nvSpPr>
              <p:spPr bwMode="auto">
                <a:xfrm>
                  <a:off x="671"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51" name="Line 63"/>
                <p:cNvSpPr>
                  <a:spLocks noChangeShapeType="1"/>
                </p:cNvSpPr>
                <p:nvPr/>
              </p:nvSpPr>
              <p:spPr bwMode="auto">
                <a:xfrm rot="5400000">
                  <a:off x="744" y="1847"/>
                  <a:ext cx="0" cy="14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26" name="Group 64"/>
            <p:cNvGrpSpPr>
              <a:grpSpLocks/>
            </p:cNvGrpSpPr>
            <p:nvPr/>
          </p:nvGrpSpPr>
          <p:grpSpPr bwMode="auto">
            <a:xfrm>
              <a:off x="2441" y="1877"/>
              <a:ext cx="609" cy="288"/>
              <a:chOff x="672" y="1776"/>
              <a:chExt cx="291" cy="288"/>
            </a:xfrm>
          </p:grpSpPr>
          <p:grpSp>
            <p:nvGrpSpPr>
              <p:cNvPr id="70743" name="Group 65"/>
              <p:cNvGrpSpPr>
                <a:grpSpLocks/>
              </p:cNvGrpSpPr>
              <p:nvPr/>
            </p:nvGrpSpPr>
            <p:grpSpPr bwMode="auto">
              <a:xfrm>
                <a:off x="672" y="1920"/>
                <a:ext cx="145" cy="144"/>
                <a:chOff x="672" y="1920"/>
                <a:chExt cx="145" cy="144"/>
              </a:xfrm>
            </p:grpSpPr>
            <p:sp>
              <p:nvSpPr>
                <p:cNvPr id="345154" name="Line 66"/>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55" name="Line 67"/>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44" name="Group 68"/>
              <p:cNvGrpSpPr>
                <a:grpSpLocks/>
              </p:cNvGrpSpPr>
              <p:nvPr/>
            </p:nvGrpSpPr>
            <p:grpSpPr bwMode="auto">
              <a:xfrm>
                <a:off x="818" y="1776"/>
                <a:ext cx="145" cy="144"/>
                <a:chOff x="672" y="1920"/>
                <a:chExt cx="145" cy="144"/>
              </a:xfrm>
            </p:grpSpPr>
            <p:sp>
              <p:nvSpPr>
                <p:cNvPr id="345157" name="Line 6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58" name="Line 70"/>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27" name="Group 71"/>
            <p:cNvGrpSpPr>
              <a:grpSpLocks/>
            </p:cNvGrpSpPr>
            <p:nvPr/>
          </p:nvGrpSpPr>
          <p:grpSpPr bwMode="auto">
            <a:xfrm>
              <a:off x="3045" y="1740"/>
              <a:ext cx="52" cy="144"/>
              <a:chOff x="672" y="1920"/>
              <a:chExt cx="145" cy="144"/>
            </a:xfrm>
          </p:grpSpPr>
          <p:sp>
            <p:nvSpPr>
              <p:cNvPr id="345160" name="Line 7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61" name="Line 73"/>
              <p:cNvSpPr>
                <a:spLocks noChangeShapeType="1"/>
              </p:cNvSpPr>
              <p:nvPr/>
            </p:nvSpPr>
            <p:spPr bwMode="auto">
              <a:xfrm rot="5400000">
                <a:off x="745" y="1849"/>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8" name="Group 74"/>
            <p:cNvGrpSpPr>
              <a:grpSpLocks/>
            </p:cNvGrpSpPr>
            <p:nvPr/>
          </p:nvGrpSpPr>
          <p:grpSpPr bwMode="auto">
            <a:xfrm>
              <a:off x="3092" y="1590"/>
              <a:ext cx="469" cy="144"/>
              <a:chOff x="672" y="1920"/>
              <a:chExt cx="145" cy="144"/>
            </a:xfrm>
          </p:grpSpPr>
          <p:sp>
            <p:nvSpPr>
              <p:cNvPr id="345163" name="Line 75"/>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64" name="Line 7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29" name="Group 77"/>
            <p:cNvGrpSpPr>
              <a:grpSpLocks/>
            </p:cNvGrpSpPr>
            <p:nvPr/>
          </p:nvGrpSpPr>
          <p:grpSpPr bwMode="auto">
            <a:xfrm>
              <a:off x="3550" y="1446"/>
              <a:ext cx="145" cy="144"/>
              <a:chOff x="672" y="1920"/>
              <a:chExt cx="145" cy="144"/>
            </a:xfrm>
          </p:grpSpPr>
          <p:sp>
            <p:nvSpPr>
              <p:cNvPr id="345166" name="Line 78"/>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67" name="Line 79"/>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30" name="Group 80"/>
            <p:cNvGrpSpPr>
              <a:grpSpLocks/>
            </p:cNvGrpSpPr>
            <p:nvPr/>
          </p:nvGrpSpPr>
          <p:grpSpPr bwMode="auto">
            <a:xfrm>
              <a:off x="3690" y="1156"/>
              <a:ext cx="87" cy="288"/>
              <a:chOff x="672" y="1776"/>
              <a:chExt cx="291" cy="288"/>
            </a:xfrm>
          </p:grpSpPr>
          <p:grpSp>
            <p:nvGrpSpPr>
              <p:cNvPr id="70731" name="Group 81"/>
              <p:cNvGrpSpPr>
                <a:grpSpLocks/>
              </p:cNvGrpSpPr>
              <p:nvPr/>
            </p:nvGrpSpPr>
            <p:grpSpPr bwMode="auto">
              <a:xfrm>
                <a:off x="672" y="1920"/>
                <a:ext cx="145" cy="144"/>
                <a:chOff x="672" y="1920"/>
                <a:chExt cx="145" cy="144"/>
              </a:xfrm>
            </p:grpSpPr>
            <p:sp>
              <p:nvSpPr>
                <p:cNvPr id="345170" name="Line 8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71" name="Line 83"/>
                <p:cNvSpPr>
                  <a:spLocks noChangeShapeType="1"/>
                </p:cNvSpPr>
                <p:nvPr/>
              </p:nvSpPr>
              <p:spPr bwMode="auto">
                <a:xfrm rot="5400000">
                  <a:off x="744"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32" name="Group 84"/>
              <p:cNvGrpSpPr>
                <a:grpSpLocks/>
              </p:cNvGrpSpPr>
              <p:nvPr/>
            </p:nvGrpSpPr>
            <p:grpSpPr bwMode="auto">
              <a:xfrm>
                <a:off x="818" y="1776"/>
                <a:ext cx="145" cy="144"/>
                <a:chOff x="672" y="1920"/>
                <a:chExt cx="145" cy="144"/>
              </a:xfrm>
            </p:grpSpPr>
            <p:sp>
              <p:nvSpPr>
                <p:cNvPr id="345173" name="Line 85"/>
                <p:cNvSpPr>
                  <a:spLocks noChangeShapeType="1"/>
                </p:cNvSpPr>
                <p:nvPr/>
              </p:nvSpPr>
              <p:spPr bwMode="auto">
                <a:xfrm>
                  <a:off x="673"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74" name="Line 8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sp>
        <p:nvSpPr>
          <p:cNvPr id="345175" name="Text Box 87"/>
          <p:cNvSpPr txBox="1">
            <a:spLocks noChangeArrowheads="1"/>
          </p:cNvSpPr>
          <p:nvPr/>
        </p:nvSpPr>
        <p:spPr bwMode="auto">
          <a:xfrm>
            <a:off x="2782888" y="2736850"/>
            <a:ext cx="1006475" cy="12001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variable</a:t>
            </a:r>
          </a:p>
          <a:p>
            <a:pPr algn="ctr">
              <a:defRPr/>
            </a:pPr>
            <a:r>
              <a:rPr lang="en-US" i="0" dirty="0">
                <a:latin typeface="Arial"/>
                <a:cs typeface="Arial"/>
              </a:rPr>
              <a:t>network</a:t>
            </a:r>
          </a:p>
          <a:p>
            <a:pPr algn="ctr">
              <a:defRPr/>
            </a:pPr>
            <a:r>
              <a:rPr lang="en-US" i="0" dirty="0">
                <a:latin typeface="Arial"/>
                <a:cs typeface="Arial"/>
              </a:rPr>
              <a:t>delay</a:t>
            </a:r>
          </a:p>
          <a:p>
            <a:pPr algn="ctr">
              <a:defRPr/>
            </a:pPr>
            <a:r>
              <a:rPr lang="en-US" i="0" dirty="0">
                <a:solidFill>
                  <a:srgbClr val="FF0000"/>
                </a:solidFill>
                <a:latin typeface="Arial"/>
                <a:cs typeface="Arial"/>
              </a:rPr>
              <a:t>(jitter)</a:t>
            </a:r>
            <a:endParaRPr lang="en-US" i="0" dirty="0">
              <a:latin typeface="Arial"/>
              <a:cs typeface="Arial"/>
            </a:endParaRPr>
          </a:p>
        </p:txBody>
      </p:sp>
      <p:sp>
        <p:nvSpPr>
          <p:cNvPr id="345176" name="Line 88"/>
          <p:cNvSpPr>
            <a:spLocks noChangeShapeType="1"/>
          </p:cNvSpPr>
          <p:nvPr/>
        </p:nvSpPr>
        <p:spPr bwMode="auto">
          <a:xfrm>
            <a:off x="2495550" y="3076575"/>
            <a:ext cx="1743075"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77" name="Text Box 89"/>
          <p:cNvSpPr txBox="1">
            <a:spLocks noChangeArrowheads="1"/>
          </p:cNvSpPr>
          <p:nvPr/>
        </p:nvSpPr>
        <p:spPr bwMode="auto">
          <a:xfrm>
            <a:off x="4464050" y="1898650"/>
            <a:ext cx="1133475" cy="64611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i="0" dirty="0">
                <a:latin typeface="Arial"/>
                <a:cs typeface="Arial"/>
              </a:rPr>
              <a:t>client</a:t>
            </a:r>
          </a:p>
          <a:p>
            <a:pPr algn="r">
              <a:defRPr/>
            </a:pPr>
            <a:r>
              <a:rPr lang="en-US" i="0" dirty="0">
                <a:latin typeface="Arial"/>
                <a:cs typeface="Arial"/>
              </a:rPr>
              <a:t>reception</a:t>
            </a:r>
          </a:p>
        </p:txBody>
      </p:sp>
      <p:grpSp>
        <p:nvGrpSpPr>
          <p:cNvPr id="70673" name="Group 91"/>
          <p:cNvGrpSpPr>
            <a:grpSpLocks/>
          </p:cNvGrpSpPr>
          <p:nvPr/>
        </p:nvGrpSpPr>
        <p:grpSpPr bwMode="auto">
          <a:xfrm>
            <a:off x="4419600" y="1806575"/>
            <a:ext cx="2552700" cy="2525713"/>
            <a:chOff x="648" y="1147"/>
            <a:chExt cx="1608" cy="1591"/>
          </a:xfrm>
        </p:grpSpPr>
        <p:grpSp>
          <p:nvGrpSpPr>
            <p:cNvPr id="70678" name="Group 92"/>
            <p:cNvGrpSpPr>
              <a:grpSpLocks/>
            </p:cNvGrpSpPr>
            <p:nvPr/>
          </p:nvGrpSpPr>
          <p:grpSpPr bwMode="auto">
            <a:xfrm>
              <a:off x="648" y="1725"/>
              <a:ext cx="1024" cy="1013"/>
              <a:chOff x="672" y="1071"/>
              <a:chExt cx="1024" cy="1013"/>
            </a:xfrm>
          </p:grpSpPr>
          <p:grpSp>
            <p:nvGrpSpPr>
              <p:cNvPr id="70694" name="Group 93"/>
              <p:cNvGrpSpPr>
                <a:grpSpLocks/>
              </p:cNvGrpSpPr>
              <p:nvPr/>
            </p:nvGrpSpPr>
            <p:grpSpPr bwMode="auto">
              <a:xfrm>
                <a:off x="672" y="1506"/>
                <a:ext cx="583" cy="578"/>
                <a:chOff x="672" y="1486"/>
                <a:chExt cx="583" cy="578"/>
              </a:xfrm>
            </p:grpSpPr>
            <p:grpSp>
              <p:nvGrpSpPr>
                <p:cNvPr id="70705" name="Group 94"/>
                <p:cNvGrpSpPr>
                  <a:grpSpLocks/>
                </p:cNvGrpSpPr>
                <p:nvPr/>
              </p:nvGrpSpPr>
              <p:grpSpPr bwMode="auto">
                <a:xfrm>
                  <a:off x="672" y="1776"/>
                  <a:ext cx="291" cy="288"/>
                  <a:chOff x="672" y="1776"/>
                  <a:chExt cx="291" cy="288"/>
                </a:xfrm>
              </p:grpSpPr>
              <p:grpSp>
                <p:nvGrpSpPr>
                  <p:cNvPr id="70713" name="Group 95"/>
                  <p:cNvGrpSpPr>
                    <a:grpSpLocks/>
                  </p:cNvGrpSpPr>
                  <p:nvPr/>
                </p:nvGrpSpPr>
                <p:grpSpPr bwMode="auto">
                  <a:xfrm>
                    <a:off x="672" y="1920"/>
                    <a:ext cx="145" cy="144"/>
                    <a:chOff x="672" y="1920"/>
                    <a:chExt cx="145" cy="144"/>
                  </a:xfrm>
                </p:grpSpPr>
                <p:sp>
                  <p:nvSpPr>
                    <p:cNvPr id="345184" name="Line 9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85" name="Line 9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14" name="Group 98"/>
                  <p:cNvGrpSpPr>
                    <a:grpSpLocks/>
                  </p:cNvGrpSpPr>
                  <p:nvPr/>
                </p:nvGrpSpPr>
                <p:grpSpPr bwMode="auto">
                  <a:xfrm>
                    <a:off x="818" y="1776"/>
                    <a:ext cx="145" cy="144"/>
                    <a:chOff x="672" y="1920"/>
                    <a:chExt cx="145" cy="144"/>
                  </a:xfrm>
                </p:grpSpPr>
                <p:sp>
                  <p:nvSpPr>
                    <p:cNvPr id="345187" name="Line 99"/>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88" name="Line 100"/>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706" name="Group 101"/>
                <p:cNvGrpSpPr>
                  <a:grpSpLocks/>
                </p:cNvGrpSpPr>
                <p:nvPr/>
              </p:nvGrpSpPr>
              <p:grpSpPr bwMode="auto">
                <a:xfrm>
                  <a:off x="964" y="1486"/>
                  <a:ext cx="291" cy="288"/>
                  <a:chOff x="672" y="1776"/>
                  <a:chExt cx="291" cy="288"/>
                </a:xfrm>
              </p:grpSpPr>
              <p:grpSp>
                <p:nvGrpSpPr>
                  <p:cNvPr id="70707" name="Group 102"/>
                  <p:cNvGrpSpPr>
                    <a:grpSpLocks/>
                  </p:cNvGrpSpPr>
                  <p:nvPr/>
                </p:nvGrpSpPr>
                <p:grpSpPr bwMode="auto">
                  <a:xfrm>
                    <a:off x="672" y="1920"/>
                    <a:ext cx="145" cy="144"/>
                    <a:chOff x="672" y="1920"/>
                    <a:chExt cx="145" cy="144"/>
                  </a:xfrm>
                </p:grpSpPr>
                <p:sp>
                  <p:nvSpPr>
                    <p:cNvPr id="345191" name="Line 10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92" name="Line 10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08" name="Group 105"/>
                  <p:cNvGrpSpPr>
                    <a:grpSpLocks/>
                  </p:cNvGrpSpPr>
                  <p:nvPr/>
                </p:nvGrpSpPr>
                <p:grpSpPr bwMode="auto">
                  <a:xfrm>
                    <a:off x="818" y="1776"/>
                    <a:ext cx="145" cy="144"/>
                    <a:chOff x="672" y="1920"/>
                    <a:chExt cx="145" cy="144"/>
                  </a:xfrm>
                </p:grpSpPr>
                <p:sp>
                  <p:nvSpPr>
                    <p:cNvPr id="345194" name="Line 10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95" name="Line 10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70695" name="Group 108"/>
              <p:cNvGrpSpPr>
                <a:grpSpLocks/>
              </p:cNvGrpSpPr>
              <p:nvPr/>
            </p:nvGrpSpPr>
            <p:grpSpPr bwMode="auto">
              <a:xfrm>
                <a:off x="1259" y="1217"/>
                <a:ext cx="291" cy="288"/>
                <a:chOff x="672" y="1776"/>
                <a:chExt cx="291" cy="288"/>
              </a:xfrm>
            </p:grpSpPr>
            <p:grpSp>
              <p:nvGrpSpPr>
                <p:cNvPr id="70699" name="Group 109"/>
                <p:cNvGrpSpPr>
                  <a:grpSpLocks/>
                </p:cNvGrpSpPr>
                <p:nvPr/>
              </p:nvGrpSpPr>
              <p:grpSpPr bwMode="auto">
                <a:xfrm>
                  <a:off x="672" y="1920"/>
                  <a:ext cx="145" cy="144"/>
                  <a:chOff x="672" y="1920"/>
                  <a:chExt cx="145" cy="144"/>
                </a:xfrm>
              </p:grpSpPr>
              <p:sp>
                <p:nvSpPr>
                  <p:cNvPr id="345198" name="Line 11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199" name="Line 11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700" name="Group 112"/>
                <p:cNvGrpSpPr>
                  <a:grpSpLocks/>
                </p:cNvGrpSpPr>
                <p:nvPr/>
              </p:nvGrpSpPr>
              <p:grpSpPr bwMode="auto">
                <a:xfrm>
                  <a:off x="818" y="1776"/>
                  <a:ext cx="145" cy="144"/>
                  <a:chOff x="672" y="1920"/>
                  <a:chExt cx="145" cy="144"/>
                </a:xfrm>
              </p:grpSpPr>
              <p:sp>
                <p:nvSpPr>
                  <p:cNvPr id="345201" name="Line 11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02" name="Line 11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696" name="Group 115"/>
              <p:cNvGrpSpPr>
                <a:grpSpLocks/>
              </p:cNvGrpSpPr>
              <p:nvPr/>
            </p:nvGrpSpPr>
            <p:grpSpPr bwMode="auto">
              <a:xfrm>
                <a:off x="1551" y="1071"/>
                <a:ext cx="145" cy="144"/>
                <a:chOff x="672" y="1920"/>
                <a:chExt cx="145" cy="144"/>
              </a:xfrm>
            </p:grpSpPr>
            <p:sp>
              <p:nvSpPr>
                <p:cNvPr id="345204" name="Line 116"/>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05" name="Line 117"/>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679" name="Group 118"/>
            <p:cNvGrpSpPr>
              <a:grpSpLocks/>
            </p:cNvGrpSpPr>
            <p:nvPr/>
          </p:nvGrpSpPr>
          <p:grpSpPr bwMode="auto">
            <a:xfrm>
              <a:off x="1673" y="1147"/>
              <a:ext cx="583" cy="578"/>
              <a:chOff x="672" y="1486"/>
              <a:chExt cx="583" cy="578"/>
            </a:xfrm>
          </p:grpSpPr>
          <p:grpSp>
            <p:nvGrpSpPr>
              <p:cNvPr id="70680" name="Group 119"/>
              <p:cNvGrpSpPr>
                <a:grpSpLocks/>
              </p:cNvGrpSpPr>
              <p:nvPr/>
            </p:nvGrpSpPr>
            <p:grpSpPr bwMode="auto">
              <a:xfrm>
                <a:off x="672" y="1776"/>
                <a:ext cx="291" cy="288"/>
                <a:chOff x="672" y="1776"/>
                <a:chExt cx="291" cy="288"/>
              </a:xfrm>
            </p:grpSpPr>
            <p:grpSp>
              <p:nvGrpSpPr>
                <p:cNvPr id="70688" name="Group 120"/>
                <p:cNvGrpSpPr>
                  <a:grpSpLocks/>
                </p:cNvGrpSpPr>
                <p:nvPr/>
              </p:nvGrpSpPr>
              <p:grpSpPr bwMode="auto">
                <a:xfrm>
                  <a:off x="672" y="1920"/>
                  <a:ext cx="145" cy="144"/>
                  <a:chOff x="672" y="1920"/>
                  <a:chExt cx="145" cy="144"/>
                </a:xfrm>
              </p:grpSpPr>
              <p:sp>
                <p:nvSpPr>
                  <p:cNvPr id="345209" name="Line 12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10" name="Line 12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689" name="Group 123"/>
                <p:cNvGrpSpPr>
                  <a:grpSpLocks/>
                </p:cNvGrpSpPr>
                <p:nvPr/>
              </p:nvGrpSpPr>
              <p:grpSpPr bwMode="auto">
                <a:xfrm>
                  <a:off x="818" y="1776"/>
                  <a:ext cx="145" cy="144"/>
                  <a:chOff x="672" y="1920"/>
                  <a:chExt cx="145" cy="144"/>
                </a:xfrm>
              </p:grpSpPr>
              <p:sp>
                <p:nvSpPr>
                  <p:cNvPr id="345212" name="Line 124"/>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13" name="Line 125"/>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70681" name="Group 126"/>
              <p:cNvGrpSpPr>
                <a:grpSpLocks/>
              </p:cNvGrpSpPr>
              <p:nvPr/>
            </p:nvGrpSpPr>
            <p:grpSpPr bwMode="auto">
              <a:xfrm>
                <a:off x="964" y="1486"/>
                <a:ext cx="291" cy="288"/>
                <a:chOff x="672" y="1776"/>
                <a:chExt cx="291" cy="288"/>
              </a:xfrm>
            </p:grpSpPr>
            <p:grpSp>
              <p:nvGrpSpPr>
                <p:cNvPr id="70682" name="Group 127"/>
                <p:cNvGrpSpPr>
                  <a:grpSpLocks/>
                </p:cNvGrpSpPr>
                <p:nvPr/>
              </p:nvGrpSpPr>
              <p:grpSpPr bwMode="auto">
                <a:xfrm>
                  <a:off x="672" y="1920"/>
                  <a:ext cx="145" cy="144"/>
                  <a:chOff x="672" y="1920"/>
                  <a:chExt cx="145" cy="144"/>
                </a:xfrm>
              </p:grpSpPr>
              <p:sp>
                <p:nvSpPr>
                  <p:cNvPr id="345216" name="Line 12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17" name="Line 12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70683" name="Group 130"/>
                <p:cNvGrpSpPr>
                  <a:grpSpLocks/>
                </p:cNvGrpSpPr>
                <p:nvPr/>
              </p:nvGrpSpPr>
              <p:grpSpPr bwMode="auto">
                <a:xfrm>
                  <a:off x="818" y="1776"/>
                  <a:ext cx="145" cy="144"/>
                  <a:chOff x="672" y="1920"/>
                  <a:chExt cx="145" cy="144"/>
                </a:xfrm>
              </p:grpSpPr>
              <p:sp>
                <p:nvSpPr>
                  <p:cNvPr id="345219" name="Line 131"/>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20" name="Line 132"/>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345221" name="Text Box 133"/>
          <p:cNvSpPr txBox="1">
            <a:spLocks noChangeArrowheads="1"/>
          </p:cNvSpPr>
          <p:nvPr/>
        </p:nvSpPr>
        <p:spPr bwMode="auto">
          <a:xfrm>
            <a:off x="6013450" y="1984375"/>
            <a:ext cx="1868488"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FF0000"/>
                </a:solidFill>
                <a:latin typeface="Arial"/>
                <a:cs typeface="Arial"/>
              </a:rPr>
              <a:t>       </a:t>
            </a:r>
            <a:r>
              <a:rPr lang="en-US" i="0" dirty="0">
                <a:solidFill>
                  <a:srgbClr val="000099"/>
                </a:solidFill>
                <a:latin typeface="Arial"/>
                <a:cs typeface="Arial"/>
              </a:rPr>
              <a:t>constant bit </a:t>
            </a:r>
          </a:p>
          <a:p>
            <a:pPr>
              <a:defRPr/>
            </a:pPr>
            <a:r>
              <a:rPr lang="en-US" i="0" dirty="0">
                <a:solidFill>
                  <a:srgbClr val="000099"/>
                </a:solidFill>
                <a:latin typeface="Arial"/>
                <a:cs typeface="Arial"/>
              </a:rPr>
              <a:t>     rate playout</a:t>
            </a:r>
          </a:p>
          <a:p>
            <a:pPr>
              <a:defRPr/>
            </a:pPr>
            <a:r>
              <a:rPr lang="en-US" i="0" dirty="0">
                <a:solidFill>
                  <a:srgbClr val="000099"/>
                </a:solidFill>
                <a:latin typeface="Arial"/>
                <a:cs typeface="Arial"/>
              </a:rPr>
              <a:t> at client</a:t>
            </a:r>
          </a:p>
        </p:txBody>
      </p:sp>
      <p:grpSp>
        <p:nvGrpSpPr>
          <p:cNvPr id="70675" name="Group 134"/>
          <p:cNvGrpSpPr>
            <a:grpSpLocks/>
          </p:cNvGrpSpPr>
          <p:nvPr/>
        </p:nvGrpSpPr>
        <p:grpSpPr bwMode="auto">
          <a:xfrm>
            <a:off x="2974975" y="4375150"/>
            <a:ext cx="1681163" cy="641350"/>
            <a:chOff x="1874" y="2756"/>
            <a:chExt cx="1059" cy="404"/>
          </a:xfrm>
        </p:grpSpPr>
        <p:sp>
          <p:nvSpPr>
            <p:cNvPr id="345223" name="Text Box 135"/>
            <p:cNvSpPr txBox="1">
              <a:spLocks noChangeArrowheads="1"/>
            </p:cNvSpPr>
            <p:nvPr/>
          </p:nvSpPr>
          <p:spPr bwMode="auto">
            <a:xfrm>
              <a:off x="1874" y="2756"/>
              <a:ext cx="1059" cy="40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i="0" dirty="0">
                  <a:solidFill>
                    <a:srgbClr val="000099"/>
                  </a:solidFill>
                  <a:latin typeface="Arial"/>
                  <a:cs typeface="Arial"/>
                </a:rPr>
                <a:t>client playout</a:t>
              </a:r>
            </a:p>
            <a:p>
              <a:pPr algn="ctr">
                <a:defRPr/>
              </a:pPr>
              <a:r>
                <a:rPr lang="en-US" i="0" dirty="0">
                  <a:solidFill>
                    <a:srgbClr val="000099"/>
                  </a:solidFill>
                  <a:latin typeface="Arial"/>
                  <a:cs typeface="Arial"/>
                </a:rPr>
                <a:t>delay</a:t>
              </a:r>
            </a:p>
          </p:txBody>
        </p:sp>
        <p:sp>
          <p:nvSpPr>
            <p:cNvPr id="345224" name="Line 136"/>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sp>
        <p:nvSpPr>
          <p:cNvPr id="345226" name="Line 138"/>
          <p:cNvSpPr>
            <a:spLocks noChangeShapeType="1"/>
          </p:cNvSpPr>
          <p:nvPr/>
        </p:nvSpPr>
        <p:spPr bwMode="auto">
          <a:xfrm flipV="1">
            <a:off x="4743451" y="2971800"/>
            <a:ext cx="0" cy="895350"/>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345227" name="Text Box 139"/>
          <p:cNvSpPr txBox="1">
            <a:spLocks noChangeArrowheads="1"/>
          </p:cNvSpPr>
          <p:nvPr/>
        </p:nvSpPr>
        <p:spPr bwMode="auto">
          <a:xfrm rot="16200000">
            <a:off x="4302125" y="3192463"/>
            <a:ext cx="839788" cy="523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i="0" dirty="0">
                <a:solidFill>
                  <a:srgbClr val="009900"/>
                </a:solidFill>
                <a:latin typeface="Arial"/>
                <a:cs typeface="Arial"/>
              </a:rPr>
              <a:t>buffered</a:t>
            </a:r>
          </a:p>
          <a:p>
            <a:pPr algn="ctr">
              <a:defRPr/>
            </a:pPr>
            <a:r>
              <a:rPr lang="en-US" sz="1400" i="0" dirty="0">
                <a:solidFill>
                  <a:srgbClr val="009900"/>
                </a:solidFill>
                <a:latin typeface="Arial"/>
                <a:cs typeface="Arial"/>
              </a:rPr>
              <a:t>data</a:t>
            </a:r>
            <a:endParaRPr lang="en-US" i="0" dirty="0">
              <a:latin typeface="Arial"/>
              <a:cs typeface="Arial"/>
            </a:endParaRPr>
          </a:p>
        </p:txBody>
      </p:sp>
      <p:sp>
        <p:nvSpPr>
          <p:cNvPr id="345228" name="Rectangle 140"/>
          <p:cNvSpPr>
            <a:spLocks noGrp="1" noChangeArrowheads="1"/>
          </p:cNvSpPr>
          <p:nvPr>
            <p:ph type="title"/>
          </p:nvPr>
        </p:nvSpPr>
        <p:spPr>
          <a:xfrm>
            <a:off x="533400" y="228600"/>
            <a:ext cx="8162925" cy="871538"/>
          </a:xfrm>
        </p:spPr>
        <p:txBody>
          <a:bodyPr/>
          <a:lstStyle/>
          <a:p>
            <a:pPr>
              <a:defRPr/>
            </a:pPr>
            <a:r>
              <a:rPr lang="en-US" dirty="0"/>
              <a:t>Delay jitter</a:t>
            </a:r>
          </a:p>
        </p:txBody>
      </p:sp>
      <p:sp>
        <p:nvSpPr>
          <p:cNvPr id="345229" name="Rectangle 141"/>
          <p:cNvSpPr>
            <a:spLocks noGrp="1" noChangeArrowheads="1"/>
          </p:cNvSpPr>
          <p:nvPr>
            <p:ph type="body" idx="1"/>
          </p:nvPr>
        </p:nvSpPr>
        <p:spPr>
          <a:xfrm>
            <a:off x="733425" y="5207000"/>
            <a:ext cx="7772400" cy="889000"/>
          </a:xfrm>
        </p:spPr>
        <p:txBody>
          <a:bodyPr/>
          <a:lstStyle/>
          <a:p>
            <a:pPr>
              <a:defRPr/>
            </a:pPr>
            <a:r>
              <a:rPr lang="en-US" dirty="0"/>
              <a:t>end-to-end delays of two consecutive packets: difference can be more or less than 20 msec (transmission time difference)</a:t>
            </a:r>
          </a:p>
        </p:txBody>
      </p:sp>
      <p:pic>
        <p:nvPicPr>
          <p:cNvPr id="70670"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263" y="944563"/>
            <a:ext cx="2649537"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58</a:t>
            </a:fld>
            <a:endParaRPr lang="en-US" sz="1200" dirty="0">
              <a:latin typeface="Tahoma" charset="0"/>
            </a:endParaRPr>
          </a:p>
        </p:txBody>
      </p:sp>
      <p:sp>
        <p:nvSpPr>
          <p:cNvPr id="146"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926362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45229">
                                            <p:txEl>
                                              <p:pRg st="0" end="0"/>
                                            </p:txEl>
                                          </p:spTgt>
                                        </p:tgtEl>
                                        <p:attrNameLst>
                                          <p:attrName>style.visibility</p:attrName>
                                        </p:attrNameLst>
                                      </p:cBhvr>
                                      <p:to>
                                        <p:strVal val="visible"/>
                                      </p:to>
                                    </p:set>
                                    <p:animEffect transition="in" filter="dissolve">
                                      <p:cBhvr>
                                        <p:cTn id="7" dur="500"/>
                                        <p:tgtEl>
                                          <p:spTgt spid="3452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229" grpId="0" build="p" autoUpdateAnimBg="0"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9"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288" y="8270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6114" name="Rectangle 2"/>
          <p:cNvSpPr>
            <a:spLocks noGrp="1" noChangeArrowheads="1"/>
          </p:cNvSpPr>
          <p:nvPr>
            <p:ph type="title"/>
          </p:nvPr>
        </p:nvSpPr>
        <p:spPr>
          <a:xfrm>
            <a:off x="685800" y="0"/>
            <a:ext cx="7772400" cy="1143000"/>
          </a:xfrm>
        </p:spPr>
        <p:txBody>
          <a:bodyPr/>
          <a:lstStyle/>
          <a:p>
            <a:pPr>
              <a:defRPr/>
            </a:pPr>
            <a:r>
              <a:rPr lang="en-US" dirty="0"/>
              <a:t>VoIP: fixed playout delay</a:t>
            </a:r>
          </a:p>
        </p:txBody>
      </p:sp>
      <p:sp>
        <p:nvSpPr>
          <p:cNvPr id="346115" name="Rectangle 3"/>
          <p:cNvSpPr>
            <a:spLocks noGrp="1" noChangeArrowheads="1"/>
          </p:cNvSpPr>
          <p:nvPr>
            <p:ph type="body" idx="1"/>
          </p:nvPr>
        </p:nvSpPr>
        <p:spPr>
          <a:xfrm>
            <a:off x="762000" y="1219200"/>
            <a:ext cx="7772400" cy="4724400"/>
          </a:xfrm>
        </p:spPr>
        <p:txBody>
          <a:bodyPr/>
          <a:lstStyle/>
          <a:p>
            <a:pPr>
              <a:defRPr/>
            </a:pPr>
            <a:r>
              <a:rPr lang="en-US" dirty="0"/>
              <a:t>receiver attempts to playout each chunk exactly </a:t>
            </a:r>
            <a:r>
              <a:rPr lang="en-US" i="1" dirty="0"/>
              <a:t>q</a:t>
            </a:r>
            <a:r>
              <a:rPr lang="en-US" dirty="0"/>
              <a:t> msecs after chunk was generated.</a:t>
            </a:r>
          </a:p>
          <a:p>
            <a:pPr lvl="1">
              <a:defRPr/>
            </a:pPr>
            <a:r>
              <a:rPr lang="en-US" sz="2800" dirty="0"/>
              <a:t>chunk has time stamp </a:t>
            </a:r>
            <a:r>
              <a:rPr lang="en-US" sz="2800" i="1" dirty="0"/>
              <a:t>t: </a:t>
            </a:r>
            <a:r>
              <a:rPr lang="en-US" sz="2800" dirty="0"/>
              <a:t>play out chunk at </a:t>
            </a:r>
            <a:r>
              <a:rPr lang="en-US" sz="2800" i="1" dirty="0"/>
              <a:t>t+q</a:t>
            </a:r>
            <a:r>
              <a:rPr lang="en-US" sz="2800" dirty="0"/>
              <a:t> </a:t>
            </a:r>
          </a:p>
          <a:p>
            <a:pPr lvl="1">
              <a:defRPr/>
            </a:pPr>
            <a:r>
              <a:rPr lang="en-US" sz="2800" dirty="0"/>
              <a:t>chunk arrives after </a:t>
            </a:r>
            <a:r>
              <a:rPr lang="en-US" sz="2800" i="1" dirty="0"/>
              <a:t>t+q</a:t>
            </a:r>
            <a:r>
              <a:rPr lang="en-US" sz="2800" dirty="0"/>
              <a:t>: data arrives too late for playout: data </a:t>
            </a:r>
            <a:r>
              <a:rPr lang="ja-JP" altLang="en-US" sz="2800" dirty="0">
                <a:latin typeface="Arial"/>
              </a:rPr>
              <a:t>“</a:t>
            </a:r>
            <a:r>
              <a:rPr lang="en-US" sz="2800" dirty="0"/>
              <a:t>lost</a:t>
            </a:r>
            <a:r>
              <a:rPr lang="ja-JP" altLang="en-US" sz="2800" dirty="0">
                <a:latin typeface="Arial"/>
              </a:rPr>
              <a:t>”</a:t>
            </a:r>
            <a:endParaRPr lang="en-US" sz="2800" dirty="0"/>
          </a:p>
          <a:p>
            <a:pPr>
              <a:defRPr/>
            </a:pPr>
            <a:r>
              <a:rPr lang="en-US" dirty="0"/>
              <a:t>tradeoff in choosing </a:t>
            </a:r>
            <a:r>
              <a:rPr lang="en-US" i="1" dirty="0"/>
              <a:t>q</a:t>
            </a:r>
            <a:r>
              <a:rPr lang="en-US" dirty="0"/>
              <a:t>:</a:t>
            </a:r>
          </a:p>
          <a:p>
            <a:pPr lvl="1">
              <a:defRPr/>
            </a:pPr>
            <a:r>
              <a:rPr lang="en-US" sz="2800" i="1" dirty="0">
                <a:solidFill>
                  <a:srgbClr val="CC0000"/>
                </a:solidFill>
              </a:rPr>
              <a:t>large q:</a:t>
            </a:r>
            <a:r>
              <a:rPr lang="en-US" sz="2800" dirty="0">
                <a:solidFill>
                  <a:srgbClr val="CC0000"/>
                </a:solidFill>
              </a:rPr>
              <a:t> </a:t>
            </a:r>
            <a:r>
              <a:rPr lang="en-US" sz="2800" dirty="0"/>
              <a:t>less packet loss</a:t>
            </a:r>
          </a:p>
          <a:p>
            <a:pPr lvl="1">
              <a:defRPr/>
            </a:pPr>
            <a:r>
              <a:rPr lang="en-US" sz="2800" i="1" dirty="0">
                <a:solidFill>
                  <a:srgbClr val="CC0000"/>
                </a:solidFill>
              </a:rPr>
              <a:t>small q:</a:t>
            </a:r>
            <a:r>
              <a:rPr lang="en-US" sz="2800" dirty="0">
                <a:solidFill>
                  <a:srgbClr val="CC0000"/>
                </a:solidFill>
              </a:rPr>
              <a:t> </a:t>
            </a:r>
            <a:r>
              <a:rPr lang="en-US" sz="2800" dirty="0"/>
              <a:t>better interactive experience</a:t>
            </a:r>
          </a:p>
        </p:txBody>
      </p:sp>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59</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pic>
        <p:nvPicPr>
          <p:cNvPr id="3" name="Picture 2">
            <a:extLst>
              <a:ext uri="{FF2B5EF4-FFF2-40B4-BE49-F238E27FC236}">
                <a16:creationId xmlns:a16="http://schemas.microsoft.com/office/drawing/2014/main" id="{615687D5-DF3F-419E-BE2B-F95B072D4DF1}"/>
              </a:ext>
            </a:extLst>
          </p:cNvPr>
          <p:cNvPicPr>
            <a:picLocks noChangeAspect="1"/>
          </p:cNvPicPr>
          <p:nvPr/>
        </p:nvPicPr>
        <p:blipFill>
          <a:blip r:embed="rId4"/>
          <a:stretch>
            <a:fillRect/>
          </a:stretch>
        </p:blipFill>
        <p:spPr>
          <a:xfrm>
            <a:off x="612967" y="4726854"/>
            <a:ext cx="4929878" cy="1944879"/>
          </a:xfrm>
          <a:prstGeom prst="rect">
            <a:avLst/>
          </a:prstGeom>
        </p:spPr>
      </p:pic>
      <p:cxnSp>
        <p:nvCxnSpPr>
          <p:cNvPr id="5" name="Straight Arrow Connector 4">
            <a:extLst>
              <a:ext uri="{FF2B5EF4-FFF2-40B4-BE49-F238E27FC236}">
                <a16:creationId xmlns:a16="http://schemas.microsoft.com/office/drawing/2014/main" id="{97D0B07A-069A-4320-B83D-67B2388AA3B1}"/>
              </a:ext>
            </a:extLst>
          </p:cNvPr>
          <p:cNvCxnSpPr>
            <a:cxnSpLocks/>
          </p:cNvCxnSpPr>
          <p:nvPr/>
        </p:nvCxnSpPr>
        <p:spPr bwMode="auto">
          <a:xfrm>
            <a:off x="1083734" y="6508279"/>
            <a:ext cx="1862666" cy="0"/>
          </a:xfrm>
          <a:prstGeom prst="straightConnector1">
            <a:avLst/>
          </a:prstGeom>
          <a:solidFill>
            <a:schemeClr val="accent1"/>
          </a:solidFill>
          <a:ln w="25400" cap="flat" cmpd="sng" algn="ctr">
            <a:solidFill>
              <a:schemeClr val="tx1"/>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BAF60404-50FC-4D57-86A4-5565E078AFA7}"/>
              </a:ext>
            </a:extLst>
          </p:cNvPr>
          <p:cNvSpPr txBox="1"/>
          <p:nvPr/>
        </p:nvSpPr>
        <p:spPr>
          <a:xfrm>
            <a:off x="1858614" y="6415508"/>
            <a:ext cx="312906" cy="369332"/>
          </a:xfrm>
          <a:prstGeom prst="rect">
            <a:avLst/>
          </a:prstGeom>
          <a:noFill/>
        </p:spPr>
        <p:txBody>
          <a:bodyPr wrap="none" rtlCol="0">
            <a:spAutoFit/>
          </a:bodyPr>
          <a:lstStyle/>
          <a:p>
            <a:r>
              <a:rPr lang="en-US" i="1" dirty="0"/>
              <a:t>q</a:t>
            </a:r>
            <a:endParaRPr lang="sv-SE" i="1" dirty="0"/>
          </a:p>
        </p:txBody>
      </p:sp>
    </p:spTree>
    <p:extLst>
      <p:ext uri="{BB962C8B-B14F-4D97-AF65-F5344CB8AC3E}">
        <p14:creationId xmlns:p14="http://schemas.microsoft.com/office/powerpoint/2010/main" val="1789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1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AAFD2AC-AB88-4139-900E-E75AB55D9A00}"/>
              </a:ext>
            </a:extLst>
          </p:cNvPr>
          <p:cNvSpPr>
            <a:spLocks noGrp="1"/>
          </p:cNvSpPr>
          <p:nvPr>
            <p:ph type="title"/>
          </p:nvPr>
        </p:nvSpPr>
        <p:spPr>
          <a:xfrm>
            <a:off x="533400" y="228600"/>
            <a:ext cx="7772400" cy="934156"/>
          </a:xfrm>
        </p:spPr>
        <p:txBody>
          <a:bodyPr/>
          <a:lstStyle/>
          <a:p>
            <a:r>
              <a:rPr lang="en-US" altLang="sv-SE" dirty="0"/>
              <a:t>And the future has more …</a:t>
            </a:r>
            <a:endParaRPr lang="sv-SE" altLang="sv-SE" dirty="0"/>
          </a:p>
        </p:txBody>
      </p:sp>
      <p:pic>
        <p:nvPicPr>
          <p:cNvPr id="37891" name="Content Placeholder 4">
            <a:extLst>
              <a:ext uri="{FF2B5EF4-FFF2-40B4-BE49-F238E27FC236}">
                <a16:creationId xmlns:a16="http://schemas.microsoft.com/office/drawing/2014/main" id="{3AA40536-1BE3-4951-BDC7-C33B325AAC0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9063" y="950913"/>
            <a:ext cx="5200650" cy="3143250"/>
          </a:xfrm>
        </p:spPr>
      </p:pic>
      <p:sp>
        <p:nvSpPr>
          <p:cNvPr id="37892" name="Slide Number Placeholder 3">
            <a:extLst>
              <a:ext uri="{FF2B5EF4-FFF2-40B4-BE49-F238E27FC236}">
                <a16:creationId xmlns:a16="http://schemas.microsoft.com/office/drawing/2014/main" id="{B498899D-A76A-4E4C-B599-8D9F30688D17}"/>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6</a:t>
            </a:fld>
            <a:endParaRPr lang="en-US" altLang="sv-SE" sz="1400">
              <a:latin typeface="Arial" panose="020B0604020202020204" pitchFamily="34" charset="0"/>
            </a:endParaRPr>
          </a:p>
        </p:txBody>
      </p:sp>
      <p:pic>
        <p:nvPicPr>
          <p:cNvPr id="37893" name="Picture 5">
            <a:extLst>
              <a:ext uri="{FF2B5EF4-FFF2-40B4-BE49-F238E27FC236}">
                <a16:creationId xmlns:a16="http://schemas.microsoft.com/office/drawing/2014/main" id="{B7620353-83A9-4D64-B8ED-247F0ED4E6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250" y="3405188"/>
            <a:ext cx="4762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1">
            <a:extLst>
              <a:ext uri="{FF2B5EF4-FFF2-40B4-BE49-F238E27FC236}">
                <a16:creationId xmlns:a16="http://schemas.microsoft.com/office/drawing/2014/main" id="{82C252F1-EFE7-4774-85A2-B33A7DE9FA19}"/>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9063" y="4103688"/>
            <a:ext cx="358775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3" name="Object 3"/>
          <p:cNvGraphicFramePr>
            <a:graphicFrameLocks noChangeAspect="1"/>
          </p:cNvGraphicFramePr>
          <p:nvPr/>
        </p:nvGraphicFramePr>
        <p:xfrm>
          <a:off x="969963" y="2655888"/>
          <a:ext cx="6629400" cy="4202112"/>
        </p:xfrm>
        <a:graphic>
          <a:graphicData uri="http://schemas.openxmlformats.org/presentationml/2006/ole">
            <mc:AlternateContent xmlns:mc="http://schemas.openxmlformats.org/markup-compatibility/2006">
              <mc:Choice xmlns:v="urn:schemas-microsoft-com:vml" Requires="v">
                <p:oleObj name="VISIO" r:id="rId3" imgW="7670800" imgH="4864100" progId="Visio.Drawing.5">
                  <p:embed/>
                </p:oleObj>
              </mc:Choice>
              <mc:Fallback>
                <p:oleObj name="VISIO" r:id="rId3" imgW="7670800" imgH="486410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3" y="2655888"/>
                        <a:ext cx="6629400" cy="420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47140" name="Text Box 4"/>
          <p:cNvSpPr txBox="1">
            <a:spLocks noChangeArrowheads="1"/>
          </p:cNvSpPr>
          <p:nvPr/>
        </p:nvSpPr>
        <p:spPr bwMode="auto">
          <a:xfrm>
            <a:off x="879475" y="1044575"/>
            <a:ext cx="7777163"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234950" indent="-234950">
              <a:buClr>
                <a:srgbClr val="000099"/>
              </a:buClr>
              <a:buFont typeface="Wingdings" charset="2"/>
              <a:buChar char="§"/>
              <a:defRPr/>
            </a:pPr>
            <a:r>
              <a:rPr lang="en-US" sz="2400" i="0" dirty="0">
                <a:latin typeface="+mn-lt"/>
              </a:rPr>
              <a:t> sender generates packets every 20 msec during talk spurt.</a:t>
            </a:r>
          </a:p>
          <a:p>
            <a:pPr marL="234950" indent="-234950">
              <a:buClr>
                <a:srgbClr val="000099"/>
              </a:buClr>
              <a:buFont typeface="Wingdings" charset="2"/>
              <a:buChar char="§"/>
              <a:defRPr/>
            </a:pPr>
            <a:r>
              <a:rPr lang="en-US" sz="2400" i="0" dirty="0">
                <a:latin typeface="+mn-lt"/>
              </a:rPr>
              <a:t> first packet received at time </a:t>
            </a:r>
            <a:r>
              <a:rPr lang="en-US" sz="2400" dirty="0">
                <a:latin typeface="+mn-lt"/>
              </a:rPr>
              <a:t>r</a:t>
            </a:r>
          </a:p>
          <a:p>
            <a:pPr marL="234950" indent="-234950">
              <a:buClr>
                <a:srgbClr val="000099"/>
              </a:buClr>
              <a:buFont typeface="Wingdings" charset="2"/>
              <a:buChar char="§"/>
              <a:defRPr/>
            </a:pPr>
            <a:r>
              <a:rPr lang="en-US" sz="2400" i="0" dirty="0">
                <a:latin typeface="+mn-lt"/>
              </a:rPr>
              <a:t> first playout schedule: begins at </a:t>
            </a:r>
            <a:r>
              <a:rPr lang="en-US" sz="2400" dirty="0">
                <a:latin typeface="+mn-lt"/>
              </a:rPr>
              <a:t>p</a:t>
            </a:r>
          </a:p>
          <a:p>
            <a:pPr marL="234950" indent="-234950">
              <a:buClr>
                <a:srgbClr val="000099"/>
              </a:buClr>
              <a:buFont typeface="Wingdings" charset="2"/>
              <a:buChar char="§"/>
              <a:defRPr/>
            </a:pPr>
            <a:r>
              <a:rPr lang="en-US" sz="2400" i="0" dirty="0">
                <a:latin typeface="+mn-lt"/>
              </a:rPr>
              <a:t> second playout schedule: begins at </a:t>
            </a:r>
            <a:r>
              <a:rPr lang="en-US" sz="2400" dirty="0">
                <a:latin typeface="+mn-lt"/>
                <a:cs typeface="Arial"/>
              </a:rPr>
              <a:t>p</a:t>
            </a:r>
            <a:r>
              <a:rPr lang="ja-JP" altLang="en-US" sz="2400" dirty="0">
                <a:latin typeface="+mn-lt"/>
                <a:cs typeface="Arial"/>
              </a:rPr>
              <a:t>’</a:t>
            </a:r>
            <a:endParaRPr lang="en-US" sz="2400" dirty="0">
              <a:latin typeface="+mn-lt"/>
              <a:cs typeface="Arial"/>
            </a:endParaRPr>
          </a:p>
        </p:txBody>
      </p:sp>
      <p:pic>
        <p:nvPicPr>
          <p:cNvPr id="74757" name="Picture 19" descr="underline_base"/>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6288" y="8270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title"/>
          </p:nvPr>
        </p:nvSpPr>
        <p:spPr>
          <a:xfrm>
            <a:off x="685800" y="0"/>
            <a:ext cx="7772400" cy="1143000"/>
          </a:xfrm>
        </p:spPr>
        <p:txBody>
          <a:bodyPr/>
          <a:lstStyle/>
          <a:p>
            <a:pPr>
              <a:defRPr/>
            </a:pPr>
            <a:r>
              <a:rPr lang="en-US" dirty="0"/>
              <a:t>VoIP: fixed playout delay</a:t>
            </a:r>
          </a:p>
        </p:txBody>
      </p:sp>
      <p:sp>
        <p:nvSpPr>
          <p:cNvPr id="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60</a:t>
            </a:fld>
            <a:endParaRPr lang="en-US" sz="1200" dirty="0">
              <a:latin typeface="Tahoma" charset="0"/>
            </a:endParaRPr>
          </a:p>
        </p:txBody>
      </p:sp>
      <p:sp>
        <p:nvSpPr>
          <p:cNvPr id="1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503823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9"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963" y="8397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62" name="Rectangle 2"/>
          <p:cNvSpPr>
            <a:spLocks noGrp="1" noChangeArrowheads="1"/>
          </p:cNvSpPr>
          <p:nvPr>
            <p:ph type="title"/>
          </p:nvPr>
        </p:nvSpPr>
        <p:spPr>
          <a:xfrm>
            <a:off x="447675" y="0"/>
            <a:ext cx="7772400" cy="1143000"/>
          </a:xfrm>
        </p:spPr>
        <p:txBody>
          <a:bodyPr/>
          <a:lstStyle/>
          <a:p>
            <a:pPr>
              <a:defRPr/>
            </a:pPr>
            <a:r>
              <a:rPr lang="en-US" dirty="0"/>
              <a:t>Adaptive playout delay </a:t>
            </a:r>
            <a:r>
              <a:rPr lang="en-US" sz="3200" dirty="0"/>
              <a:t>(1)</a:t>
            </a:r>
          </a:p>
        </p:txBody>
      </p:sp>
      <p:sp>
        <p:nvSpPr>
          <p:cNvPr id="348168" name="Rectangle 8"/>
          <p:cNvSpPr>
            <a:spLocks noGrp="1" noChangeArrowheads="1"/>
          </p:cNvSpPr>
          <p:nvPr>
            <p:ph type="body" idx="1"/>
          </p:nvPr>
        </p:nvSpPr>
        <p:spPr>
          <a:xfrm>
            <a:off x="248355" y="1165225"/>
            <a:ext cx="8726311" cy="4541838"/>
          </a:xfrm>
        </p:spPr>
        <p:txBody>
          <a:bodyPr>
            <a:noAutofit/>
          </a:bodyPr>
          <a:lstStyle/>
          <a:p>
            <a:pPr>
              <a:defRPr/>
            </a:pPr>
            <a:r>
              <a:rPr lang="en-US" i="1" dirty="0">
                <a:solidFill>
                  <a:srgbClr val="CC0000"/>
                </a:solidFill>
              </a:rPr>
              <a:t>goal: </a:t>
            </a:r>
            <a:r>
              <a:rPr lang="en-US" dirty="0"/>
              <a:t>low playout delay, low late loss rate</a:t>
            </a:r>
            <a:endParaRPr lang="en-US" dirty="0">
              <a:solidFill>
                <a:schemeClr val="accent2"/>
              </a:solidFill>
            </a:endParaRPr>
          </a:p>
          <a:p>
            <a:pPr>
              <a:defRPr/>
            </a:pPr>
            <a:r>
              <a:rPr lang="en-US" i="1" dirty="0">
                <a:solidFill>
                  <a:srgbClr val="CC0000"/>
                </a:solidFill>
              </a:rPr>
              <a:t>approach: </a:t>
            </a:r>
            <a:r>
              <a:rPr lang="en-US" dirty="0"/>
              <a:t>adaptive playout delay adjustment:</a:t>
            </a:r>
          </a:p>
          <a:p>
            <a:pPr lvl="1">
              <a:defRPr/>
            </a:pPr>
            <a:r>
              <a:rPr lang="en-US" dirty="0"/>
              <a:t>estimate network delay, adjust playout delay at beginning of each talk spurt</a:t>
            </a:r>
          </a:p>
          <a:p>
            <a:pPr lvl="1">
              <a:defRPr/>
            </a:pPr>
            <a:r>
              <a:rPr lang="en-US" dirty="0"/>
              <a:t>silent periods compressed and elongated</a:t>
            </a:r>
          </a:p>
          <a:p>
            <a:pPr lvl="1">
              <a:defRPr/>
            </a:pPr>
            <a:r>
              <a:rPr lang="en-US" dirty="0"/>
              <a:t>chunks still played out every 20 msec during talk spurt</a:t>
            </a:r>
          </a:p>
          <a:p>
            <a:pPr>
              <a:defRPr/>
            </a:pPr>
            <a:r>
              <a:rPr lang="en-US" dirty="0"/>
              <a:t>E.g., adaptively estimate packet delay: </a:t>
            </a:r>
            <a:r>
              <a:rPr lang="en-US" sz="2400" dirty="0"/>
              <a:t>Exponentially weighted moving average (EWMA) [</a:t>
            </a:r>
            <a:r>
              <a:rPr lang="en-US" sz="2400" dirty="0">
                <a:solidFill>
                  <a:srgbClr val="CC0000"/>
                </a:solidFill>
              </a:rPr>
              <a:t>recall TCP RTT estimate</a:t>
            </a:r>
            <a:r>
              <a:rPr lang="en-US" sz="2400" dirty="0"/>
              <a:t>]:</a:t>
            </a:r>
          </a:p>
          <a:p>
            <a:pPr lvl="1">
              <a:defRPr/>
            </a:pPr>
            <a:endParaRPr lang="en-US" dirty="0"/>
          </a:p>
        </p:txBody>
      </p:sp>
      <p:sp>
        <p:nvSpPr>
          <p:cNvPr id="76806" name="TextBox 2"/>
          <p:cNvSpPr txBox="1">
            <a:spLocks noChangeArrowheads="1"/>
          </p:cNvSpPr>
          <p:nvPr/>
        </p:nvSpPr>
        <p:spPr bwMode="auto">
          <a:xfrm>
            <a:off x="2368550" y="4422775"/>
            <a:ext cx="39417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800" dirty="0">
                <a:solidFill>
                  <a:srgbClr val="000099"/>
                </a:solidFill>
                <a:latin typeface="Arial" charset="0"/>
                <a:cs typeface="Arial" charset="0"/>
              </a:rPr>
              <a:t>d</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(1</a:t>
            </a:r>
            <a:r>
              <a:rPr lang="en-US" sz="2800" dirty="0">
                <a:solidFill>
                  <a:srgbClr val="000099"/>
                </a:solidFill>
                <a:latin typeface="Symbol" charset="0"/>
                <a:cs typeface="Symbol" charset="0"/>
              </a:rPr>
              <a:t>-a</a:t>
            </a:r>
            <a:r>
              <a:rPr lang="en-US" sz="2800" dirty="0">
                <a:solidFill>
                  <a:srgbClr val="000099"/>
                </a:solidFill>
                <a:latin typeface="Arial" charset="0"/>
                <a:cs typeface="Arial" charset="0"/>
              </a:rPr>
              <a:t>)d</a:t>
            </a:r>
            <a:r>
              <a:rPr lang="en-US" sz="2800" baseline="-25000" dirty="0">
                <a:solidFill>
                  <a:srgbClr val="000099"/>
                </a:solidFill>
                <a:latin typeface="Arial" charset="0"/>
                <a:cs typeface="Arial" charset="0"/>
              </a:rPr>
              <a:t>i-1 </a:t>
            </a:r>
            <a:r>
              <a:rPr lang="en-US" sz="2800" dirty="0">
                <a:solidFill>
                  <a:srgbClr val="000099"/>
                </a:solidFill>
                <a:latin typeface="Arial" charset="0"/>
                <a:cs typeface="Arial" charset="0"/>
              </a:rPr>
              <a:t>+ </a:t>
            </a:r>
            <a:r>
              <a:rPr lang="en-US" sz="2800" dirty="0">
                <a:solidFill>
                  <a:srgbClr val="000099"/>
                </a:solidFill>
                <a:latin typeface="Symbol" charset="0"/>
                <a:cs typeface="Symbol" charset="0"/>
              </a:rPr>
              <a:t>a</a:t>
            </a:r>
            <a:r>
              <a:rPr lang="en-US" sz="2800" dirty="0">
                <a:solidFill>
                  <a:srgbClr val="000099"/>
                </a:solidFill>
                <a:latin typeface="Arial" charset="0"/>
                <a:cs typeface="Arial" charset="0"/>
              </a:rPr>
              <a:t> (r</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t</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a:t>
            </a:r>
          </a:p>
        </p:txBody>
      </p:sp>
      <p:sp>
        <p:nvSpPr>
          <p:cNvPr id="76807" name="TextBox 4"/>
          <p:cNvSpPr txBox="1">
            <a:spLocks noChangeArrowheads="1"/>
          </p:cNvSpPr>
          <p:nvPr/>
        </p:nvSpPr>
        <p:spPr bwMode="auto">
          <a:xfrm>
            <a:off x="1398588" y="5365750"/>
            <a:ext cx="15843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delay estimate after ith packet</a:t>
            </a:r>
          </a:p>
        </p:txBody>
      </p:sp>
      <p:sp>
        <p:nvSpPr>
          <p:cNvPr id="76808" name="TextBox 13"/>
          <p:cNvSpPr txBox="1">
            <a:spLocks noChangeArrowheads="1"/>
          </p:cNvSpPr>
          <p:nvPr/>
        </p:nvSpPr>
        <p:spPr bwMode="auto">
          <a:xfrm>
            <a:off x="3092450" y="5375275"/>
            <a:ext cx="14747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small constant, e.g. 0.1</a:t>
            </a:r>
          </a:p>
        </p:txBody>
      </p:sp>
      <p:sp>
        <p:nvSpPr>
          <p:cNvPr id="76809" name="TextBox 14"/>
          <p:cNvSpPr txBox="1">
            <a:spLocks noChangeArrowheads="1"/>
          </p:cNvSpPr>
          <p:nvPr/>
        </p:nvSpPr>
        <p:spPr bwMode="auto">
          <a:xfrm>
            <a:off x="4786313" y="5384800"/>
            <a:ext cx="1473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time received  -</a:t>
            </a:r>
          </a:p>
        </p:txBody>
      </p:sp>
      <p:sp>
        <p:nvSpPr>
          <p:cNvPr id="76810" name="TextBox 15"/>
          <p:cNvSpPr txBox="1">
            <a:spLocks noChangeArrowheads="1"/>
          </p:cNvSpPr>
          <p:nvPr/>
        </p:nvSpPr>
        <p:spPr bwMode="auto">
          <a:xfrm>
            <a:off x="6151563" y="5380038"/>
            <a:ext cx="147478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time sent (timestamp)</a:t>
            </a:r>
          </a:p>
        </p:txBody>
      </p:sp>
      <p:cxnSp>
        <p:nvCxnSpPr>
          <p:cNvPr id="76811" name="Straight Connector 6"/>
          <p:cNvCxnSpPr>
            <a:cxnSpLocks noChangeShapeType="1"/>
          </p:cNvCxnSpPr>
          <p:nvPr/>
        </p:nvCxnSpPr>
        <p:spPr bwMode="auto">
          <a:xfrm>
            <a:off x="2568575" y="4951413"/>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812" name="Straight Connector 20"/>
          <p:cNvCxnSpPr>
            <a:cxnSpLocks noChangeShapeType="1"/>
          </p:cNvCxnSpPr>
          <p:nvPr/>
        </p:nvCxnSpPr>
        <p:spPr bwMode="auto">
          <a:xfrm>
            <a:off x="3705225" y="4918075"/>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813" name="Straight Connector 21"/>
          <p:cNvCxnSpPr>
            <a:cxnSpLocks noChangeShapeType="1"/>
          </p:cNvCxnSpPr>
          <p:nvPr/>
        </p:nvCxnSpPr>
        <p:spPr bwMode="auto">
          <a:xfrm>
            <a:off x="5299075" y="4956175"/>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814" name="Straight Connector 22"/>
          <p:cNvCxnSpPr>
            <a:cxnSpLocks noChangeShapeType="1"/>
          </p:cNvCxnSpPr>
          <p:nvPr/>
        </p:nvCxnSpPr>
        <p:spPr bwMode="auto">
          <a:xfrm>
            <a:off x="5880100" y="4951413"/>
            <a:ext cx="0" cy="457200"/>
          </a:xfrm>
          <a:prstGeom prst="line">
            <a:avLst/>
          </a:prstGeom>
          <a:no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6815" name="Right Brace 9"/>
          <p:cNvSpPr>
            <a:spLocks/>
          </p:cNvSpPr>
          <p:nvPr/>
        </p:nvSpPr>
        <p:spPr bwMode="auto">
          <a:xfrm rot="5400000">
            <a:off x="5958681" y="4815682"/>
            <a:ext cx="284163" cy="2413000"/>
          </a:xfrm>
          <a:prstGeom prst="rightBrace">
            <a:avLst>
              <a:gd name="adj1" fmla="val 8374"/>
              <a:gd name="adj2" fmla="val 50000"/>
            </a:avLst>
          </a:prstGeom>
          <a:noFill/>
          <a:ln w="158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dirty="0"/>
          </a:p>
        </p:txBody>
      </p:sp>
      <p:sp>
        <p:nvSpPr>
          <p:cNvPr id="76816" name="TextBox 24"/>
          <p:cNvSpPr txBox="1">
            <a:spLocks noChangeArrowheads="1"/>
          </p:cNvSpPr>
          <p:nvPr/>
        </p:nvSpPr>
        <p:spPr bwMode="auto">
          <a:xfrm>
            <a:off x="4848225" y="6069013"/>
            <a:ext cx="2628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Arial Narrow" charset="0"/>
                <a:cs typeface="Arial Narrow" charset="0"/>
              </a:rPr>
              <a:t>measured delay of ith packet</a:t>
            </a:r>
          </a:p>
        </p:txBody>
      </p:sp>
      <p:sp>
        <p:nvSpPr>
          <p:cNvPr id="1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61</a:t>
            </a:fld>
            <a:endParaRPr lang="en-US" sz="1200" dirty="0">
              <a:latin typeface="Tahoma" charset="0"/>
            </a:endParaRPr>
          </a:p>
        </p:txBody>
      </p:sp>
      <p:sp>
        <p:nvSpPr>
          <p:cNvPr id="1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80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6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6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8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8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8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8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80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8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8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8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6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P spid="76807" grpId="0"/>
      <p:bldP spid="76808" grpId="0"/>
      <p:bldP spid="76809" grpId="0"/>
      <p:bldP spid="76810" grpId="0"/>
      <p:bldP spid="76815" grpId="0" animBg="1"/>
      <p:bldP spid="76816"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6899" name="Text Box 3"/>
          <p:cNvSpPr txBox="1">
            <a:spLocks noChangeArrowheads="1"/>
          </p:cNvSpPr>
          <p:nvPr/>
        </p:nvSpPr>
        <p:spPr bwMode="auto">
          <a:xfrm>
            <a:off x="571500" y="1271588"/>
            <a:ext cx="825097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marL="282575" indent="-282575">
              <a:buClr>
                <a:srgbClr val="000099"/>
              </a:buClr>
              <a:buSzPct val="100000"/>
              <a:buFont typeface="Wingdings" charset="2"/>
              <a:buChar char="§"/>
              <a:defRPr/>
            </a:pPr>
            <a:r>
              <a:rPr lang="en-US" sz="2800" i="0" dirty="0">
                <a:latin typeface="+mn-lt"/>
              </a:rPr>
              <a:t>also useful to estimate average deviation of delay, </a:t>
            </a:r>
            <a:r>
              <a:rPr lang="en-US" sz="2800" dirty="0">
                <a:latin typeface="+mn-lt"/>
              </a:rPr>
              <a:t>v</a:t>
            </a:r>
            <a:r>
              <a:rPr lang="en-US" sz="2800" baseline="-25000" dirty="0">
                <a:latin typeface="+mn-lt"/>
              </a:rPr>
              <a:t>i</a:t>
            </a:r>
            <a:r>
              <a:rPr lang="en-US" sz="2800" i="0" baseline="-25000" dirty="0">
                <a:latin typeface="+mn-lt"/>
              </a:rPr>
              <a:t> </a:t>
            </a:r>
            <a:r>
              <a:rPr lang="en-US" sz="2800" i="0" dirty="0">
                <a:latin typeface="+mn-lt"/>
              </a:rPr>
              <a:t>:</a:t>
            </a:r>
          </a:p>
        </p:txBody>
      </p:sp>
      <p:graphicFrame>
        <p:nvGraphicFramePr>
          <p:cNvPr id="78850" name="Object 4"/>
          <p:cNvGraphicFramePr>
            <a:graphicFrameLocks noChangeAspect="1"/>
          </p:cNvGraphicFramePr>
          <p:nvPr/>
        </p:nvGraphicFramePr>
        <p:xfrm>
          <a:off x="4803775" y="3454400"/>
          <a:ext cx="112713" cy="214313"/>
        </p:xfrm>
        <a:graphic>
          <a:graphicData uri="http://schemas.openxmlformats.org/presentationml/2006/ole">
            <mc:AlternateContent xmlns:mc="http://schemas.openxmlformats.org/markup-compatibility/2006">
              <mc:Choice xmlns:v="urn:schemas-microsoft-com:vml" Requires="v">
                <p:oleObj name="Equation" r:id="rId3" imgW="114300" imgH="215900" progId="Equation.3">
                  <p:embed/>
                </p:oleObj>
              </mc:Choice>
              <mc:Fallback>
                <p:oleObj name="Equation" r:id="rId3" imgW="114300" imgH="215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775" y="3454400"/>
                        <a:ext cx="112713" cy="214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 name="Content Placeholder 2"/>
          <p:cNvSpPr>
            <a:spLocks noGrp="1"/>
          </p:cNvSpPr>
          <p:nvPr>
            <p:ph idx="1"/>
          </p:nvPr>
        </p:nvSpPr>
        <p:spPr>
          <a:xfrm>
            <a:off x="576263" y="2695575"/>
            <a:ext cx="8246214" cy="3640138"/>
          </a:xfrm>
        </p:spPr>
        <p:txBody>
          <a:bodyPr/>
          <a:lstStyle/>
          <a:p>
            <a:pPr marL="282575" indent="-282575">
              <a:defRPr/>
            </a:pPr>
            <a:r>
              <a:rPr lang="en-US" dirty="0"/>
              <a:t>estimates </a:t>
            </a:r>
            <a:r>
              <a:rPr lang="en-US" i="1" dirty="0"/>
              <a:t>d</a:t>
            </a:r>
            <a:r>
              <a:rPr lang="en-US" i="1" baseline="-25000" dirty="0"/>
              <a:t>i</a:t>
            </a:r>
            <a:r>
              <a:rPr lang="en-US" i="1" dirty="0"/>
              <a:t>, v</a:t>
            </a:r>
            <a:r>
              <a:rPr lang="en-US" i="1" baseline="-25000" dirty="0"/>
              <a:t>i</a:t>
            </a:r>
            <a:r>
              <a:rPr lang="en-US" i="1" dirty="0"/>
              <a:t> </a:t>
            </a:r>
            <a:r>
              <a:rPr lang="en-US" dirty="0"/>
              <a:t>calculated for every received packet, but used only at start of talk spurt</a:t>
            </a:r>
            <a:endParaRPr lang="en-US" dirty="0">
              <a:solidFill>
                <a:schemeClr val="accent2"/>
              </a:solidFill>
            </a:endParaRPr>
          </a:p>
          <a:p>
            <a:pPr marL="282575" indent="-282575">
              <a:defRPr/>
            </a:pPr>
            <a:endParaRPr lang="en-US" sz="2400" dirty="0">
              <a:solidFill>
                <a:schemeClr val="accent2"/>
              </a:solidFill>
            </a:endParaRPr>
          </a:p>
          <a:p>
            <a:pPr marL="282575" indent="-282575">
              <a:defRPr/>
            </a:pPr>
            <a:r>
              <a:rPr lang="en-US" dirty="0"/>
              <a:t>for first packet in talk spurt, playout time is:</a:t>
            </a:r>
          </a:p>
          <a:p>
            <a:pPr>
              <a:defRPr/>
            </a:pPr>
            <a:endParaRPr lang="en-US" dirty="0"/>
          </a:p>
          <a:p>
            <a:pPr marL="0" indent="0">
              <a:buSzPct val="75000"/>
              <a:buFont typeface="Wingdings" charset="0"/>
              <a:buNone/>
              <a:defRPr/>
            </a:pPr>
            <a:endParaRPr lang="en-US" sz="2400" dirty="0"/>
          </a:p>
          <a:p>
            <a:pPr marL="282575" indent="-282575">
              <a:defRPr/>
            </a:pPr>
            <a:r>
              <a:rPr lang="en-US" dirty="0"/>
              <a:t>remaining packets in talkspurt are played out     periodically</a:t>
            </a:r>
          </a:p>
          <a:p>
            <a:pPr marL="0" indent="0">
              <a:buFont typeface="Wingdings" charset="0"/>
              <a:buNone/>
              <a:defRPr/>
            </a:pPr>
            <a:endParaRPr lang="en-US" dirty="0"/>
          </a:p>
        </p:txBody>
      </p:sp>
      <p:sp>
        <p:nvSpPr>
          <p:cNvPr id="78854" name="TextBox 14"/>
          <p:cNvSpPr txBox="1">
            <a:spLocks noChangeArrowheads="1"/>
          </p:cNvSpPr>
          <p:nvPr/>
        </p:nvSpPr>
        <p:spPr bwMode="auto">
          <a:xfrm>
            <a:off x="2325688" y="1968500"/>
            <a:ext cx="44148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800" dirty="0">
                <a:solidFill>
                  <a:srgbClr val="000099"/>
                </a:solidFill>
                <a:latin typeface="Arial" charset="0"/>
                <a:cs typeface="Arial" charset="0"/>
              </a:rPr>
              <a:t>v</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(1</a:t>
            </a:r>
            <a:r>
              <a:rPr lang="en-US" sz="2800" dirty="0">
                <a:solidFill>
                  <a:srgbClr val="000099"/>
                </a:solidFill>
                <a:latin typeface="Symbol" charset="0"/>
                <a:cs typeface="Symbol" charset="0"/>
              </a:rPr>
              <a:t>-b</a:t>
            </a:r>
            <a:r>
              <a:rPr lang="en-US" sz="2800" dirty="0">
                <a:solidFill>
                  <a:srgbClr val="000099"/>
                </a:solidFill>
                <a:latin typeface="Arial" charset="0"/>
                <a:cs typeface="Arial" charset="0"/>
              </a:rPr>
              <a:t>)v</a:t>
            </a:r>
            <a:r>
              <a:rPr lang="en-US" sz="2800" baseline="-25000" dirty="0">
                <a:solidFill>
                  <a:srgbClr val="000099"/>
                </a:solidFill>
                <a:latin typeface="Arial" charset="0"/>
                <a:cs typeface="Arial" charset="0"/>
              </a:rPr>
              <a:t>i-1 </a:t>
            </a:r>
            <a:r>
              <a:rPr lang="en-US" sz="2800" dirty="0">
                <a:solidFill>
                  <a:srgbClr val="000099"/>
                </a:solidFill>
                <a:latin typeface="Arial" charset="0"/>
                <a:cs typeface="Arial" charset="0"/>
              </a:rPr>
              <a:t>+ </a:t>
            </a:r>
            <a:r>
              <a:rPr lang="en-US" sz="2800" dirty="0">
                <a:solidFill>
                  <a:srgbClr val="000099"/>
                </a:solidFill>
                <a:latin typeface="Symbol" charset="0"/>
                <a:cs typeface="Symbol" charset="0"/>
              </a:rPr>
              <a:t>b </a:t>
            </a:r>
            <a:r>
              <a:rPr lang="en-US" sz="2800" dirty="0">
                <a:solidFill>
                  <a:srgbClr val="000099"/>
                </a:solidFill>
                <a:latin typeface="Arial" charset="0"/>
                <a:cs typeface="Arial" charset="0"/>
              </a:rPr>
              <a:t>|r</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t</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d</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a:t>
            </a:r>
          </a:p>
        </p:txBody>
      </p:sp>
      <p:sp>
        <p:nvSpPr>
          <p:cNvPr id="78855" name="TextBox 15"/>
          <p:cNvSpPr txBox="1">
            <a:spLocks noChangeArrowheads="1"/>
          </p:cNvSpPr>
          <p:nvPr/>
        </p:nvSpPr>
        <p:spPr bwMode="auto">
          <a:xfrm>
            <a:off x="2093913" y="4503738"/>
            <a:ext cx="43434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800" dirty="0">
                <a:solidFill>
                  <a:srgbClr val="000099"/>
                </a:solidFill>
                <a:latin typeface="Arial" charset="0"/>
                <a:cs typeface="Arial" charset="0"/>
              </a:rPr>
              <a:t>playout-time</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t</a:t>
            </a:r>
            <a:r>
              <a:rPr lang="en-US" sz="2800" baseline="-25000" dirty="0">
                <a:solidFill>
                  <a:srgbClr val="000099"/>
                </a:solidFill>
                <a:latin typeface="Arial" charset="0"/>
                <a:cs typeface="Arial" charset="0"/>
              </a:rPr>
              <a:t>i </a:t>
            </a:r>
            <a:r>
              <a:rPr lang="en-US" sz="2800" dirty="0">
                <a:solidFill>
                  <a:srgbClr val="000099"/>
                </a:solidFill>
                <a:latin typeface="Arial" charset="0"/>
                <a:cs typeface="Arial" charset="0"/>
              </a:rPr>
              <a:t>+ d</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 Kv</a:t>
            </a:r>
            <a:r>
              <a:rPr lang="en-US" sz="2800" baseline="-25000" dirty="0">
                <a:solidFill>
                  <a:srgbClr val="000099"/>
                </a:solidFill>
                <a:latin typeface="Arial" charset="0"/>
                <a:cs typeface="Arial" charset="0"/>
              </a:rPr>
              <a:t>i</a:t>
            </a:r>
            <a:r>
              <a:rPr lang="en-US" sz="2800" dirty="0">
                <a:solidFill>
                  <a:srgbClr val="000099"/>
                </a:solidFill>
                <a:latin typeface="Arial" charset="0"/>
                <a:cs typeface="Arial" charset="0"/>
              </a:rPr>
              <a:t> </a:t>
            </a:r>
          </a:p>
        </p:txBody>
      </p:sp>
      <p:pic>
        <p:nvPicPr>
          <p:cNvPr id="78856" name="Picture 19" descr="underline_base"/>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1963" y="8397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2"/>
          <p:cNvSpPr>
            <a:spLocks noGrp="1" noChangeArrowheads="1"/>
          </p:cNvSpPr>
          <p:nvPr>
            <p:ph type="title"/>
          </p:nvPr>
        </p:nvSpPr>
        <p:spPr>
          <a:xfrm>
            <a:off x="447675" y="0"/>
            <a:ext cx="7772400" cy="1143000"/>
          </a:xfrm>
        </p:spPr>
        <p:txBody>
          <a:bodyPr/>
          <a:lstStyle/>
          <a:p>
            <a:pPr>
              <a:defRPr/>
            </a:pPr>
            <a:r>
              <a:rPr lang="en-US" dirty="0"/>
              <a:t>Adaptive playout delay </a:t>
            </a:r>
            <a:r>
              <a:rPr lang="en-US" sz="3200" dirty="0"/>
              <a:t>(2)</a:t>
            </a:r>
          </a:p>
        </p:txBody>
      </p:sp>
      <p:sp>
        <p:nvSpPr>
          <p:cNvPr id="1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62</a:t>
            </a:fld>
            <a:endParaRPr lang="en-US" sz="1200" dirty="0">
              <a:latin typeface="Tahoma" charset="0"/>
            </a:endParaRPr>
          </a:p>
        </p:txBody>
      </p:sp>
      <p:sp>
        <p:nvSpPr>
          <p:cNvPr id="1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629274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0211" name="Rectangle 3"/>
          <p:cNvSpPr>
            <a:spLocks noGrp="1" noChangeArrowheads="1"/>
          </p:cNvSpPr>
          <p:nvPr>
            <p:ph type="body" idx="1"/>
          </p:nvPr>
        </p:nvSpPr>
        <p:spPr>
          <a:xfrm>
            <a:off x="606425" y="1219200"/>
            <a:ext cx="8004175" cy="4114800"/>
          </a:xfrm>
        </p:spPr>
        <p:txBody>
          <a:bodyPr/>
          <a:lstStyle/>
          <a:p>
            <a:pPr>
              <a:buFont typeface="Wingdings" charset="0"/>
              <a:buNone/>
              <a:defRPr/>
            </a:pPr>
            <a:r>
              <a:rPr lang="en-US" i="1" u="sng" dirty="0">
                <a:solidFill>
                  <a:srgbClr val="CC0000"/>
                </a:solidFill>
              </a:rPr>
              <a:t>Q:</a:t>
            </a:r>
            <a:r>
              <a:rPr lang="en-US" i="1" dirty="0">
                <a:solidFill>
                  <a:srgbClr val="CC0000"/>
                </a:solidFill>
              </a:rPr>
              <a:t> </a:t>
            </a:r>
            <a:r>
              <a:rPr lang="en-US" dirty="0"/>
              <a:t>How does receiver determine whether packet is first in a talkspurt?</a:t>
            </a:r>
          </a:p>
          <a:p>
            <a:pPr>
              <a:defRPr/>
            </a:pPr>
            <a:r>
              <a:rPr lang="en-US" dirty="0"/>
              <a:t>if no loss, receiver looks at successive timestamps</a:t>
            </a:r>
          </a:p>
          <a:p>
            <a:pPr lvl="1">
              <a:defRPr/>
            </a:pPr>
            <a:r>
              <a:rPr lang="en-US" dirty="0"/>
              <a:t>difference of successive stamps &gt; 20 msec --&gt;talk spurt begins.</a:t>
            </a:r>
          </a:p>
          <a:p>
            <a:pPr>
              <a:defRPr/>
            </a:pPr>
            <a:r>
              <a:rPr lang="en-US" dirty="0"/>
              <a:t>with loss possible, receiver must look at both time stamps and sequence numbers</a:t>
            </a:r>
          </a:p>
          <a:p>
            <a:pPr lvl="1">
              <a:defRPr/>
            </a:pPr>
            <a:r>
              <a:rPr lang="en-US" dirty="0"/>
              <a:t>difference of successive stamps &gt; 20 msec </a:t>
            </a:r>
            <a:r>
              <a:rPr lang="en-US" i="1" dirty="0">
                <a:solidFill>
                  <a:srgbClr val="CC0000"/>
                </a:solidFill>
              </a:rPr>
              <a:t>and</a:t>
            </a:r>
            <a:r>
              <a:rPr lang="en-US" dirty="0">
                <a:solidFill>
                  <a:srgbClr val="CC0000"/>
                </a:solidFill>
              </a:rPr>
              <a:t> </a:t>
            </a:r>
            <a:r>
              <a:rPr lang="en-US" dirty="0"/>
              <a:t>sequence numbers without gaps --&gt; talk spurt begins.</a:t>
            </a:r>
          </a:p>
        </p:txBody>
      </p:sp>
      <p:pic>
        <p:nvPicPr>
          <p:cNvPr id="80900" name="Picture 19"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963" y="8397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p:cNvSpPr>
            <a:spLocks noGrp="1" noChangeArrowheads="1"/>
          </p:cNvSpPr>
          <p:nvPr>
            <p:ph type="title"/>
          </p:nvPr>
        </p:nvSpPr>
        <p:spPr>
          <a:xfrm>
            <a:off x="447675" y="0"/>
            <a:ext cx="7772400" cy="1143000"/>
          </a:xfrm>
        </p:spPr>
        <p:txBody>
          <a:bodyPr/>
          <a:lstStyle/>
          <a:p>
            <a:pPr>
              <a:defRPr/>
            </a:pPr>
            <a:r>
              <a:rPr lang="en-US" dirty="0"/>
              <a:t>Adaptive playout delay </a:t>
            </a:r>
            <a:r>
              <a:rPr lang="en-US" sz="3200" dirty="0"/>
              <a:t>(3)</a:t>
            </a:r>
          </a:p>
        </p:txBody>
      </p:sp>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63</a:t>
            </a:fld>
            <a:endParaRPr lang="en-US" sz="1200" dirty="0">
              <a:latin typeface="Tahoma" charset="0"/>
            </a:endParaRPr>
          </a:p>
        </p:txBody>
      </p:sp>
      <p:sp>
        <p:nvSpPr>
          <p:cNvPr id="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098847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522288" y="0"/>
            <a:ext cx="7772400" cy="871538"/>
          </a:xfrm>
        </p:spPr>
        <p:txBody>
          <a:bodyPr/>
          <a:lstStyle/>
          <a:p>
            <a:pPr>
              <a:defRPr/>
            </a:pPr>
            <a:r>
              <a:rPr lang="en-US" dirty="0"/>
              <a:t>VoiP: </a:t>
            </a:r>
            <a:r>
              <a:rPr lang="en-US" sz="4000" dirty="0"/>
              <a:t>recovery from packet loss</a:t>
            </a:r>
            <a:r>
              <a:rPr lang="en-US" sz="3200" dirty="0"/>
              <a:t> (1)</a:t>
            </a:r>
          </a:p>
        </p:txBody>
      </p:sp>
      <p:sp>
        <p:nvSpPr>
          <p:cNvPr id="338947" name="Rectangle 3"/>
          <p:cNvSpPr>
            <a:spLocks noGrp="1" noChangeArrowheads="1"/>
          </p:cNvSpPr>
          <p:nvPr>
            <p:ph type="body" sz="half" idx="1"/>
          </p:nvPr>
        </p:nvSpPr>
        <p:spPr>
          <a:xfrm>
            <a:off x="512763" y="1206500"/>
            <a:ext cx="8093075" cy="4481513"/>
          </a:xfrm>
        </p:spPr>
        <p:txBody>
          <a:bodyPr/>
          <a:lstStyle/>
          <a:p>
            <a:pPr>
              <a:buFont typeface="Wingdings" charset="0"/>
              <a:buNone/>
              <a:defRPr/>
            </a:pPr>
            <a:r>
              <a:rPr lang="en-US" i="1" dirty="0">
                <a:solidFill>
                  <a:srgbClr val="CC0000"/>
                </a:solidFill>
              </a:rPr>
              <a:t>Challenge: </a:t>
            </a:r>
            <a:r>
              <a:rPr lang="en-US" sz="2400" dirty="0"/>
              <a:t>recover from packet loss given small tolerable delay between original transmission and playout</a:t>
            </a:r>
          </a:p>
          <a:p>
            <a:pPr>
              <a:defRPr/>
            </a:pPr>
            <a:r>
              <a:rPr lang="en-US" sz="2400" dirty="0"/>
              <a:t>each ACK/NAK takes ~ one RTT</a:t>
            </a:r>
          </a:p>
          <a:p>
            <a:pPr>
              <a:defRPr/>
            </a:pPr>
            <a:r>
              <a:rPr lang="en-US" sz="2400" dirty="0"/>
              <a:t>alternative: </a:t>
            </a:r>
            <a:r>
              <a:rPr lang="en-US" sz="2400" i="1" dirty="0">
                <a:solidFill>
                  <a:srgbClr val="CC0000"/>
                </a:solidFill>
              </a:rPr>
              <a:t>Forward Error Correction (FEC)</a:t>
            </a:r>
          </a:p>
          <a:p>
            <a:pPr lvl="1">
              <a:defRPr/>
            </a:pPr>
            <a:r>
              <a:rPr lang="en-US" dirty="0"/>
              <a:t>send enough bits to allow recovery without retransmission (recall two-dimensional parity in Ch. 5)</a:t>
            </a:r>
          </a:p>
          <a:p>
            <a:pPr>
              <a:buFont typeface="Wingdings" charset="0"/>
              <a:buNone/>
              <a:defRPr/>
            </a:pPr>
            <a:endParaRPr lang="en-US" sz="2400" u="sng" dirty="0">
              <a:solidFill>
                <a:srgbClr val="FF0000"/>
              </a:solidFill>
            </a:endParaRPr>
          </a:p>
          <a:p>
            <a:pPr>
              <a:buFont typeface="Wingdings" charset="0"/>
              <a:buNone/>
              <a:defRPr/>
            </a:pPr>
            <a:r>
              <a:rPr lang="en-US" i="1" dirty="0">
                <a:solidFill>
                  <a:srgbClr val="CC0000"/>
                </a:solidFill>
              </a:rPr>
              <a:t>simple FEC</a:t>
            </a:r>
          </a:p>
          <a:p>
            <a:pPr>
              <a:defRPr/>
            </a:pPr>
            <a:r>
              <a:rPr lang="en-US" sz="2400" dirty="0"/>
              <a:t>for every group of </a:t>
            </a:r>
            <a:r>
              <a:rPr lang="en-US" sz="2400" i="1" dirty="0"/>
              <a:t>n </a:t>
            </a:r>
            <a:r>
              <a:rPr lang="en-US" sz="2400" dirty="0"/>
              <a:t>chunks, create redundant chunk by exclusive OR-ing </a:t>
            </a:r>
            <a:r>
              <a:rPr lang="en-US" sz="2400" i="1" dirty="0"/>
              <a:t>n </a:t>
            </a:r>
            <a:r>
              <a:rPr lang="en-US" sz="2400" dirty="0"/>
              <a:t>original chunks</a:t>
            </a:r>
          </a:p>
          <a:p>
            <a:pPr>
              <a:defRPr/>
            </a:pPr>
            <a:r>
              <a:rPr lang="en-US" sz="2400" dirty="0"/>
              <a:t>send </a:t>
            </a:r>
            <a:r>
              <a:rPr lang="en-US" sz="2400" i="1" dirty="0"/>
              <a:t>n+1</a:t>
            </a:r>
            <a:r>
              <a:rPr lang="en-US" sz="2400" dirty="0"/>
              <a:t> chunks, increasing bandwidth by factor </a:t>
            </a:r>
            <a:r>
              <a:rPr lang="en-US" sz="2400" i="1" dirty="0"/>
              <a:t>1/n</a:t>
            </a:r>
            <a:endParaRPr lang="en-US" sz="2400" dirty="0"/>
          </a:p>
          <a:p>
            <a:pPr>
              <a:defRPr/>
            </a:pPr>
            <a:r>
              <a:rPr lang="en-US" sz="2400" dirty="0"/>
              <a:t>can reconstruct original </a:t>
            </a:r>
            <a:r>
              <a:rPr lang="en-US" sz="2400" i="1" dirty="0"/>
              <a:t>n </a:t>
            </a:r>
            <a:r>
              <a:rPr lang="en-US" sz="2400" dirty="0"/>
              <a:t>chunks if at most one lost chunk from </a:t>
            </a:r>
            <a:r>
              <a:rPr lang="en-US" sz="2400" i="1" dirty="0"/>
              <a:t>n+1 </a:t>
            </a:r>
            <a:r>
              <a:rPr lang="en-US" sz="2400" dirty="0"/>
              <a:t>chunks, with playout delay</a:t>
            </a:r>
          </a:p>
        </p:txBody>
      </p:sp>
      <p:pic>
        <p:nvPicPr>
          <p:cNvPr id="82949"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7127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64</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98630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9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89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89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894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8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 descr="632 Mixed Quality Redunda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684338"/>
            <a:ext cx="5372100"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9972" name="Text Box 4"/>
          <p:cNvSpPr txBox="1">
            <a:spLocks noChangeArrowheads="1"/>
          </p:cNvSpPr>
          <p:nvPr/>
        </p:nvSpPr>
        <p:spPr bwMode="auto">
          <a:xfrm>
            <a:off x="500063" y="1270000"/>
            <a:ext cx="3455994" cy="41242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800" dirty="0">
                <a:solidFill>
                  <a:srgbClr val="CC0000"/>
                </a:solidFill>
                <a:latin typeface="+mn-lt"/>
              </a:rPr>
              <a:t>another FEC scheme:</a:t>
            </a:r>
          </a:p>
          <a:p>
            <a:pPr marL="342900" indent="-342900">
              <a:buClr>
                <a:srgbClr val="000099"/>
              </a:buClr>
              <a:buSzPct val="100000"/>
              <a:buFont typeface="Wingdings" charset="2"/>
              <a:buChar char="§"/>
              <a:defRPr/>
            </a:pPr>
            <a:r>
              <a:rPr lang="ja-JP" altLang="en-US" i="0" dirty="0">
                <a:latin typeface="+mn-lt"/>
              </a:rPr>
              <a:t>“</a:t>
            </a:r>
            <a:r>
              <a:rPr lang="en-US" i="0" dirty="0">
                <a:latin typeface="+mn-lt"/>
              </a:rPr>
              <a:t>piggyback lower </a:t>
            </a:r>
            <a:br>
              <a:rPr lang="en-US" i="0" dirty="0">
                <a:latin typeface="+mn-lt"/>
              </a:rPr>
            </a:br>
            <a:r>
              <a:rPr lang="en-US" i="0" dirty="0">
                <a:latin typeface="+mn-lt"/>
              </a:rPr>
              <a:t>quality stream</a:t>
            </a:r>
            <a:r>
              <a:rPr lang="ja-JP" altLang="en-US" i="0" dirty="0">
                <a:latin typeface="+mn-lt"/>
              </a:rPr>
              <a:t>”</a:t>
            </a:r>
            <a:r>
              <a:rPr lang="en-US" i="0" dirty="0">
                <a:latin typeface="+mn-lt"/>
              </a:rPr>
              <a:t> </a:t>
            </a:r>
          </a:p>
          <a:p>
            <a:pPr marL="342900" indent="-342900">
              <a:buClr>
                <a:srgbClr val="000099"/>
              </a:buClr>
              <a:buSzPct val="100000"/>
              <a:buFont typeface="Wingdings" charset="2"/>
              <a:buChar char="§"/>
              <a:defRPr/>
            </a:pPr>
            <a:r>
              <a:rPr lang="en-US" i="0" dirty="0">
                <a:latin typeface="+mn-lt"/>
              </a:rPr>
              <a:t>send lower resolution</a:t>
            </a:r>
            <a:br>
              <a:rPr lang="en-US" i="0" dirty="0">
                <a:latin typeface="+mn-lt"/>
              </a:rPr>
            </a:br>
            <a:r>
              <a:rPr lang="en-US" i="0" dirty="0">
                <a:latin typeface="+mn-lt"/>
              </a:rPr>
              <a:t>audio stream as </a:t>
            </a:r>
            <a:br>
              <a:rPr lang="en-US" i="0" dirty="0">
                <a:latin typeface="+mn-lt"/>
              </a:rPr>
            </a:br>
            <a:r>
              <a:rPr lang="en-US" i="0" dirty="0">
                <a:latin typeface="+mn-lt"/>
              </a:rPr>
              <a:t>redundant information</a:t>
            </a:r>
          </a:p>
          <a:p>
            <a:pPr marL="342900" indent="-342900">
              <a:buClr>
                <a:srgbClr val="000099"/>
              </a:buClr>
              <a:buSzPct val="100000"/>
              <a:buFont typeface="Wingdings" charset="2"/>
              <a:buChar char="§"/>
              <a:defRPr/>
            </a:pPr>
            <a:r>
              <a:rPr lang="en-US" i="0" dirty="0">
                <a:latin typeface="+mn-lt"/>
              </a:rPr>
              <a:t>e.g., nominal </a:t>
            </a:r>
            <a:br>
              <a:rPr lang="en-US" i="0" dirty="0">
                <a:latin typeface="+mn-lt"/>
              </a:rPr>
            </a:br>
            <a:r>
              <a:rPr lang="en-US" i="0" dirty="0">
                <a:latin typeface="+mn-lt"/>
              </a:rPr>
              <a:t>stream PCM at 64 kbps</a:t>
            </a:r>
            <a:br>
              <a:rPr lang="en-US" i="0" dirty="0">
                <a:latin typeface="+mn-lt"/>
              </a:rPr>
            </a:br>
            <a:r>
              <a:rPr lang="en-US" i="0" dirty="0">
                <a:latin typeface="+mn-lt"/>
              </a:rPr>
              <a:t>and redundant stream</a:t>
            </a:r>
            <a:br>
              <a:rPr lang="en-US" i="0" dirty="0">
                <a:latin typeface="+mn-lt"/>
              </a:rPr>
            </a:br>
            <a:r>
              <a:rPr lang="en-US" i="0" dirty="0">
                <a:latin typeface="+mn-lt"/>
              </a:rPr>
              <a:t>GSM at 13 kbps</a:t>
            </a:r>
          </a:p>
          <a:p>
            <a:pPr marL="285750" indent="-285750">
              <a:buClr>
                <a:srgbClr val="000099"/>
              </a:buClr>
              <a:buSzPct val="100000"/>
              <a:buFont typeface="Wingdings" charset="2"/>
              <a:buChar char="§"/>
              <a:defRPr/>
            </a:pPr>
            <a:endParaRPr lang="en-US" sz="1800" dirty="0">
              <a:latin typeface="Comic Sans MS" charset="0"/>
            </a:endParaRPr>
          </a:p>
        </p:txBody>
      </p:sp>
      <p:sp>
        <p:nvSpPr>
          <p:cNvPr id="339973" name="Text Box 5"/>
          <p:cNvSpPr txBox="1">
            <a:spLocks noChangeArrowheads="1"/>
          </p:cNvSpPr>
          <p:nvPr/>
        </p:nvSpPr>
        <p:spPr bwMode="auto">
          <a:xfrm>
            <a:off x="554038" y="5016500"/>
            <a:ext cx="8340745" cy="12003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a:buClr>
                <a:srgbClr val="000099"/>
              </a:buClr>
              <a:buSzPct val="100000"/>
              <a:buFont typeface="Wingdings" charset="2"/>
              <a:buChar char="§"/>
              <a:defRPr/>
            </a:pPr>
            <a:r>
              <a:rPr lang="en-US" i="0" dirty="0">
                <a:latin typeface="+mn-lt"/>
              </a:rPr>
              <a:t>non-consecutive loss: receiver can conceal loss </a:t>
            </a:r>
          </a:p>
          <a:p>
            <a:pPr marL="342900" indent="-342900">
              <a:buClr>
                <a:srgbClr val="000099"/>
              </a:buClr>
              <a:buSzPct val="100000"/>
              <a:buFont typeface="Wingdings" charset="2"/>
              <a:buChar char="§"/>
              <a:defRPr/>
            </a:pPr>
            <a:r>
              <a:rPr lang="en-US" i="0" dirty="0">
                <a:latin typeface="+mn-lt"/>
              </a:rPr>
              <a:t>generalization: can also append (n-1)st and (n-2)nd low-bit rate</a:t>
            </a:r>
            <a:br>
              <a:rPr lang="en-US" i="0" dirty="0">
                <a:latin typeface="+mn-lt"/>
              </a:rPr>
            </a:br>
            <a:r>
              <a:rPr lang="en-US" i="0" dirty="0">
                <a:latin typeface="+mn-lt"/>
              </a:rPr>
              <a:t>chunk</a:t>
            </a:r>
          </a:p>
        </p:txBody>
      </p:sp>
      <p:sp>
        <p:nvSpPr>
          <p:cNvPr id="9" name="Rectangle 2"/>
          <p:cNvSpPr>
            <a:spLocks noGrp="1" noChangeArrowheads="1"/>
          </p:cNvSpPr>
          <p:nvPr>
            <p:ph type="title"/>
          </p:nvPr>
        </p:nvSpPr>
        <p:spPr>
          <a:xfrm>
            <a:off x="522288" y="0"/>
            <a:ext cx="7772400" cy="871538"/>
          </a:xfrm>
        </p:spPr>
        <p:txBody>
          <a:bodyPr/>
          <a:lstStyle/>
          <a:p>
            <a:pPr>
              <a:defRPr/>
            </a:pPr>
            <a:r>
              <a:rPr lang="en-US" dirty="0"/>
              <a:t>VoiP: </a:t>
            </a:r>
            <a:r>
              <a:rPr lang="en-US" sz="4000" dirty="0"/>
              <a:t>recovery from packet loss </a:t>
            </a:r>
            <a:r>
              <a:rPr lang="en-US" sz="3200" dirty="0"/>
              <a:t>(2)</a:t>
            </a:r>
          </a:p>
        </p:txBody>
      </p:sp>
      <p:pic>
        <p:nvPicPr>
          <p:cNvPr id="84999" name="Picture 15"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7127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65</a:t>
            </a:fld>
            <a:endParaRPr lang="en-US" sz="1200" dirty="0">
              <a:latin typeface="Tahoma" charset="0"/>
            </a:endParaRPr>
          </a:p>
        </p:txBody>
      </p:sp>
      <p:sp>
        <p:nvSpPr>
          <p:cNvPr id="11"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7710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type="body" sz="half" idx="1"/>
          </p:nvPr>
        </p:nvSpPr>
        <p:spPr>
          <a:xfrm>
            <a:off x="309563" y="4151313"/>
            <a:ext cx="4127500" cy="1978025"/>
          </a:xfrm>
        </p:spPr>
        <p:txBody>
          <a:bodyPr/>
          <a:lstStyle/>
          <a:p>
            <a:pPr>
              <a:buFont typeface="Wingdings" charset="0"/>
              <a:buNone/>
              <a:defRPr/>
            </a:pPr>
            <a:r>
              <a:rPr lang="en-US" i="1" dirty="0">
                <a:solidFill>
                  <a:srgbClr val="CC0000"/>
                </a:solidFill>
              </a:rPr>
              <a:t>interleaving to conceal loss:</a:t>
            </a:r>
          </a:p>
          <a:p>
            <a:pPr>
              <a:defRPr/>
            </a:pPr>
            <a:r>
              <a:rPr lang="en-US" sz="2400" dirty="0"/>
              <a:t>audio chunks divided into smaller units; e.g., four 5 msec units per 20 msec audio chunk</a:t>
            </a:r>
          </a:p>
          <a:p>
            <a:pPr>
              <a:defRPr/>
            </a:pPr>
            <a:r>
              <a:rPr lang="en-US" sz="2400" dirty="0"/>
              <a:t>packet contains small units from different chunks</a:t>
            </a:r>
          </a:p>
        </p:txBody>
      </p:sp>
      <p:pic>
        <p:nvPicPr>
          <p:cNvPr id="87042" name="Picture 4" descr="633 interlea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575" y="1049338"/>
            <a:ext cx="6300788" cy="306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0997" name="Rectangle 5"/>
          <p:cNvSpPr>
            <a:spLocks noGrp="1" noChangeArrowheads="1"/>
          </p:cNvSpPr>
          <p:nvPr>
            <p:ph type="body" sz="half" idx="2"/>
          </p:nvPr>
        </p:nvSpPr>
        <p:spPr>
          <a:xfrm>
            <a:off x="4595813" y="4435475"/>
            <a:ext cx="4017962" cy="1631950"/>
          </a:xfrm>
        </p:spPr>
        <p:txBody>
          <a:bodyPr/>
          <a:lstStyle/>
          <a:p>
            <a:pPr>
              <a:defRPr/>
            </a:pPr>
            <a:r>
              <a:rPr lang="en-US" sz="2400" dirty="0"/>
              <a:t>if packet lost, still have </a:t>
            </a:r>
            <a:r>
              <a:rPr lang="en-US" sz="2400" i="1" dirty="0">
                <a:solidFill>
                  <a:srgbClr val="CC0000"/>
                </a:solidFill>
              </a:rPr>
              <a:t>most</a:t>
            </a:r>
            <a:r>
              <a:rPr lang="en-US" sz="2400" dirty="0"/>
              <a:t> of every original chunk</a:t>
            </a:r>
          </a:p>
          <a:p>
            <a:pPr>
              <a:defRPr/>
            </a:pPr>
            <a:r>
              <a:rPr lang="en-US" sz="2400" dirty="0"/>
              <a:t>no redundancy overhead, but increases playout delay</a:t>
            </a:r>
          </a:p>
          <a:p>
            <a:pPr>
              <a:defRPr/>
            </a:pPr>
            <a:endParaRPr lang="en-US" sz="2400" dirty="0"/>
          </a:p>
        </p:txBody>
      </p:sp>
      <p:sp>
        <p:nvSpPr>
          <p:cNvPr id="9" name="Rectangle 2"/>
          <p:cNvSpPr>
            <a:spLocks noGrp="1" noChangeArrowheads="1"/>
          </p:cNvSpPr>
          <p:nvPr>
            <p:ph type="title"/>
          </p:nvPr>
        </p:nvSpPr>
        <p:spPr>
          <a:xfrm>
            <a:off x="522288" y="0"/>
            <a:ext cx="7772400" cy="871538"/>
          </a:xfrm>
        </p:spPr>
        <p:txBody>
          <a:bodyPr/>
          <a:lstStyle/>
          <a:p>
            <a:pPr>
              <a:defRPr/>
            </a:pPr>
            <a:r>
              <a:rPr lang="en-US" dirty="0"/>
              <a:t>VoiP: </a:t>
            </a:r>
            <a:r>
              <a:rPr lang="en-US" sz="4000" dirty="0"/>
              <a:t>recovery from packet loss </a:t>
            </a:r>
            <a:r>
              <a:rPr lang="en-US" sz="3200" dirty="0"/>
              <a:t>(3)</a:t>
            </a:r>
          </a:p>
        </p:txBody>
      </p:sp>
      <p:pic>
        <p:nvPicPr>
          <p:cNvPr id="87047" name="Picture 15"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13" y="712788"/>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66</a:t>
            </a:fld>
            <a:endParaRPr lang="en-US" sz="1200" dirty="0">
              <a:latin typeface="Tahoma" charset="0"/>
            </a:endParaRPr>
          </a:p>
        </p:txBody>
      </p:sp>
      <p:sp>
        <p:nvSpPr>
          <p:cNvPr id="11"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323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9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85"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688" y="9032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61867" name="Group 75"/>
          <p:cNvGrpSpPr>
            <a:grpSpLocks/>
          </p:cNvGrpSpPr>
          <p:nvPr/>
        </p:nvGrpSpPr>
        <p:grpSpPr bwMode="auto">
          <a:xfrm>
            <a:off x="6008688" y="2982913"/>
            <a:ext cx="2325687" cy="1643062"/>
            <a:chOff x="3785" y="1879"/>
            <a:chExt cx="1465" cy="1035"/>
          </a:xfrm>
        </p:grpSpPr>
        <p:sp>
          <p:nvSpPr>
            <p:cNvPr id="87173" name="Line 76"/>
            <p:cNvSpPr>
              <a:spLocks noChangeShapeType="1"/>
            </p:cNvSpPr>
            <p:nvPr/>
          </p:nvSpPr>
          <p:spPr bwMode="auto">
            <a:xfrm>
              <a:off x="3785" y="2537"/>
              <a:ext cx="790" cy="377"/>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87174" name="Line 77"/>
            <p:cNvSpPr>
              <a:spLocks noChangeShapeType="1"/>
            </p:cNvSpPr>
            <p:nvPr/>
          </p:nvSpPr>
          <p:spPr bwMode="auto">
            <a:xfrm>
              <a:off x="4293" y="1879"/>
              <a:ext cx="419" cy="85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87175" name="Text Box 78"/>
            <p:cNvSpPr txBox="1">
              <a:spLocks noChangeArrowheads="1"/>
            </p:cNvSpPr>
            <p:nvPr/>
          </p:nvSpPr>
          <p:spPr bwMode="auto">
            <a:xfrm>
              <a:off x="4446" y="2052"/>
              <a:ext cx="804" cy="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2000">
                  <a:solidFill>
                    <a:schemeClr val="tx1"/>
                  </a:solidFill>
                  <a:latin typeface="Arial" charset="0"/>
                  <a:ea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000">
                  <a:solidFill>
                    <a:schemeClr val="tx1"/>
                  </a:solidFill>
                  <a:latin typeface="Arial" charset="0"/>
                  <a:ea typeface="ＭＳ Ｐゴシック" charset="0"/>
                </a:defRPr>
              </a:lvl9pPr>
            </a:lstStyle>
            <a:p>
              <a:pPr>
                <a:lnSpc>
                  <a:spcPct val="90000"/>
                </a:lnSpc>
                <a:defRPr/>
              </a:pPr>
              <a:r>
                <a:rPr lang="en-US" sz="1800" i="0" dirty="0"/>
                <a:t>supernode </a:t>
              </a:r>
            </a:p>
            <a:p>
              <a:pPr>
                <a:lnSpc>
                  <a:spcPct val="90000"/>
                </a:lnSpc>
                <a:defRPr/>
              </a:pPr>
              <a:r>
                <a:rPr lang="en-US" sz="1800" i="0" dirty="0"/>
                <a:t>  overlay</a:t>
              </a:r>
            </a:p>
            <a:p>
              <a:pPr>
                <a:lnSpc>
                  <a:spcPct val="90000"/>
                </a:lnSpc>
                <a:defRPr/>
              </a:pPr>
              <a:r>
                <a:rPr lang="en-US" sz="1800" i="0" dirty="0"/>
                <a:t>    network</a:t>
              </a:r>
            </a:p>
          </p:txBody>
        </p:sp>
      </p:grpSp>
      <p:sp>
        <p:nvSpPr>
          <p:cNvPr id="161794" name="Line 2"/>
          <p:cNvSpPr>
            <a:spLocks noChangeShapeType="1"/>
          </p:cNvSpPr>
          <p:nvPr/>
        </p:nvSpPr>
        <p:spPr bwMode="auto">
          <a:xfrm flipH="1">
            <a:off x="6042025" y="2841625"/>
            <a:ext cx="663575" cy="957263"/>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87047" name="Rectangle 2"/>
          <p:cNvSpPr>
            <a:spLocks noGrp="1" noChangeArrowheads="1"/>
          </p:cNvSpPr>
          <p:nvPr>
            <p:ph type="title" idx="4294967295"/>
          </p:nvPr>
        </p:nvSpPr>
        <p:spPr>
          <a:xfrm>
            <a:off x="498475" y="130175"/>
            <a:ext cx="7772400" cy="1012825"/>
          </a:xfrm>
        </p:spPr>
        <p:txBody>
          <a:bodyPr/>
          <a:lstStyle/>
          <a:p>
            <a:pPr>
              <a:defRPr/>
            </a:pPr>
            <a:r>
              <a:rPr lang="en-US" dirty="0">
                <a:latin typeface="Gill Sans MT" charset="0"/>
              </a:rPr>
              <a:t>Voice-over-IP: Skype</a:t>
            </a:r>
          </a:p>
        </p:txBody>
      </p:sp>
      <p:sp>
        <p:nvSpPr>
          <p:cNvPr id="87048" name="Rectangle 3"/>
          <p:cNvSpPr>
            <a:spLocks noGrp="1" noChangeArrowheads="1"/>
          </p:cNvSpPr>
          <p:nvPr>
            <p:ph type="body" idx="4294967295"/>
          </p:nvPr>
        </p:nvSpPr>
        <p:spPr>
          <a:xfrm>
            <a:off x="414338" y="1292225"/>
            <a:ext cx="3662362" cy="1871663"/>
          </a:xfrm>
        </p:spPr>
        <p:txBody>
          <a:bodyPr/>
          <a:lstStyle/>
          <a:p>
            <a:pPr>
              <a:defRPr/>
            </a:pPr>
            <a:r>
              <a:rPr lang="en-US" sz="2400" dirty="0">
                <a:latin typeface="Gill Sans MT" charset="0"/>
              </a:rPr>
              <a:t>proprietary application-layer protocol (inferred via reverse engineering) </a:t>
            </a:r>
          </a:p>
          <a:p>
            <a:pPr lvl="1">
              <a:defRPr/>
            </a:pPr>
            <a:r>
              <a:rPr lang="en-US" dirty="0">
                <a:latin typeface="Gill Sans MT" charset="0"/>
              </a:rPr>
              <a:t>encrypted msgs</a:t>
            </a:r>
          </a:p>
          <a:p>
            <a:pPr>
              <a:defRPr/>
            </a:pPr>
            <a:r>
              <a:rPr lang="en-US" sz="2400" dirty="0">
                <a:latin typeface="Gill Sans MT" charset="0"/>
              </a:rPr>
              <a:t>P2P components:</a:t>
            </a:r>
          </a:p>
        </p:txBody>
      </p:sp>
      <p:sp>
        <p:nvSpPr>
          <p:cNvPr id="161797" name="Text Box 118"/>
          <p:cNvSpPr txBox="1">
            <a:spLocks noChangeArrowheads="1"/>
          </p:cNvSpPr>
          <p:nvPr/>
        </p:nvSpPr>
        <p:spPr bwMode="auto">
          <a:xfrm>
            <a:off x="6880225" y="1158875"/>
            <a:ext cx="2138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rPr>
              <a:t>Skype clients (SC)</a:t>
            </a:r>
          </a:p>
        </p:txBody>
      </p:sp>
      <p:grpSp>
        <p:nvGrpSpPr>
          <p:cNvPr id="161933" name="Group 141"/>
          <p:cNvGrpSpPr>
            <a:grpSpLocks/>
          </p:cNvGrpSpPr>
          <p:nvPr/>
        </p:nvGrpSpPr>
        <p:grpSpPr bwMode="auto">
          <a:xfrm>
            <a:off x="6005513" y="1755775"/>
            <a:ext cx="1247775" cy="1138238"/>
            <a:chOff x="3783" y="1106"/>
            <a:chExt cx="786" cy="717"/>
          </a:xfrm>
        </p:grpSpPr>
        <p:sp>
          <p:nvSpPr>
            <p:cNvPr id="89216" name="Line 63"/>
            <p:cNvSpPr>
              <a:spLocks noChangeShapeType="1"/>
            </p:cNvSpPr>
            <p:nvPr/>
          </p:nvSpPr>
          <p:spPr bwMode="auto">
            <a:xfrm>
              <a:off x="3783" y="1578"/>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217" name="Line 64"/>
            <p:cNvSpPr>
              <a:spLocks noChangeShapeType="1"/>
            </p:cNvSpPr>
            <p:nvPr/>
          </p:nvSpPr>
          <p:spPr bwMode="auto">
            <a:xfrm>
              <a:off x="3905" y="1211"/>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218" name="Line 65"/>
            <p:cNvSpPr>
              <a:spLocks noChangeShapeType="1"/>
            </p:cNvSpPr>
            <p:nvPr/>
          </p:nvSpPr>
          <p:spPr bwMode="auto">
            <a:xfrm flipH="1">
              <a:off x="4194" y="1106"/>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219" name="Line 66"/>
            <p:cNvSpPr>
              <a:spLocks noChangeShapeType="1"/>
            </p:cNvSpPr>
            <p:nvPr/>
          </p:nvSpPr>
          <p:spPr bwMode="auto">
            <a:xfrm flipH="1">
              <a:off x="4194" y="1210"/>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sp>
        <p:nvSpPr>
          <p:cNvPr id="161871" name="Rectangle 3"/>
          <p:cNvSpPr>
            <a:spLocks noChangeArrowheads="1"/>
          </p:cNvSpPr>
          <p:nvPr/>
        </p:nvSpPr>
        <p:spPr bwMode="auto">
          <a:xfrm>
            <a:off x="434975" y="2978150"/>
            <a:ext cx="3824288" cy="41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clients: </a:t>
            </a:r>
            <a:r>
              <a:rPr lang="en-US" sz="2400" i="0" dirty="0">
                <a:latin typeface="Gill Sans MT" charset="0"/>
              </a:rPr>
              <a:t>Skype peers connect directly to each other for VoIP call</a:t>
            </a:r>
          </a:p>
        </p:txBody>
      </p:sp>
      <p:sp>
        <p:nvSpPr>
          <p:cNvPr id="161872" name="Rectangle 3"/>
          <p:cNvSpPr>
            <a:spLocks noChangeArrowheads="1"/>
          </p:cNvSpPr>
          <p:nvPr/>
        </p:nvSpPr>
        <p:spPr bwMode="auto">
          <a:xfrm>
            <a:off x="415925" y="4103688"/>
            <a:ext cx="3770313"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super nodes (SN):</a:t>
            </a:r>
            <a:r>
              <a:rPr lang="en-US" sz="2400" i="0" dirty="0">
                <a:latin typeface="Gill Sans MT" charset="0"/>
              </a:rPr>
              <a:t> Skype peers with special functions</a:t>
            </a:r>
          </a:p>
        </p:txBody>
      </p:sp>
      <p:sp>
        <p:nvSpPr>
          <p:cNvPr id="161873" name="Rectangle 3"/>
          <p:cNvSpPr>
            <a:spLocks noChangeArrowheads="1"/>
          </p:cNvSpPr>
          <p:nvPr/>
        </p:nvSpPr>
        <p:spPr bwMode="auto">
          <a:xfrm>
            <a:off x="419100" y="5208588"/>
            <a:ext cx="4348163"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overlay network:</a:t>
            </a:r>
            <a:r>
              <a:rPr lang="en-US" sz="2400" i="0" dirty="0">
                <a:latin typeface="Gill Sans MT" charset="0"/>
              </a:rPr>
              <a:t> among SNs to locate SCs</a:t>
            </a:r>
          </a:p>
        </p:txBody>
      </p:sp>
      <p:sp>
        <p:nvSpPr>
          <p:cNvPr id="161874" name="Rectangle 3"/>
          <p:cNvSpPr>
            <a:spLocks noChangeArrowheads="1"/>
          </p:cNvSpPr>
          <p:nvPr/>
        </p:nvSpPr>
        <p:spPr bwMode="auto">
          <a:xfrm>
            <a:off x="415925" y="5884863"/>
            <a:ext cx="4348163" cy="41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42950" lvl="1" indent="-285750">
              <a:lnSpc>
                <a:spcPct val="85000"/>
              </a:lnSpc>
              <a:buClr>
                <a:srgbClr val="000099"/>
              </a:buClr>
              <a:buFont typeface="Wingdings" charset="0"/>
              <a:buChar char="§"/>
            </a:pPr>
            <a:r>
              <a:rPr lang="en-US" sz="2400" i="0" dirty="0">
                <a:solidFill>
                  <a:srgbClr val="CC0000"/>
                </a:solidFill>
                <a:latin typeface="Gill Sans MT" charset="0"/>
              </a:rPr>
              <a:t>login server</a:t>
            </a:r>
          </a:p>
        </p:txBody>
      </p:sp>
      <p:grpSp>
        <p:nvGrpSpPr>
          <p:cNvPr id="161911" name="Group 119"/>
          <p:cNvGrpSpPr>
            <a:grpSpLocks/>
          </p:cNvGrpSpPr>
          <p:nvPr/>
        </p:nvGrpSpPr>
        <p:grpSpPr bwMode="auto">
          <a:xfrm>
            <a:off x="4222750" y="1876425"/>
            <a:ext cx="1293813" cy="1171575"/>
            <a:chOff x="2660" y="1182"/>
            <a:chExt cx="815" cy="738"/>
          </a:xfrm>
        </p:grpSpPr>
        <p:sp>
          <p:nvSpPr>
            <p:cNvPr id="89182" name="Text Box 120"/>
            <p:cNvSpPr txBox="1">
              <a:spLocks noChangeArrowheads="1"/>
            </p:cNvSpPr>
            <p:nvPr/>
          </p:nvSpPr>
          <p:spPr bwMode="auto">
            <a:xfrm>
              <a:off x="2660" y="1623"/>
              <a:ext cx="815"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75000"/>
                </a:lnSpc>
              </a:pPr>
              <a:r>
                <a:rPr lang="en-US" sz="1600" i="0" dirty="0">
                  <a:latin typeface="Arial" charset="0"/>
                </a:rPr>
                <a:t>Skype </a:t>
              </a:r>
            </a:p>
            <a:p>
              <a:pPr algn="ctr">
                <a:lnSpc>
                  <a:spcPct val="75000"/>
                </a:lnSpc>
              </a:pPr>
              <a:r>
                <a:rPr lang="en-US" sz="1600" i="0" dirty="0">
                  <a:latin typeface="Arial" charset="0"/>
                </a:rPr>
                <a:t>login server</a:t>
              </a:r>
            </a:p>
          </p:txBody>
        </p:sp>
        <p:grpSp>
          <p:nvGrpSpPr>
            <p:cNvPr id="89183" name="Group 86"/>
            <p:cNvGrpSpPr>
              <a:grpSpLocks/>
            </p:cNvGrpSpPr>
            <p:nvPr/>
          </p:nvGrpSpPr>
          <p:grpSpPr bwMode="auto">
            <a:xfrm>
              <a:off x="2927" y="1182"/>
              <a:ext cx="294" cy="451"/>
              <a:chOff x="4140" y="429"/>
              <a:chExt cx="1425" cy="2396"/>
            </a:xfrm>
          </p:grpSpPr>
          <p:sp>
            <p:nvSpPr>
              <p:cNvPr id="89184" name="Freeform 87"/>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38" name="Rectangle 88"/>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9186" name="Freeform 89"/>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9187" name="Freeform 90"/>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41" name="Rectangle 91"/>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89189" name="Group 92"/>
              <p:cNvGrpSpPr>
                <a:grpSpLocks/>
              </p:cNvGrpSpPr>
              <p:nvPr/>
            </p:nvGrpSpPr>
            <p:grpSpPr bwMode="auto">
              <a:xfrm>
                <a:off x="4749" y="668"/>
                <a:ext cx="581" cy="145"/>
                <a:chOff x="614" y="2568"/>
                <a:chExt cx="725" cy="139"/>
              </a:xfrm>
            </p:grpSpPr>
            <p:sp>
              <p:nvSpPr>
                <p:cNvPr id="87167" name="AutoShape 93"/>
                <p:cNvSpPr>
                  <a:spLocks noChangeArrowheads="1"/>
                </p:cNvSpPr>
                <p:nvPr/>
              </p:nvSpPr>
              <p:spPr bwMode="auto">
                <a:xfrm>
                  <a:off x="616" y="2568"/>
                  <a:ext cx="726"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8" name="AutoShape 94"/>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7143" name="Rectangle 95"/>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89191" name="Group 96"/>
              <p:cNvGrpSpPr>
                <a:grpSpLocks/>
              </p:cNvGrpSpPr>
              <p:nvPr/>
            </p:nvGrpSpPr>
            <p:grpSpPr bwMode="auto">
              <a:xfrm>
                <a:off x="4747" y="994"/>
                <a:ext cx="581" cy="134"/>
                <a:chOff x="614" y="2568"/>
                <a:chExt cx="725" cy="139"/>
              </a:xfrm>
            </p:grpSpPr>
            <p:sp>
              <p:nvSpPr>
                <p:cNvPr id="87165" name="AutoShape 97"/>
                <p:cNvSpPr>
                  <a:spLocks noChangeArrowheads="1"/>
                </p:cNvSpPr>
                <p:nvPr/>
              </p:nvSpPr>
              <p:spPr bwMode="auto">
                <a:xfrm>
                  <a:off x="613" y="2566"/>
                  <a:ext cx="726"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6" name="AutoShape 98"/>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7145" name="Rectangle 99"/>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46" name="Rectangle 100"/>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89194" name="Group 101"/>
              <p:cNvGrpSpPr>
                <a:grpSpLocks/>
              </p:cNvGrpSpPr>
              <p:nvPr/>
            </p:nvGrpSpPr>
            <p:grpSpPr bwMode="auto">
              <a:xfrm>
                <a:off x="4735" y="1627"/>
                <a:ext cx="582" cy="151"/>
                <a:chOff x="614" y="2568"/>
                <a:chExt cx="725" cy="139"/>
              </a:xfrm>
            </p:grpSpPr>
            <p:sp>
              <p:nvSpPr>
                <p:cNvPr id="87163" name="AutoShape 102"/>
                <p:cNvSpPr>
                  <a:spLocks noChangeArrowheads="1"/>
                </p:cNvSpPr>
                <p:nvPr/>
              </p:nvSpPr>
              <p:spPr bwMode="auto">
                <a:xfrm>
                  <a:off x="615" y="2570"/>
                  <a:ext cx="725"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4" name="AutoShape 103"/>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9195" name="Freeform 104"/>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89196" name="Group 105"/>
              <p:cNvGrpSpPr>
                <a:grpSpLocks/>
              </p:cNvGrpSpPr>
              <p:nvPr/>
            </p:nvGrpSpPr>
            <p:grpSpPr bwMode="auto">
              <a:xfrm>
                <a:off x="4739" y="1327"/>
                <a:ext cx="582" cy="139"/>
                <a:chOff x="614" y="2568"/>
                <a:chExt cx="725" cy="139"/>
              </a:xfrm>
            </p:grpSpPr>
            <p:sp>
              <p:nvSpPr>
                <p:cNvPr id="87161" name="AutoShape 106"/>
                <p:cNvSpPr>
                  <a:spLocks noChangeArrowheads="1"/>
                </p:cNvSpPr>
                <p:nvPr/>
              </p:nvSpPr>
              <p:spPr bwMode="auto">
                <a:xfrm>
                  <a:off x="617" y="2568"/>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2" name="AutoShape 107"/>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7150" name="Rectangle 108"/>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9198" name="Freeform 109"/>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9199" name="Freeform 110"/>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53" name="Oval 111"/>
              <p:cNvSpPr>
                <a:spLocks noChangeArrowheads="1"/>
              </p:cNvSpPr>
              <p:nvPr/>
            </p:nvSpPr>
            <p:spPr bwMode="auto">
              <a:xfrm>
                <a:off x="5517" y="2612"/>
                <a:ext cx="48"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9201" name="Freeform 112"/>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7155" name="AutoShape 113"/>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56" name="AutoShape 114"/>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57" name="Oval 115"/>
              <p:cNvSpPr>
                <a:spLocks noChangeArrowheads="1"/>
              </p:cNvSpPr>
              <p:nvPr/>
            </p:nvSpPr>
            <p:spPr bwMode="auto">
              <a:xfrm>
                <a:off x="4310" y="2384"/>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58" name="Oval 116"/>
              <p:cNvSpPr>
                <a:spLocks noChangeArrowheads="1"/>
              </p:cNvSpPr>
              <p:nvPr/>
            </p:nvSpPr>
            <p:spPr bwMode="auto">
              <a:xfrm>
                <a:off x="4484" y="2384"/>
                <a:ext cx="160" cy="143"/>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dirty="0">
                  <a:solidFill>
                    <a:srgbClr val="FF0000"/>
                  </a:solidFill>
                  <a:cs typeface="Arial" charset="0"/>
                </a:endParaRPr>
              </a:p>
            </p:txBody>
          </p:sp>
          <p:sp>
            <p:nvSpPr>
              <p:cNvPr id="87159" name="Oval 117"/>
              <p:cNvSpPr>
                <a:spLocks noChangeArrowheads="1"/>
              </p:cNvSpPr>
              <p:nvPr/>
            </p:nvSpPr>
            <p:spPr bwMode="auto">
              <a:xfrm>
                <a:off x="4663" y="2379"/>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7160" name="Rectangle 118"/>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grpSp>
      <p:grpSp>
        <p:nvGrpSpPr>
          <p:cNvPr id="161928" name="Group 136"/>
          <p:cNvGrpSpPr>
            <a:grpSpLocks/>
          </p:cNvGrpSpPr>
          <p:nvPr/>
        </p:nvGrpSpPr>
        <p:grpSpPr bwMode="auto">
          <a:xfrm>
            <a:off x="5638800" y="1339850"/>
            <a:ext cx="2406650" cy="1390650"/>
            <a:chOff x="2089" y="3444"/>
            <a:chExt cx="1516" cy="876"/>
          </a:xfrm>
        </p:grpSpPr>
        <p:pic>
          <p:nvPicPr>
            <p:cNvPr id="89161"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09" y="415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62" name="Group 135"/>
            <p:cNvGrpSpPr>
              <a:grpSpLocks/>
            </p:cNvGrpSpPr>
            <p:nvPr/>
          </p:nvGrpSpPr>
          <p:grpSpPr bwMode="auto">
            <a:xfrm>
              <a:off x="2089" y="3444"/>
              <a:ext cx="1516" cy="787"/>
              <a:chOff x="2089" y="3444"/>
              <a:chExt cx="1516" cy="787"/>
            </a:xfrm>
          </p:grpSpPr>
          <p:pic>
            <p:nvPicPr>
              <p:cNvPr id="89163"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3" y="390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64"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73" y="3739"/>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65"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09" y="367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66"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67" y="3760"/>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67" name="Group 120"/>
              <p:cNvGrpSpPr>
                <a:grpSpLocks/>
              </p:cNvGrpSpPr>
              <p:nvPr/>
            </p:nvGrpSpPr>
            <p:grpSpPr bwMode="auto">
              <a:xfrm flipH="1">
                <a:off x="3275" y="3678"/>
                <a:ext cx="330" cy="295"/>
                <a:chOff x="-44" y="1473"/>
                <a:chExt cx="981" cy="1105"/>
              </a:xfrm>
            </p:grpSpPr>
            <p:pic>
              <p:nvPicPr>
                <p:cNvPr id="89180" name="Picture 121"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81" name="Freeform 12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68" name="Group 123"/>
              <p:cNvGrpSpPr>
                <a:grpSpLocks/>
              </p:cNvGrpSpPr>
              <p:nvPr/>
            </p:nvGrpSpPr>
            <p:grpSpPr bwMode="auto">
              <a:xfrm flipH="1">
                <a:off x="2986" y="3519"/>
                <a:ext cx="330" cy="295"/>
                <a:chOff x="-44" y="1473"/>
                <a:chExt cx="981" cy="1105"/>
              </a:xfrm>
            </p:grpSpPr>
            <p:pic>
              <p:nvPicPr>
                <p:cNvPr id="89178" name="Picture 124"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9" name="Freeform 12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69" name="Group 126"/>
              <p:cNvGrpSpPr>
                <a:grpSpLocks/>
              </p:cNvGrpSpPr>
              <p:nvPr/>
            </p:nvGrpSpPr>
            <p:grpSpPr bwMode="auto">
              <a:xfrm>
                <a:off x="2575" y="3444"/>
                <a:ext cx="330" cy="295"/>
                <a:chOff x="-44" y="1473"/>
                <a:chExt cx="981" cy="1105"/>
              </a:xfrm>
            </p:grpSpPr>
            <p:pic>
              <p:nvPicPr>
                <p:cNvPr id="89176" name="Picture 127"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7" name="Freeform 12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70" name="Group 129"/>
              <p:cNvGrpSpPr>
                <a:grpSpLocks/>
              </p:cNvGrpSpPr>
              <p:nvPr/>
            </p:nvGrpSpPr>
            <p:grpSpPr bwMode="auto">
              <a:xfrm>
                <a:off x="2246" y="3554"/>
                <a:ext cx="330" cy="295"/>
                <a:chOff x="-44" y="1473"/>
                <a:chExt cx="981" cy="1105"/>
              </a:xfrm>
            </p:grpSpPr>
            <p:pic>
              <p:nvPicPr>
                <p:cNvPr id="89174" name="Picture 130"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5" name="Freeform 13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71" name="Group 132"/>
              <p:cNvGrpSpPr>
                <a:grpSpLocks/>
              </p:cNvGrpSpPr>
              <p:nvPr/>
            </p:nvGrpSpPr>
            <p:grpSpPr bwMode="auto">
              <a:xfrm>
                <a:off x="2089" y="3936"/>
                <a:ext cx="330" cy="295"/>
                <a:chOff x="-44" y="1473"/>
                <a:chExt cx="981" cy="1105"/>
              </a:xfrm>
            </p:grpSpPr>
            <p:pic>
              <p:nvPicPr>
                <p:cNvPr id="89172" name="Picture 133"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73" name="Freeform 13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grpSp>
        <p:nvGrpSpPr>
          <p:cNvPr id="161932" name="Group 140"/>
          <p:cNvGrpSpPr>
            <a:grpSpLocks/>
          </p:cNvGrpSpPr>
          <p:nvPr/>
        </p:nvGrpSpPr>
        <p:grpSpPr bwMode="auto">
          <a:xfrm>
            <a:off x="6267450" y="2279650"/>
            <a:ext cx="2649538" cy="938213"/>
            <a:chOff x="3948" y="1436"/>
            <a:chExt cx="1669" cy="591"/>
          </a:xfrm>
        </p:grpSpPr>
        <p:sp>
          <p:nvSpPr>
            <p:cNvPr id="89155" name="Text Box 119"/>
            <p:cNvSpPr txBox="1">
              <a:spLocks noChangeArrowheads="1"/>
            </p:cNvSpPr>
            <p:nvPr/>
          </p:nvSpPr>
          <p:spPr bwMode="auto">
            <a:xfrm>
              <a:off x="4419" y="1710"/>
              <a:ext cx="1198"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rPr>
                <a:t>supernode (SN</a:t>
              </a:r>
              <a:r>
                <a:rPr lang="en-US" sz="2000" i="0" dirty="0"/>
                <a:t>)</a:t>
              </a:r>
            </a:p>
          </p:txBody>
        </p:sp>
        <p:sp>
          <p:nvSpPr>
            <p:cNvPr id="89156" name="Line 67"/>
            <p:cNvSpPr>
              <a:spLocks noChangeShapeType="1"/>
            </p:cNvSpPr>
            <p:nvPr/>
          </p:nvSpPr>
          <p:spPr bwMode="auto">
            <a:xfrm flipH="1">
              <a:off x="4211" y="1436"/>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89157"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74" y="181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58" name="Group 137"/>
            <p:cNvGrpSpPr>
              <a:grpSpLocks/>
            </p:cNvGrpSpPr>
            <p:nvPr/>
          </p:nvGrpSpPr>
          <p:grpSpPr bwMode="auto">
            <a:xfrm>
              <a:off x="3948" y="1529"/>
              <a:ext cx="460" cy="405"/>
              <a:chOff x="-44" y="1473"/>
              <a:chExt cx="981" cy="1105"/>
            </a:xfrm>
          </p:grpSpPr>
          <p:pic>
            <p:nvPicPr>
              <p:cNvPr id="89159" name="Picture 138"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60" name="Freeform 13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nvGrpSpPr>
          <p:cNvPr id="161949" name="Group 157"/>
          <p:cNvGrpSpPr>
            <a:grpSpLocks/>
          </p:cNvGrpSpPr>
          <p:nvPr/>
        </p:nvGrpSpPr>
        <p:grpSpPr bwMode="auto">
          <a:xfrm>
            <a:off x="6597650" y="4102100"/>
            <a:ext cx="2114550" cy="1673225"/>
            <a:chOff x="4156" y="2584"/>
            <a:chExt cx="1332" cy="1054"/>
          </a:xfrm>
        </p:grpSpPr>
        <p:sp>
          <p:nvSpPr>
            <p:cNvPr id="89131" name="Line 64"/>
            <p:cNvSpPr>
              <a:spLocks noChangeShapeType="1"/>
            </p:cNvSpPr>
            <p:nvPr/>
          </p:nvSpPr>
          <p:spPr bwMode="auto">
            <a:xfrm flipV="1">
              <a:off x="4344" y="2872"/>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32" name="Line 65"/>
            <p:cNvSpPr>
              <a:spLocks noChangeShapeType="1"/>
            </p:cNvSpPr>
            <p:nvPr/>
          </p:nvSpPr>
          <p:spPr bwMode="auto">
            <a:xfrm flipH="1" flipV="1">
              <a:off x="4606" y="2861"/>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33" name="Line 66"/>
            <p:cNvSpPr>
              <a:spLocks noChangeShapeType="1"/>
            </p:cNvSpPr>
            <p:nvPr/>
          </p:nvSpPr>
          <p:spPr bwMode="auto">
            <a:xfrm flipH="1" flipV="1">
              <a:off x="4647" y="2897"/>
              <a:ext cx="396" cy="29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34" name="Line 67"/>
            <p:cNvSpPr>
              <a:spLocks noChangeShapeType="1"/>
            </p:cNvSpPr>
            <p:nvPr/>
          </p:nvSpPr>
          <p:spPr bwMode="auto">
            <a:xfrm flipH="1">
              <a:off x="4630" y="2896"/>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89135"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79" y="288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6"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99" y="28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7"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89" y="3283"/>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8"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53" y="347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39"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80" y="346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40" name="Group 142"/>
            <p:cNvGrpSpPr>
              <a:grpSpLocks/>
            </p:cNvGrpSpPr>
            <p:nvPr/>
          </p:nvGrpSpPr>
          <p:grpSpPr bwMode="auto">
            <a:xfrm>
              <a:off x="4307" y="2584"/>
              <a:ext cx="487" cy="413"/>
              <a:chOff x="-44" y="1473"/>
              <a:chExt cx="981" cy="1105"/>
            </a:xfrm>
          </p:grpSpPr>
          <p:pic>
            <p:nvPicPr>
              <p:cNvPr id="89153" name="Picture 143"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54" name="Freeform 14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1" name="Group 145"/>
            <p:cNvGrpSpPr>
              <a:grpSpLocks/>
            </p:cNvGrpSpPr>
            <p:nvPr/>
          </p:nvGrpSpPr>
          <p:grpSpPr bwMode="auto">
            <a:xfrm>
              <a:off x="4156" y="3243"/>
              <a:ext cx="350" cy="304"/>
              <a:chOff x="-44" y="1473"/>
              <a:chExt cx="981" cy="1105"/>
            </a:xfrm>
          </p:grpSpPr>
          <p:pic>
            <p:nvPicPr>
              <p:cNvPr id="89151" name="Picture 146"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52" name="Freeform 147"/>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2" name="Group 148"/>
            <p:cNvGrpSpPr>
              <a:grpSpLocks/>
            </p:cNvGrpSpPr>
            <p:nvPr/>
          </p:nvGrpSpPr>
          <p:grpSpPr bwMode="auto">
            <a:xfrm>
              <a:off x="4547" y="3250"/>
              <a:ext cx="350" cy="304"/>
              <a:chOff x="-44" y="1473"/>
              <a:chExt cx="981" cy="1105"/>
            </a:xfrm>
          </p:grpSpPr>
          <p:pic>
            <p:nvPicPr>
              <p:cNvPr id="89149" name="Picture 149"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50" name="Freeform 15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3" name="Group 151"/>
            <p:cNvGrpSpPr>
              <a:grpSpLocks/>
            </p:cNvGrpSpPr>
            <p:nvPr/>
          </p:nvGrpSpPr>
          <p:grpSpPr bwMode="auto">
            <a:xfrm flipH="1">
              <a:off x="5021" y="3051"/>
              <a:ext cx="350" cy="304"/>
              <a:chOff x="-44" y="1473"/>
              <a:chExt cx="981" cy="1105"/>
            </a:xfrm>
          </p:grpSpPr>
          <p:pic>
            <p:nvPicPr>
              <p:cNvPr id="89147" name="Picture 152"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48" name="Freeform 15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44" name="Group 154"/>
            <p:cNvGrpSpPr>
              <a:grpSpLocks/>
            </p:cNvGrpSpPr>
            <p:nvPr/>
          </p:nvGrpSpPr>
          <p:grpSpPr bwMode="auto">
            <a:xfrm flipH="1">
              <a:off x="5138" y="2667"/>
              <a:ext cx="350" cy="304"/>
              <a:chOff x="-44" y="1473"/>
              <a:chExt cx="981" cy="1105"/>
            </a:xfrm>
          </p:grpSpPr>
          <p:pic>
            <p:nvPicPr>
              <p:cNvPr id="89145" name="Picture 155"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46" name="Freeform 15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nvGrpSpPr>
          <p:cNvPr id="161975" name="Group 183"/>
          <p:cNvGrpSpPr>
            <a:grpSpLocks/>
          </p:cNvGrpSpPr>
          <p:nvPr/>
        </p:nvGrpSpPr>
        <p:grpSpPr bwMode="auto">
          <a:xfrm>
            <a:off x="4497388" y="3503613"/>
            <a:ext cx="1987550" cy="1673225"/>
            <a:chOff x="2360" y="2831"/>
            <a:chExt cx="1252" cy="1054"/>
          </a:xfrm>
        </p:grpSpPr>
        <p:sp>
          <p:nvSpPr>
            <p:cNvPr id="89107" name="Line 64"/>
            <p:cNvSpPr>
              <a:spLocks noChangeShapeType="1"/>
            </p:cNvSpPr>
            <p:nvPr/>
          </p:nvSpPr>
          <p:spPr bwMode="auto">
            <a:xfrm flipV="1">
              <a:off x="2987" y="3119"/>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08" name="Line 65"/>
            <p:cNvSpPr>
              <a:spLocks noChangeShapeType="1"/>
            </p:cNvSpPr>
            <p:nvPr/>
          </p:nvSpPr>
          <p:spPr bwMode="auto">
            <a:xfrm flipH="1" flipV="1">
              <a:off x="3249" y="3108"/>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09" name="Line 66"/>
            <p:cNvSpPr>
              <a:spLocks noChangeShapeType="1"/>
            </p:cNvSpPr>
            <p:nvPr/>
          </p:nvSpPr>
          <p:spPr bwMode="auto">
            <a:xfrm flipH="1">
              <a:off x="2549" y="3266"/>
              <a:ext cx="574" cy="3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89110" name="Line 67"/>
            <p:cNvSpPr>
              <a:spLocks noChangeShapeType="1"/>
            </p:cNvSpPr>
            <p:nvPr/>
          </p:nvSpPr>
          <p:spPr bwMode="auto">
            <a:xfrm flipH="1">
              <a:off x="2464" y="3239"/>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89111"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2" y="3130"/>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2"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60" y="3166"/>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3"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0" y="35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4"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96" y="3722"/>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115" name="Picture 55" descr="kw_skype_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23" y="371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116" name="Group 168"/>
            <p:cNvGrpSpPr>
              <a:grpSpLocks/>
            </p:cNvGrpSpPr>
            <p:nvPr/>
          </p:nvGrpSpPr>
          <p:grpSpPr bwMode="auto">
            <a:xfrm>
              <a:off x="2950" y="2831"/>
              <a:ext cx="487" cy="413"/>
              <a:chOff x="-44" y="1473"/>
              <a:chExt cx="981" cy="1105"/>
            </a:xfrm>
          </p:grpSpPr>
          <p:pic>
            <p:nvPicPr>
              <p:cNvPr id="89129" name="Picture 169"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30" name="Freeform 17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17" name="Group 171"/>
            <p:cNvGrpSpPr>
              <a:grpSpLocks/>
            </p:cNvGrpSpPr>
            <p:nvPr/>
          </p:nvGrpSpPr>
          <p:grpSpPr bwMode="auto">
            <a:xfrm>
              <a:off x="2799" y="3490"/>
              <a:ext cx="350" cy="304"/>
              <a:chOff x="-44" y="1473"/>
              <a:chExt cx="981" cy="1105"/>
            </a:xfrm>
          </p:grpSpPr>
          <p:pic>
            <p:nvPicPr>
              <p:cNvPr id="89127" name="Picture 172"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8" name="Freeform 17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18" name="Group 174"/>
            <p:cNvGrpSpPr>
              <a:grpSpLocks/>
            </p:cNvGrpSpPr>
            <p:nvPr/>
          </p:nvGrpSpPr>
          <p:grpSpPr bwMode="auto">
            <a:xfrm>
              <a:off x="3190" y="3497"/>
              <a:ext cx="350" cy="304"/>
              <a:chOff x="-44" y="1473"/>
              <a:chExt cx="981" cy="1105"/>
            </a:xfrm>
          </p:grpSpPr>
          <p:pic>
            <p:nvPicPr>
              <p:cNvPr id="89125" name="Picture 175"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6" name="Freeform 17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19" name="Group 177"/>
            <p:cNvGrpSpPr>
              <a:grpSpLocks/>
            </p:cNvGrpSpPr>
            <p:nvPr/>
          </p:nvGrpSpPr>
          <p:grpSpPr bwMode="auto">
            <a:xfrm flipH="1">
              <a:off x="2542" y="3346"/>
              <a:ext cx="350" cy="304"/>
              <a:chOff x="-44" y="1473"/>
              <a:chExt cx="981" cy="1105"/>
            </a:xfrm>
          </p:grpSpPr>
          <p:pic>
            <p:nvPicPr>
              <p:cNvPr id="89123" name="Picture 178"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4" name="Freeform 17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89120" name="Group 180"/>
            <p:cNvGrpSpPr>
              <a:grpSpLocks/>
            </p:cNvGrpSpPr>
            <p:nvPr/>
          </p:nvGrpSpPr>
          <p:grpSpPr bwMode="auto">
            <a:xfrm flipH="1">
              <a:off x="2399" y="2955"/>
              <a:ext cx="350" cy="304"/>
              <a:chOff x="-44" y="1473"/>
              <a:chExt cx="981" cy="1105"/>
            </a:xfrm>
          </p:grpSpPr>
          <p:pic>
            <p:nvPicPr>
              <p:cNvPr id="89121" name="Picture 181"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22" name="Freeform 18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136"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67</a:t>
            </a:fld>
            <a:endParaRPr lang="en-US" sz="1200" dirty="0">
              <a:latin typeface="Tahoma" charset="0"/>
            </a:endParaRPr>
          </a:p>
        </p:txBody>
      </p:sp>
      <p:sp>
        <p:nvSpPr>
          <p:cNvPr id="137"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91005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1928"/>
                                        </p:tgtEl>
                                        <p:attrNameLst>
                                          <p:attrName>style.visibility</p:attrName>
                                        </p:attrNameLst>
                                      </p:cBhvr>
                                      <p:to>
                                        <p:strVal val="visible"/>
                                      </p:to>
                                    </p:set>
                                    <p:animEffect transition="in" filter="dissolve">
                                      <p:cBhvr>
                                        <p:cTn id="7" dur="500"/>
                                        <p:tgtEl>
                                          <p:spTgt spid="1619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1797"/>
                                        </p:tgtEl>
                                        <p:attrNameLst>
                                          <p:attrName>style.visibility</p:attrName>
                                        </p:attrNameLst>
                                      </p:cBhvr>
                                      <p:to>
                                        <p:strVal val="visible"/>
                                      </p:to>
                                    </p:set>
                                    <p:animEffect transition="in" filter="dissolve">
                                      <p:cBhvr>
                                        <p:cTn id="10" dur="500"/>
                                        <p:tgtEl>
                                          <p:spTgt spid="1617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1871"/>
                                        </p:tgtEl>
                                        <p:attrNameLst>
                                          <p:attrName>style.visibility</p:attrName>
                                        </p:attrNameLst>
                                      </p:cBhvr>
                                      <p:to>
                                        <p:strVal val="visible"/>
                                      </p:to>
                                    </p:set>
                                    <p:animEffect transition="in" filter="dissolve">
                                      <p:cBhvr>
                                        <p:cTn id="13" dur="500"/>
                                        <p:tgtEl>
                                          <p:spTgt spid="1618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61872">
                                            <p:txEl>
                                              <p:pRg st="0" end="0"/>
                                            </p:txEl>
                                          </p:spTgt>
                                        </p:tgtEl>
                                        <p:attrNameLst>
                                          <p:attrName>style.visibility</p:attrName>
                                        </p:attrNameLst>
                                      </p:cBhvr>
                                      <p:to>
                                        <p:strVal val="visible"/>
                                      </p:to>
                                    </p:set>
                                    <p:animEffect transition="in" filter="dissolve">
                                      <p:cBhvr>
                                        <p:cTn id="18" dur="500"/>
                                        <p:tgtEl>
                                          <p:spTgt spid="161872">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61933"/>
                                        </p:tgtEl>
                                        <p:attrNameLst>
                                          <p:attrName>style.visibility</p:attrName>
                                        </p:attrNameLst>
                                      </p:cBhvr>
                                      <p:to>
                                        <p:strVal val="visible"/>
                                      </p:to>
                                    </p:set>
                                    <p:animEffect transition="in" filter="dissolve">
                                      <p:cBhvr>
                                        <p:cTn id="21" dur="500"/>
                                        <p:tgtEl>
                                          <p:spTgt spid="161933"/>
                                        </p:tgtEl>
                                      </p:cBhvr>
                                    </p:animEffect>
                                  </p:childTnLst>
                                </p:cTn>
                              </p:par>
                              <p:par>
                                <p:cTn id="22" presetID="9" presetClass="entr" presetSubtype="0" fill="hold" nodeType="withEffect">
                                  <p:stCondLst>
                                    <p:cond delay="0"/>
                                  </p:stCondLst>
                                  <p:childTnLst>
                                    <p:set>
                                      <p:cBhvr>
                                        <p:cTn id="23" dur="1" fill="hold">
                                          <p:stCondLst>
                                            <p:cond delay="0"/>
                                          </p:stCondLst>
                                        </p:cTn>
                                        <p:tgtEl>
                                          <p:spTgt spid="161932"/>
                                        </p:tgtEl>
                                        <p:attrNameLst>
                                          <p:attrName>style.visibility</p:attrName>
                                        </p:attrNameLst>
                                      </p:cBhvr>
                                      <p:to>
                                        <p:strVal val="visible"/>
                                      </p:to>
                                    </p:set>
                                    <p:animEffect transition="in" filter="dissolve">
                                      <p:cBhvr>
                                        <p:cTn id="24" dur="500"/>
                                        <p:tgtEl>
                                          <p:spTgt spid="161932"/>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161949"/>
                                        </p:tgtEl>
                                        <p:attrNameLst>
                                          <p:attrName>style.visibility</p:attrName>
                                        </p:attrNameLst>
                                      </p:cBhvr>
                                      <p:to>
                                        <p:strVal val="visible"/>
                                      </p:to>
                                    </p:set>
                                    <p:animEffect transition="in" filter="dissolve">
                                      <p:cBhvr>
                                        <p:cTn id="28" dur="500"/>
                                        <p:tgtEl>
                                          <p:spTgt spid="161949"/>
                                        </p:tgtEl>
                                      </p:cBhvr>
                                    </p:animEffect>
                                  </p:childTnLst>
                                </p:cTn>
                              </p:par>
                            </p:childTnLst>
                          </p:cTn>
                        </p:par>
                        <p:par>
                          <p:cTn id="29" fill="hold" nodeType="afterGroup">
                            <p:stCondLst>
                              <p:cond delay="1000"/>
                            </p:stCondLst>
                            <p:childTnLst>
                              <p:par>
                                <p:cTn id="30" presetID="9" presetClass="entr" presetSubtype="0" fill="hold" nodeType="afterEffect">
                                  <p:stCondLst>
                                    <p:cond delay="0"/>
                                  </p:stCondLst>
                                  <p:childTnLst>
                                    <p:set>
                                      <p:cBhvr>
                                        <p:cTn id="31" dur="1" fill="hold">
                                          <p:stCondLst>
                                            <p:cond delay="0"/>
                                          </p:stCondLst>
                                        </p:cTn>
                                        <p:tgtEl>
                                          <p:spTgt spid="161975"/>
                                        </p:tgtEl>
                                        <p:attrNameLst>
                                          <p:attrName>style.visibility</p:attrName>
                                        </p:attrNameLst>
                                      </p:cBhvr>
                                      <p:to>
                                        <p:strVal val="visible"/>
                                      </p:to>
                                    </p:set>
                                    <p:animEffect transition="in" filter="dissolve">
                                      <p:cBhvr>
                                        <p:cTn id="32" dur="500"/>
                                        <p:tgtEl>
                                          <p:spTgt spid="1619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61867"/>
                                        </p:tgtEl>
                                        <p:attrNameLst>
                                          <p:attrName>style.visibility</p:attrName>
                                        </p:attrNameLst>
                                      </p:cBhvr>
                                      <p:to>
                                        <p:strVal val="visible"/>
                                      </p:to>
                                    </p:set>
                                    <p:animEffect transition="in" filter="dissolve">
                                      <p:cBhvr>
                                        <p:cTn id="37" dur="500"/>
                                        <p:tgtEl>
                                          <p:spTgt spid="161867"/>
                                        </p:tgtEl>
                                      </p:cBhvr>
                                    </p:animEffect>
                                  </p:childTnLst>
                                </p:cTn>
                              </p:par>
                              <p:par>
                                <p:cTn id="38" presetID="9" presetClass="entr" presetSubtype="0" fill="hold" nodeType="withEffect">
                                  <p:stCondLst>
                                    <p:cond delay="0"/>
                                  </p:stCondLst>
                                  <p:childTnLst>
                                    <p:set>
                                      <p:cBhvr>
                                        <p:cTn id="39" dur="1" fill="hold">
                                          <p:stCondLst>
                                            <p:cond delay="0"/>
                                          </p:stCondLst>
                                        </p:cTn>
                                        <p:tgtEl>
                                          <p:spTgt spid="161794"/>
                                        </p:tgtEl>
                                        <p:attrNameLst>
                                          <p:attrName>style.visibility</p:attrName>
                                        </p:attrNameLst>
                                      </p:cBhvr>
                                      <p:to>
                                        <p:strVal val="visible"/>
                                      </p:to>
                                    </p:set>
                                    <p:animEffect transition="in" filter="dissolve">
                                      <p:cBhvr>
                                        <p:cTn id="40" dur="500"/>
                                        <p:tgtEl>
                                          <p:spTgt spid="161794"/>
                                        </p:tgtEl>
                                      </p:cBhvr>
                                    </p:animEffect>
                                  </p:childTnLst>
                                </p:cTn>
                              </p:par>
                              <p:par>
                                <p:cTn id="41" presetID="9" presetClass="entr" presetSubtype="0" fill="hold" nodeType="withEffect">
                                  <p:stCondLst>
                                    <p:cond delay="0"/>
                                  </p:stCondLst>
                                  <p:childTnLst>
                                    <p:set>
                                      <p:cBhvr>
                                        <p:cTn id="42" dur="1" fill="hold">
                                          <p:stCondLst>
                                            <p:cond delay="0"/>
                                          </p:stCondLst>
                                        </p:cTn>
                                        <p:tgtEl>
                                          <p:spTgt spid="161873">
                                            <p:txEl>
                                              <p:pRg st="0" end="0"/>
                                            </p:txEl>
                                          </p:spTgt>
                                        </p:tgtEl>
                                        <p:attrNameLst>
                                          <p:attrName>style.visibility</p:attrName>
                                        </p:attrNameLst>
                                      </p:cBhvr>
                                      <p:to>
                                        <p:strVal val="visible"/>
                                      </p:to>
                                    </p:set>
                                    <p:animEffect transition="in" filter="dissolve">
                                      <p:cBhvr>
                                        <p:cTn id="43" dur="500"/>
                                        <p:tgtEl>
                                          <p:spTgt spid="161873">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1874"/>
                                        </p:tgtEl>
                                        <p:attrNameLst>
                                          <p:attrName>style.visibility</p:attrName>
                                        </p:attrNameLst>
                                      </p:cBhvr>
                                      <p:to>
                                        <p:strVal val="visible"/>
                                      </p:to>
                                    </p:set>
                                    <p:animEffect transition="in" filter="dissolve">
                                      <p:cBhvr>
                                        <p:cTn id="48" dur="500"/>
                                        <p:tgtEl>
                                          <p:spTgt spid="161874"/>
                                        </p:tgtEl>
                                      </p:cBhvr>
                                    </p:animEffect>
                                  </p:childTnLst>
                                </p:cTn>
                              </p:par>
                            </p:childTnLst>
                          </p:cTn>
                        </p:par>
                        <p:par>
                          <p:cTn id="49" fill="hold" nodeType="afterGroup">
                            <p:stCondLst>
                              <p:cond delay="500"/>
                            </p:stCondLst>
                            <p:childTnLst>
                              <p:par>
                                <p:cTn id="50" presetID="9" presetClass="entr" presetSubtype="0" fill="hold" nodeType="afterEffect">
                                  <p:stCondLst>
                                    <p:cond delay="0"/>
                                  </p:stCondLst>
                                  <p:childTnLst>
                                    <p:set>
                                      <p:cBhvr>
                                        <p:cTn id="51" dur="1" fill="hold">
                                          <p:stCondLst>
                                            <p:cond delay="0"/>
                                          </p:stCondLst>
                                        </p:cTn>
                                        <p:tgtEl>
                                          <p:spTgt spid="161911"/>
                                        </p:tgtEl>
                                        <p:attrNameLst>
                                          <p:attrName>style.visibility</p:attrName>
                                        </p:attrNameLst>
                                      </p:cBhvr>
                                      <p:to>
                                        <p:strVal val="visible"/>
                                      </p:to>
                                    </p:set>
                                    <p:animEffect transition="in" filter="dissolve">
                                      <p:cBhvr>
                                        <p:cTn id="52" dur="500"/>
                                        <p:tgtEl>
                                          <p:spTgt spid="161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p:bldP spid="161871" grpId="0"/>
      <p:bldP spid="16187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27" name="Line 111"/>
          <p:cNvSpPr>
            <a:spLocks noChangeShapeType="1"/>
          </p:cNvSpPr>
          <p:nvPr/>
        </p:nvSpPr>
        <p:spPr bwMode="auto">
          <a:xfrm>
            <a:off x="4997450" y="4103688"/>
            <a:ext cx="619125"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24" name="Line 108"/>
          <p:cNvSpPr>
            <a:spLocks noChangeShapeType="1"/>
          </p:cNvSpPr>
          <p:nvPr/>
        </p:nvSpPr>
        <p:spPr bwMode="auto">
          <a:xfrm>
            <a:off x="5018088" y="4103688"/>
            <a:ext cx="654050"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grpSp>
        <p:nvGrpSpPr>
          <p:cNvPr id="162919" name="Group 103"/>
          <p:cNvGrpSpPr>
            <a:grpSpLocks/>
          </p:cNvGrpSpPr>
          <p:nvPr/>
        </p:nvGrpSpPr>
        <p:grpSpPr bwMode="auto">
          <a:xfrm>
            <a:off x="4537075" y="3705225"/>
            <a:ext cx="501650" cy="555625"/>
            <a:chOff x="4317" y="401"/>
            <a:chExt cx="316" cy="350"/>
          </a:xfrm>
        </p:grpSpPr>
        <p:pic>
          <p:nvPicPr>
            <p:cNvPr id="91269"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7" y="58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70" name="Picture 105" descr="desktop_computer_stylized_sm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329" y="401"/>
              <a:ext cx="263" cy="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1142" name="Picture 2" descr="underline_base"/>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7688" y="903288"/>
            <a:ext cx="59420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72" name="Rectangle 2"/>
          <p:cNvSpPr>
            <a:spLocks noGrp="1" noChangeArrowheads="1"/>
          </p:cNvSpPr>
          <p:nvPr>
            <p:ph type="title" idx="4294967295"/>
          </p:nvPr>
        </p:nvSpPr>
        <p:spPr>
          <a:xfrm>
            <a:off x="498475" y="130175"/>
            <a:ext cx="7772400" cy="1012825"/>
          </a:xfrm>
        </p:spPr>
        <p:txBody>
          <a:bodyPr/>
          <a:lstStyle/>
          <a:p>
            <a:pPr>
              <a:defRPr/>
            </a:pPr>
            <a:r>
              <a:rPr lang="en-US" dirty="0">
                <a:latin typeface="Gill Sans MT" charset="0"/>
              </a:rPr>
              <a:t>P2P voice-over-IP: Skype</a:t>
            </a:r>
          </a:p>
        </p:txBody>
      </p:sp>
      <p:sp>
        <p:nvSpPr>
          <p:cNvPr id="88073" name="Rectangle 3"/>
          <p:cNvSpPr>
            <a:spLocks noGrp="1" noChangeArrowheads="1"/>
          </p:cNvSpPr>
          <p:nvPr>
            <p:ph type="body" idx="4294967295"/>
          </p:nvPr>
        </p:nvSpPr>
        <p:spPr>
          <a:xfrm>
            <a:off x="414338" y="1292225"/>
            <a:ext cx="3662362" cy="488950"/>
          </a:xfrm>
        </p:spPr>
        <p:txBody>
          <a:bodyPr/>
          <a:lstStyle/>
          <a:p>
            <a:pPr marL="228600" indent="-228600">
              <a:buFont typeface="Wingdings" charset="0"/>
              <a:buNone/>
              <a:defRPr/>
            </a:pPr>
            <a:r>
              <a:rPr lang="en-US" dirty="0">
                <a:solidFill>
                  <a:srgbClr val="CC0000"/>
                </a:solidFill>
                <a:latin typeface="Gill Sans MT" charset="0"/>
              </a:rPr>
              <a:t>Skype client operation:</a:t>
            </a:r>
          </a:p>
        </p:txBody>
      </p:sp>
      <p:sp>
        <p:nvSpPr>
          <p:cNvPr id="162901" name="Rectangle 3"/>
          <p:cNvSpPr>
            <a:spLocks noChangeArrowheads="1"/>
          </p:cNvSpPr>
          <p:nvPr/>
        </p:nvSpPr>
        <p:spPr bwMode="auto">
          <a:xfrm>
            <a:off x="492125" y="1781175"/>
            <a:ext cx="366236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1. joins Skype network by contacting SN (IP address cached) using TCP</a:t>
            </a:r>
          </a:p>
        </p:txBody>
      </p:sp>
      <p:sp>
        <p:nvSpPr>
          <p:cNvPr id="162925" name="Rectangle 3"/>
          <p:cNvSpPr>
            <a:spLocks noChangeArrowheads="1"/>
          </p:cNvSpPr>
          <p:nvPr/>
        </p:nvSpPr>
        <p:spPr bwMode="auto">
          <a:xfrm>
            <a:off x="479425" y="2760663"/>
            <a:ext cx="3662363"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2. logs-in (username, password) to centralized Skype login server</a:t>
            </a:r>
          </a:p>
        </p:txBody>
      </p:sp>
      <p:sp>
        <p:nvSpPr>
          <p:cNvPr id="162928" name="Line 112"/>
          <p:cNvSpPr>
            <a:spLocks noChangeShapeType="1"/>
          </p:cNvSpPr>
          <p:nvPr/>
        </p:nvSpPr>
        <p:spPr bwMode="auto">
          <a:xfrm>
            <a:off x="4899025" y="2655888"/>
            <a:ext cx="0" cy="1044575"/>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29" name="Rectangle 3"/>
          <p:cNvSpPr>
            <a:spLocks noChangeArrowheads="1"/>
          </p:cNvSpPr>
          <p:nvPr/>
        </p:nvSpPr>
        <p:spPr bwMode="auto">
          <a:xfrm>
            <a:off x="477838" y="3827463"/>
            <a:ext cx="3662362"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3. obtains IP address for callee from SN, SN overlay</a:t>
            </a:r>
          </a:p>
          <a:p>
            <a:pPr marL="576263" lvl="1" indent="-179388">
              <a:lnSpc>
                <a:spcPct val="85000"/>
              </a:lnSpc>
              <a:buClr>
                <a:srgbClr val="000099"/>
              </a:buClr>
              <a:buFont typeface="Wingdings" charset="0"/>
              <a:buChar char="§"/>
            </a:pPr>
            <a:r>
              <a:rPr lang="en-US" sz="2400" i="0" dirty="0">
                <a:latin typeface="Gill Sans MT" charset="0"/>
              </a:rPr>
              <a:t>or client buddy list</a:t>
            </a:r>
          </a:p>
        </p:txBody>
      </p:sp>
      <p:sp>
        <p:nvSpPr>
          <p:cNvPr id="162930" name="Line 114"/>
          <p:cNvSpPr>
            <a:spLocks noChangeShapeType="1"/>
          </p:cNvSpPr>
          <p:nvPr/>
        </p:nvSpPr>
        <p:spPr bwMode="auto">
          <a:xfrm>
            <a:off x="4967288" y="3973513"/>
            <a:ext cx="73977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31" name="Line 115"/>
          <p:cNvSpPr>
            <a:spLocks noChangeShapeType="1"/>
          </p:cNvSpPr>
          <p:nvPr/>
        </p:nvSpPr>
        <p:spPr bwMode="auto">
          <a:xfrm flipV="1">
            <a:off x="6032500" y="3113088"/>
            <a:ext cx="379413" cy="512762"/>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62932" name="Line 116"/>
          <p:cNvSpPr>
            <a:spLocks noChangeShapeType="1"/>
          </p:cNvSpPr>
          <p:nvPr/>
        </p:nvSpPr>
        <p:spPr bwMode="auto">
          <a:xfrm>
            <a:off x="6326188" y="4083050"/>
            <a:ext cx="827087" cy="38100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62933" name="Line 117"/>
          <p:cNvSpPr>
            <a:spLocks noChangeShapeType="1"/>
          </p:cNvSpPr>
          <p:nvPr/>
        </p:nvSpPr>
        <p:spPr bwMode="auto">
          <a:xfrm flipV="1">
            <a:off x="4995863" y="2722563"/>
            <a:ext cx="771525" cy="1066800"/>
          </a:xfrm>
          <a:prstGeom prst="line">
            <a:avLst/>
          </a:prstGeom>
          <a:noFill/>
          <a:ln w="3810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i="0" dirty="0"/>
          </a:p>
        </p:txBody>
      </p:sp>
      <p:sp>
        <p:nvSpPr>
          <p:cNvPr id="162934" name="Rectangle 3"/>
          <p:cNvSpPr>
            <a:spLocks noChangeArrowheads="1"/>
          </p:cNvSpPr>
          <p:nvPr/>
        </p:nvSpPr>
        <p:spPr bwMode="auto">
          <a:xfrm>
            <a:off x="477838" y="5173663"/>
            <a:ext cx="3662362"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2575" indent="-282575">
              <a:lnSpc>
                <a:spcPct val="85000"/>
              </a:lnSpc>
              <a:buClr>
                <a:srgbClr val="000099"/>
              </a:buClr>
              <a:buSzPct val="65000"/>
              <a:buFont typeface="Wingdings" charset="0"/>
              <a:buNone/>
            </a:pPr>
            <a:r>
              <a:rPr lang="en-US" sz="2400" i="0" dirty="0">
                <a:latin typeface="Gill Sans MT" charset="0"/>
              </a:rPr>
              <a:t>4. initiate call directly to callee</a:t>
            </a:r>
          </a:p>
        </p:txBody>
      </p:sp>
      <p:grpSp>
        <p:nvGrpSpPr>
          <p:cNvPr id="91154" name="Group 120"/>
          <p:cNvGrpSpPr>
            <a:grpSpLocks/>
          </p:cNvGrpSpPr>
          <p:nvPr/>
        </p:nvGrpSpPr>
        <p:grpSpPr bwMode="auto">
          <a:xfrm>
            <a:off x="4246563" y="1876425"/>
            <a:ext cx="1244600" cy="1171575"/>
            <a:chOff x="2675" y="1182"/>
            <a:chExt cx="784" cy="738"/>
          </a:xfrm>
        </p:grpSpPr>
        <p:sp>
          <p:nvSpPr>
            <p:cNvPr id="91235" name="Text Box 120"/>
            <p:cNvSpPr txBox="1">
              <a:spLocks noChangeArrowheads="1"/>
            </p:cNvSpPr>
            <p:nvPr/>
          </p:nvSpPr>
          <p:spPr bwMode="auto">
            <a:xfrm>
              <a:off x="2675" y="1623"/>
              <a:ext cx="784" cy="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ct val="75000"/>
                </a:lnSpc>
              </a:pPr>
              <a:r>
                <a:rPr lang="en-US" sz="1600" i="0" dirty="0">
                  <a:latin typeface="Arial" charset="0"/>
                </a:rPr>
                <a:t>Skype </a:t>
              </a:r>
            </a:p>
            <a:p>
              <a:pPr algn="ctr">
                <a:lnSpc>
                  <a:spcPct val="75000"/>
                </a:lnSpc>
              </a:pPr>
              <a:r>
                <a:rPr lang="en-US" sz="1600" i="0" dirty="0">
                  <a:latin typeface="Arial" charset="0"/>
                </a:rPr>
                <a:t>login server</a:t>
              </a:r>
            </a:p>
          </p:txBody>
        </p:sp>
        <p:grpSp>
          <p:nvGrpSpPr>
            <p:cNvPr id="91236" name="Group 122"/>
            <p:cNvGrpSpPr>
              <a:grpSpLocks/>
            </p:cNvGrpSpPr>
            <p:nvPr/>
          </p:nvGrpSpPr>
          <p:grpSpPr bwMode="auto">
            <a:xfrm>
              <a:off x="2927" y="1182"/>
              <a:ext cx="294" cy="451"/>
              <a:chOff x="4140" y="429"/>
              <a:chExt cx="1425" cy="2396"/>
            </a:xfrm>
          </p:grpSpPr>
          <p:sp>
            <p:nvSpPr>
              <p:cNvPr id="91237" name="Freeform 123"/>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67" name="Rectangle 124"/>
              <p:cNvSpPr>
                <a:spLocks noChangeArrowheads="1"/>
              </p:cNvSpPr>
              <p:nvPr/>
            </p:nvSpPr>
            <p:spPr bwMode="auto">
              <a:xfrm>
                <a:off x="4208" y="429"/>
                <a:ext cx="1047"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91239" name="Freeform 125"/>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91240" name="Freeform 126"/>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70" name="Rectangle 127"/>
              <p:cNvSpPr>
                <a:spLocks noChangeArrowheads="1"/>
              </p:cNvSpPr>
              <p:nvPr/>
            </p:nvSpPr>
            <p:spPr bwMode="auto">
              <a:xfrm>
                <a:off x="4213" y="695"/>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91242" name="Group 128"/>
              <p:cNvGrpSpPr>
                <a:grpSpLocks/>
              </p:cNvGrpSpPr>
              <p:nvPr/>
            </p:nvGrpSpPr>
            <p:grpSpPr bwMode="auto">
              <a:xfrm>
                <a:off x="4749" y="668"/>
                <a:ext cx="581" cy="145"/>
                <a:chOff x="614" y="2568"/>
                <a:chExt cx="725" cy="139"/>
              </a:xfrm>
            </p:grpSpPr>
            <p:sp>
              <p:nvSpPr>
                <p:cNvPr id="88196" name="AutoShape 129"/>
                <p:cNvSpPr>
                  <a:spLocks noChangeArrowheads="1"/>
                </p:cNvSpPr>
                <p:nvPr/>
              </p:nvSpPr>
              <p:spPr bwMode="auto">
                <a:xfrm>
                  <a:off x="616" y="2568"/>
                  <a:ext cx="726"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7" name="AutoShape 130"/>
                <p:cNvSpPr>
                  <a:spLocks noChangeArrowheads="1"/>
                </p:cNvSpPr>
                <p:nvPr/>
              </p:nvSpPr>
              <p:spPr bwMode="auto">
                <a:xfrm>
                  <a:off x="634" y="2583"/>
                  <a:ext cx="689"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8172" name="Rectangle 131"/>
              <p:cNvSpPr>
                <a:spLocks noChangeArrowheads="1"/>
              </p:cNvSpPr>
              <p:nvPr/>
            </p:nvSpPr>
            <p:spPr bwMode="auto">
              <a:xfrm>
                <a:off x="4222" y="101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91244" name="Group 132"/>
              <p:cNvGrpSpPr>
                <a:grpSpLocks/>
              </p:cNvGrpSpPr>
              <p:nvPr/>
            </p:nvGrpSpPr>
            <p:grpSpPr bwMode="auto">
              <a:xfrm>
                <a:off x="4747" y="994"/>
                <a:ext cx="581" cy="134"/>
                <a:chOff x="614" y="2568"/>
                <a:chExt cx="725" cy="139"/>
              </a:xfrm>
            </p:grpSpPr>
            <p:sp>
              <p:nvSpPr>
                <p:cNvPr id="88194" name="AutoShape 133"/>
                <p:cNvSpPr>
                  <a:spLocks noChangeArrowheads="1"/>
                </p:cNvSpPr>
                <p:nvPr/>
              </p:nvSpPr>
              <p:spPr bwMode="auto">
                <a:xfrm>
                  <a:off x="613" y="2566"/>
                  <a:ext cx="726" cy="143"/>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5" name="AutoShape 134"/>
                <p:cNvSpPr>
                  <a:spLocks noChangeArrowheads="1"/>
                </p:cNvSpPr>
                <p:nvPr/>
              </p:nvSpPr>
              <p:spPr bwMode="auto">
                <a:xfrm>
                  <a:off x="631" y="2583"/>
                  <a:ext cx="689" cy="110"/>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8174" name="Rectangle 135"/>
              <p:cNvSpPr>
                <a:spLocks noChangeArrowheads="1"/>
              </p:cNvSpPr>
              <p:nvPr/>
            </p:nvSpPr>
            <p:spPr bwMode="auto">
              <a:xfrm>
                <a:off x="4218" y="1359"/>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75" name="Rectangle 136"/>
              <p:cNvSpPr>
                <a:spLocks noChangeArrowheads="1"/>
              </p:cNvSpPr>
              <p:nvPr/>
            </p:nvSpPr>
            <p:spPr bwMode="auto">
              <a:xfrm>
                <a:off x="4227" y="1656"/>
                <a:ext cx="596"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nvGrpSpPr>
              <p:cNvPr id="91247" name="Group 137"/>
              <p:cNvGrpSpPr>
                <a:grpSpLocks/>
              </p:cNvGrpSpPr>
              <p:nvPr/>
            </p:nvGrpSpPr>
            <p:grpSpPr bwMode="auto">
              <a:xfrm>
                <a:off x="4735" y="1627"/>
                <a:ext cx="582" cy="151"/>
                <a:chOff x="614" y="2568"/>
                <a:chExt cx="725" cy="139"/>
              </a:xfrm>
            </p:grpSpPr>
            <p:sp>
              <p:nvSpPr>
                <p:cNvPr id="88192" name="AutoShape 138"/>
                <p:cNvSpPr>
                  <a:spLocks noChangeArrowheads="1"/>
                </p:cNvSpPr>
                <p:nvPr/>
              </p:nvSpPr>
              <p:spPr bwMode="auto">
                <a:xfrm>
                  <a:off x="615" y="2570"/>
                  <a:ext cx="725"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3" name="AutoShape 139"/>
                <p:cNvSpPr>
                  <a:spLocks noChangeArrowheads="1"/>
                </p:cNvSpPr>
                <p:nvPr/>
              </p:nvSpPr>
              <p:spPr bwMode="auto">
                <a:xfrm>
                  <a:off x="634" y="2585"/>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91248" name="Freeform 140"/>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91249" name="Group 141"/>
              <p:cNvGrpSpPr>
                <a:grpSpLocks/>
              </p:cNvGrpSpPr>
              <p:nvPr/>
            </p:nvGrpSpPr>
            <p:grpSpPr bwMode="auto">
              <a:xfrm>
                <a:off x="4739" y="1327"/>
                <a:ext cx="582" cy="139"/>
                <a:chOff x="614" y="2568"/>
                <a:chExt cx="725" cy="139"/>
              </a:xfrm>
            </p:grpSpPr>
            <p:sp>
              <p:nvSpPr>
                <p:cNvPr id="88190" name="AutoShape 142"/>
                <p:cNvSpPr>
                  <a:spLocks noChangeArrowheads="1"/>
                </p:cNvSpPr>
                <p:nvPr/>
              </p:nvSpPr>
              <p:spPr bwMode="auto">
                <a:xfrm>
                  <a:off x="617" y="2568"/>
                  <a:ext cx="725"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91" name="AutoShape 143"/>
                <p:cNvSpPr>
                  <a:spLocks noChangeArrowheads="1"/>
                </p:cNvSpPr>
                <p:nvPr/>
              </p:nvSpPr>
              <p:spPr bwMode="auto">
                <a:xfrm>
                  <a:off x="635" y="2584"/>
                  <a:ext cx="688"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sp>
            <p:nvSpPr>
              <p:cNvPr id="88179" name="Rectangle 144"/>
              <p:cNvSpPr>
                <a:spLocks noChangeArrowheads="1"/>
              </p:cNvSpPr>
              <p:nvPr/>
            </p:nvSpPr>
            <p:spPr bwMode="auto">
              <a:xfrm>
                <a:off x="5250"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91251" name="Freeform 145"/>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91252" name="Freeform 146"/>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82" name="Oval 147"/>
              <p:cNvSpPr>
                <a:spLocks noChangeArrowheads="1"/>
              </p:cNvSpPr>
              <p:nvPr/>
            </p:nvSpPr>
            <p:spPr bwMode="auto">
              <a:xfrm>
                <a:off x="5517" y="2612"/>
                <a:ext cx="48"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91254" name="Freeform 148"/>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88184" name="AutoShape 149"/>
              <p:cNvSpPr>
                <a:spLocks noChangeArrowheads="1"/>
              </p:cNvSpPr>
              <p:nvPr/>
            </p:nvSpPr>
            <p:spPr bwMode="auto">
              <a:xfrm>
                <a:off x="4140" y="2676"/>
                <a:ext cx="1197" cy="149"/>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5" name="AutoShape 150"/>
              <p:cNvSpPr>
                <a:spLocks noChangeArrowheads="1"/>
              </p:cNvSpPr>
              <p:nvPr/>
            </p:nvSpPr>
            <p:spPr bwMode="auto">
              <a:xfrm>
                <a:off x="4208" y="2713"/>
                <a:ext cx="1066" cy="80"/>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6" name="Oval 151"/>
              <p:cNvSpPr>
                <a:spLocks noChangeArrowheads="1"/>
              </p:cNvSpPr>
              <p:nvPr/>
            </p:nvSpPr>
            <p:spPr bwMode="auto">
              <a:xfrm>
                <a:off x="4310" y="2384"/>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7" name="Oval 152"/>
              <p:cNvSpPr>
                <a:spLocks noChangeArrowheads="1"/>
              </p:cNvSpPr>
              <p:nvPr/>
            </p:nvSpPr>
            <p:spPr bwMode="auto">
              <a:xfrm>
                <a:off x="4484" y="2384"/>
                <a:ext cx="160" cy="143"/>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i="0" dirty="0">
                  <a:solidFill>
                    <a:srgbClr val="FF0000"/>
                  </a:solidFill>
                  <a:cs typeface="Arial" charset="0"/>
                </a:endParaRPr>
              </a:p>
            </p:txBody>
          </p:sp>
          <p:sp>
            <p:nvSpPr>
              <p:cNvPr id="88188" name="Oval 153"/>
              <p:cNvSpPr>
                <a:spLocks noChangeArrowheads="1"/>
              </p:cNvSpPr>
              <p:nvPr/>
            </p:nvSpPr>
            <p:spPr bwMode="auto">
              <a:xfrm>
                <a:off x="4663" y="2379"/>
                <a:ext cx="155" cy="143"/>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sp>
            <p:nvSpPr>
              <p:cNvPr id="88189" name="Rectangle 154"/>
              <p:cNvSpPr>
                <a:spLocks noChangeArrowheads="1"/>
              </p:cNvSpPr>
              <p:nvPr/>
            </p:nvSpPr>
            <p:spPr bwMode="auto">
              <a:xfrm>
                <a:off x="5061" y="1837"/>
                <a:ext cx="87"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p>
            </p:txBody>
          </p:sp>
        </p:grpSp>
      </p:grpSp>
      <p:grpSp>
        <p:nvGrpSpPr>
          <p:cNvPr id="91155" name="Group 155"/>
          <p:cNvGrpSpPr>
            <a:grpSpLocks/>
          </p:cNvGrpSpPr>
          <p:nvPr/>
        </p:nvGrpSpPr>
        <p:grpSpPr bwMode="auto">
          <a:xfrm>
            <a:off x="4735513" y="1339850"/>
            <a:ext cx="3976687" cy="4435475"/>
            <a:chOff x="2983" y="844"/>
            <a:chExt cx="2505" cy="2794"/>
          </a:xfrm>
        </p:grpSpPr>
        <p:sp>
          <p:nvSpPr>
            <p:cNvPr id="88085" name="Line 156"/>
            <p:cNvSpPr>
              <a:spLocks noChangeShapeType="1"/>
            </p:cNvSpPr>
            <p:nvPr/>
          </p:nvSpPr>
          <p:spPr bwMode="auto">
            <a:xfrm>
              <a:off x="3785" y="2537"/>
              <a:ext cx="790" cy="377"/>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8086" name="Line 157"/>
            <p:cNvSpPr>
              <a:spLocks noChangeShapeType="1"/>
            </p:cNvSpPr>
            <p:nvPr/>
          </p:nvSpPr>
          <p:spPr bwMode="auto">
            <a:xfrm>
              <a:off x="4293" y="1879"/>
              <a:ext cx="419" cy="85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8087" name="Line 158"/>
            <p:cNvSpPr>
              <a:spLocks noChangeShapeType="1"/>
            </p:cNvSpPr>
            <p:nvPr/>
          </p:nvSpPr>
          <p:spPr bwMode="auto">
            <a:xfrm flipH="1">
              <a:off x="3806" y="1790"/>
              <a:ext cx="418" cy="603"/>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nvGrpSpPr>
            <p:cNvPr id="91159" name="Group 159"/>
            <p:cNvGrpSpPr>
              <a:grpSpLocks/>
            </p:cNvGrpSpPr>
            <p:nvPr/>
          </p:nvGrpSpPr>
          <p:grpSpPr bwMode="auto">
            <a:xfrm>
              <a:off x="3783" y="1106"/>
              <a:ext cx="786" cy="717"/>
              <a:chOff x="3783" y="1106"/>
              <a:chExt cx="786" cy="717"/>
            </a:xfrm>
          </p:grpSpPr>
          <p:sp>
            <p:nvSpPr>
              <p:cNvPr id="91231" name="Line 63"/>
              <p:cNvSpPr>
                <a:spLocks noChangeShapeType="1"/>
              </p:cNvSpPr>
              <p:nvPr/>
            </p:nvSpPr>
            <p:spPr bwMode="auto">
              <a:xfrm>
                <a:off x="3783" y="1578"/>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232" name="Line 64"/>
              <p:cNvSpPr>
                <a:spLocks noChangeShapeType="1"/>
              </p:cNvSpPr>
              <p:nvPr/>
            </p:nvSpPr>
            <p:spPr bwMode="auto">
              <a:xfrm>
                <a:off x="3905" y="1211"/>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233" name="Line 65"/>
              <p:cNvSpPr>
                <a:spLocks noChangeShapeType="1"/>
              </p:cNvSpPr>
              <p:nvPr/>
            </p:nvSpPr>
            <p:spPr bwMode="auto">
              <a:xfrm flipH="1">
                <a:off x="4194" y="1106"/>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234" name="Line 66"/>
              <p:cNvSpPr>
                <a:spLocks noChangeShapeType="1"/>
              </p:cNvSpPr>
              <p:nvPr/>
            </p:nvSpPr>
            <p:spPr bwMode="auto">
              <a:xfrm flipH="1">
                <a:off x="4194" y="1210"/>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91160" name="Group 164"/>
            <p:cNvGrpSpPr>
              <a:grpSpLocks/>
            </p:cNvGrpSpPr>
            <p:nvPr/>
          </p:nvGrpSpPr>
          <p:grpSpPr bwMode="auto">
            <a:xfrm>
              <a:off x="3552" y="844"/>
              <a:ext cx="1516" cy="876"/>
              <a:chOff x="2089" y="3444"/>
              <a:chExt cx="1516" cy="876"/>
            </a:xfrm>
          </p:grpSpPr>
          <p:pic>
            <p:nvPicPr>
              <p:cNvPr id="91210"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09" y="415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211" name="Group 166"/>
              <p:cNvGrpSpPr>
                <a:grpSpLocks/>
              </p:cNvGrpSpPr>
              <p:nvPr/>
            </p:nvGrpSpPr>
            <p:grpSpPr bwMode="auto">
              <a:xfrm>
                <a:off x="2089" y="3444"/>
                <a:ext cx="1516" cy="787"/>
                <a:chOff x="2089" y="3444"/>
                <a:chExt cx="1516" cy="787"/>
              </a:xfrm>
            </p:grpSpPr>
            <p:pic>
              <p:nvPicPr>
                <p:cNvPr id="91212"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13" y="390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13"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3" y="3739"/>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14"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9" y="367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215"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7" y="3760"/>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216" name="Group 171"/>
                <p:cNvGrpSpPr>
                  <a:grpSpLocks/>
                </p:cNvGrpSpPr>
                <p:nvPr/>
              </p:nvGrpSpPr>
              <p:grpSpPr bwMode="auto">
                <a:xfrm flipH="1">
                  <a:off x="3275" y="3678"/>
                  <a:ext cx="330" cy="295"/>
                  <a:chOff x="-44" y="1473"/>
                  <a:chExt cx="981" cy="1105"/>
                </a:xfrm>
              </p:grpSpPr>
              <p:pic>
                <p:nvPicPr>
                  <p:cNvPr id="91229" name="Picture 172"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30" name="Freeform 17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17" name="Group 174"/>
                <p:cNvGrpSpPr>
                  <a:grpSpLocks/>
                </p:cNvGrpSpPr>
                <p:nvPr/>
              </p:nvGrpSpPr>
              <p:grpSpPr bwMode="auto">
                <a:xfrm flipH="1">
                  <a:off x="2986" y="3519"/>
                  <a:ext cx="330" cy="295"/>
                  <a:chOff x="-44" y="1473"/>
                  <a:chExt cx="981" cy="1105"/>
                </a:xfrm>
              </p:grpSpPr>
              <p:pic>
                <p:nvPicPr>
                  <p:cNvPr id="91227" name="Picture 175"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8" name="Freeform 17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18" name="Group 177"/>
                <p:cNvGrpSpPr>
                  <a:grpSpLocks/>
                </p:cNvGrpSpPr>
                <p:nvPr/>
              </p:nvGrpSpPr>
              <p:grpSpPr bwMode="auto">
                <a:xfrm>
                  <a:off x="2575" y="3444"/>
                  <a:ext cx="330" cy="295"/>
                  <a:chOff x="-44" y="1473"/>
                  <a:chExt cx="981" cy="1105"/>
                </a:xfrm>
              </p:grpSpPr>
              <p:pic>
                <p:nvPicPr>
                  <p:cNvPr id="91225" name="Picture 178"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6" name="Freeform 17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19" name="Group 180"/>
                <p:cNvGrpSpPr>
                  <a:grpSpLocks/>
                </p:cNvGrpSpPr>
                <p:nvPr/>
              </p:nvGrpSpPr>
              <p:grpSpPr bwMode="auto">
                <a:xfrm>
                  <a:off x="2246" y="3554"/>
                  <a:ext cx="330" cy="295"/>
                  <a:chOff x="-44" y="1473"/>
                  <a:chExt cx="981" cy="1105"/>
                </a:xfrm>
              </p:grpSpPr>
              <p:pic>
                <p:nvPicPr>
                  <p:cNvPr id="91223" name="Picture 181"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4" name="Freeform 18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220" name="Group 183"/>
                <p:cNvGrpSpPr>
                  <a:grpSpLocks/>
                </p:cNvGrpSpPr>
                <p:nvPr/>
              </p:nvGrpSpPr>
              <p:grpSpPr bwMode="auto">
                <a:xfrm>
                  <a:off x="2089" y="3936"/>
                  <a:ext cx="330" cy="295"/>
                  <a:chOff x="-44" y="1473"/>
                  <a:chExt cx="981" cy="1105"/>
                </a:xfrm>
              </p:grpSpPr>
              <p:pic>
                <p:nvPicPr>
                  <p:cNvPr id="91221" name="Picture 184"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22" name="Freeform 18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sp>
          <p:nvSpPr>
            <p:cNvPr id="91161" name="Line 67"/>
            <p:cNvSpPr>
              <a:spLocks noChangeShapeType="1"/>
            </p:cNvSpPr>
            <p:nvPr/>
          </p:nvSpPr>
          <p:spPr bwMode="auto">
            <a:xfrm flipH="1">
              <a:off x="4211" y="1436"/>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1162"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74" y="181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163" name="Group 188"/>
            <p:cNvGrpSpPr>
              <a:grpSpLocks/>
            </p:cNvGrpSpPr>
            <p:nvPr/>
          </p:nvGrpSpPr>
          <p:grpSpPr bwMode="auto">
            <a:xfrm>
              <a:off x="3948" y="1529"/>
              <a:ext cx="460" cy="405"/>
              <a:chOff x="-44" y="1473"/>
              <a:chExt cx="981" cy="1105"/>
            </a:xfrm>
          </p:grpSpPr>
          <p:pic>
            <p:nvPicPr>
              <p:cNvPr id="91208" name="Picture 189"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9" name="Freeform 19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64" name="Group 191"/>
            <p:cNvGrpSpPr>
              <a:grpSpLocks/>
            </p:cNvGrpSpPr>
            <p:nvPr/>
          </p:nvGrpSpPr>
          <p:grpSpPr bwMode="auto">
            <a:xfrm>
              <a:off x="4156" y="2584"/>
              <a:ext cx="1332" cy="1054"/>
              <a:chOff x="4156" y="2584"/>
              <a:chExt cx="1332" cy="1054"/>
            </a:xfrm>
          </p:grpSpPr>
          <p:sp>
            <p:nvSpPr>
              <p:cNvPr id="91184" name="Line 64"/>
              <p:cNvSpPr>
                <a:spLocks noChangeShapeType="1"/>
              </p:cNvSpPr>
              <p:nvPr/>
            </p:nvSpPr>
            <p:spPr bwMode="auto">
              <a:xfrm flipV="1">
                <a:off x="4344" y="2872"/>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85" name="Line 65"/>
              <p:cNvSpPr>
                <a:spLocks noChangeShapeType="1"/>
              </p:cNvSpPr>
              <p:nvPr/>
            </p:nvSpPr>
            <p:spPr bwMode="auto">
              <a:xfrm flipH="1" flipV="1">
                <a:off x="4606" y="2861"/>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86" name="Line 66"/>
              <p:cNvSpPr>
                <a:spLocks noChangeShapeType="1"/>
              </p:cNvSpPr>
              <p:nvPr/>
            </p:nvSpPr>
            <p:spPr bwMode="auto">
              <a:xfrm flipH="1" flipV="1">
                <a:off x="4647" y="2897"/>
                <a:ext cx="396" cy="29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87" name="Line 67"/>
              <p:cNvSpPr>
                <a:spLocks noChangeShapeType="1"/>
              </p:cNvSpPr>
              <p:nvPr/>
            </p:nvSpPr>
            <p:spPr bwMode="auto">
              <a:xfrm flipH="1">
                <a:off x="4630" y="2896"/>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1188"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9" y="288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89"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99" y="28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90"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9" y="3283"/>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91"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53" y="347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92"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0" y="346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193" name="Group 201"/>
              <p:cNvGrpSpPr>
                <a:grpSpLocks/>
              </p:cNvGrpSpPr>
              <p:nvPr/>
            </p:nvGrpSpPr>
            <p:grpSpPr bwMode="auto">
              <a:xfrm>
                <a:off x="4307" y="2584"/>
                <a:ext cx="487" cy="413"/>
                <a:chOff x="-44" y="1473"/>
                <a:chExt cx="981" cy="1105"/>
              </a:xfrm>
            </p:grpSpPr>
            <p:pic>
              <p:nvPicPr>
                <p:cNvPr id="91206" name="Picture 202"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7" name="Freeform 20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4" name="Group 204"/>
              <p:cNvGrpSpPr>
                <a:grpSpLocks/>
              </p:cNvGrpSpPr>
              <p:nvPr/>
            </p:nvGrpSpPr>
            <p:grpSpPr bwMode="auto">
              <a:xfrm>
                <a:off x="4156" y="3243"/>
                <a:ext cx="350" cy="304"/>
                <a:chOff x="-44" y="1473"/>
                <a:chExt cx="981" cy="1105"/>
              </a:xfrm>
            </p:grpSpPr>
            <p:pic>
              <p:nvPicPr>
                <p:cNvPr id="91204" name="Picture 205" descr="desktop_computer_stylized_me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5" name="Freeform 20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5" name="Group 207"/>
              <p:cNvGrpSpPr>
                <a:grpSpLocks/>
              </p:cNvGrpSpPr>
              <p:nvPr/>
            </p:nvGrpSpPr>
            <p:grpSpPr bwMode="auto">
              <a:xfrm>
                <a:off x="4547" y="3250"/>
                <a:ext cx="350" cy="304"/>
                <a:chOff x="-44" y="1473"/>
                <a:chExt cx="981" cy="1105"/>
              </a:xfrm>
            </p:grpSpPr>
            <p:pic>
              <p:nvPicPr>
                <p:cNvPr id="91202" name="Picture 208" descr="desktop_computer_stylized_me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3" name="Freeform 20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6" name="Group 210"/>
              <p:cNvGrpSpPr>
                <a:grpSpLocks/>
              </p:cNvGrpSpPr>
              <p:nvPr/>
            </p:nvGrpSpPr>
            <p:grpSpPr bwMode="auto">
              <a:xfrm flipH="1">
                <a:off x="5021" y="3051"/>
                <a:ext cx="350" cy="304"/>
                <a:chOff x="-44" y="1473"/>
                <a:chExt cx="981" cy="1105"/>
              </a:xfrm>
            </p:grpSpPr>
            <p:pic>
              <p:nvPicPr>
                <p:cNvPr id="91200" name="Picture 211" descr="desktop_computer_stylized_me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201" name="Freeform 21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97" name="Group 213"/>
              <p:cNvGrpSpPr>
                <a:grpSpLocks/>
              </p:cNvGrpSpPr>
              <p:nvPr/>
            </p:nvGrpSpPr>
            <p:grpSpPr bwMode="auto">
              <a:xfrm flipH="1">
                <a:off x="5138" y="2667"/>
                <a:ext cx="350" cy="304"/>
                <a:chOff x="-44" y="1473"/>
                <a:chExt cx="981" cy="1105"/>
              </a:xfrm>
            </p:grpSpPr>
            <p:pic>
              <p:nvPicPr>
                <p:cNvPr id="91198" name="Picture 214" descr="desktop_computer_stylized_me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99" name="Freeform 21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91165" name="Line 64"/>
            <p:cNvSpPr>
              <a:spLocks noChangeShapeType="1"/>
            </p:cNvSpPr>
            <p:nvPr/>
          </p:nvSpPr>
          <p:spPr bwMode="auto">
            <a:xfrm flipV="1">
              <a:off x="3460" y="2495"/>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66" name="Line 65"/>
            <p:cNvSpPr>
              <a:spLocks noChangeShapeType="1"/>
            </p:cNvSpPr>
            <p:nvPr/>
          </p:nvSpPr>
          <p:spPr bwMode="auto">
            <a:xfrm flipH="1" flipV="1">
              <a:off x="3722" y="2484"/>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1167" name="Line 66"/>
            <p:cNvSpPr>
              <a:spLocks noChangeShapeType="1"/>
            </p:cNvSpPr>
            <p:nvPr/>
          </p:nvSpPr>
          <p:spPr bwMode="auto">
            <a:xfrm flipH="1">
              <a:off x="3022" y="2642"/>
              <a:ext cx="574" cy="3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1168"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5" y="2506"/>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69"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3" y="295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70"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69" y="309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171"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6" y="3091"/>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1172" name="Group 223"/>
            <p:cNvGrpSpPr>
              <a:grpSpLocks/>
            </p:cNvGrpSpPr>
            <p:nvPr/>
          </p:nvGrpSpPr>
          <p:grpSpPr bwMode="auto">
            <a:xfrm>
              <a:off x="3423" y="2207"/>
              <a:ext cx="487" cy="413"/>
              <a:chOff x="-44" y="1473"/>
              <a:chExt cx="981" cy="1105"/>
            </a:xfrm>
          </p:grpSpPr>
          <p:pic>
            <p:nvPicPr>
              <p:cNvPr id="91182" name="Picture 224" descr="desktop_computer_stylized_medium"/>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83" name="Freeform 22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73" name="Group 226"/>
            <p:cNvGrpSpPr>
              <a:grpSpLocks/>
            </p:cNvGrpSpPr>
            <p:nvPr/>
          </p:nvGrpSpPr>
          <p:grpSpPr bwMode="auto">
            <a:xfrm>
              <a:off x="3272" y="2866"/>
              <a:ext cx="350" cy="304"/>
              <a:chOff x="-44" y="1473"/>
              <a:chExt cx="981" cy="1105"/>
            </a:xfrm>
          </p:grpSpPr>
          <p:pic>
            <p:nvPicPr>
              <p:cNvPr id="91180" name="Picture 227" descr="desktop_computer_stylized_me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81" name="Freeform 22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74" name="Group 229"/>
            <p:cNvGrpSpPr>
              <a:grpSpLocks/>
            </p:cNvGrpSpPr>
            <p:nvPr/>
          </p:nvGrpSpPr>
          <p:grpSpPr bwMode="auto">
            <a:xfrm>
              <a:off x="3663" y="2873"/>
              <a:ext cx="350" cy="304"/>
              <a:chOff x="-44" y="1473"/>
              <a:chExt cx="981" cy="1105"/>
            </a:xfrm>
          </p:grpSpPr>
          <p:pic>
            <p:nvPicPr>
              <p:cNvPr id="91178" name="Picture 230" descr="desktop_computer_stylized_me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79" name="Freeform 23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1175" name="Group 232"/>
            <p:cNvGrpSpPr>
              <a:grpSpLocks/>
            </p:cNvGrpSpPr>
            <p:nvPr/>
          </p:nvGrpSpPr>
          <p:grpSpPr bwMode="auto">
            <a:xfrm flipH="1">
              <a:off x="3015" y="2722"/>
              <a:ext cx="350" cy="304"/>
              <a:chOff x="-44" y="1473"/>
              <a:chExt cx="981" cy="1105"/>
            </a:xfrm>
          </p:grpSpPr>
          <p:pic>
            <p:nvPicPr>
              <p:cNvPr id="91176" name="Picture 233" descr="desktop_computer_stylized_medium"/>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77" name="Freeform 234"/>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136"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68</a:t>
            </a:fld>
            <a:endParaRPr lang="en-US" sz="1200" dirty="0">
              <a:latin typeface="Tahoma" charset="0"/>
            </a:endParaRPr>
          </a:p>
        </p:txBody>
      </p:sp>
      <p:sp>
        <p:nvSpPr>
          <p:cNvPr id="137"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747992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2919"/>
                                        </p:tgtEl>
                                        <p:attrNameLst>
                                          <p:attrName>style.visibility</p:attrName>
                                        </p:attrNameLst>
                                      </p:cBhvr>
                                      <p:to>
                                        <p:strVal val="visible"/>
                                      </p:to>
                                    </p:set>
                                    <p:anim calcmode="lin" valueType="num">
                                      <p:cBhvr additive="base">
                                        <p:cTn id="7" dur="500" fill="hold"/>
                                        <p:tgtEl>
                                          <p:spTgt spid="162919"/>
                                        </p:tgtEl>
                                        <p:attrNameLst>
                                          <p:attrName>ppt_x</p:attrName>
                                        </p:attrNameLst>
                                      </p:cBhvr>
                                      <p:tavLst>
                                        <p:tav tm="0">
                                          <p:val>
                                            <p:strVal val="0-#ppt_w/2"/>
                                          </p:val>
                                        </p:tav>
                                        <p:tav tm="100000">
                                          <p:val>
                                            <p:strVal val="#ppt_x"/>
                                          </p:val>
                                        </p:tav>
                                      </p:tavLst>
                                    </p:anim>
                                    <p:anim calcmode="lin" valueType="num">
                                      <p:cBhvr additive="base">
                                        <p:cTn id="8" dur="500" fill="hold"/>
                                        <p:tgtEl>
                                          <p:spTgt spid="162919"/>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62901"/>
                                        </p:tgtEl>
                                        <p:attrNameLst>
                                          <p:attrName>style.visibility</p:attrName>
                                        </p:attrNameLst>
                                      </p:cBhvr>
                                      <p:to>
                                        <p:strVal val="visible"/>
                                      </p:to>
                                    </p:set>
                                    <p:animEffect transition="in" filter="dissolve">
                                      <p:cBhvr>
                                        <p:cTn id="11" dur="500"/>
                                        <p:tgtEl>
                                          <p:spTgt spid="162901"/>
                                        </p:tgtEl>
                                      </p:cBhvr>
                                    </p:animEffect>
                                  </p:childTnLst>
                                </p:cTn>
                              </p:par>
                            </p:childTnLst>
                          </p:cTn>
                        </p:par>
                        <p:par>
                          <p:cTn id="12" fill="hold" nodeType="afterGroup">
                            <p:stCondLst>
                              <p:cond delay="500"/>
                            </p:stCondLst>
                            <p:childTnLst>
                              <p:par>
                                <p:cTn id="13" presetID="9" presetClass="entr" presetSubtype="0" fill="hold" nodeType="afterEffect">
                                  <p:stCondLst>
                                    <p:cond delay="0"/>
                                  </p:stCondLst>
                                  <p:childTnLst>
                                    <p:set>
                                      <p:cBhvr>
                                        <p:cTn id="14" dur="1" fill="hold">
                                          <p:stCondLst>
                                            <p:cond delay="0"/>
                                          </p:stCondLst>
                                        </p:cTn>
                                        <p:tgtEl>
                                          <p:spTgt spid="162924"/>
                                        </p:tgtEl>
                                        <p:attrNameLst>
                                          <p:attrName>style.visibility</p:attrName>
                                        </p:attrNameLst>
                                      </p:cBhvr>
                                      <p:to>
                                        <p:strVal val="visible"/>
                                      </p:to>
                                    </p:set>
                                    <p:animEffect transition="in" filter="dissolve">
                                      <p:cBhvr>
                                        <p:cTn id="15" dur="500"/>
                                        <p:tgtEl>
                                          <p:spTgt spid="1629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2925"/>
                                        </p:tgtEl>
                                        <p:attrNameLst>
                                          <p:attrName>style.visibility</p:attrName>
                                        </p:attrNameLst>
                                      </p:cBhvr>
                                      <p:to>
                                        <p:strVal val="visible"/>
                                      </p:to>
                                    </p:set>
                                    <p:animEffect transition="in" filter="dissolve">
                                      <p:cBhvr>
                                        <p:cTn id="20" dur="500"/>
                                        <p:tgtEl>
                                          <p:spTgt spid="162925"/>
                                        </p:tgtEl>
                                      </p:cBhvr>
                                    </p:animEffect>
                                  </p:childTnLst>
                                </p:cTn>
                              </p:par>
                              <p:par>
                                <p:cTn id="21" presetID="9" presetClass="exit" presetSubtype="0" fill="hold" nodeType="withEffect">
                                  <p:stCondLst>
                                    <p:cond delay="0"/>
                                  </p:stCondLst>
                                  <p:childTnLst>
                                    <p:animEffect transition="out" filter="dissolve">
                                      <p:cBhvr>
                                        <p:cTn id="22" dur="500"/>
                                        <p:tgtEl>
                                          <p:spTgt spid="162924"/>
                                        </p:tgtEl>
                                      </p:cBhvr>
                                    </p:animEffect>
                                    <p:set>
                                      <p:cBhvr>
                                        <p:cTn id="23" dur="1" fill="hold">
                                          <p:stCondLst>
                                            <p:cond delay="499"/>
                                          </p:stCondLst>
                                        </p:cTn>
                                        <p:tgtEl>
                                          <p:spTgt spid="162924"/>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62927"/>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162928"/>
                                        </p:tgtEl>
                                        <p:attrNameLst>
                                          <p:attrName>style.visibility</p:attrName>
                                        </p:attrNameLst>
                                      </p:cBhvr>
                                      <p:to>
                                        <p:strVal val="visible"/>
                                      </p:to>
                                    </p:set>
                                    <p:animEffect transition="in" filter="dissolve">
                                      <p:cBhvr>
                                        <p:cTn id="28" dur="500"/>
                                        <p:tgtEl>
                                          <p:spTgt spid="16292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2929"/>
                                        </p:tgtEl>
                                        <p:attrNameLst>
                                          <p:attrName>style.visibility</p:attrName>
                                        </p:attrNameLst>
                                      </p:cBhvr>
                                      <p:to>
                                        <p:strVal val="visible"/>
                                      </p:to>
                                    </p:set>
                                    <p:animEffect transition="in" filter="dissolve">
                                      <p:cBhvr>
                                        <p:cTn id="33" dur="500"/>
                                        <p:tgtEl>
                                          <p:spTgt spid="162929"/>
                                        </p:tgtEl>
                                      </p:cBhvr>
                                    </p:animEffect>
                                  </p:childTnLst>
                                </p:cTn>
                              </p:par>
                              <p:par>
                                <p:cTn id="34" presetID="9" presetClass="exit" presetSubtype="0" fill="hold" nodeType="withEffect">
                                  <p:stCondLst>
                                    <p:cond delay="0"/>
                                  </p:stCondLst>
                                  <p:childTnLst>
                                    <p:animEffect transition="out" filter="dissolve">
                                      <p:cBhvr>
                                        <p:cTn id="35" dur="500"/>
                                        <p:tgtEl>
                                          <p:spTgt spid="162928"/>
                                        </p:tgtEl>
                                      </p:cBhvr>
                                    </p:animEffect>
                                    <p:set>
                                      <p:cBhvr>
                                        <p:cTn id="36" dur="1" fill="hold">
                                          <p:stCondLst>
                                            <p:cond delay="499"/>
                                          </p:stCondLst>
                                        </p:cTn>
                                        <p:tgtEl>
                                          <p:spTgt spid="162928"/>
                                        </p:tgtEl>
                                        <p:attrNameLst>
                                          <p:attrName>style.visibility</p:attrName>
                                        </p:attrNameLst>
                                      </p:cBhvr>
                                      <p:to>
                                        <p:strVal val="hidden"/>
                                      </p:to>
                                    </p:set>
                                  </p:childTnLst>
                                </p:cTn>
                              </p:par>
                              <p:par>
                                <p:cTn id="37" presetID="22" presetClass="entr" presetSubtype="8" fill="hold" nodeType="withEffect">
                                  <p:stCondLst>
                                    <p:cond delay="0"/>
                                  </p:stCondLst>
                                  <p:childTnLst>
                                    <p:set>
                                      <p:cBhvr>
                                        <p:cTn id="38" dur="1" fill="hold">
                                          <p:stCondLst>
                                            <p:cond delay="0"/>
                                          </p:stCondLst>
                                        </p:cTn>
                                        <p:tgtEl>
                                          <p:spTgt spid="162930"/>
                                        </p:tgtEl>
                                        <p:attrNameLst>
                                          <p:attrName>style.visibility</p:attrName>
                                        </p:attrNameLst>
                                      </p:cBhvr>
                                      <p:to>
                                        <p:strVal val="visible"/>
                                      </p:to>
                                    </p:set>
                                    <p:animEffect transition="in" filter="wipe(left)">
                                      <p:cBhvr>
                                        <p:cTn id="39" dur="1000"/>
                                        <p:tgtEl>
                                          <p:spTgt spid="162930"/>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162932"/>
                                        </p:tgtEl>
                                        <p:attrNameLst>
                                          <p:attrName>style.visibility</p:attrName>
                                        </p:attrNameLst>
                                      </p:cBhvr>
                                      <p:to>
                                        <p:strVal val="visible"/>
                                      </p:to>
                                    </p:set>
                                    <p:animEffect transition="in" filter="wipe(left)">
                                      <p:cBhvr>
                                        <p:cTn id="43" dur="500"/>
                                        <p:tgtEl>
                                          <p:spTgt spid="162932"/>
                                        </p:tgtEl>
                                      </p:cBhvr>
                                    </p:animEffect>
                                  </p:childTnLst>
                                </p:cTn>
                              </p:par>
                              <p:par>
                                <p:cTn id="44" presetID="22" presetClass="entr" presetSubtype="4" fill="hold" nodeType="withEffect">
                                  <p:stCondLst>
                                    <p:cond delay="0"/>
                                  </p:stCondLst>
                                  <p:childTnLst>
                                    <p:set>
                                      <p:cBhvr>
                                        <p:cTn id="45" dur="1" fill="hold">
                                          <p:stCondLst>
                                            <p:cond delay="0"/>
                                          </p:stCondLst>
                                        </p:cTn>
                                        <p:tgtEl>
                                          <p:spTgt spid="162931"/>
                                        </p:tgtEl>
                                        <p:attrNameLst>
                                          <p:attrName>style.visibility</p:attrName>
                                        </p:attrNameLst>
                                      </p:cBhvr>
                                      <p:to>
                                        <p:strVal val="visible"/>
                                      </p:to>
                                    </p:set>
                                    <p:animEffect transition="in" filter="wipe(down)">
                                      <p:cBhvr>
                                        <p:cTn id="46" dur="500"/>
                                        <p:tgtEl>
                                          <p:spTgt spid="16293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xit" presetSubtype="0" fill="hold" nodeType="clickEffect">
                                  <p:stCondLst>
                                    <p:cond delay="0"/>
                                  </p:stCondLst>
                                  <p:childTnLst>
                                    <p:animEffect transition="out" filter="dissolve">
                                      <p:cBhvr>
                                        <p:cTn id="50" dur="500"/>
                                        <p:tgtEl>
                                          <p:spTgt spid="162930"/>
                                        </p:tgtEl>
                                      </p:cBhvr>
                                    </p:animEffect>
                                    <p:set>
                                      <p:cBhvr>
                                        <p:cTn id="51" dur="1" fill="hold">
                                          <p:stCondLst>
                                            <p:cond delay="499"/>
                                          </p:stCondLst>
                                        </p:cTn>
                                        <p:tgtEl>
                                          <p:spTgt spid="162930"/>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162931"/>
                                        </p:tgtEl>
                                      </p:cBhvr>
                                    </p:animEffect>
                                    <p:set>
                                      <p:cBhvr>
                                        <p:cTn id="54" dur="1" fill="hold">
                                          <p:stCondLst>
                                            <p:cond delay="499"/>
                                          </p:stCondLst>
                                        </p:cTn>
                                        <p:tgtEl>
                                          <p:spTgt spid="162931"/>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162932"/>
                                        </p:tgtEl>
                                      </p:cBhvr>
                                    </p:animEffect>
                                    <p:set>
                                      <p:cBhvr>
                                        <p:cTn id="57" dur="1" fill="hold">
                                          <p:stCondLst>
                                            <p:cond delay="499"/>
                                          </p:stCondLst>
                                        </p:cTn>
                                        <p:tgtEl>
                                          <p:spTgt spid="162932"/>
                                        </p:tgtEl>
                                        <p:attrNameLst>
                                          <p:attrName>style.visibility</p:attrName>
                                        </p:attrNameLst>
                                      </p:cBhvr>
                                      <p:to>
                                        <p:strVal val="hidden"/>
                                      </p:to>
                                    </p:set>
                                  </p:childTnLst>
                                </p:cTn>
                              </p:par>
                              <p:par>
                                <p:cTn id="58" presetID="9" presetClass="entr" presetSubtype="0" fill="hold" nodeType="withEffect">
                                  <p:stCondLst>
                                    <p:cond delay="0"/>
                                  </p:stCondLst>
                                  <p:childTnLst>
                                    <p:set>
                                      <p:cBhvr>
                                        <p:cTn id="59" dur="1" fill="hold">
                                          <p:stCondLst>
                                            <p:cond delay="0"/>
                                          </p:stCondLst>
                                        </p:cTn>
                                        <p:tgtEl>
                                          <p:spTgt spid="162933"/>
                                        </p:tgtEl>
                                        <p:attrNameLst>
                                          <p:attrName>style.visibility</p:attrName>
                                        </p:attrNameLst>
                                      </p:cBhvr>
                                      <p:to>
                                        <p:strVal val="visible"/>
                                      </p:to>
                                    </p:set>
                                    <p:animEffect transition="in" filter="dissolve">
                                      <p:cBhvr>
                                        <p:cTn id="60" dur="500"/>
                                        <p:tgtEl>
                                          <p:spTgt spid="16293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62934"/>
                                        </p:tgtEl>
                                        <p:attrNameLst>
                                          <p:attrName>style.visibility</p:attrName>
                                        </p:attrNameLst>
                                      </p:cBhvr>
                                      <p:to>
                                        <p:strVal val="visible"/>
                                      </p:to>
                                    </p:set>
                                    <p:animEffect transition="in" filter="dissolve">
                                      <p:cBhvr>
                                        <p:cTn id="63" dur="500"/>
                                        <p:tgtEl>
                                          <p:spTgt spid="162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01" grpId="0"/>
      <p:bldP spid="162925" grpId="0"/>
      <p:bldP spid="162929" grpId="0"/>
      <p:bldP spid="162934"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3187" name="Group 192"/>
          <p:cNvGrpSpPr>
            <a:grpSpLocks/>
          </p:cNvGrpSpPr>
          <p:nvPr/>
        </p:nvGrpSpPr>
        <p:grpSpPr bwMode="auto">
          <a:xfrm>
            <a:off x="4746625" y="1328738"/>
            <a:ext cx="3976688" cy="4435475"/>
            <a:chOff x="2983" y="844"/>
            <a:chExt cx="2505" cy="2794"/>
          </a:xfrm>
        </p:grpSpPr>
        <p:sp>
          <p:nvSpPr>
            <p:cNvPr id="89106" name="Line 193"/>
            <p:cNvSpPr>
              <a:spLocks noChangeShapeType="1"/>
            </p:cNvSpPr>
            <p:nvPr/>
          </p:nvSpPr>
          <p:spPr bwMode="auto">
            <a:xfrm>
              <a:off x="3785" y="2537"/>
              <a:ext cx="790" cy="377"/>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9107" name="Line 194"/>
            <p:cNvSpPr>
              <a:spLocks noChangeShapeType="1"/>
            </p:cNvSpPr>
            <p:nvPr/>
          </p:nvSpPr>
          <p:spPr bwMode="auto">
            <a:xfrm>
              <a:off x="4293" y="1879"/>
              <a:ext cx="419" cy="85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89108" name="Line 195"/>
            <p:cNvSpPr>
              <a:spLocks noChangeShapeType="1"/>
            </p:cNvSpPr>
            <p:nvPr/>
          </p:nvSpPr>
          <p:spPr bwMode="auto">
            <a:xfrm flipH="1">
              <a:off x="3806" y="1790"/>
              <a:ext cx="418" cy="603"/>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grpSp>
          <p:nvGrpSpPr>
            <p:cNvPr id="93204" name="Group 196"/>
            <p:cNvGrpSpPr>
              <a:grpSpLocks/>
            </p:cNvGrpSpPr>
            <p:nvPr/>
          </p:nvGrpSpPr>
          <p:grpSpPr bwMode="auto">
            <a:xfrm>
              <a:off x="3783" y="1106"/>
              <a:ext cx="786" cy="717"/>
              <a:chOff x="3783" y="1106"/>
              <a:chExt cx="786" cy="717"/>
            </a:xfrm>
          </p:grpSpPr>
          <p:sp>
            <p:nvSpPr>
              <p:cNvPr id="93276" name="Line 63"/>
              <p:cNvSpPr>
                <a:spLocks noChangeShapeType="1"/>
              </p:cNvSpPr>
              <p:nvPr/>
            </p:nvSpPr>
            <p:spPr bwMode="auto">
              <a:xfrm>
                <a:off x="3783" y="1578"/>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77" name="Line 64"/>
              <p:cNvSpPr>
                <a:spLocks noChangeShapeType="1"/>
              </p:cNvSpPr>
              <p:nvPr/>
            </p:nvSpPr>
            <p:spPr bwMode="auto">
              <a:xfrm>
                <a:off x="3905" y="1211"/>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78" name="Line 65"/>
              <p:cNvSpPr>
                <a:spLocks noChangeShapeType="1"/>
              </p:cNvSpPr>
              <p:nvPr/>
            </p:nvSpPr>
            <p:spPr bwMode="auto">
              <a:xfrm flipH="1">
                <a:off x="4194" y="1106"/>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79" name="Line 66"/>
              <p:cNvSpPr>
                <a:spLocks noChangeShapeType="1"/>
              </p:cNvSpPr>
              <p:nvPr/>
            </p:nvSpPr>
            <p:spPr bwMode="auto">
              <a:xfrm flipH="1">
                <a:off x="4194" y="1210"/>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grpSp>
        <p:grpSp>
          <p:nvGrpSpPr>
            <p:cNvPr id="93205" name="Group 201"/>
            <p:cNvGrpSpPr>
              <a:grpSpLocks/>
            </p:cNvGrpSpPr>
            <p:nvPr/>
          </p:nvGrpSpPr>
          <p:grpSpPr bwMode="auto">
            <a:xfrm>
              <a:off x="3552" y="844"/>
              <a:ext cx="1516" cy="876"/>
              <a:chOff x="2089" y="3444"/>
              <a:chExt cx="1516" cy="876"/>
            </a:xfrm>
          </p:grpSpPr>
          <p:pic>
            <p:nvPicPr>
              <p:cNvPr id="93255"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09" y="415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56" name="Group 203"/>
              <p:cNvGrpSpPr>
                <a:grpSpLocks/>
              </p:cNvGrpSpPr>
              <p:nvPr/>
            </p:nvGrpSpPr>
            <p:grpSpPr bwMode="auto">
              <a:xfrm>
                <a:off x="2089" y="3444"/>
                <a:ext cx="1516" cy="787"/>
                <a:chOff x="2089" y="3444"/>
                <a:chExt cx="1516" cy="787"/>
              </a:xfrm>
            </p:grpSpPr>
            <p:pic>
              <p:nvPicPr>
                <p:cNvPr id="93257"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13" y="390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58"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3" y="3739"/>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59"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09" y="3677"/>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60"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67" y="3760"/>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61" name="Group 208"/>
                <p:cNvGrpSpPr>
                  <a:grpSpLocks/>
                </p:cNvGrpSpPr>
                <p:nvPr/>
              </p:nvGrpSpPr>
              <p:grpSpPr bwMode="auto">
                <a:xfrm flipH="1">
                  <a:off x="3275" y="3678"/>
                  <a:ext cx="330" cy="295"/>
                  <a:chOff x="-44" y="1473"/>
                  <a:chExt cx="981" cy="1105"/>
                </a:xfrm>
              </p:grpSpPr>
              <p:pic>
                <p:nvPicPr>
                  <p:cNvPr id="93274" name="Picture 20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75" name="Freeform 21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2" name="Group 211"/>
                <p:cNvGrpSpPr>
                  <a:grpSpLocks/>
                </p:cNvGrpSpPr>
                <p:nvPr/>
              </p:nvGrpSpPr>
              <p:grpSpPr bwMode="auto">
                <a:xfrm flipH="1">
                  <a:off x="2986" y="3519"/>
                  <a:ext cx="330" cy="295"/>
                  <a:chOff x="-44" y="1473"/>
                  <a:chExt cx="981" cy="1105"/>
                </a:xfrm>
              </p:grpSpPr>
              <p:pic>
                <p:nvPicPr>
                  <p:cNvPr id="93272" name="Picture 212"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73" name="Freeform 21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3" name="Group 214"/>
                <p:cNvGrpSpPr>
                  <a:grpSpLocks/>
                </p:cNvGrpSpPr>
                <p:nvPr/>
              </p:nvGrpSpPr>
              <p:grpSpPr bwMode="auto">
                <a:xfrm>
                  <a:off x="2575" y="3444"/>
                  <a:ext cx="330" cy="295"/>
                  <a:chOff x="-44" y="1473"/>
                  <a:chExt cx="981" cy="1105"/>
                </a:xfrm>
              </p:grpSpPr>
              <p:pic>
                <p:nvPicPr>
                  <p:cNvPr id="93270" name="Picture 215"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71" name="Freeform 21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4" name="Group 217"/>
                <p:cNvGrpSpPr>
                  <a:grpSpLocks/>
                </p:cNvGrpSpPr>
                <p:nvPr/>
              </p:nvGrpSpPr>
              <p:grpSpPr bwMode="auto">
                <a:xfrm>
                  <a:off x="2246" y="3554"/>
                  <a:ext cx="330" cy="295"/>
                  <a:chOff x="-44" y="1473"/>
                  <a:chExt cx="981" cy="1105"/>
                </a:xfrm>
              </p:grpSpPr>
              <p:pic>
                <p:nvPicPr>
                  <p:cNvPr id="93268" name="Picture 218"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69" name="Freeform 21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65" name="Group 220"/>
                <p:cNvGrpSpPr>
                  <a:grpSpLocks/>
                </p:cNvGrpSpPr>
                <p:nvPr/>
              </p:nvGrpSpPr>
              <p:grpSpPr bwMode="auto">
                <a:xfrm>
                  <a:off x="2089" y="3936"/>
                  <a:ext cx="330" cy="295"/>
                  <a:chOff x="-44" y="1473"/>
                  <a:chExt cx="981" cy="1105"/>
                </a:xfrm>
              </p:grpSpPr>
              <p:pic>
                <p:nvPicPr>
                  <p:cNvPr id="93266" name="Picture 221"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67" name="Freeform 22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grpSp>
        <p:sp>
          <p:nvSpPr>
            <p:cNvPr id="93206" name="Line 67"/>
            <p:cNvSpPr>
              <a:spLocks noChangeShapeType="1"/>
            </p:cNvSpPr>
            <p:nvPr/>
          </p:nvSpPr>
          <p:spPr bwMode="auto">
            <a:xfrm flipH="1">
              <a:off x="4211" y="1436"/>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3207"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74" y="181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08" name="Group 225"/>
            <p:cNvGrpSpPr>
              <a:grpSpLocks/>
            </p:cNvGrpSpPr>
            <p:nvPr/>
          </p:nvGrpSpPr>
          <p:grpSpPr bwMode="auto">
            <a:xfrm>
              <a:off x="3948" y="1529"/>
              <a:ext cx="460" cy="405"/>
              <a:chOff x="-44" y="1473"/>
              <a:chExt cx="981" cy="1105"/>
            </a:xfrm>
          </p:grpSpPr>
          <p:pic>
            <p:nvPicPr>
              <p:cNvPr id="93253" name="Picture 226"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54" name="Freeform 227"/>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09" name="Group 228"/>
            <p:cNvGrpSpPr>
              <a:grpSpLocks/>
            </p:cNvGrpSpPr>
            <p:nvPr/>
          </p:nvGrpSpPr>
          <p:grpSpPr bwMode="auto">
            <a:xfrm>
              <a:off x="4156" y="2584"/>
              <a:ext cx="1332" cy="1054"/>
              <a:chOff x="4156" y="2584"/>
              <a:chExt cx="1332" cy="1054"/>
            </a:xfrm>
          </p:grpSpPr>
          <p:sp>
            <p:nvSpPr>
              <p:cNvPr id="93229" name="Line 64"/>
              <p:cNvSpPr>
                <a:spLocks noChangeShapeType="1"/>
              </p:cNvSpPr>
              <p:nvPr/>
            </p:nvSpPr>
            <p:spPr bwMode="auto">
              <a:xfrm flipV="1">
                <a:off x="4344" y="2872"/>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30" name="Line 65"/>
              <p:cNvSpPr>
                <a:spLocks noChangeShapeType="1"/>
              </p:cNvSpPr>
              <p:nvPr/>
            </p:nvSpPr>
            <p:spPr bwMode="auto">
              <a:xfrm flipH="1" flipV="1">
                <a:off x="4606" y="2861"/>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31" name="Line 66"/>
              <p:cNvSpPr>
                <a:spLocks noChangeShapeType="1"/>
              </p:cNvSpPr>
              <p:nvPr/>
            </p:nvSpPr>
            <p:spPr bwMode="auto">
              <a:xfrm flipH="1" flipV="1">
                <a:off x="4647" y="2897"/>
                <a:ext cx="396" cy="29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32" name="Line 67"/>
              <p:cNvSpPr>
                <a:spLocks noChangeShapeType="1"/>
              </p:cNvSpPr>
              <p:nvPr/>
            </p:nvSpPr>
            <p:spPr bwMode="auto">
              <a:xfrm flipH="1">
                <a:off x="4630" y="2896"/>
                <a:ext cx="548"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3233"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9" y="2883"/>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4"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99" y="287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5"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9" y="3283"/>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6"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53" y="3475"/>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37"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80" y="346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38" name="Group 238"/>
              <p:cNvGrpSpPr>
                <a:grpSpLocks/>
              </p:cNvGrpSpPr>
              <p:nvPr/>
            </p:nvGrpSpPr>
            <p:grpSpPr bwMode="auto">
              <a:xfrm>
                <a:off x="4307" y="2584"/>
                <a:ext cx="487" cy="413"/>
                <a:chOff x="-44" y="1473"/>
                <a:chExt cx="981" cy="1105"/>
              </a:xfrm>
            </p:grpSpPr>
            <p:pic>
              <p:nvPicPr>
                <p:cNvPr id="93251" name="Picture 239"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52" name="Freeform 24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39" name="Group 241"/>
              <p:cNvGrpSpPr>
                <a:grpSpLocks/>
              </p:cNvGrpSpPr>
              <p:nvPr/>
            </p:nvGrpSpPr>
            <p:grpSpPr bwMode="auto">
              <a:xfrm>
                <a:off x="4156" y="3243"/>
                <a:ext cx="350" cy="304"/>
                <a:chOff x="-44" y="1473"/>
                <a:chExt cx="981" cy="1105"/>
              </a:xfrm>
            </p:grpSpPr>
            <p:pic>
              <p:nvPicPr>
                <p:cNvPr id="93249" name="Picture 242"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50" name="Freeform 243"/>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40" name="Group 244"/>
              <p:cNvGrpSpPr>
                <a:grpSpLocks/>
              </p:cNvGrpSpPr>
              <p:nvPr/>
            </p:nvGrpSpPr>
            <p:grpSpPr bwMode="auto">
              <a:xfrm>
                <a:off x="4547" y="3250"/>
                <a:ext cx="350" cy="304"/>
                <a:chOff x="-44" y="1473"/>
                <a:chExt cx="981" cy="1105"/>
              </a:xfrm>
            </p:grpSpPr>
            <p:pic>
              <p:nvPicPr>
                <p:cNvPr id="93247" name="Picture 245"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48" name="Freeform 246"/>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41" name="Group 247"/>
              <p:cNvGrpSpPr>
                <a:grpSpLocks/>
              </p:cNvGrpSpPr>
              <p:nvPr/>
            </p:nvGrpSpPr>
            <p:grpSpPr bwMode="auto">
              <a:xfrm flipH="1">
                <a:off x="5021" y="3051"/>
                <a:ext cx="350" cy="304"/>
                <a:chOff x="-44" y="1473"/>
                <a:chExt cx="981" cy="1105"/>
              </a:xfrm>
            </p:grpSpPr>
            <p:pic>
              <p:nvPicPr>
                <p:cNvPr id="93245" name="Picture 248"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46" name="Freeform 249"/>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42" name="Group 250"/>
              <p:cNvGrpSpPr>
                <a:grpSpLocks/>
              </p:cNvGrpSpPr>
              <p:nvPr/>
            </p:nvGrpSpPr>
            <p:grpSpPr bwMode="auto">
              <a:xfrm flipH="1">
                <a:off x="5138" y="2667"/>
                <a:ext cx="350" cy="304"/>
                <a:chOff x="-44" y="1473"/>
                <a:chExt cx="981" cy="1105"/>
              </a:xfrm>
            </p:grpSpPr>
            <p:pic>
              <p:nvPicPr>
                <p:cNvPr id="93243" name="Picture 251"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44" name="Freeform 25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93210" name="Line 64"/>
            <p:cNvSpPr>
              <a:spLocks noChangeShapeType="1"/>
            </p:cNvSpPr>
            <p:nvPr/>
          </p:nvSpPr>
          <p:spPr bwMode="auto">
            <a:xfrm flipV="1">
              <a:off x="3460" y="2495"/>
              <a:ext cx="287"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11" name="Line 65"/>
            <p:cNvSpPr>
              <a:spLocks noChangeShapeType="1"/>
            </p:cNvSpPr>
            <p:nvPr/>
          </p:nvSpPr>
          <p:spPr bwMode="auto">
            <a:xfrm flipH="1" flipV="1">
              <a:off x="3722" y="2484"/>
              <a:ext cx="166" cy="50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93212" name="Line 66"/>
            <p:cNvSpPr>
              <a:spLocks noChangeShapeType="1"/>
            </p:cNvSpPr>
            <p:nvPr/>
          </p:nvSpPr>
          <p:spPr bwMode="auto">
            <a:xfrm flipH="1">
              <a:off x="3022" y="2642"/>
              <a:ext cx="574" cy="3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pic>
          <p:nvPicPr>
            <p:cNvPr id="93213"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5" y="2506"/>
              <a:ext cx="494" cy="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14"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3" y="2954"/>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15"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69" y="3098"/>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216"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6" y="3091"/>
              <a:ext cx="316"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217" name="Group 260"/>
            <p:cNvGrpSpPr>
              <a:grpSpLocks/>
            </p:cNvGrpSpPr>
            <p:nvPr/>
          </p:nvGrpSpPr>
          <p:grpSpPr bwMode="auto">
            <a:xfrm>
              <a:off x="3423" y="2207"/>
              <a:ext cx="487" cy="413"/>
              <a:chOff x="-44" y="1473"/>
              <a:chExt cx="981" cy="1105"/>
            </a:xfrm>
          </p:grpSpPr>
          <p:pic>
            <p:nvPicPr>
              <p:cNvPr id="93227" name="Picture 261" descr="desktop_computer_stylized_medium"/>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8" name="Freeform 262"/>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18" name="Group 263"/>
            <p:cNvGrpSpPr>
              <a:grpSpLocks/>
            </p:cNvGrpSpPr>
            <p:nvPr/>
          </p:nvGrpSpPr>
          <p:grpSpPr bwMode="auto">
            <a:xfrm>
              <a:off x="3272" y="2866"/>
              <a:ext cx="350" cy="304"/>
              <a:chOff x="-44" y="1473"/>
              <a:chExt cx="981" cy="1105"/>
            </a:xfrm>
          </p:grpSpPr>
          <p:pic>
            <p:nvPicPr>
              <p:cNvPr id="93225" name="Picture 264"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6" name="Freeform 265"/>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19" name="Group 266"/>
            <p:cNvGrpSpPr>
              <a:grpSpLocks/>
            </p:cNvGrpSpPr>
            <p:nvPr/>
          </p:nvGrpSpPr>
          <p:grpSpPr bwMode="auto">
            <a:xfrm>
              <a:off x="3663" y="2873"/>
              <a:ext cx="350" cy="304"/>
              <a:chOff x="-44" y="1473"/>
              <a:chExt cx="981" cy="1105"/>
            </a:xfrm>
          </p:grpSpPr>
          <p:pic>
            <p:nvPicPr>
              <p:cNvPr id="93223" name="Picture 267"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4" name="Freeform 268"/>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93220" name="Group 269"/>
            <p:cNvGrpSpPr>
              <a:grpSpLocks/>
            </p:cNvGrpSpPr>
            <p:nvPr/>
          </p:nvGrpSpPr>
          <p:grpSpPr bwMode="auto">
            <a:xfrm flipH="1">
              <a:off x="3015" y="2722"/>
              <a:ext cx="350" cy="304"/>
              <a:chOff x="-44" y="1473"/>
              <a:chExt cx="981" cy="1105"/>
            </a:xfrm>
          </p:grpSpPr>
          <p:pic>
            <p:nvPicPr>
              <p:cNvPr id="93221" name="Picture 270"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22" name="Freeform 271"/>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sp>
        <p:nvSpPr>
          <p:cNvPr id="89093" name="Rectangle 3"/>
          <p:cNvSpPr>
            <a:spLocks noGrp="1" noChangeArrowheads="1"/>
          </p:cNvSpPr>
          <p:nvPr>
            <p:ph type="body" idx="1"/>
          </p:nvPr>
        </p:nvSpPr>
        <p:spPr>
          <a:xfrm>
            <a:off x="390525" y="1320800"/>
            <a:ext cx="3932238" cy="2667000"/>
          </a:xfrm>
        </p:spPr>
        <p:txBody>
          <a:bodyPr/>
          <a:lstStyle/>
          <a:p>
            <a:pPr>
              <a:defRPr/>
            </a:pPr>
            <a:r>
              <a:rPr lang="en-US" sz="2400" i="1" dirty="0">
                <a:solidFill>
                  <a:srgbClr val="CC0000"/>
                </a:solidFill>
                <a:latin typeface="Gill Sans MT" charset="0"/>
              </a:rPr>
              <a:t>problem:</a:t>
            </a:r>
            <a:r>
              <a:rPr lang="en-US" sz="2400" dirty="0">
                <a:latin typeface="Gill Sans MT" charset="0"/>
              </a:rPr>
              <a:t> both Alice, Bob are behind </a:t>
            </a:r>
            <a:r>
              <a:rPr lang="ja-JP" altLang="en-US" sz="2400" dirty="0">
                <a:latin typeface="Gill Sans MT" charset="0"/>
              </a:rPr>
              <a:t>“</a:t>
            </a:r>
            <a:r>
              <a:rPr lang="en-US" sz="2400" dirty="0">
                <a:latin typeface="Gill Sans MT" charset="0"/>
              </a:rPr>
              <a:t>NATs</a:t>
            </a:r>
            <a:r>
              <a:rPr lang="ja-JP" altLang="en-US" sz="2400" dirty="0">
                <a:latin typeface="Gill Sans MT" charset="0"/>
              </a:rPr>
              <a:t>”</a:t>
            </a:r>
            <a:r>
              <a:rPr lang="en-US" sz="2400" dirty="0">
                <a:latin typeface="Gill Sans MT" charset="0"/>
              </a:rPr>
              <a:t> </a:t>
            </a:r>
          </a:p>
          <a:p>
            <a:pPr lvl="1">
              <a:defRPr/>
            </a:pPr>
            <a:r>
              <a:rPr lang="en-US" sz="2000" dirty="0">
                <a:latin typeface="Gill Sans MT" charset="0"/>
              </a:rPr>
              <a:t>NAT prevents outside peer from initiating connection to insider peer</a:t>
            </a:r>
          </a:p>
          <a:p>
            <a:pPr lvl="1">
              <a:defRPr/>
            </a:pPr>
            <a:r>
              <a:rPr lang="en-US" sz="2000" dirty="0">
                <a:latin typeface="Gill Sans MT" charset="0"/>
              </a:rPr>
              <a:t>inside peer </a:t>
            </a:r>
            <a:r>
              <a:rPr lang="en-US" sz="2000" i="1" dirty="0">
                <a:latin typeface="Gill Sans MT" charset="0"/>
              </a:rPr>
              <a:t>can</a:t>
            </a:r>
            <a:r>
              <a:rPr lang="en-US" sz="2000" dirty="0">
                <a:latin typeface="Gill Sans MT" charset="0"/>
              </a:rPr>
              <a:t> initiate connection to outside </a:t>
            </a:r>
          </a:p>
          <a:p>
            <a:pPr lvl="1">
              <a:buFont typeface="Wingdings" charset="0"/>
              <a:buNone/>
              <a:defRPr/>
            </a:pPr>
            <a:endParaRPr lang="en-US" sz="2000" dirty="0">
              <a:latin typeface="Gill Sans MT" charset="0"/>
            </a:endParaRPr>
          </a:p>
        </p:txBody>
      </p:sp>
      <p:pic>
        <p:nvPicPr>
          <p:cNvPr id="93189" name="Picture 36" descr="Alic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708525" y="3298825"/>
            <a:ext cx="341313"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190" name="Picture 37" descr="Bob"/>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48288" y="2271713"/>
            <a:ext cx="431800"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57" name="Line 185"/>
          <p:cNvSpPr>
            <a:spLocks noChangeShapeType="1"/>
          </p:cNvSpPr>
          <p:nvPr/>
        </p:nvSpPr>
        <p:spPr bwMode="auto">
          <a:xfrm>
            <a:off x="4986338" y="3852863"/>
            <a:ext cx="882650" cy="1587"/>
          </a:xfrm>
          <a:prstGeom prst="line">
            <a:avLst/>
          </a:prstGeom>
          <a:noFill/>
          <a:ln w="5715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8858" name="Line 186"/>
          <p:cNvSpPr>
            <a:spLocks noChangeShapeType="1"/>
          </p:cNvSpPr>
          <p:nvPr/>
        </p:nvSpPr>
        <p:spPr bwMode="auto">
          <a:xfrm flipV="1">
            <a:off x="5834063" y="2819400"/>
            <a:ext cx="752475" cy="1012825"/>
          </a:xfrm>
          <a:prstGeom prst="line">
            <a:avLst/>
          </a:prstGeom>
          <a:noFill/>
          <a:ln w="5715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8859" name="Line 187"/>
          <p:cNvSpPr>
            <a:spLocks noChangeShapeType="1"/>
          </p:cNvSpPr>
          <p:nvPr/>
        </p:nvSpPr>
        <p:spPr bwMode="auto">
          <a:xfrm>
            <a:off x="5945188" y="2436813"/>
            <a:ext cx="674687" cy="371475"/>
          </a:xfrm>
          <a:prstGeom prst="line">
            <a:avLst/>
          </a:prstGeom>
          <a:noFill/>
          <a:ln w="57150">
            <a:solidFill>
              <a:srgbClr val="C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8860" name="Rectangle 3"/>
          <p:cNvSpPr>
            <a:spLocks noChangeArrowheads="1"/>
          </p:cNvSpPr>
          <p:nvPr/>
        </p:nvSpPr>
        <p:spPr bwMode="auto">
          <a:xfrm>
            <a:off x="379413" y="3568700"/>
            <a:ext cx="4324350" cy="278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5000"/>
              </a:lnSpc>
              <a:buClr>
                <a:srgbClr val="000099"/>
              </a:buClr>
              <a:buSzPct val="100000"/>
              <a:buFont typeface="Wingdings" charset="2"/>
              <a:buChar char="§"/>
            </a:pPr>
            <a:r>
              <a:rPr lang="en-US" sz="2400" dirty="0">
                <a:solidFill>
                  <a:srgbClr val="CC0000"/>
                </a:solidFill>
                <a:latin typeface="Gill Sans MT" charset="0"/>
              </a:rPr>
              <a:t>relay solution:</a:t>
            </a:r>
            <a:r>
              <a:rPr lang="en-US" sz="2400" dirty="0">
                <a:latin typeface="Gill Sans MT" charset="0"/>
              </a:rPr>
              <a:t> Alice, Bob maintain open connection </a:t>
            </a:r>
          </a:p>
          <a:p>
            <a:pPr marL="342900" indent="-342900">
              <a:lnSpc>
                <a:spcPct val="85000"/>
              </a:lnSpc>
              <a:buClr>
                <a:srgbClr val="000099"/>
              </a:buClr>
              <a:buSzPct val="65000"/>
              <a:buFont typeface="Wingdings" charset="0"/>
              <a:buNone/>
            </a:pPr>
            <a:r>
              <a:rPr lang="en-US" sz="2400" dirty="0">
                <a:latin typeface="Gill Sans MT" charset="0"/>
              </a:rPr>
              <a:t>    to their SNs</a:t>
            </a:r>
          </a:p>
          <a:p>
            <a:pPr marL="800100" lvl="1" indent="-342900">
              <a:lnSpc>
                <a:spcPct val="85000"/>
              </a:lnSpc>
              <a:buClr>
                <a:srgbClr val="000099"/>
              </a:buClr>
              <a:buFont typeface="Arial"/>
              <a:buChar char="•"/>
            </a:pPr>
            <a:r>
              <a:rPr lang="en-US" sz="2000" i="0" dirty="0">
                <a:latin typeface="Gill Sans MT" charset="0"/>
              </a:rPr>
              <a:t>Alice signals her SN to connect to Bob</a:t>
            </a:r>
          </a:p>
          <a:p>
            <a:pPr marL="800100" lvl="1" indent="-342900">
              <a:lnSpc>
                <a:spcPct val="85000"/>
              </a:lnSpc>
              <a:buClr>
                <a:srgbClr val="000099"/>
              </a:buClr>
              <a:buFont typeface="Arial"/>
              <a:buChar char="•"/>
            </a:pPr>
            <a:r>
              <a:rPr lang="en-US" sz="2000" i="0" dirty="0">
                <a:latin typeface="Gill Sans MT" charset="0"/>
              </a:rPr>
              <a:t>Alice</a:t>
            </a:r>
            <a:r>
              <a:rPr lang="ja-JP" altLang="en-US" sz="2000" i="0" dirty="0">
                <a:latin typeface="Gill Sans MT" charset="0"/>
              </a:rPr>
              <a:t>’</a:t>
            </a:r>
            <a:r>
              <a:rPr lang="en-US" altLang="ja-JP" sz="2000" i="0" dirty="0">
                <a:latin typeface="Gill Sans MT" charset="0"/>
              </a:rPr>
              <a:t>s SN connects to Bob</a:t>
            </a:r>
            <a:r>
              <a:rPr lang="ja-JP" altLang="en-US" sz="2000" i="0" dirty="0">
                <a:latin typeface="Gill Sans MT" charset="0"/>
              </a:rPr>
              <a:t>’</a:t>
            </a:r>
            <a:r>
              <a:rPr lang="en-US" altLang="ja-JP" sz="2000" i="0" dirty="0">
                <a:latin typeface="Gill Sans MT" charset="0"/>
              </a:rPr>
              <a:t>s SN</a:t>
            </a:r>
          </a:p>
          <a:p>
            <a:pPr marL="800100" lvl="1" indent="-342900">
              <a:lnSpc>
                <a:spcPct val="85000"/>
              </a:lnSpc>
              <a:buClr>
                <a:srgbClr val="000099"/>
              </a:buClr>
              <a:buFont typeface="Arial"/>
              <a:buChar char="•"/>
            </a:pPr>
            <a:r>
              <a:rPr lang="en-US" sz="2000" i="0" dirty="0">
                <a:latin typeface="Gill Sans MT" charset="0"/>
              </a:rPr>
              <a:t>Bob</a:t>
            </a:r>
            <a:r>
              <a:rPr lang="ja-JP" altLang="en-US" sz="2000" i="0" dirty="0">
                <a:latin typeface="Gill Sans MT" charset="0"/>
              </a:rPr>
              <a:t>’</a:t>
            </a:r>
            <a:r>
              <a:rPr lang="en-US" altLang="ja-JP" sz="2000" i="0" dirty="0">
                <a:latin typeface="Gill Sans MT" charset="0"/>
              </a:rPr>
              <a:t>s SN connects to Bob over open connection Bob initially initiated to his SN</a:t>
            </a:r>
          </a:p>
          <a:p>
            <a:pPr marL="742950" lvl="1" indent="-285750">
              <a:lnSpc>
                <a:spcPct val="85000"/>
              </a:lnSpc>
              <a:buClr>
                <a:srgbClr val="000099"/>
              </a:buClr>
              <a:buFont typeface="Arial"/>
              <a:buChar char="•"/>
            </a:pPr>
            <a:endParaRPr lang="en-US" dirty="0">
              <a:latin typeface="Gill Sans MT" charset="0"/>
            </a:endParaRPr>
          </a:p>
        </p:txBody>
      </p:sp>
      <p:pic>
        <p:nvPicPr>
          <p:cNvPr id="93195" name="Picture 191" descr="underline_base"/>
          <p:cNvPicPr>
            <a:picLocks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74663" y="887413"/>
            <a:ext cx="5027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101" name="Rectangle 2"/>
          <p:cNvSpPr>
            <a:spLocks noGrp="1" noChangeArrowheads="1"/>
          </p:cNvSpPr>
          <p:nvPr>
            <p:ph type="title"/>
          </p:nvPr>
        </p:nvSpPr>
        <p:spPr>
          <a:xfrm>
            <a:off x="488950" y="152400"/>
            <a:ext cx="7772400" cy="957263"/>
          </a:xfrm>
        </p:spPr>
        <p:txBody>
          <a:bodyPr/>
          <a:lstStyle/>
          <a:p>
            <a:pPr>
              <a:defRPr/>
            </a:pPr>
            <a:r>
              <a:rPr lang="en-US" dirty="0">
                <a:latin typeface="Gill Sans MT" charset="0"/>
              </a:rPr>
              <a:t>Skype: peers as relays</a:t>
            </a:r>
          </a:p>
        </p:txBody>
      </p:sp>
      <p:pic>
        <p:nvPicPr>
          <p:cNvPr id="93197" name="Picture 55" descr="kw_skype_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37075" y="4002088"/>
            <a:ext cx="50165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3198" name="Group 278"/>
          <p:cNvGrpSpPr>
            <a:grpSpLocks/>
          </p:cNvGrpSpPr>
          <p:nvPr/>
        </p:nvGrpSpPr>
        <p:grpSpPr bwMode="auto">
          <a:xfrm>
            <a:off x="4441825" y="3678238"/>
            <a:ext cx="555625" cy="482600"/>
            <a:chOff x="-44" y="1473"/>
            <a:chExt cx="981" cy="1105"/>
          </a:xfrm>
        </p:grpSpPr>
        <p:pic>
          <p:nvPicPr>
            <p:cNvPr id="93199" name="Picture 279" descr="desktop_computer_stylized_medium"/>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200" name="Freeform 28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9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69</a:t>
            </a:fld>
            <a:endParaRPr lang="en-US" sz="1200" dirty="0">
              <a:latin typeface="Tahoma" charset="0"/>
            </a:endParaRPr>
          </a:p>
        </p:txBody>
      </p:sp>
      <p:sp>
        <p:nvSpPr>
          <p:cNvPr id="9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992948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60"/>
                                        </p:tgtEl>
                                        <p:attrNameLst>
                                          <p:attrName>style.visibility</p:attrName>
                                        </p:attrNameLst>
                                      </p:cBhvr>
                                      <p:to>
                                        <p:strVal val="visible"/>
                                      </p:to>
                                    </p:set>
                                    <p:animEffect transition="in" filter="dissolve">
                                      <p:cBhvr>
                                        <p:cTn id="7" dur="500"/>
                                        <p:tgtEl>
                                          <p:spTgt spid="28860"/>
                                        </p:tgtEl>
                                      </p:cBhvr>
                                    </p:animEffect>
                                  </p:childTnLst>
                                </p:cTn>
                              </p:par>
                              <p:par>
                                <p:cTn id="8" presetID="9" presetClass="entr" presetSubtype="0" fill="hold" nodeType="withEffect">
                                  <p:stCondLst>
                                    <p:cond delay="0"/>
                                  </p:stCondLst>
                                  <p:childTnLst>
                                    <p:set>
                                      <p:cBhvr>
                                        <p:cTn id="9" dur="1" fill="hold">
                                          <p:stCondLst>
                                            <p:cond delay="0"/>
                                          </p:stCondLst>
                                        </p:cTn>
                                        <p:tgtEl>
                                          <p:spTgt spid="28857"/>
                                        </p:tgtEl>
                                        <p:attrNameLst>
                                          <p:attrName>style.visibility</p:attrName>
                                        </p:attrNameLst>
                                      </p:cBhvr>
                                      <p:to>
                                        <p:strVal val="visible"/>
                                      </p:to>
                                    </p:set>
                                    <p:animEffect transition="in" filter="dissolve">
                                      <p:cBhvr>
                                        <p:cTn id="10" dur="500"/>
                                        <p:tgtEl>
                                          <p:spTgt spid="28857"/>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28858"/>
                                        </p:tgtEl>
                                        <p:attrNameLst>
                                          <p:attrName>style.visibility</p:attrName>
                                        </p:attrNameLst>
                                      </p:cBhvr>
                                      <p:to>
                                        <p:strVal val="visible"/>
                                      </p:to>
                                    </p:set>
                                    <p:animEffect transition="in" filter="dissolve">
                                      <p:cBhvr>
                                        <p:cTn id="14" dur="500"/>
                                        <p:tgtEl>
                                          <p:spTgt spid="28858"/>
                                        </p:tgtEl>
                                      </p:cBhvr>
                                    </p:animEffect>
                                  </p:childTnLst>
                                </p:cTn>
                              </p:par>
                            </p:childTnLst>
                          </p:cTn>
                        </p:par>
                        <p:par>
                          <p:cTn id="15" fill="hold" nodeType="afterGroup">
                            <p:stCondLst>
                              <p:cond delay="1000"/>
                            </p:stCondLst>
                            <p:childTnLst>
                              <p:par>
                                <p:cTn id="16" presetID="9" presetClass="entr" presetSubtype="0" fill="hold" nodeType="afterEffect">
                                  <p:stCondLst>
                                    <p:cond delay="0"/>
                                  </p:stCondLst>
                                  <p:childTnLst>
                                    <p:set>
                                      <p:cBhvr>
                                        <p:cTn id="17" dur="1" fill="hold">
                                          <p:stCondLst>
                                            <p:cond delay="0"/>
                                          </p:stCondLst>
                                        </p:cTn>
                                        <p:tgtEl>
                                          <p:spTgt spid="28859"/>
                                        </p:tgtEl>
                                        <p:attrNameLst>
                                          <p:attrName>style.visibility</p:attrName>
                                        </p:attrNameLst>
                                      </p:cBhvr>
                                      <p:to>
                                        <p:strVal val="visible"/>
                                      </p:to>
                                    </p:set>
                                    <p:animEffect transition="in" filter="dissolve">
                                      <p:cBhvr>
                                        <p:cTn id="18" dur="500"/>
                                        <p:tgtEl>
                                          <p:spTgt spid="2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a:xfrm>
            <a:off x="628650" y="1196116"/>
            <a:ext cx="7886700" cy="670967"/>
          </a:xfrm>
        </p:spPr>
        <p:txBody>
          <a:bodyPr>
            <a:normAutofit fontScale="90000"/>
          </a:bodyPr>
          <a:lstStyle/>
          <a:p>
            <a:r>
              <a:rPr lang="en-US" altLang="en-US" sz="3300" dirty="0">
                <a:ea typeface="ＭＳ Ｐゴシック" panose="020B0600070205080204" pitchFamily="34" charset="-128"/>
              </a:rPr>
              <a:t>Streaming stored </a:t>
            </a:r>
            <a:r>
              <a:rPr lang="en-US" altLang="en-US" dirty="0">
                <a:ea typeface="ＭＳ Ｐゴシック" panose="020B0600070205080204" pitchFamily="34" charset="-128"/>
              </a:rPr>
              <a:t>v</a:t>
            </a:r>
            <a:r>
              <a:rPr lang="en-US" altLang="en-US" sz="3300" dirty="0">
                <a:ea typeface="ＭＳ Ｐゴシック" panose="020B0600070205080204" pitchFamily="34" charset="-128"/>
              </a:rPr>
              <a:t>ideo</a:t>
            </a:r>
          </a:p>
        </p:txBody>
      </p:sp>
      <p:grpSp>
        <p:nvGrpSpPr>
          <p:cNvPr id="266" name="Group 249">
            <a:extLst>
              <a:ext uri="{FF2B5EF4-FFF2-40B4-BE49-F238E27FC236}">
                <a16:creationId xmlns:a16="http://schemas.microsoft.com/office/drawing/2014/main" id="{AEF99E4D-FC62-9E44-84B6-19BBBFEFF1DB}"/>
              </a:ext>
            </a:extLst>
          </p:cNvPr>
          <p:cNvGrpSpPr>
            <a:grpSpLocks/>
          </p:cNvGrpSpPr>
          <p:nvPr/>
        </p:nvGrpSpPr>
        <p:grpSpPr bwMode="auto">
          <a:xfrm>
            <a:off x="2841605" y="4464413"/>
            <a:ext cx="320278" cy="589359"/>
            <a:chOff x="4140" y="429"/>
            <a:chExt cx="1425" cy="2396"/>
          </a:xfrm>
        </p:grpSpPr>
        <p:sp>
          <p:nvSpPr>
            <p:cNvPr id="267" name="Freeform 250">
              <a:extLst>
                <a:ext uri="{FF2B5EF4-FFF2-40B4-BE49-F238E27FC236}">
                  <a16:creationId xmlns:a16="http://schemas.microsoft.com/office/drawing/2014/main" id="{152BA2F1-00EA-F348-896B-A5C53F1E6F40}"/>
                </a:ext>
              </a:extLst>
            </p:cNvPr>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mn-cs"/>
              </a:endParaRPr>
            </a:p>
          </p:txBody>
        </p:sp>
        <p:sp>
          <p:nvSpPr>
            <p:cNvPr id="268" name="Rectangle 251">
              <a:extLst>
                <a:ext uri="{FF2B5EF4-FFF2-40B4-BE49-F238E27FC236}">
                  <a16:creationId xmlns:a16="http://schemas.microsoft.com/office/drawing/2014/main" id="{300E6F11-612F-A14C-87F7-A8851BB4FEF1}"/>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69" name="Freeform 252">
              <a:extLst>
                <a:ext uri="{FF2B5EF4-FFF2-40B4-BE49-F238E27FC236}">
                  <a16:creationId xmlns:a16="http://schemas.microsoft.com/office/drawing/2014/main" id="{826227F8-DADF-1E4A-9A6E-834CD4D3F0AB}"/>
                </a:ext>
              </a:extLst>
            </p:cNvPr>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mn-cs"/>
              </a:endParaRPr>
            </a:p>
          </p:txBody>
        </p:sp>
        <p:sp>
          <p:nvSpPr>
            <p:cNvPr id="270" name="Freeform 253">
              <a:extLst>
                <a:ext uri="{FF2B5EF4-FFF2-40B4-BE49-F238E27FC236}">
                  <a16:creationId xmlns:a16="http://schemas.microsoft.com/office/drawing/2014/main" id="{D7185AF3-6DE0-EB40-87C6-269CBC3D782F}"/>
                </a:ext>
              </a:extLst>
            </p:cNvPr>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mn-cs"/>
              </a:endParaRPr>
            </a:p>
          </p:txBody>
        </p:sp>
        <p:sp>
          <p:nvSpPr>
            <p:cNvPr id="271" name="Rectangle 254">
              <a:extLst>
                <a:ext uri="{FF2B5EF4-FFF2-40B4-BE49-F238E27FC236}">
                  <a16:creationId xmlns:a16="http://schemas.microsoft.com/office/drawing/2014/main" id="{2B2FED80-6596-EF4F-BE23-37718C861526}"/>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nvGrpSpPr>
            <p:cNvPr id="272" name="Group 255">
              <a:extLst>
                <a:ext uri="{FF2B5EF4-FFF2-40B4-BE49-F238E27FC236}">
                  <a16:creationId xmlns:a16="http://schemas.microsoft.com/office/drawing/2014/main" id="{A9BE197D-0488-3C45-8D78-A04741AC7C7F}"/>
                </a:ext>
              </a:extLst>
            </p:cNvPr>
            <p:cNvGrpSpPr>
              <a:grpSpLocks/>
            </p:cNvGrpSpPr>
            <p:nvPr/>
          </p:nvGrpSpPr>
          <p:grpSpPr bwMode="auto">
            <a:xfrm>
              <a:off x="4749" y="668"/>
              <a:ext cx="581" cy="145"/>
              <a:chOff x="614" y="2568"/>
              <a:chExt cx="725" cy="139"/>
            </a:xfrm>
          </p:grpSpPr>
          <p:sp>
            <p:nvSpPr>
              <p:cNvPr id="297" name="AutoShape 256">
                <a:extLst>
                  <a:ext uri="{FF2B5EF4-FFF2-40B4-BE49-F238E27FC236}">
                    <a16:creationId xmlns:a16="http://schemas.microsoft.com/office/drawing/2014/main" id="{8AEACE4E-2F2E-074E-944A-FD899A8CC13A}"/>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98" name="AutoShape 257">
                <a:extLst>
                  <a:ext uri="{FF2B5EF4-FFF2-40B4-BE49-F238E27FC236}">
                    <a16:creationId xmlns:a16="http://schemas.microsoft.com/office/drawing/2014/main" id="{47728FA0-225D-FB46-B5EE-A10208785890}"/>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sp>
          <p:nvSpPr>
            <p:cNvPr id="273" name="Rectangle 258">
              <a:extLst>
                <a:ext uri="{FF2B5EF4-FFF2-40B4-BE49-F238E27FC236}">
                  <a16:creationId xmlns:a16="http://schemas.microsoft.com/office/drawing/2014/main" id="{5835E575-F49C-344B-9FDD-DA2C3607B77D}"/>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nvGrpSpPr>
            <p:cNvPr id="274" name="Group 259">
              <a:extLst>
                <a:ext uri="{FF2B5EF4-FFF2-40B4-BE49-F238E27FC236}">
                  <a16:creationId xmlns:a16="http://schemas.microsoft.com/office/drawing/2014/main" id="{AA22B6E8-7F7A-CB4E-8291-401102CED349}"/>
                </a:ext>
              </a:extLst>
            </p:cNvPr>
            <p:cNvGrpSpPr>
              <a:grpSpLocks/>
            </p:cNvGrpSpPr>
            <p:nvPr/>
          </p:nvGrpSpPr>
          <p:grpSpPr bwMode="auto">
            <a:xfrm>
              <a:off x="4747" y="994"/>
              <a:ext cx="581" cy="134"/>
              <a:chOff x="614" y="2568"/>
              <a:chExt cx="725" cy="139"/>
            </a:xfrm>
          </p:grpSpPr>
          <p:sp>
            <p:nvSpPr>
              <p:cNvPr id="295" name="AutoShape 260">
                <a:extLst>
                  <a:ext uri="{FF2B5EF4-FFF2-40B4-BE49-F238E27FC236}">
                    <a16:creationId xmlns:a16="http://schemas.microsoft.com/office/drawing/2014/main" id="{C1C77C6E-EED3-394E-B167-C41757211F84}"/>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96" name="AutoShape 261">
                <a:extLst>
                  <a:ext uri="{FF2B5EF4-FFF2-40B4-BE49-F238E27FC236}">
                    <a16:creationId xmlns:a16="http://schemas.microsoft.com/office/drawing/2014/main" id="{AA09AEA7-1D87-B24F-B374-BDBF7482BD35}"/>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sp>
          <p:nvSpPr>
            <p:cNvPr id="275" name="Rectangle 262">
              <a:extLst>
                <a:ext uri="{FF2B5EF4-FFF2-40B4-BE49-F238E27FC236}">
                  <a16:creationId xmlns:a16="http://schemas.microsoft.com/office/drawing/2014/main" id="{3F42A0BC-CF2E-E24A-A739-845C15ECFE3C}"/>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76" name="Rectangle 263">
              <a:extLst>
                <a:ext uri="{FF2B5EF4-FFF2-40B4-BE49-F238E27FC236}">
                  <a16:creationId xmlns:a16="http://schemas.microsoft.com/office/drawing/2014/main" id="{E64B3966-F003-C44C-9B00-0FD0B4E8C885}"/>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nvGrpSpPr>
            <p:cNvPr id="277" name="Group 264">
              <a:extLst>
                <a:ext uri="{FF2B5EF4-FFF2-40B4-BE49-F238E27FC236}">
                  <a16:creationId xmlns:a16="http://schemas.microsoft.com/office/drawing/2014/main" id="{EF07E87F-184A-DE45-8C7F-573AF2537DC9}"/>
                </a:ext>
              </a:extLst>
            </p:cNvPr>
            <p:cNvGrpSpPr>
              <a:grpSpLocks/>
            </p:cNvGrpSpPr>
            <p:nvPr/>
          </p:nvGrpSpPr>
          <p:grpSpPr bwMode="auto">
            <a:xfrm>
              <a:off x="4735" y="1627"/>
              <a:ext cx="582" cy="151"/>
              <a:chOff x="614" y="2568"/>
              <a:chExt cx="725" cy="139"/>
            </a:xfrm>
          </p:grpSpPr>
          <p:sp>
            <p:nvSpPr>
              <p:cNvPr id="293" name="AutoShape 265">
                <a:extLst>
                  <a:ext uri="{FF2B5EF4-FFF2-40B4-BE49-F238E27FC236}">
                    <a16:creationId xmlns:a16="http://schemas.microsoft.com/office/drawing/2014/main" id="{E5E61D30-25AE-8741-9618-75C55AD79D78}"/>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94" name="AutoShape 266">
                <a:extLst>
                  <a:ext uri="{FF2B5EF4-FFF2-40B4-BE49-F238E27FC236}">
                    <a16:creationId xmlns:a16="http://schemas.microsoft.com/office/drawing/2014/main" id="{CF8FF070-F087-7840-9F19-7200142BF40A}"/>
                  </a:ext>
                </a:extLst>
              </p:cNvPr>
              <p:cNvSpPr>
                <a:spLocks noChangeArrowheads="1"/>
              </p:cNvSpPr>
              <p:nvPr/>
            </p:nvSpPr>
            <p:spPr bwMode="auto">
              <a:xfrm>
                <a:off x="625" y="2584"/>
                <a:ext cx="693"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sp>
          <p:nvSpPr>
            <p:cNvPr id="278" name="Freeform 267">
              <a:extLst>
                <a:ext uri="{FF2B5EF4-FFF2-40B4-BE49-F238E27FC236}">
                  <a16:creationId xmlns:a16="http://schemas.microsoft.com/office/drawing/2014/main" id="{4672D609-04BB-4646-8153-6950398068BE}"/>
                </a:ext>
              </a:extLst>
            </p:cNvPr>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mn-cs"/>
              </a:endParaRPr>
            </a:p>
          </p:txBody>
        </p:sp>
        <p:grpSp>
          <p:nvGrpSpPr>
            <p:cNvPr id="279" name="Group 268">
              <a:extLst>
                <a:ext uri="{FF2B5EF4-FFF2-40B4-BE49-F238E27FC236}">
                  <a16:creationId xmlns:a16="http://schemas.microsoft.com/office/drawing/2014/main" id="{521FCA2B-F1A7-DA40-B114-6914827409D9}"/>
                </a:ext>
              </a:extLst>
            </p:cNvPr>
            <p:cNvGrpSpPr>
              <a:grpSpLocks/>
            </p:cNvGrpSpPr>
            <p:nvPr/>
          </p:nvGrpSpPr>
          <p:grpSpPr bwMode="auto">
            <a:xfrm>
              <a:off x="4739" y="1327"/>
              <a:ext cx="582" cy="139"/>
              <a:chOff x="614" y="2568"/>
              <a:chExt cx="725" cy="139"/>
            </a:xfrm>
          </p:grpSpPr>
          <p:sp>
            <p:nvSpPr>
              <p:cNvPr id="291" name="AutoShape 269">
                <a:extLst>
                  <a:ext uri="{FF2B5EF4-FFF2-40B4-BE49-F238E27FC236}">
                    <a16:creationId xmlns:a16="http://schemas.microsoft.com/office/drawing/2014/main" id="{9DDABA87-8024-3345-81DC-B285EC1C099A}"/>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92" name="AutoShape 270">
                <a:extLst>
                  <a:ext uri="{FF2B5EF4-FFF2-40B4-BE49-F238E27FC236}">
                    <a16:creationId xmlns:a16="http://schemas.microsoft.com/office/drawing/2014/main" id="{314CD0E5-F403-E245-A748-507AF5E0B084}"/>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sp>
          <p:nvSpPr>
            <p:cNvPr id="280" name="Rectangle 271">
              <a:extLst>
                <a:ext uri="{FF2B5EF4-FFF2-40B4-BE49-F238E27FC236}">
                  <a16:creationId xmlns:a16="http://schemas.microsoft.com/office/drawing/2014/main" id="{B559F645-7351-C144-9AE2-DCA74DB20790}"/>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81" name="Freeform 272">
              <a:extLst>
                <a:ext uri="{FF2B5EF4-FFF2-40B4-BE49-F238E27FC236}">
                  <a16:creationId xmlns:a16="http://schemas.microsoft.com/office/drawing/2014/main" id="{BDBAE511-74F9-3244-94BC-D6E8C23A419C}"/>
                </a:ext>
              </a:extLst>
            </p:cNvPr>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mn-cs"/>
              </a:endParaRPr>
            </a:p>
          </p:txBody>
        </p:sp>
        <p:sp>
          <p:nvSpPr>
            <p:cNvPr id="282" name="Freeform 273">
              <a:extLst>
                <a:ext uri="{FF2B5EF4-FFF2-40B4-BE49-F238E27FC236}">
                  <a16:creationId xmlns:a16="http://schemas.microsoft.com/office/drawing/2014/main" id="{F24246BA-27AC-EC49-8B17-EBFCCF1ECD36}"/>
                </a:ext>
              </a:extLst>
            </p:cNvPr>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mn-cs"/>
              </a:endParaRPr>
            </a:p>
          </p:txBody>
        </p:sp>
        <p:sp>
          <p:nvSpPr>
            <p:cNvPr id="283" name="Oval 274">
              <a:extLst>
                <a:ext uri="{FF2B5EF4-FFF2-40B4-BE49-F238E27FC236}">
                  <a16:creationId xmlns:a16="http://schemas.microsoft.com/office/drawing/2014/main" id="{AE61D6B1-7441-3042-851B-64FDF1B98A86}"/>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84" name="Freeform 275">
              <a:extLst>
                <a:ext uri="{FF2B5EF4-FFF2-40B4-BE49-F238E27FC236}">
                  <a16:creationId xmlns:a16="http://schemas.microsoft.com/office/drawing/2014/main" id="{949FFF87-993A-424E-B000-F5B7857D897A}"/>
                </a:ext>
              </a:extLst>
            </p:cNvPr>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mn-cs"/>
              </a:endParaRPr>
            </a:p>
          </p:txBody>
        </p:sp>
        <p:sp>
          <p:nvSpPr>
            <p:cNvPr id="285" name="AutoShape 276">
              <a:extLst>
                <a:ext uri="{FF2B5EF4-FFF2-40B4-BE49-F238E27FC236}">
                  <a16:creationId xmlns:a16="http://schemas.microsoft.com/office/drawing/2014/main" id="{4730E002-A069-AD40-BDAF-BCE034E211C8}"/>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86" name="AutoShape 277">
              <a:extLst>
                <a:ext uri="{FF2B5EF4-FFF2-40B4-BE49-F238E27FC236}">
                  <a16:creationId xmlns:a16="http://schemas.microsoft.com/office/drawing/2014/main" id="{6A5BF613-0ADA-FE48-97C8-629542574EDD}"/>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87" name="Oval 278">
              <a:extLst>
                <a:ext uri="{FF2B5EF4-FFF2-40B4-BE49-F238E27FC236}">
                  <a16:creationId xmlns:a16="http://schemas.microsoft.com/office/drawing/2014/main" id="{93CD8B37-7AC2-934F-A6E3-3F0FBCB01462}"/>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88" name="Oval 279">
              <a:extLst>
                <a:ext uri="{FF2B5EF4-FFF2-40B4-BE49-F238E27FC236}">
                  <a16:creationId xmlns:a16="http://schemas.microsoft.com/office/drawing/2014/main" id="{51EF5D37-9B48-6343-A5F5-69AB85337078}"/>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latin typeface="Calibri" panose="020F0502020204030204"/>
                <a:ea typeface="+mn-ea"/>
                <a:cs typeface="Arial" charset="0"/>
              </a:endParaRPr>
            </a:p>
          </p:txBody>
        </p:sp>
        <p:sp>
          <p:nvSpPr>
            <p:cNvPr id="289" name="Oval 280">
              <a:extLst>
                <a:ext uri="{FF2B5EF4-FFF2-40B4-BE49-F238E27FC236}">
                  <a16:creationId xmlns:a16="http://schemas.microsoft.com/office/drawing/2014/main" id="{6B00B086-5270-394E-9B40-A976F059EDB3}"/>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sp>
          <p:nvSpPr>
            <p:cNvPr id="290" name="Rectangle 281">
              <a:extLst>
                <a:ext uri="{FF2B5EF4-FFF2-40B4-BE49-F238E27FC236}">
                  <a16:creationId xmlns:a16="http://schemas.microsoft.com/office/drawing/2014/main" id="{14B0BF53-3A29-964D-B23D-474036984371}"/>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Calibri" panose="020F0502020204030204"/>
                <a:ea typeface="+mn-ea"/>
                <a:cs typeface="Arial" charset="0"/>
              </a:endParaRPr>
            </a:p>
          </p:txBody>
        </p:sp>
      </p:grpSp>
      <p:grpSp>
        <p:nvGrpSpPr>
          <p:cNvPr id="299" name="Group 134">
            <a:extLst>
              <a:ext uri="{FF2B5EF4-FFF2-40B4-BE49-F238E27FC236}">
                <a16:creationId xmlns:a16="http://schemas.microsoft.com/office/drawing/2014/main" id="{035EEFA2-3531-EF4E-A6EF-BC8C83C2B5B5}"/>
              </a:ext>
            </a:extLst>
          </p:cNvPr>
          <p:cNvGrpSpPr>
            <a:grpSpLocks/>
          </p:cNvGrpSpPr>
          <p:nvPr/>
        </p:nvGrpSpPr>
        <p:grpSpPr bwMode="auto">
          <a:xfrm>
            <a:off x="2521326" y="4188189"/>
            <a:ext cx="960835" cy="272653"/>
            <a:chOff x="3621" y="3265"/>
            <a:chExt cx="1776" cy="744"/>
          </a:xfrm>
        </p:grpSpPr>
        <p:pic>
          <p:nvPicPr>
            <p:cNvPr id="300" name="Picture 135" descr="reellogo">
              <a:extLst>
                <a:ext uri="{FF2B5EF4-FFF2-40B4-BE49-F238E27FC236}">
                  <a16:creationId xmlns:a16="http://schemas.microsoft.com/office/drawing/2014/main" id="{14DC10E9-52C9-8142-A6BD-FA98F27C71A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 name="Freeform 136">
              <a:extLst>
                <a:ext uri="{FF2B5EF4-FFF2-40B4-BE49-F238E27FC236}">
                  <a16:creationId xmlns:a16="http://schemas.microsoft.com/office/drawing/2014/main" id="{E8A0CF9D-AEF9-274D-8B33-ACF3DD6B2372}"/>
                </a:ext>
              </a:extLst>
            </p:cNvPr>
            <p:cNvSpPr>
              <a:spLocks/>
            </p:cNvSpPr>
            <p:nvPr/>
          </p:nvSpPr>
          <p:spPr bwMode="auto">
            <a:xfrm>
              <a:off x="3971" y="3288"/>
              <a:ext cx="1402" cy="439"/>
            </a:xfrm>
            <a:custGeom>
              <a:avLst/>
              <a:gdLst>
                <a:gd name="T0" fmla="*/ 0 w 1401"/>
                <a:gd name="T1" fmla="*/ 6 h 438"/>
                <a:gd name="T2" fmla="*/ 27 w 1401"/>
                <a:gd name="T3" fmla="*/ 384 h 438"/>
                <a:gd name="T4" fmla="*/ 114 w 1401"/>
                <a:gd name="T5" fmla="*/ 381 h 438"/>
                <a:gd name="T6" fmla="*/ 132 w 1401"/>
                <a:gd name="T7" fmla="*/ 357 h 438"/>
                <a:gd name="T8" fmla="*/ 210 w 1401"/>
                <a:gd name="T9" fmla="*/ 402 h 438"/>
                <a:gd name="T10" fmla="*/ 450 w 1401"/>
                <a:gd name="T11" fmla="*/ 384 h 438"/>
                <a:gd name="T12" fmla="*/ 486 w 1401"/>
                <a:gd name="T13" fmla="*/ 393 h 438"/>
                <a:gd name="T14" fmla="*/ 690 w 1401"/>
                <a:gd name="T15" fmla="*/ 417 h 438"/>
                <a:gd name="T16" fmla="*/ 1074 w 1401"/>
                <a:gd name="T17" fmla="*/ 438 h 438"/>
                <a:gd name="T18" fmla="*/ 1401 w 1401"/>
                <a:gd name="T19" fmla="*/ 420 h 438"/>
                <a:gd name="T20" fmla="*/ 1392 w 1401"/>
                <a:gd name="T21" fmla="*/ 165 h 438"/>
                <a:gd name="T22" fmla="*/ 291 w 1401"/>
                <a:gd name="T23" fmla="*/ 0 h 438"/>
                <a:gd name="T24" fmla="*/ 0 w 1401"/>
                <a:gd name="T25" fmla="*/ 6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02" name="Freeform 137">
              <a:extLst>
                <a:ext uri="{FF2B5EF4-FFF2-40B4-BE49-F238E27FC236}">
                  <a16:creationId xmlns:a16="http://schemas.microsoft.com/office/drawing/2014/main" id="{DE9583DA-16F1-2D4B-929C-271789F62D5E}"/>
                </a:ext>
              </a:extLst>
            </p:cNvPr>
            <p:cNvSpPr>
              <a:spLocks/>
            </p:cNvSpPr>
            <p:nvPr/>
          </p:nvSpPr>
          <p:spPr bwMode="auto">
            <a:xfrm>
              <a:off x="4242" y="3860"/>
              <a:ext cx="999" cy="120"/>
            </a:xfrm>
            <a:custGeom>
              <a:avLst/>
              <a:gdLst>
                <a:gd name="T0" fmla="*/ 0 w 999"/>
                <a:gd name="T1" fmla="*/ 6 h 123"/>
                <a:gd name="T2" fmla="*/ 717 w 999"/>
                <a:gd name="T3" fmla="*/ 12 h 123"/>
                <a:gd name="T4" fmla="*/ 744 w 999"/>
                <a:gd name="T5" fmla="*/ 36 h 123"/>
                <a:gd name="T6" fmla="*/ 801 w 999"/>
                <a:gd name="T7" fmla="*/ 42 h 123"/>
                <a:gd name="T8" fmla="*/ 876 w 999"/>
                <a:gd name="T9" fmla="*/ 6 h 123"/>
                <a:gd name="T10" fmla="*/ 933 w 999"/>
                <a:gd name="T11" fmla="*/ 0 h 123"/>
                <a:gd name="T12" fmla="*/ 981 w 999"/>
                <a:gd name="T13" fmla="*/ 15 h 123"/>
                <a:gd name="T14" fmla="*/ 999 w 999"/>
                <a:gd name="T15" fmla="*/ 51 h 123"/>
                <a:gd name="T16" fmla="*/ 987 w 999"/>
                <a:gd name="T17" fmla="*/ 123 h 123"/>
                <a:gd name="T18" fmla="*/ 18 w 999"/>
                <a:gd name="T19" fmla="*/ 120 h 123"/>
                <a:gd name="T20" fmla="*/ 0 w 999"/>
                <a:gd name="T2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pic>
          <p:nvPicPr>
            <p:cNvPr id="303" name="Picture 138" descr="video1">
              <a:extLst>
                <a:ext uri="{FF2B5EF4-FFF2-40B4-BE49-F238E27FC236}">
                  <a16:creationId xmlns:a16="http://schemas.microsoft.com/office/drawing/2014/main" id="{34AB05AF-3A1D-5E4A-AF17-1A795E8C628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4" name="Line 168">
            <a:extLst>
              <a:ext uri="{FF2B5EF4-FFF2-40B4-BE49-F238E27FC236}">
                <a16:creationId xmlns:a16="http://schemas.microsoft.com/office/drawing/2014/main" id="{482428A4-15BB-F740-B74C-16D5589A557B}"/>
              </a:ext>
            </a:extLst>
          </p:cNvPr>
          <p:cNvSpPr>
            <a:spLocks noChangeShapeType="1"/>
          </p:cNvSpPr>
          <p:nvPr/>
        </p:nvSpPr>
        <p:spPr bwMode="auto">
          <a:xfrm>
            <a:off x="1047332" y="1885520"/>
            <a:ext cx="0" cy="2139553"/>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nvGrpSpPr>
          <p:cNvPr id="305" name="Group 357">
            <a:extLst>
              <a:ext uri="{FF2B5EF4-FFF2-40B4-BE49-F238E27FC236}">
                <a16:creationId xmlns:a16="http://schemas.microsoft.com/office/drawing/2014/main" id="{581A8529-F504-3846-8B36-89B971CA7477}"/>
              </a:ext>
            </a:extLst>
          </p:cNvPr>
          <p:cNvGrpSpPr>
            <a:grpSpLocks/>
          </p:cNvGrpSpPr>
          <p:nvPr/>
        </p:nvGrpSpPr>
        <p:grpSpPr bwMode="auto">
          <a:xfrm>
            <a:off x="1542633" y="3367850"/>
            <a:ext cx="1246585" cy="1139429"/>
            <a:chOff x="944" y="2184"/>
            <a:chExt cx="1047" cy="957"/>
          </a:xfrm>
        </p:grpSpPr>
        <p:sp>
          <p:nvSpPr>
            <p:cNvPr id="306" name="Freeform 207">
              <a:extLst>
                <a:ext uri="{FF2B5EF4-FFF2-40B4-BE49-F238E27FC236}">
                  <a16:creationId xmlns:a16="http://schemas.microsoft.com/office/drawing/2014/main" id="{FB5DBF6C-CEEB-DA4C-8661-582EC861951C}"/>
                </a:ext>
              </a:extLst>
            </p:cNvPr>
            <p:cNvSpPr>
              <a:spLocks/>
            </p:cNvSpPr>
            <p:nvPr/>
          </p:nvSpPr>
          <p:spPr bwMode="auto">
            <a:xfrm>
              <a:off x="1278" y="2184"/>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07" name="Text Box 208">
              <a:extLst>
                <a:ext uri="{FF2B5EF4-FFF2-40B4-BE49-F238E27FC236}">
                  <a16:creationId xmlns:a16="http://schemas.microsoft.com/office/drawing/2014/main" id="{814C88A0-3287-EB46-9C41-FEA42D1AC9FB}"/>
                </a:ext>
              </a:extLst>
            </p:cNvPr>
            <p:cNvSpPr txBox="1">
              <a:spLocks noChangeArrowheads="1"/>
            </p:cNvSpPr>
            <p:nvPr/>
          </p:nvSpPr>
          <p:spPr bwMode="auto">
            <a:xfrm>
              <a:off x="944" y="2366"/>
              <a:ext cx="1047" cy="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57175" indent="-257175" defTabSz="685800" eaLnBrk="1" fontAlgn="auto" hangingPunct="1">
                <a:lnSpc>
                  <a:spcPct val="90000"/>
                </a:lnSpc>
                <a:spcBef>
                  <a:spcPts val="0"/>
                </a:spcBef>
                <a:spcAft>
                  <a:spcPts val="0"/>
                </a:spcAft>
                <a:buFontTx/>
                <a:buAutoNum type="arabicPeriod"/>
                <a:defRPr/>
              </a:pPr>
              <a:r>
                <a:rPr lang="en-US" sz="1500" dirty="0">
                  <a:solidFill>
                    <a:prstClr val="black"/>
                  </a:solidFill>
                  <a:latin typeface="Calibri" panose="020F0502020204030204"/>
                  <a:ea typeface="+mn-ea"/>
                  <a:cs typeface="Arial"/>
                </a:rPr>
                <a:t>video</a:t>
              </a:r>
            </a:p>
            <a:p>
              <a:pPr defTabSz="685800" eaLnBrk="1" fontAlgn="auto" hangingPunct="1">
                <a:lnSpc>
                  <a:spcPct val="90000"/>
                </a:lnSpc>
                <a:spcBef>
                  <a:spcPts val="0"/>
                </a:spcBef>
                <a:spcAft>
                  <a:spcPts val="0"/>
                </a:spcAft>
                <a:defRPr/>
              </a:pPr>
              <a:r>
                <a:rPr lang="en-US" sz="1500" dirty="0">
                  <a:solidFill>
                    <a:prstClr val="black"/>
                  </a:solidFill>
                  <a:latin typeface="Calibri" panose="020F0502020204030204"/>
                  <a:ea typeface="+mn-ea"/>
                  <a:cs typeface="Arial"/>
                </a:rPr>
                <a:t>recorded (e.g., 30 frames/sec)</a:t>
              </a:r>
            </a:p>
          </p:txBody>
        </p:sp>
      </p:grpSp>
      <p:grpSp>
        <p:nvGrpSpPr>
          <p:cNvPr id="308" name="Group 262">
            <a:extLst>
              <a:ext uri="{FF2B5EF4-FFF2-40B4-BE49-F238E27FC236}">
                <a16:creationId xmlns:a16="http://schemas.microsoft.com/office/drawing/2014/main" id="{CECCA62F-4456-C34B-9177-029B14A96C8F}"/>
              </a:ext>
            </a:extLst>
          </p:cNvPr>
          <p:cNvGrpSpPr>
            <a:grpSpLocks/>
          </p:cNvGrpSpPr>
          <p:nvPr/>
        </p:nvGrpSpPr>
        <p:grpSpPr bwMode="auto">
          <a:xfrm>
            <a:off x="1190207" y="2126026"/>
            <a:ext cx="1914525" cy="1894284"/>
            <a:chOff x="648" y="1147"/>
            <a:chExt cx="1608" cy="1591"/>
          </a:xfrm>
        </p:grpSpPr>
        <p:grpSp>
          <p:nvGrpSpPr>
            <p:cNvPr id="309" name="Group 206">
              <a:extLst>
                <a:ext uri="{FF2B5EF4-FFF2-40B4-BE49-F238E27FC236}">
                  <a16:creationId xmlns:a16="http://schemas.microsoft.com/office/drawing/2014/main" id="{C77333BA-89DD-5D42-B008-4B67B599CF2A}"/>
                </a:ext>
              </a:extLst>
            </p:cNvPr>
            <p:cNvGrpSpPr>
              <a:grpSpLocks/>
            </p:cNvGrpSpPr>
            <p:nvPr/>
          </p:nvGrpSpPr>
          <p:grpSpPr bwMode="auto">
            <a:xfrm>
              <a:off x="648" y="1725"/>
              <a:ext cx="1024" cy="1013"/>
              <a:chOff x="672" y="1071"/>
              <a:chExt cx="1024" cy="1013"/>
            </a:xfrm>
          </p:grpSpPr>
          <p:grpSp>
            <p:nvGrpSpPr>
              <p:cNvPr id="325" name="Group 189">
                <a:extLst>
                  <a:ext uri="{FF2B5EF4-FFF2-40B4-BE49-F238E27FC236}">
                    <a16:creationId xmlns:a16="http://schemas.microsoft.com/office/drawing/2014/main" id="{8A85A2D3-A990-8B41-B23F-258454EAAF2E}"/>
                  </a:ext>
                </a:extLst>
              </p:cNvPr>
              <p:cNvGrpSpPr>
                <a:grpSpLocks/>
              </p:cNvGrpSpPr>
              <p:nvPr/>
            </p:nvGrpSpPr>
            <p:grpSpPr bwMode="auto">
              <a:xfrm>
                <a:off x="672" y="1506"/>
                <a:ext cx="583" cy="578"/>
                <a:chOff x="672" y="1486"/>
                <a:chExt cx="583" cy="578"/>
              </a:xfrm>
            </p:grpSpPr>
            <p:grpSp>
              <p:nvGrpSpPr>
                <p:cNvPr id="336" name="Group 181">
                  <a:extLst>
                    <a:ext uri="{FF2B5EF4-FFF2-40B4-BE49-F238E27FC236}">
                      <a16:creationId xmlns:a16="http://schemas.microsoft.com/office/drawing/2014/main" id="{7BDB39B8-53B4-9640-A017-C997019C6946}"/>
                    </a:ext>
                  </a:extLst>
                </p:cNvPr>
                <p:cNvGrpSpPr>
                  <a:grpSpLocks/>
                </p:cNvGrpSpPr>
                <p:nvPr/>
              </p:nvGrpSpPr>
              <p:grpSpPr bwMode="auto">
                <a:xfrm>
                  <a:off x="672" y="1776"/>
                  <a:ext cx="291" cy="288"/>
                  <a:chOff x="672" y="1776"/>
                  <a:chExt cx="291" cy="288"/>
                </a:xfrm>
              </p:grpSpPr>
              <p:grpSp>
                <p:nvGrpSpPr>
                  <p:cNvPr id="344" name="Group 177">
                    <a:extLst>
                      <a:ext uri="{FF2B5EF4-FFF2-40B4-BE49-F238E27FC236}">
                        <a16:creationId xmlns:a16="http://schemas.microsoft.com/office/drawing/2014/main" id="{8EEE6973-A2DA-CC47-BBFC-6F5DF3C18203}"/>
                      </a:ext>
                    </a:extLst>
                  </p:cNvPr>
                  <p:cNvGrpSpPr>
                    <a:grpSpLocks/>
                  </p:cNvGrpSpPr>
                  <p:nvPr/>
                </p:nvGrpSpPr>
                <p:grpSpPr bwMode="auto">
                  <a:xfrm>
                    <a:off x="672" y="1920"/>
                    <a:ext cx="145" cy="144"/>
                    <a:chOff x="672" y="1920"/>
                    <a:chExt cx="145" cy="144"/>
                  </a:xfrm>
                </p:grpSpPr>
                <p:sp>
                  <p:nvSpPr>
                    <p:cNvPr id="348" name="Line 173">
                      <a:extLst>
                        <a:ext uri="{FF2B5EF4-FFF2-40B4-BE49-F238E27FC236}">
                          <a16:creationId xmlns:a16="http://schemas.microsoft.com/office/drawing/2014/main" id="{EA80EC66-00D7-FA43-A803-FB245F2B604D}"/>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49" name="Line 176">
                      <a:extLst>
                        <a:ext uri="{FF2B5EF4-FFF2-40B4-BE49-F238E27FC236}">
                          <a16:creationId xmlns:a16="http://schemas.microsoft.com/office/drawing/2014/main" id="{F568A800-6A4E-6E4C-A167-13E4AE46AF8B}"/>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45" name="Group 178">
                    <a:extLst>
                      <a:ext uri="{FF2B5EF4-FFF2-40B4-BE49-F238E27FC236}">
                        <a16:creationId xmlns:a16="http://schemas.microsoft.com/office/drawing/2014/main" id="{302EE25B-7A88-5F4B-B370-A03D1B2E52E9}"/>
                      </a:ext>
                    </a:extLst>
                  </p:cNvPr>
                  <p:cNvGrpSpPr>
                    <a:grpSpLocks/>
                  </p:cNvGrpSpPr>
                  <p:nvPr/>
                </p:nvGrpSpPr>
                <p:grpSpPr bwMode="auto">
                  <a:xfrm>
                    <a:off x="818" y="1776"/>
                    <a:ext cx="145" cy="144"/>
                    <a:chOff x="672" y="1920"/>
                    <a:chExt cx="145" cy="144"/>
                  </a:xfrm>
                </p:grpSpPr>
                <p:sp>
                  <p:nvSpPr>
                    <p:cNvPr id="346" name="Line 179">
                      <a:extLst>
                        <a:ext uri="{FF2B5EF4-FFF2-40B4-BE49-F238E27FC236}">
                          <a16:creationId xmlns:a16="http://schemas.microsoft.com/office/drawing/2014/main" id="{40C6F382-C5D0-DC4C-9C98-5B6A9F97A116}"/>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47" name="Line 180">
                      <a:extLst>
                        <a:ext uri="{FF2B5EF4-FFF2-40B4-BE49-F238E27FC236}">
                          <a16:creationId xmlns:a16="http://schemas.microsoft.com/office/drawing/2014/main" id="{8060F88C-6D9A-F042-9854-C307CF9849B6}"/>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37" name="Group 182">
                  <a:extLst>
                    <a:ext uri="{FF2B5EF4-FFF2-40B4-BE49-F238E27FC236}">
                      <a16:creationId xmlns:a16="http://schemas.microsoft.com/office/drawing/2014/main" id="{D0EB01A1-2EA5-0244-A29B-7580513BED09}"/>
                    </a:ext>
                  </a:extLst>
                </p:cNvPr>
                <p:cNvGrpSpPr>
                  <a:grpSpLocks/>
                </p:cNvGrpSpPr>
                <p:nvPr/>
              </p:nvGrpSpPr>
              <p:grpSpPr bwMode="auto">
                <a:xfrm>
                  <a:off x="964" y="1486"/>
                  <a:ext cx="291" cy="288"/>
                  <a:chOff x="672" y="1776"/>
                  <a:chExt cx="291" cy="288"/>
                </a:xfrm>
              </p:grpSpPr>
              <p:grpSp>
                <p:nvGrpSpPr>
                  <p:cNvPr id="338" name="Group 183">
                    <a:extLst>
                      <a:ext uri="{FF2B5EF4-FFF2-40B4-BE49-F238E27FC236}">
                        <a16:creationId xmlns:a16="http://schemas.microsoft.com/office/drawing/2014/main" id="{DBF9543B-F39B-274E-978C-E4A708F0B5DE}"/>
                      </a:ext>
                    </a:extLst>
                  </p:cNvPr>
                  <p:cNvGrpSpPr>
                    <a:grpSpLocks/>
                  </p:cNvGrpSpPr>
                  <p:nvPr/>
                </p:nvGrpSpPr>
                <p:grpSpPr bwMode="auto">
                  <a:xfrm>
                    <a:off x="672" y="1920"/>
                    <a:ext cx="145" cy="144"/>
                    <a:chOff x="672" y="1920"/>
                    <a:chExt cx="145" cy="144"/>
                  </a:xfrm>
                </p:grpSpPr>
                <p:sp>
                  <p:nvSpPr>
                    <p:cNvPr id="342" name="Line 184">
                      <a:extLst>
                        <a:ext uri="{FF2B5EF4-FFF2-40B4-BE49-F238E27FC236}">
                          <a16:creationId xmlns:a16="http://schemas.microsoft.com/office/drawing/2014/main" id="{F7E287B9-5EBA-D74E-B700-9B84F2EC573B}"/>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43" name="Line 185">
                      <a:extLst>
                        <a:ext uri="{FF2B5EF4-FFF2-40B4-BE49-F238E27FC236}">
                          <a16:creationId xmlns:a16="http://schemas.microsoft.com/office/drawing/2014/main" id="{C9CC3AA3-BDCE-0744-85DB-208F60B23ACD}"/>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39" name="Group 186">
                    <a:extLst>
                      <a:ext uri="{FF2B5EF4-FFF2-40B4-BE49-F238E27FC236}">
                        <a16:creationId xmlns:a16="http://schemas.microsoft.com/office/drawing/2014/main" id="{8734C907-441E-C244-A935-5A9EB6ADD3D2}"/>
                      </a:ext>
                    </a:extLst>
                  </p:cNvPr>
                  <p:cNvGrpSpPr>
                    <a:grpSpLocks/>
                  </p:cNvGrpSpPr>
                  <p:nvPr/>
                </p:nvGrpSpPr>
                <p:grpSpPr bwMode="auto">
                  <a:xfrm>
                    <a:off x="818" y="1776"/>
                    <a:ext cx="145" cy="144"/>
                    <a:chOff x="672" y="1920"/>
                    <a:chExt cx="145" cy="144"/>
                  </a:xfrm>
                </p:grpSpPr>
                <p:sp>
                  <p:nvSpPr>
                    <p:cNvPr id="340" name="Line 187">
                      <a:extLst>
                        <a:ext uri="{FF2B5EF4-FFF2-40B4-BE49-F238E27FC236}">
                          <a16:creationId xmlns:a16="http://schemas.microsoft.com/office/drawing/2014/main" id="{AC34B541-4E74-6E49-BE49-136888103733}"/>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41" name="Line 188">
                      <a:extLst>
                        <a:ext uri="{FF2B5EF4-FFF2-40B4-BE49-F238E27FC236}">
                          <a16:creationId xmlns:a16="http://schemas.microsoft.com/office/drawing/2014/main" id="{C37337D0-1B0B-F845-B482-8E0EF9CEDCDF}"/>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grpSp>
            <p:nvGrpSpPr>
              <p:cNvPr id="326" name="Group 191">
                <a:extLst>
                  <a:ext uri="{FF2B5EF4-FFF2-40B4-BE49-F238E27FC236}">
                    <a16:creationId xmlns:a16="http://schemas.microsoft.com/office/drawing/2014/main" id="{7BAA7828-347D-144C-A484-CBD99CA1A112}"/>
                  </a:ext>
                </a:extLst>
              </p:cNvPr>
              <p:cNvGrpSpPr>
                <a:grpSpLocks/>
              </p:cNvGrpSpPr>
              <p:nvPr/>
            </p:nvGrpSpPr>
            <p:grpSpPr bwMode="auto">
              <a:xfrm>
                <a:off x="1259" y="1217"/>
                <a:ext cx="291" cy="288"/>
                <a:chOff x="672" y="1776"/>
                <a:chExt cx="291" cy="288"/>
              </a:xfrm>
            </p:grpSpPr>
            <p:grpSp>
              <p:nvGrpSpPr>
                <p:cNvPr id="330" name="Group 192">
                  <a:extLst>
                    <a:ext uri="{FF2B5EF4-FFF2-40B4-BE49-F238E27FC236}">
                      <a16:creationId xmlns:a16="http://schemas.microsoft.com/office/drawing/2014/main" id="{080D745B-F776-FE43-B32E-EC1B13E0B739}"/>
                    </a:ext>
                  </a:extLst>
                </p:cNvPr>
                <p:cNvGrpSpPr>
                  <a:grpSpLocks/>
                </p:cNvGrpSpPr>
                <p:nvPr/>
              </p:nvGrpSpPr>
              <p:grpSpPr bwMode="auto">
                <a:xfrm>
                  <a:off x="672" y="1920"/>
                  <a:ext cx="145" cy="144"/>
                  <a:chOff x="672" y="1920"/>
                  <a:chExt cx="145" cy="144"/>
                </a:xfrm>
              </p:grpSpPr>
              <p:sp>
                <p:nvSpPr>
                  <p:cNvPr id="334" name="Line 193">
                    <a:extLst>
                      <a:ext uri="{FF2B5EF4-FFF2-40B4-BE49-F238E27FC236}">
                        <a16:creationId xmlns:a16="http://schemas.microsoft.com/office/drawing/2014/main" id="{F073E972-0C07-B94E-84EB-F8A969E54511}"/>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35" name="Line 194">
                    <a:extLst>
                      <a:ext uri="{FF2B5EF4-FFF2-40B4-BE49-F238E27FC236}">
                        <a16:creationId xmlns:a16="http://schemas.microsoft.com/office/drawing/2014/main" id="{BF80B266-F6B9-2A4A-AD3E-D1EF434B78DF}"/>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31" name="Group 195">
                  <a:extLst>
                    <a:ext uri="{FF2B5EF4-FFF2-40B4-BE49-F238E27FC236}">
                      <a16:creationId xmlns:a16="http://schemas.microsoft.com/office/drawing/2014/main" id="{BEFF0755-D770-E64E-BB14-71631F6530A2}"/>
                    </a:ext>
                  </a:extLst>
                </p:cNvPr>
                <p:cNvGrpSpPr>
                  <a:grpSpLocks/>
                </p:cNvGrpSpPr>
                <p:nvPr/>
              </p:nvGrpSpPr>
              <p:grpSpPr bwMode="auto">
                <a:xfrm>
                  <a:off x="818" y="1776"/>
                  <a:ext cx="145" cy="144"/>
                  <a:chOff x="672" y="1920"/>
                  <a:chExt cx="145" cy="144"/>
                </a:xfrm>
              </p:grpSpPr>
              <p:sp>
                <p:nvSpPr>
                  <p:cNvPr id="332" name="Line 196">
                    <a:extLst>
                      <a:ext uri="{FF2B5EF4-FFF2-40B4-BE49-F238E27FC236}">
                        <a16:creationId xmlns:a16="http://schemas.microsoft.com/office/drawing/2014/main" id="{9970CA13-0D4D-6C45-B64C-ECA2953D292E}"/>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33" name="Line 197">
                    <a:extLst>
                      <a:ext uri="{FF2B5EF4-FFF2-40B4-BE49-F238E27FC236}">
                        <a16:creationId xmlns:a16="http://schemas.microsoft.com/office/drawing/2014/main" id="{544A36AB-3BBC-2940-8CEB-E11FCED7C09A}"/>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27" name="Group 199">
                <a:extLst>
                  <a:ext uri="{FF2B5EF4-FFF2-40B4-BE49-F238E27FC236}">
                    <a16:creationId xmlns:a16="http://schemas.microsoft.com/office/drawing/2014/main" id="{55C303CA-BC99-6643-8004-D37635DAFB18}"/>
                  </a:ext>
                </a:extLst>
              </p:cNvPr>
              <p:cNvGrpSpPr>
                <a:grpSpLocks/>
              </p:cNvGrpSpPr>
              <p:nvPr/>
            </p:nvGrpSpPr>
            <p:grpSpPr bwMode="auto">
              <a:xfrm>
                <a:off x="1551" y="1071"/>
                <a:ext cx="145" cy="144"/>
                <a:chOff x="672" y="1920"/>
                <a:chExt cx="145" cy="144"/>
              </a:xfrm>
            </p:grpSpPr>
            <p:sp>
              <p:nvSpPr>
                <p:cNvPr id="328" name="Line 200">
                  <a:extLst>
                    <a:ext uri="{FF2B5EF4-FFF2-40B4-BE49-F238E27FC236}">
                      <a16:creationId xmlns:a16="http://schemas.microsoft.com/office/drawing/2014/main" id="{D7E3913D-9FDC-F340-A052-D88746D12478}"/>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29" name="Line 201">
                  <a:extLst>
                    <a:ext uri="{FF2B5EF4-FFF2-40B4-BE49-F238E27FC236}">
                      <a16:creationId xmlns:a16="http://schemas.microsoft.com/office/drawing/2014/main" id="{142EF7B4-50D8-2943-AD1B-C33500981282}"/>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10" name="Group 237">
              <a:extLst>
                <a:ext uri="{FF2B5EF4-FFF2-40B4-BE49-F238E27FC236}">
                  <a16:creationId xmlns:a16="http://schemas.microsoft.com/office/drawing/2014/main" id="{9B34BEB4-4FF9-8B40-B66D-4EDCA35D74FF}"/>
                </a:ext>
              </a:extLst>
            </p:cNvPr>
            <p:cNvGrpSpPr>
              <a:grpSpLocks/>
            </p:cNvGrpSpPr>
            <p:nvPr/>
          </p:nvGrpSpPr>
          <p:grpSpPr bwMode="auto">
            <a:xfrm>
              <a:off x="1673" y="1147"/>
              <a:ext cx="583" cy="578"/>
              <a:chOff x="672" y="1486"/>
              <a:chExt cx="583" cy="578"/>
            </a:xfrm>
          </p:grpSpPr>
          <p:grpSp>
            <p:nvGrpSpPr>
              <p:cNvPr id="311" name="Group 238">
                <a:extLst>
                  <a:ext uri="{FF2B5EF4-FFF2-40B4-BE49-F238E27FC236}">
                    <a16:creationId xmlns:a16="http://schemas.microsoft.com/office/drawing/2014/main" id="{0D1959A2-DB88-6F4B-8C5B-3061C8A94FEE}"/>
                  </a:ext>
                </a:extLst>
              </p:cNvPr>
              <p:cNvGrpSpPr>
                <a:grpSpLocks/>
              </p:cNvGrpSpPr>
              <p:nvPr/>
            </p:nvGrpSpPr>
            <p:grpSpPr bwMode="auto">
              <a:xfrm>
                <a:off x="672" y="1776"/>
                <a:ext cx="291" cy="288"/>
                <a:chOff x="672" y="1776"/>
                <a:chExt cx="291" cy="288"/>
              </a:xfrm>
            </p:grpSpPr>
            <p:grpSp>
              <p:nvGrpSpPr>
                <p:cNvPr id="319" name="Group 239">
                  <a:extLst>
                    <a:ext uri="{FF2B5EF4-FFF2-40B4-BE49-F238E27FC236}">
                      <a16:creationId xmlns:a16="http://schemas.microsoft.com/office/drawing/2014/main" id="{3C6F65E0-86EC-1641-A410-19EF0049575E}"/>
                    </a:ext>
                  </a:extLst>
                </p:cNvPr>
                <p:cNvGrpSpPr>
                  <a:grpSpLocks/>
                </p:cNvGrpSpPr>
                <p:nvPr/>
              </p:nvGrpSpPr>
              <p:grpSpPr bwMode="auto">
                <a:xfrm>
                  <a:off x="672" y="1920"/>
                  <a:ext cx="145" cy="144"/>
                  <a:chOff x="672" y="1920"/>
                  <a:chExt cx="145" cy="144"/>
                </a:xfrm>
              </p:grpSpPr>
              <p:sp>
                <p:nvSpPr>
                  <p:cNvPr id="323" name="Line 240">
                    <a:extLst>
                      <a:ext uri="{FF2B5EF4-FFF2-40B4-BE49-F238E27FC236}">
                        <a16:creationId xmlns:a16="http://schemas.microsoft.com/office/drawing/2014/main" id="{A4A03A53-563D-2E4E-B447-0601F752DEEF}"/>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24" name="Line 241">
                    <a:extLst>
                      <a:ext uri="{FF2B5EF4-FFF2-40B4-BE49-F238E27FC236}">
                        <a16:creationId xmlns:a16="http://schemas.microsoft.com/office/drawing/2014/main" id="{4272D3B1-5096-A24D-9784-DFE7C5ED0001}"/>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20" name="Group 242">
                  <a:extLst>
                    <a:ext uri="{FF2B5EF4-FFF2-40B4-BE49-F238E27FC236}">
                      <a16:creationId xmlns:a16="http://schemas.microsoft.com/office/drawing/2014/main" id="{B2D22486-FFD1-1042-8AF1-5A878A82D102}"/>
                    </a:ext>
                  </a:extLst>
                </p:cNvPr>
                <p:cNvGrpSpPr>
                  <a:grpSpLocks/>
                </p:cNvGrpSpPr>
                <p:nvPr/>
              </p:nvGrpSpPr>
              <p:grpSpPr bwMode="auto">
                <a:xfrm>
                  <a:off x="818" y="1776"/>
                  <a:ext cx="145" cy="144"/>
                  <a:chOff x="672" y="1920"/>
                  <a:chExt cx="145" cy="144"/>
                </a:xfrm>
              </p:grpSpPr>
              <p:sp>
                <p:nvSpPr>
                  <p:cNvPr id="321" name="Line 243">
                    <a:extLst>
                      <a:ext uri="{FF2B5EF4-FFF2-40B4-BE49-F238E27FC236}">
                        <a16:creationId xmlns:a16="http://schemas.microsoft.com/office/drawing/2014/main" id="{597BFF9E-F6C6-C84E-8FFA-8CFC0406DBC0}"/>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22" name="Line 244">
                    <a:extLst>
                      <a:ext uri="{FF2B5EF4-FFF2-40B4-BE49-F238E27FC236}">
                        <a16:creationId xmlns:a16="http://schemas.microsoft.com/office/drawing/2014/main" id="{964E8744-6FF4-724B-A203-2418454DE579}"/>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12" name="Group 245">
                <a:extLst>
                  <a:ext uri="{FF2B5EF4-FFF2-40B4-BE49-F238E27FC236}">
                    <a16:creationId xmlns:a16="http://schemas.microsoft.com/office/drawing/2014/main" id="{47D01BA6-9852-834A-B5F1-D93F8DCE2CD3}"/>
                  </a:ext>
                </a:extLst>
              </p:cNvPr>
              <p:cNvGrpSpPr>
                <a:grpSpLocks/>
              </p:cNvGrpSpPr>
              <p:nvPr/>
            </p:nvGrpSpPr>
            <p:grpSpPr bwMode="auto">
              <a:xfrm>
                <a:off x="964" y="1486"/>
                <a:ext cx="291" cy="288"/>
                <a:chOff x="672" y="1776"/>
                <a:chExt cx="291" cy="288"/>
              </a:xfrm>
            </p:grpSpPr>
            <p:grpSp>
              <p:nvGrpSpPr>
                <p:cNvPr id="313" name="Group 246">
                  <a:extLst>
                    <a:ext uri="{FF2B5EF4-FFF2-40B4-BE49-F238E27FC236}">
                      <a16:creationId xmlns:a16="http://schemas.microsoft.com/office/drawing/2014/main" id="{A27FE7C3-AFCC-BD42-B31C-4050EDEC47B6}"/>
                    </a:ext>
                  </a:extLst>
                </p:cNvPr>
                <p:cNvGrpSpPr>
                  <a:grpSpLocks/>
                </p:cNvGrpSpPr>
                <p:nvPr/>
              </p:nvGrpSpPr>
              <p:grpSpPr bwMode="auto">
                <a:xfrm>
                  <a:off x="672" y="1920"/>
                  <a:ext cx="145" cy="144"/>
                  <a:chOff x="672" y="1920"/>
                  <a:chExt cx="145" cy="144"/>
                </a:xfrm>
              </p:grpSpPr>
              <p:sp>
                <p:nvSpPr>
                  <p:cNvPr id="317" name="Line 247">
                    <a:extLst>
                      <a:ext uri="{FF2B5EF4-FFF2-40B4-BE49-F238E27FC236}">
                        <a16:creationId xmlns:a16="http://schemas.microsoft.com/office/drawing/2014/main" id="{C9007E8A-3559-C441-BD8C-B8D23A4202A3}"/>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18" name="Line 248">
                    <a:extLst>
                      <a:ext uri="{FF2B5EF4-FFF2-40B4-BE49-F238E27FC236}">
                        <a16:creationId xmlns:a16="http://schemas.microsoft.com/office/drawing/2014/main" id="{79923FA7-D368-3A45-9EB3-81814AFFCB33}"/>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14" name="Group 249">
                  <a:extLst>
                    <a:ext uri="{FF2B5EF4-FFF2-40B4-BE49-F238E27FC236}">
                      <a16:creationId xmlns:a16="http://schemas.microsoft.com/office/drawing/2014/main" id="{59663083-2325-5045-AACD-16293E50CA91}"/>
                    </a:ext>
                  </a:extLst>
                </p:cNvPr>
                <p:cNvGrpSpPr>
                  <a:grpSpLocks/>
                </p:cNvGrpSpPr>
                <p:nvPr/>
              </p:nvGrpSpPr>
              <p:grpSpPr bwMode="auto">
                <a:xfrm>
                  <a:off x="818" y="1776"/>
                  <a:ext cx="145" cy="144"/>
                  <a:chOff x="672" y="1920"/>
                  <a:chExt cx="145" cy="144"/>
                </a:xfrm>
              </p:grpSpPr>
              <p:sp>
                <p:nvSpPr>
                  <p:cNvPr id="315" name="Line 250">
                    <a:extLst>
                      <a:ext uri="{FF2B5EF4-FFF2-40B4-BE49-F238E27FC236}">
                        <a16:creationId xmlns:a16="http://schemas.microsoft.com/office/drawing/2014/main" id="{3DA93C20-E9D3-5F48-8A08-30C0C6E0D0F1}"/>
                      </a:ext>
                    </a:extLst>
                  </p:cNvPr>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16" name="Line 251">
                    <a:extLst>
                      <a:ext uri="{FF2B5EF4-FFF2-40B4-BE49-F238E27FC236}">
                        <a16:creationId xmlns:a16="http://schemas.microsoft.com/office/drawing/2014/main" id="{E7B69FBE-F697-5843-A2CF-1BC0FB43C512}"/>
                      </a:ext>
                    </a:extLst>
                  </p:cNvPr>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grpSp>
      <p:grpSp>
        <p:nvGrpSpPr>
          <p:cNvPr id="350" name="Group 358">
            <a:extLst>
              <a:ext uri="{FF2B5EF4-FFF2-40B4-BE49-F238E27FC236}">
                <a16:creationId xmlns:a16="http://schemas.microsoft.com/office/drawing/2014/main" id="{B1A75650-3CD8-7F42-A19F-FB22F9C5426D}"/>
              </a:ext>
            </a:extLst>
          </p:cNvPr>
          <p:cNvGrpSpPr>
            <a:grpSpLocks/>
          </p:cNvGrpSpPr>
          <p:nvPr/>
        </p:nvGrpSpPr>
        <p:grpSpPr bwMode="auto">
          <a:xfrm>
            <a:off x="2792789" y="3198779"/>
            <a:ext cx="1029891" cy="972741"/>
            <a:chOff x="1994" y="2042"/>
            <a:chExt cx="865" cy="817"/>
          </a:xfrm>
        </p:grpSpPr>
        <p:sp>
          <p:nvSpPr>
            <p:cNvPr id="351" name="Freeform 209">
              <a:extLst>
                <a:ext uri="{FF2B5EF4-FFF2-40B4-BE49-F238E27FC236}">
                  <a16:creationId xmlns:a16="http://schemas.microsoft.com/office/drawing/2014/main" id="{726DD585-FDAA-D146-A36E-E461C4F3AF00}"/>
                </a:ext>
              </a:extLst>
            </p:cNvPr>
            <p:cNvSpPr>
              <a:spLocks/>
            </p:cNvSpPr>
            <p:nvPr/>
          </p:nvSpPr>
          <p:spPr bwMode="auto">
            <a:xfrm rot="-5400000">
              <a:off x="2196" y="2196"/>
              <a:ext cx="660" cy="666"/>
            </a:xfrm>
            <a:custGeom>
              <a:avLst/>
              <a:gdLst>
                <a:gd name="T0" fmla="*/ 0 w 660"/>
                <a:gd name="T1" fmla="*/ 0 h 666"/>
                <a:gd name="T2" fmla="*/ 660 w 660"/>
                <a:gd name="T3" fmla="*/ 666 h 666"/>
              </a:gdLst>
              <a:ahLst/>
              <a:cxnLst>
                <a:cxn ang="0">
                  <a:pos x="T0" y="T1"/>
                </a:cxn>
                <a:cxn ang="0">
                  <a:pos x="T2" y="T3"/>
                </a:cxn>
              </a:cxnLst>
              <a:rect l="0" t="0" r="r" b="b"/>
              <a:pathLst>
                <a:path w="660" h="666">
                  <a:moveTo>
                    <a:pt x="0" y="0"/>
                  </a:moveTo>
                  <a:cubicBezTo>
                    <a:pt x="0" y="0"/>
                    <a:pt x="486" y="168"/>
                    <a:pt x="660" y="666"/>
                  </a:cubicBezTo>
                </a:path>
              </a:pathLst>
            </a:custGeom>
            <a:noFill/>
            <a:ln w="19050" cap="flat" cmpd="sng">
              <a:solidFill>
                <a:srgbClr val="CC0000"/>
              </a:solidFill>
              <a:prstDash val="solid"/>
              <a:round/>
              <a:headEnd type="none" w="med" len="me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52" name="Text Box 305">
              <a:extLst>
                <a:ext uri="{FF2B5EF4-FFF2-40B4-BE49-F238E27FC236}">
                  <a16:creationId xmlns:a16="http://schemas.microsoft.com/office/drawing/2014/main" id="{0ADC53BD-DC1E-0447-B68F-69D1E40B8EBB}"/>
                </a:ext>
              </a:extLst>
            </p:cNvPr>
            <p:cNvSpPr txBox="1">
              <a:spLocks noChangeArrowheads="1"/>
            </p:cNvSpPr>
            <p:nvPr/>
          </p:nvSpPr>
          <p:spPr bwMode="auto">
            <a:xfrm>
              <a:off x="1994" y="2042"/>
              <a:ext cx="677" cy="46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1" fontAlgn="auto" hangingPunct="1">
                <a:spcBef>
                  <a:spcPts val="0"/>
                </a:spcBef>
                <a:spcAft>
                  <a:spcPts val="0"/>
                </a:spcAft>
                <a:defRPr/>
              </a:pPr>
              <a:r>
                <a:rPr lang="en-US" sz="1500" b="1" dirty="0">
                  <a:solidFill>
                    <a:srgbClr val="CC0000"/>
                  </a:solidFill>
                  <a:latin typeface="Calibri" panose="020F0502020204030204"/>
                  <a:ea typeface="+mn-ea"/>
                  <a:cs typeface="Arial"/>
                </a:rPr>
                <a:t>2. </a:t>
              </a:r>
              <a:r>
                <a:rPr lang="en-US" sz="1500" dirty="0">
                  <a:solidFill>
                    <a:srgbClr val="CC0000"/>
                  </a:solidFill>
                  <a:latin typeface="Calibri" panose="020F0502020204030204"/>
                  <a:ea typeface="+mn-ea"/>
                  <a:cs typeface="Arial"/>
                </a:rPr>
                <a:t>video</a:t>
              </a:r>
            </a:p>
            <a:p>
              <a:pPr defTabSz="685800" eaLnBrk="1" fontAlgn="auto" hangingPunct="1">
                <a:spcBef>
                  <a:spcPts val="0"/>
                </a:spcBef>
                <a:spcAft>
                  <a:spcPts val="0"/>
                </a:spcAft>
                <a:defRPr/>
              </a:pPr>
              <a:r>
                <a:rPr lang="en-US" sz="1500" dirty="0">
                  <a:solidFill>
                    <a:srgbClr val="CC0000"/>
                  </a:solidFill>
                  <a:latin typeface="Calibri" panose="020F0502020204030204"/>
                  <a:ea typeface="+mn-ea"/>
                  <a:cs typeface="Arial"/>
                </a:rPr>
                <a:t>sent</a:t>
              </a:r>
            </a:p>
          </p:txBody>
        </p:sp>
      </p:grpSp>
      <p:sp>
        <p:nvSpPr>
          <p:cNvPr id="353" name="Text Box 354">
            <a:extLst>
              <a:ext uri="{FF2B5EF4-FFF2-40B4-BE49-F238E27FC236}">
                <a16:creationId xmlns:a16="http://schemas.microsoft.com/office/drawing/2014/main" id="{42A079BA-138E-2D44-8617-F62E7B879731}"/>
              </a:ext>
            </a:extLst>
          </p:cNvPr>
          <p:cNvSpPr txBox="1">
            <a:spLocks noChangeArrowheads="1"/>
          </p:cNvSpPr>
          <p:nvPr/>
        </p:nvSpPr>
        <p:spPr bwMode="auto">
          <a:xfrm rot="-5433387">
            <a:off x="109120" y="2733818"/>
            <a:ext cx="1468040" cy="30008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685800" eaLnBrk="1" fontAlgn="auto" hangingPunct="1">
              <a:spcBef>
                <a:spcPts val="0"/>
              </a:spcBef>
              <a:spcAft>
                <a:spcPts val="0"/>
              </a:spcAft>
              <a:defRPr/>
            </a:pPr>
            <a:r>
              <a:rPr lang="en-US" sz="1350" dirty="0">
                <a:solidFill>
                  <a:prstClr val="black"/>
                </a:solidFill>
                <a:latin typeface="Arial"/>
                <a:ea typeface="+mn-ea"/>
                <a:cs typeface="Arial"/>
              </a:rPr>
              <a:t>Cumulative data</a:t>
            </a:r>
          </a:p>
        </p:txBody>
      </p:sp>
      <p:grpSp>
        <p:nvGrpSpPr>
          <p:cNvPr id="354" name="Group 365">
            <a:extLst>
              <a:ext uri="{FF2B5EF4-FFF2-40B4-BE49-F238E27FC236}">
                <a16:creationId xmlns:a16="http://schemas.microsoft.com/office/drawing/2014/main" id="{9B87CE31-DB37-9A44-A229-BC284C3E993B}"/>
              </a:ext>
            </a:extLst>
          </p:cNvPr>
          <p:cNvGrpSpPr>
            <a:grpSpLocks/>
          </p:cNvGrpSpPr>
          <p:nvPr/>
        </p:nvGrpSpPr>
        <p:grpSpPr bwMode="auto">
          <a:xfrm>
            <a:off x="3757195" y="1987913"/>
            <a:ext cx="4326732" cy="3573067"/>
            <a:chOff x="2804" y="903"/>
            <a:chExt cx="3634" cy="3001"/>
          </a:xfrm>
        </p:grpSpPr>
        <p:sp>
          <p:nvSpPr>
            <p:cNvPr id="355" name="Line 360">
              <a:extLst>
                <a:ext uri="{FF2B5EF4-FFF2-40B4-BE49-F238E27FC236}">
                  <a16:creationId xmlns:a16="http://schemas.microsoft.com/office/drawing/2014/main" id="{F2FACE5B-2598-2B4B-A1C2-C2BAFF668547}"/>
                </a:ext>
              </a:extLst>
            </p:cNvPr>
            <p:cNvSpPr>
              <a:spLocks noChangeShapeType="1"/>
            </p:cNvSpPr>
            <p:nvPr/>
          </p:nvSpPr>
          <p:spPr bwMode="auto">
            <a:xfrm>
              <a:off x="3852" y="903"/>
              <a:ext cx="0" cy="2291"/>
            </a:xfrm>
            <a:prstGeom prst="line">
              <a:avLst/>
            </a:prstGeom>
            <a:noFill/>
            <a:ln w="1905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56" name="Text Box 361">
              <a:extLst>
                <a:ext uri="{FF2B5EF4-FFF2-40B4-BE49-F238E27FC236}">
                  <a16:creationId xmlns:a16="http://schemas.microsoft.com/office/drawing/2014/main" id="{D1AB6A8D-7F02-5641-A31E-07D5852A462C}"/>
                </a:ext>
              </a:extLst>
            </p:cNvPr>
            <p:cNvSpPr txBox="1">
              <a:spLocks noChangeArrowheads="1"/>
            </p:cNvSpPr>
            <p:nvPr/>
          </p:nvSpPr>
          <p:spPr bwMode="auto">
            <a:xfrm>
              <a:off x="2804" y="3198"/>
              <a:ext cx="3634" cy="706"/>
            </a:xfrm>
            <a:prstGeom prst="rect">
              <a:avLst/>
            </a:prstGeom>
            <a:noFill/>
            <a:ln w="19050">
              <a:solidFill>
                <a:schemeClr val="tx1"/>
              </a:solidFill>
              <a:prstDash val="sysDot"/>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685800" eaLnBrk="1" fontAlgn="auto" hangingPunct="1">
                <a:lnSpc>
                  <a:spcPct val="90000"/>
                </a:lnSpc>
                <a:spcBef>
                  <a:spcPts val="0"/>
                </a:spcBef>
                <a:spcAft>
                  <a:spcPts val="0"/>
                </a:spcAft>
                <a:defRPr/>
              </a:pPr>
              <a:r>
                <a:rPr lang="en-US" dirty="0">
                  <a:solidFill>
                    <a:srgbClr val="CC0000"/>
                  </a:solidFill>
                  <a:latin typeface="Calibri" panose="020F0502020204030204"/>
                  <a:ea typeface="+mn-ea"/>
                  <a:cs typeface="Arial"/>
                </a:rPr>
                <a:t>streaming</a:t>
              </a:r>
              <a:r>
                <a:rPr lang="en-US" dirty="0">
                  <a:solidFill>
                    <a:prstClr val="black"/>
                  </a:solidFill>
                  <a:latin typeface="Calibri" panose="020F0502020204030204"/>
                  <a:ea typeface="+mn-ea"/>
                  <a:cs typeface="Arial"/>
                </a:rPr>
                <a:t>: at this time, client  playing out early part of video, while server still sending later part of video</a:t>
              </a:r>
            </a:p>
          </p:txBody>
        </p:sp>
      </p:grpSp>
      <p:sp>
        <p:nvSpPr>
          <p:cNvPr id="360" name="Text Box 366">
            <a:extLst>
              <a:ext uri="{FF2B5EF4-FFF2-40B4-BE49-F238E27FC236}">
                <a16:creationId xmlns:a16="http://schemas.microsoft.com/office/drawing/2014/main" id="{58466624-90AF-9D42-9091-9FAEB77AA665}"/>
              </a:ext>
            </a:extLst>
          </p:cNvPr>
          <p:cNvSpPr txBox="1">
            <a:spLocks noChangeArrowheads="1"/>
          </p:cNvSpPr>
          <p:nvPr/>
        </p:nvSpPr>
        <p:spPr bwMode="auto">
          <a:xfrm>
            <a:off x="6493252" y="4034597"/>
            <a:ext cx="511679" cy="3000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1" fontAlgn="auto" hangingPunct="1">
              <a:spcBef>
                <a:spcPts val="0"/>
              </a:spcBef>
              <a:spcAft>
                <a:spcPts val="0"/>
              </a:spcAft>
              <a:defRPr/>
            </a:pPr>
            <a:r>
              <a:rPr lang="en-US" sz="1350" dirty="0">
                <a:solidFill>
                  <a:prstClr val="black"/>
                </a:solidFill>
                <a:latin typeface="Arial"/>
                <a:ea typeface="+mn-ea"/>
                <a:cs typeface="Arial"/>
              </a:rPr>
              <a:t>time</a:t>
            </a:r>
          </a:p>
        </p:txBody>
      </p:sp>
      <p:grpSp>
        <p:nvGrpSpPr>
          <p:cNvPr id="362" name="Group 263">
            <a:extLst>
              <a:ext uri="{FF2B5EF4-FFF2-40B4-BE49-F238E27FC236}">
                <a16:creationId xmlns:a16="http://schemas.microsoft.com/office/drawing/2014/main" id="{EA56C58B-56AC-834F-849E-EA54C767221C}"/>
              </a:ext>
            </a:extLst>
          </p:cNvPr>
          <p:cNvGrpSpPr>
            <a:grpSpLocks/>
          </p:cNvGrpSpPr>
          <p:nvPr/>
        </p:nvGrpSpPr>
        <p:grpSpPr bwMode="auto">
          <a:xfrm>
            <a:off x="3358754" y="2127615"/>
            <a:ext cx="1914525" cy="1894285"/>
            <a:chOff x="648" y="1147"/>
            <a:chExt cx="1608" cy="1591"/>
          </a:xfrm>
        </p:grpSpPr>
        <p:grpSp>
          <p:nvGrpSpPr>
            <p:cNvPr id="411" name="Group 264">
              <a:extLst>
                <a:ext uri="{FF2B5EF4-FFF2-40B4-BE49-F238E27FC236}">
                  <a16:creationId xmlns:a16="http://schemas.microsoft.com/office/drawing/2014/main" id="{A10C73EE-575B-0448-A214-6B59FB271FD7}"/>
                </a:ext>
              </a:extLst>
            </p:cNvPr>
            <p:cNvGrpSpPr>
              <a:grpSpLocks/>
            </p:cNvGrpSpPr>
            <p:nvPr/>
          </p:nvGrpSpPr>
          <p:grpSpPr bwMode="auto">
            <a:xfrm>
              <a:off x="648" y="1725"/>
              <a:ext cx="1024" cy="1013"/>
              <a:chOff x="672" y="1071"/>
              <a:chExt cx="1024" cy="1013"/>
            </a:xfrm>
          </p:grpSpPr>
          <p:grpSp>
            <p:nvGrpSpPr>
              <p:cNvPr id="427" name="Group 265">
                <a:extLst>
                  <a:ext uri="{FF2B5EF4-FFF2-40B4-BE49-F238E27FC236}">
                    <a16:creationId xmlns:a16="http://schemas.microsoft.com/office/drawing/2014/main" id="{F163D769-B2B9-5944-B2D0-4C48E895A9D5}"/>
                  </a:ext>
                </a:extLst>
              </p:cNvPr>
              <p:cNvGrpSpPr>
                <a:grpSpLocks/>
              </p:cNvGrpSpPr>
              <p:nvPr/>
            </p:nvGrpSpPr>
            <p:grpSpPr bwMode="auto">
              <a:xfrm>
                <a:off x="672" y="1506"/>
                <a:ext cx="583" cy="578"/>
                <a:chOff x="672" y="1486"/>
                <a:chExt cx="583" cy="578"/>
              </a:xfrm>
            </p:grpSpPr>
            <p:grpSp>
              <p:nvGrpSpPr>
                <p:cNvPr id="438" name="Group 266">
                  <a:extLst>
                    <a:ext uri="{FF2B5EF4-FFF2-40B4-BE49-F238E27FC236}">
                      <a16:creationId xmlns:a16="http://schemas.microsoft.com/office/drawing/2014/main" id="{47CE18EE-DF25-8F4A-9956-7FA1F500B11C}"/>
                    </a:ext>
                  </a:extLst>
                </p:cNvPr>
                <p:cNvGrpSpPr>
                  <a:grpSpLocks/>
                </p:cNvGrpSpPr>
                <p:nvPr/>
              </p:nvGrpSpPr>
              <p:grpSpPr bwMode="auto">
                <a:xfrm>
                  <a:off x="672" y="1776"/>
                  <a:ext cx="291" cy="288"/>
                  <a:chOff x="672" y="1776"/>
                  <a:chExt cx="291" cy="288"/>
                </a:xfrm>
              </p:grpSpPr>
              <p:grpSp>
                <p:nvGrpSpPr>
                  <p:cNvPr id="446" name="Group 267">
                    <a:extLst>
                      <a:ext uri="{FF2B5EF4-FFF2-40B4-BE49-F238E27FC236}">
                        <a16:creationId xmlns:a16="http://schemas.microsoft.com/office/drawing/2014/main" id="{3BB4504D-1A2B-9343-8787-5B23B1213677}"/>
                      </a:ext>
                    </a:extLst>
                  </p:cNvPr>
                  <p:cNvGrpSpPr>
                    <a:grpSpLocks/>
                  </p:cNvGrpSpPr>
                  <p:nvPr/>
                </p:nvGrpSpPr>
                <p:grpSpPr bwMode="auto">
                  <a:xfrm>
                    <a:off x="672" y="1920"/>
                    <a:ext cx="145" cy="144"/>
                    <a:chOff x="672" y="1920"/>
                    <a:chExt cx="145" cy="144"/>
                  </a:xfrm>
                </p:grpSpPr>
                <p:sp>
                  <p:nvSpPr>
                    <p:cNvPr id="450" name="Line 268">
                      <a:extLst>
                        <a:ext uri="{FF2B5EF4-FFF2-40B4-BE49-F238E27FC236}">
                          <a16:creationId xmlns:a16="http://schemas.microsoft.com/office/drawing/2014/main" id="{47C9C95F-7187-0B4A-8496-E31A38F679B9}"/>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51" name="Line 269">
                      <a:extLst>
                        <a:ext uri="{FF2B5EF4-FFF2-40B4-BE49-F238E27FC236}">
                          <a16:creationId xmlns:a16="http://schemas.microsoft.com/office/drawing/2014/main" id="{33A91F87-4A1F-2D40-8D8C-B09DE015907F}"/>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447" name="Group 270">
                    <a:extLst>
                      <a:ext uri="{FF2B5EF4-FFF2-40B4-BE49-F238E27FC236}">
                        <a16:creationId xmlns:a16="http://schemas.microsoft.com/office/drawing/2014/main" id="{500194A4-54C5-0641-B353-57816A036364}"/>
                      </a:ext>
                    </a:extLst>
                  </p:cNvPr>
                  <p:cNvGrpSpPr>
                    <a:grpSpLocks/>
                  </p:cNvGrpSpPr>
                  <p:nvPr/>
                </p:nvGrpSpPr>
                <p:grpSpPr bwMode="auto">
                  <a:xfrm>
                    <a:off x="818" y="1776"/>
                    <a:ext cx="145" cy="144"/>
                    <a:chOff x="672" y="1920"/>
                    <a:chExt cx="145" cy="144"/>
                  </a:xfrm>
                </p:grpSpPr>
                <p:sp>
                  <p:nvSpPr>
                    <p:cNvPr id="448" name="Line 271">
                      <a:extLst>
                        <a:ext uri="{FF2B5EF4-FFF2-40B4-BE49-F238E27FC236}">
                          <a16:creationId xmlns:a16="http://schemas.microsoft.com/office/drawing/2014/main" id="{1FDA36DA-2649-534C-B0C6-3320116F465D}"/>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49" name="Line 272">
                      <a:extLst>
                        <a:ext uri="{FF2B5EF4-FFF2-40B4-BE49-F238E27FC236}">
                          <a16:creationId xmlns:a16="http://schemas.microsoft.com/office/drawing/2014/main" id="{ED38F4B9-ADDD-1740-ACAD-6B7D2291F3DC}"/>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439" name="Group 273">
                  <a:extLst>
                    <a:ext uri="{FF2B5EF4-FFF2-40B4-BE49-F238E27FC236}">
                      <a16:creationId xmlns:a16="http://schemas.microsoft.com/office/drawing/2014/main" id="{DBA0E83F-92A1-3B41-828B-8B2BBBBAA69E}"/>
                    </a:ext>
                  </a:extLst>
                </p:cNvPr>
                <p:cNvGrpSpPr>
                  <a:grpSpLocks/>
                </p:cNvGrpSpPr>
                <p:nvPr/>
              </p:nvGrpSpPr>
              <p:grpSpPr bwMode="auto">
                <a:xfrm>
                  <a:off x="964" y="1486"/>
                  <a:ext cx="291" cy="288"/>
                  <a:chOff x="672" y="1776"/>
                  <a:chExt cx="291" cy="288"/>
                </a:xfrm>
              </p:grpSpPr>
              <p:grpSp>
                <p:nvGrpSpPr>
                  <p:cNvPr id="440" name="Group 274">
                    <a:extLst>
                      <a:ext uri="{FF2B5EF4-FFF2-40B4-BE49-F238E27FC236}">
                        <a16:creationId xmlns:a16="http://schemas.microsoft.com/office/drawing/2014/main" id="{ADE50871-4E66-4249-9CD5-5873E4222FC0}"/>
                      </a:ext>
                    </a:extLst>
                  </p:cNvPr>
                  <p:cNvGrpSpPr>
                    <a:grpSpLocks/>
                  </p:cNvGrpSpPr>
                  <p:nvPr/>
                </p:nvGrpSpPr>
                <p:grpSpPr bwMode="auto">
                  <a:xfrm>
                    <a:off x="672" y="1920"/>
                    <a:ext cx="145" cy="144"/>
                    <a:chOff x="672" y="1920"/>
                    <a:chExt cx="145" cy="144"/>
                  </a:xfrm>
                </p:grpSpPr>
                <p:sp>
                  <p:nvSpPr>
                    <p:cNvPr id="444" name="Line 275">
                      <a:extLst>
                        <a:ext uri="{FF2B5EF4-FFF2-40B4-BE49-F238E27FC236}">
                          <a16:creationId xmlns:a16="http://schemas.microsoft.com/office/drawing/2014/main" id="{6105385D-B8C1-9E47-B0C5-FD41228A2B3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45" name="Line 276">
                      <a:extLst>
                        <a:ext uri="{FF2B5EF4-FFF2-40B4-BE49-F238E27FC236}">
                          <a16:creationId xmlns:a16="http://schemas.microsoft.com/office/drawing/2014/main" id="{E47EBE3F-A869-2749-9EBA-837F378EC1BC}"/>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441" name="Group 277">
                    <a:extLst>
                      <a:ext uri="{FF2B5EF4-FFF2-40B4-BE49-F238E27FC236}">
                        <a16:creationId xmlns:a16="http://schemas.microsoft.com/office/drawing/2014/main" id="{C321EA68-449A-194D-B714-57BECE87067E}"/>
                      </a:ext>
                    </a:extLst>
                  </p:cNvPr>
                  <p:cNvGrpSpPr>
                    <a:grpSpLocks/>
                  </p:cNvGrpSpPr>
                  <p:nvPr/>
                </p:nvGrpSpPr>
                <p:grpSpPr bwMode="auto">
                  <a:xfrm>
                    <a:off x="818" y="1776"/>
                    <a:ext cx="145" cy="144"/>
                    <a:chOff x="672" y="1920"/>
                    <a:chExt cx="145" cy="144"/>
                  </a:xfrm>
                </p:grpSpPr>
                <p:sp>
                  <p:nvSpPr>
                    <p:cNvPr id="442" name="Line 278">
                      <a:extLst>
                        <a:ext uri="{FF2B5EF4-FFF2-40B4-BE49-F238E27FC236}">
                          <a16:creationId xmlns:a16="http://schemas.microsoft.com/office/drawing/2014/main" id="{0BC1D629-7CBF-4947-BBB5-DF0E6A1B00D7}"/>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43" name="Line 279">
                      <a:extLst>
                        <a:ext uri="{FF2B5EF4-FFF2-40B4-BE49-F238E27FC236}">
                          <a16:creationId xmlns:a16="http://schemas.microsoft.com/office/drawing/2014/main" id="{E702AD42-70DB-5441-87E9-BC7872AFFF3E}"/>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grpSp>
            <p:nvGrpSpPr>
              <p:cNvPr id="428" name="Group 280">
                <a:extLst>
                  <a:ext uri="{FF2B5EF4-FFF2-40B4-BE49-F238E27FC236}">
                    <a16:creationId xmlns:a16="http://schemas.microsoft.com/office/drawing/2014/main" id="{BE071EE1-B986-0248-B7C6-E944D585DA33}"/>
                  </a:ext>
                </a:extLst>
              </p:cNvPr>
              <p:cNvGrpSpPr>
                <a:grpSpLocks/>
              </p:cNvGrpSpPr>
              <p:nvPr/>
            </p:nvGrpSpPr>
            <p:grpSpPr bwMode="auto">
              <a:xfrm>
                <a:off x="1259" y="1217"/>
                <a:ext cx="291" cy="288"/>
                <a:chOff x="672" y="1776"/>
                <a:chExt cx="291" cy="288"/>
              </a:xfrm>
            </p:grpSpPr>
            <p:grpSp>
              <p:nvGrpSpPr>
                <p:cNvPr id="432" name="Group 281">
                  <a:extLst>
                    <a:ext uri="{FF2B5EF4-FFF2-40B4-BE49-F238E27FC236}">
                      <a16:creationId xmlns:a16="http://schemas.microsoft.com/office/drawing/2014/main" id="{7229A489-CAC6-274F-AF69-A101419B763B}"/>
                    </a:ext>
                  </a:extLst>
                </p:cNvPr>
                <p:cNvGrpSpPr>
                  <a:grpSpLocks/>
                </p:cNvGrpSpPr>
                <p:nvPr/>
              </p:nvGrpSpPr>
              <p:grpSpPr bwMode="auto">
                <a:xfrm>
                  <a:off x="672" y="1920"/>
                  <a:ext cx="145" cy="144"/>
                  <a:chOff x="672" y="1920"/>
                  <a:chExt cx="145" cy="144"/>
                </a:xfrm>
              </p:grpSpPr>
              <p:sp>
                <p:nvSpPr>
                  <p:cNvPr id="436" name="Line 282">
                    <a:extLst>
                      <a:ext uri="{FF2B5EF4-FFF2-40B4-BE49-F238E27FC236}">
                        <a16:creationId xmlns:a16="http://schemas.microsoft.com/office/drawing/2014/main" id="{74E31333-2568-0642-8D3B-1650F159FCF4}"/>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37" name="Line 283">
                    <a:extLst>
                      <a:ext uri="{FF2B5EF4-FFF2-40B4-BE49-F238E27FC236}">
                        <a16:creationId xmlns:a16="http://schemas.microsoft.com/office/drawing/2014/main" id="{98BA3F1E-08EE-4746-B16D-A5A2FB8E92DC}"/>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433" name="Group 284">
                  <a:extLst>
                    <a:ext uri="{FF2B5EF4-FFF2-40B4-BE49-F238E27FC236}">
                      <a16:creationId xmlns:a16="http://schemas.microsoft.com/office/drawing/2014/main" id="{199D0F45-97C2-344B-85F5-3E8B9657CFE9}"/>
                    </a:ext>
                  </a:extLst>
                </p:cNvPr>
                <p:cNvGrpSpPr>
                  <a:grpSpLocks/>
                </p:cNvGrpSpPr>
                <p:nvPr/>
              </p:nvGrpSpPr>
              <p:grpSpPr bwMode="auto">
                <a:xfrm>
                  <a:off x="818" y="1776"/>
                  <a:ext cx="145" cy="144"/>
                  <a:chOff x="672" y="1920"/>
                  <a:chExt cx="145" cy="144"/>
                </a:xfrm>
              </p:grpSpPr>
              <p:sp>
                <p:nvSpPr>
                  <p:cNvPr id="434" name="Line 285">
                    <a:extLst>
                      <a:ext uri="{FF2B5EF4-FFF2-40B4-BE49-F238E27FC236}">
                        <a16:creationId xmlns:a16="http://schemas.microsoft.com/office/drawing/2014/main" id="{B2664896-9A99-934B-910D-7193C0DAD308}"/>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35" name="Line 286">
                    <a:extLst>
                      <a:ext uri="{FF2B5EF4-FFF2-40B4-BE49-F238E27FC236}">
                        <a16:creationId xmlns:a16="http://schemas.microsoft.com/office/drawing/2014/main" id="{E43C55B4-FF96-6947-854C-72D13A10754E}"/>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429" name="Group 287">
                <a:extLst>
                  <a:ext uri="{FF2B5EF4-FFF2-40B4-BE49-F238E27FC236}">
                    <a16:creationId xmlns:a16="http://schemas.microsoft.com/office/drawing/2014/main" id="{E773068B-72AF-1E4E-805C-FB886AD66408}"/>
                  </a:ext>
                </a:extLst>
              </p:cNvPr>
              <p:cNvGrpSpPr>
                <a:grpSpLocks/>
              </p:cNvGrpSpPr>
              <p:nvPr/>
            </p:nvGrpSpPr>
            <p:grpSpPr bwMode="auto">
              <a:xfrm>
                <a:off x="1551" y="1071"/>
                <a:ext cx="145" cy="144"/>
                <a:chOff x="672" y="1920"/>
                <a:chExt cx="145" cy="144"/>
              </a:xfrm>
            </p:grpSpPr>
            <p:sp>
              <p:nvSpPr>
                <p:cNvPr id="430" name="Line 288">
                  <a:extLst>
                    <a:ext uri="{FF2B5EF4-FFF2-40B4-BE49-F238E27FC236}">
                      <a16:creationId xmlns:a16="http://schemas.microsoft.com/office/drawing/2014/main" id="{016DE7C6-744C-CF4D-9603-B9B0567975A4}"/>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31" name="Line 289">
                  <a:extLst>
                    <a:ext uri="{FF2B5EF4-FFF2-40B4-BE49-F238E27FC236}">
                      <a16:creationId xmlns:a16="http://schemas.microsoft.com/office/drawing/2014/main" id="{3936F322-2E52-8A48-98FB-C4941C484F3F}"/>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412" name="Group 290">
              <a:extLst>
                <a:ext uri="{FF2B5EF4-FFF2-40B4-BE49-F238E27FC236}">
                  <a16:creationId xmlns:a16="http://schemas.microsoft.com/office/drawing/2014/main" id="{F68B663C-2198-094C-B28B-2828EAAB82D1}"/>
                </a:ext>
              </a:extLst>
            </p:cNvPr>
            <p:cNvGrpSpPr>
              <a:grpSpLocks/>
            </p:cNvGrpSpPr>
            <p:nvPr/>
          </p:nvGrpSpPr>
          <p:grpSpPr bwMode="auto">
            <a:xfrm>
              <a:off x="1673" y="1147"/>
              <a:ext cx="583" cy="578"/>
              <a:chOff x="672" y="1486"/>
              <a:chExt cx="583" cy="578"/>
            </a:xfrm>
          </p:grpSpPr>
          <p:grpSp>
            <p:nvGrpSpPr>
              <p:cNvPr id="413" name="Group 291">
                <a:extLst>
                  <a:ext uri="{FF2B5EF4-FFF2-40B4-BE49-F238E27FC236}">
                    <a16:creationId xmlns:a16="http://schemas.microsoft.com/office/drawing/2014/main" id="{5A97AB60-18EF-0243-A1FF-2BF42CBB2F77}"/>
                  </a:ext>
                </a:extLst>
              </p:cNvPr>
              <p:cNvGrpSpPr>
                <a:grpSpLocks/>
              </p:cNvGrpSpPr>
              <p:nvPr/>
            </p:nvGrpSpPr>
            <p:grpSpPr bwMode="auto">
              <a:xfrm>
                <a:off x="672" y="1776"/>
                <a:ext cx="291" cy="288"/>
                <a:chOff x="672" y="1776"/>
                <a:chExt cx="291" cy="288"/>
              </a:xfrm>
            </p:grpSpPr>
            <p:grpSp>
              <p:nvGrpSpPr>
                <p:cNvPr id="421" name="Group 292">
                  <a:extLst>
                    <a:ext uri="{FF2B5EF4-FFF2-40B4-BE49-F238E27FC236}">
                      <a16:creationId xmlns:a16="http://schemas.microsoft.com/office/drawing/2014/main" id="{2B4B77F7-854F-F143-9436-9C80F22387D4}"/>
                    </a:ext>
                  </a:extLst>
                </p:cNvPr>
                <p:cNvGrpSpPr>
                  <a:grpSpLocks/>
                </p:cNvGrpSpPr>
                <p:nvPr/>
              </p:nvGrpSpPr>
              <p:grpSpPr bwMode="auto">
                <a:xfrm>
                  <a:off x="672" y="1920"/>
                  <a:ext cx="145" cy="144"/>
                  <a:chOff x="672" y="1920"/>
                  <a:chExt cx="145" cy="144"/>
                </a:xfrm>
              </p:grpSpPr>
              <p:sp>
                <p:nvSpPr>
                  <p:cNvPr id="425" name="Line 293">
                    <a:extLst>
                      <a:ext uri="{FF2B5EF4-FFF2-40B4-BE49-F238E27FC236}">
                        <a16:creationId xmlns:a16="http://schemas.microsoft.com/office/drawing/2014/main" id="{2FF0E93C-F1F9-7B49-8B1B-8BAD10F67ABF}"/>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26" name="Line 294">
                    <a:extLst>
                      <a:ext uri="{FF2B5EF4-FFF2-40B4-BE49-F238E27FC236}">
                        <a16:creationId xmlns:a16="http://schemas.microsoft.com/office/drawing/2014/main" id="{44E6EFCD-AE01-414D-8B02-800D0BCBAB27}"/>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422" name="Group 295">
                  <a:extLst>
                    <a:ext uri="{FF2B5EF4-FFF2-40B4-BE49-F238E27FC236}">
                      <a16:creationId xmlns:a16="http://schemas.microsoft.com/office/drawing/2014/main" id="{F14A7FE1-7840-A04E-8A45-1602A0A5CBC0}"/>
                    </a:ext>
                  </a:extLst>
                </p:cNvPr>
                <p:cNvGrpSpPr>
                  <a:grpSpLocks/>
                </p:cNvGrpSpPr>
                <p:nvPr/>
              </p:nvGrpSpPr>
              <p:grpSpPr bwMode="auto">
                <a:xfrm>
                  <a:off x="818" y="1776"/>
                  <a:ext cx="145" cy="144"/>
                  <a:chOff x="672" y="1920"/>
                  <a:chExt cx="145" cy="144"/>
                </a:xfrm>
              </p:grpSpPr>
              <p:sp>
                <p:nvSpPr>
                  <p:cNvPr id="423" name="Line 296">
                    <a:extLst>
                      <a:ext uri="{FF2B5EF4-FFF2-40B4-BE49-F238E27FC236}">
                        <a16:creationId xmlns:a16="http://schemas.microsoft.com/office/drawing/2014/main" id="{0C44817A-8DE7-E74C-8DEF-886B4822272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24" name="Line 297">
                    <a:extLst>
                      <a:ext uri="{FF2B5EF4-FFF2-40B4-BE49-F238E27FC236}">
                        <a16:creationId xmlns:a16="http://schemas.microsoft.com/office/drawing/2014/main" id="{C7FE7A0E-E74D-E840-B1B1-ED9C2641F67A}"/>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414" name="Group 298">
                <a:extLst>
                  <a:ext uri="{FF2B5EF4-FFF2-40B4-BE49-F238E27FC236}">
                    <a16:creationId xmlns:a16="http://schemas.microsoft.com/office/drawing/2014/main" id="{BAE76EE8-D72E-7B46-9B65-1BDDB924335F}"/>
                  </a:ext>
                </a:extLst>
              </p:cNvPr>
              <p:cNvGrpSpPr>
                <a:grpSpLocks/>
              </p:cNvGrpSpPr>
              <p:nvPr/>
            </p:nvGrpSpPr>
            <p:grpSpPr bwMode="auto">
              <a:xfrm>
                <a:off x="964" y="1486"/>
                <a:ext cx="291" cy="288"/>
                <a:chOff x="672" y="1776"/>
                <a:chExt cx="291" cy="288"/>
              </a:xfrm>
            </p:grpSpPr>
            <p:grpSp>
              <p:nvGrpSpPr>
                <p:cNvPr id="415" name="Group 299">
                  <a:extLst>
                    <a:ext uri="{FF2B5EF4-FFF2-40B4-BE49-F238E27FC236}">
                      <a16:creationId xmlns:a16="http://schemas.microsoft.com/office/drawing/2014/main" id="{83CD0457-8AD2-E843-AAF8-B0F1829FB9DD}"/>
                    </a:ext>
                  </a:extLst>
                </p:cNvPr>
                <p:cNvGrpSpPr>
                  <a:grpSpLocks/>
                </p:cNvGrpSpPr>
                <p:nvPr/>
              </p:nvGrpSpPr>
              <p:grpSpPr bwMode="auto">
                <a:xfrm>
                  <a:off x="672" y="1920"/>
                  <a:ext cx="145" cy="144"/>
                  <a:chOff x="672" y="1920"/>
                  <a:chExt cx="145" cy="144"/>
                </a:xfrm>
              </p:grpSpPr>
              <p:sp>
                <p:nvSpPr>
                  <p:cNvPr id="419" name="Line 300">
                    <a:extLst>
                      <a:ext uri="{FF2B5EF4-FFF2-40B4-BE49-F238E27FC236}">
                        <a16:creationId xmlns:a16="http://schemas.microsoft.com/office/drawing/2014/main" id="{A755790D-3242-B64C-B9BA-B6E2166A5622}"/>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20" name="Line 301">
                    <a:extLst>
                      <a:ext uri="{FF2B5EF4-FFF2-40B4-BE49-F238E27FC236}">
                        <a16:creationId xmlns:a16="http://schemas.microsoft.com/office/drawing/2014/main" id="{EE069ECB-9B06-9247-8CA7-98D070E6CE5E}"/>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416" name="Group 302">
                  <a:extLst>
                    <a:ext uri="{FF2B5EF4-FFF2-40B4-BE49-F238E27FC236}">
                      <a16:creationId xmlns:a16="http://schemas.microsoft.com/office/drawing/2014/main" id="{65323115-99B2-2B48-9A17-90D66814A4D0}"/>
                    </a:ext>
                  </a:extLst>
                </p:cNvPr>
                <p:cNvGrpSpPr>
                  <a:grpSpLocks/>
                </p:cNvGrpSpPr>
                <p:nvPr/>
              </p:nvGrpSpPr>
              <p:grpSpPr bwMode="auto">
                <a:xfrm>
                  <a:off x="818" y="1776"/>
                  <a:ext cx="145" cy="144"/>
                  <a:chOff x="672" y="1920"/>
                  <a:chExt cx="145" cy="144"/>
                </a:xfrm>
              </p:grpSpPr>
              <p:sp>
                <p:nvSpPr>
                  <p:cNvPr id="417" name="Line 303">
                    <a:extLst>
                      <a:ext uri="{FF2B5EF4-FFF2-40B4-BE49-F238E27FC236}">
                        <a16:creationId xmlns:a16="http://schemas.microsoft.com/office/drawing/2014/main" id="{19BED610-B77A-0442-981F-B9C075A78996}"/>
                      </a:ext>
                    </a:extLst>
                  </p:cNvPr>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18" name="Line 304">
                    <a:extLst>
                      <a:ext uri="{FF2B5EF4-FFF2-40B4-BE49-F238E27FC236}">
                        <a16:creationId xmlns:a16="http://schemas.microsoft.com/office/drawing/2014/main" id="{66FBF5F5-B319-504D-8CF7-D8606838AD43}"/>
                      </a:ext>
                    </a:extLst>
                  </p:cNvPr>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grpSp>
      <p:grpSp>
        <p:nvGrpSpPr>
          <p:cNvPr id="2" name="Group 1">
            <a:extLst>
              <a:ext uri="{FF2B5EF4-FFF2-40B4-BE49-F238E27FC236}">
                <a16:creationId xmlns:a16="http://schemas.microsoft.com/office/drawing/2014/main" id="{B26649D5-E4EE-4F43-8952-3DE73D1995E6}"/>
              </a:ext>
            </a:extLst>
          </p:cNvPr>
          <p:cNvGrpSpPr/>
          <p:nvPr/>
        </p:nvGrpSpPr>
        <p:grpSpPr>
          <a:xfrm>
            <a:off x="4777184" y="2134759"/>
            <a:ext cx="3401616" cy="2189768"/>
            <a:chOff x="7656512" y="-921322"/>
            <a:chExt cx="4535488" cy="2919690"/>
          </a:xfrm>
        </p:grpSpPr>
        <p:grpSp>
          <p:nvGrpSpPr>
            <p:cNvPr id="363" name="Group 306">
              <a:extLst>
                <a:ext uri="{FF2B5EF4-FFF2-40B4-BE49-F238E27FC236}">
                  <a16:creationId xmlns:a16="http://schemas.microsoft.com/office/drawing/2014/main" id="{0516F032-FE9D-2B4F-8986-B4FAAF3F0169}"/>
                </a:ext>
              </a:extLst>
            </p:cNvPr>
            <p:cNvGrpSpPr>
              <a:grpSpLocks/>
            </p:cNvGrpSpPr>
            <p:nvPr/>
          </p:nvGrpSpPr>
          <p:grpSpPr bwMode="auto">
            <a:xfrm>
              <a:off x="7656512" y="-921322"/>
              <a:ext cx="2552700" cy="2525713"/>
              <a:chOff x="648" y="1147"/>
              <a:chExt cx="1608" cy="1591"/>
            </a:xfrm>
          </p:grpSpPr>
          <p:grpSp>
            <p:nvGrpSpPr>
              <p:cNvPr id="370" name="Group 307">
                <a:extLst>
                  <a:ext uri="{FF2B5EF4-FFF2-40B4-BE49-F238E27FC236}">
                    <a16:creationId xmlns:a16="http://schemas.microsoft.com/office/drawing/2014/main" id="{FCE877C4-30B2-B143-B2B5-3F9FC5C2065D}"/>
                  </a:ext>
                </a:extLst>
              </p:cNvPr>
              <p:cNvGrpSpPr>
                <a:grpSpLocks/>
              </p:cNvGrpSpPr>
              <p:nvPr/>
            </p:nvGrpSpPr>
            <p:grpSpPr bwMode="auto">
              <a:xfrm>
                <a:off x="648" y="1725"/>
                <a:ext cx="1024" cy="1013"/>
                <a:chOff x="672" y="1071"/>
                <a:chExt cx="1024" cy="1013"/>
              </a:xfrm>
            </p:grpSpPr>
            <p:grpSp>
              <p:nvGrpSpPr>
                <p:cNvPr id="386" name="Group 308">
                  <a:extLst>
                    <a:ext uri="{FF2B5EF4-FFF2-40B4-BE49-F238E27FC236}">
                      <a16:creationId xmlns:a16="http://schemas.microsoft.com/office/drawing/2014/main" id="{FAA05A91-979A-6E4C-A6D3-AF67FC046527}"/>
                    </a:ext>
                  </a:extLst>
                </p:cNvPr>
                <p:cNvGrpSpPr>
                  <a:grpSpLocks/>
                </p:cNvGrpSpPr>
                <p:nvPr/>
              </p:nvGrpSpPr>
              <p:grpSpPr bwMode="auto">
                <a:xfrm>
                  <a:off x="672" y="1506"/>
                  <a:ext cx="583" cy="578"/>
                  <a:chOff x="672" y="1486"/>
                  <a:chExt cx="583" cy="578"/>
                </a:xfrm>
              </p:grpSpPr>
              <p:grpSp>
                <p:nvGrpSpPr>
                  <p:cNvPr id="397" name="Group 309">
                    <a:extLst>
                      <a:ext uri="{FF2B5EF4-FFF2-40B4-BE49-F238E27FC236}">
                        <a16:creationId xmlns:a16="http://schemas.microsoft.com/office/drawing/2014/main" id="{6021DC4E-9A45-C14C-A354-9C1D3F32B88E}"/>
                      </a:ext>
                    </a:extLst>
                  </p:cNvPr>
                  <p:cNvGrpSpPr>
                    <a:grpSpLocks/>
                  </p:cNvGrpSpPr>
                  <p:nvPr/>
                </p:nvGrpSpPr>
                <p:grpSpPr bwMode="auto">
                  <a:xfrm>
                    <a:off x="672" y="1776"/>
                    <a:ext cx="291" cy="288"/>
                    <a:chOff x="672" y="1776"/>
                    <a:chExt cx="291" cy="288"/>
                  </a:xfrm>
                </p:grpSpPr>
                <p:grpSp>
                  <p:nvGrpSpPr>
                    <p:cNvPr id="405" name="Group 310">
                      <a:extLst>
                        <a:ext uri="{FF2B5EF4-FFF2-40B4-BE49-F238E27FC236}">
                          <a16:creationId xmlns:a16="http://schemas.microsoft.com/office/drawing/2014/main" id="{47E1CFDB-4FDB-1C44-93F6-7ABDF732EA83}"/>
                        </a:ext>
                      </a:extLst>
                    </p:cNvPr>
                    <p:cNvGrpSpPr>
                      <a:grpSpLocks/>
                    </p:cNvGrpSpPr>
                    <p:nvPr/>
                  </p:nvGrpSpPr>
                  <p:grpSpPr bwMode="auto">
                    <a:xfrm>
                      <a:off x="672" y="1920"/>
                      <a:ext cx="145" cy="144"/>
                      <a:chOff x="672" y="1920"/>
                      <a:chExt cx="145" cy="144"/>
                    </a:xfrm>
                  </p:grpSpPr>
                  <p:sp>
                    <p:nvSpPr>
                      <p:cNvPr id="409" name="Line 311">
                        <a:extLst>
                          <a:ext uri="{FF2B5EF4-FFF2-40B4-BE49-F238E27FC236}">
                            <a16:creationId xmlns:a16="http://schemas.microsoft.com/office/drawing/2014/main" id="{52426066-BE78-FA40-BA19-55914C827C4A}"/>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10" name="Line 312">
                        <a:extLst>
                          <a:ext uri="{FF2B5EF4-FFF2-40B4-BE49-F238E27FC236}">
                            <a16:creationId xmlns:a16="http://schemas.microsoft.com/office/drawing/2014/main" id="{E2F7B2B2-36A4-CA4B-A8CF-83716F4F674C}"/>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406" name="Group 313">
                      <a:extLst>
                        <a:ext uri="{FF2B5EF4-FFF2-40B4-BE49-F238E27FC236}">
                          <a16:creationId xmlns:a16="http://schemas.microsoft.com/office/drawing/2014/main" id="{4755E447-E81B-0944-A9A7-DF6C99CDB035}"/>
                        </a:ext>
                      </a:extLst>
                    </p:cNvPr>
                    <p:cNvGrpSpPr>
                      <a:grpSpLocks/>
                    </p:cNvGrpSpPr>
                    <p:nvPr/>
                  </p:nvGrpSpPr>
                  <p:grpSpPr bwMode="auto">
                    <a:xfrm>
                      <a:off x="818" y="1776"/>
                      <a:ext cx="145" cy="144"/>
                      <a:chOff x="672" y="1920"/>
                      <a:chExt cx="145" cy="144"/>
                    </a:xfrm>
                  </p:grpSpPr>
                  <p:sp>
                    <p:nvSpPr>
                      <p:cNvPr id="407" name="Line 314">
                        <a:extLst>
                          <a:ext uri="{FF2B5EF4-FFF2-40B4-BE49-F238E27FC236}">
                            <a16:creationId xmlns:a16="http://schemas.microsoft.com/office/drawing/2014/main" id="{F1EF30CE-F055-0149-B8A3-9DEF6EF73A84}"/>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08" name="Line 315">
                        <a:extLst>
                          <a:ext uri="{FF2B5EF4-FFF2-40B4-BE49-F238E27FC236}">
                            <a16:creationId xmlns:a16="http://schemas.microsoft.com/office/drawing/2014/main" id="{0BB5EB04-9952-174C-99CD-3427A06864B8}"/>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98" name="Group 316">
                    <a:extLst>
                      <a:ext uri="{FF2B5EF4-FFF2-40B4-BE49-F238E27FC236}">
                        <a16:creationId xmlns:a16="http://schemas.microsoft.com/office/drawing/2014/main" id="{58F1F43C-1F32-F443-BAEB-492023EFC885}"/>
                      </a:ext>
                    </a:extLst>
                  </p:cNvPr>
                  <p:cNvGrpSpPr>
                    <a:grpSpLocks/>
                  </p:cNvGrpSpPr>
                  <p:nvPr/>
                </p:nvGrpSpPr>
                <p:grpSpPr bwMode="auto">
                  <a:xfrm>
                    <a:off x="964" y="1486"/>
                    <a:ext cx="291" cy="288"/>
                    <a:chOff x="672" y="1776"/>
                    <a:chExt cx="291" cy="288"/>
                  </a:xfrm>
                </p:grpSpPr>
                <p:grpSp>
                  <p:nvGrpSpPr>
                    <p:cNvPr id="399" name="Group 317">
                      <a:extLst>
                        <a:ext uri="{FF2B5EF4-FFF2-40B4-BE49-F238E27FC236}">
                          <a16:creationId xmlns:a16="http://schemas.microsoft.com/office/drawing/2014/main" id="{90824723-F5D4-E244-8DF6-AE09CB2E7FE1}"/>
                        </a:ext>
                      </a:extLst>
                    </p:cNvPr>
                    <p:cNvGrpSpPr>
                      <a:grpSpLocks/>
                    </p:cNvGrpSpPr>
                    <p:nvPr/>
                  </p:nvGrpSpPr>
                  <p:grpSpPr bwMode="auto">
                    <a:xfrm>
                      <a:off x="672" y="1920"/>
                      <a:ext cx="145" cy="144"/>
                      <a:chOff x="672" y="1920"/>
                      <a:chExt cx="145" cy="144"/>
                    </a:xfrm>
                  </p:grpSpPr>
                  <p:sp>
                    <p:nvSpPr>
                      <p:cNvPr id="403" name="Line 318">
                        <a:extLst>
                          <a:ext uri="{FF2B5EF4-FFF2-40B4-BE49-F238E27FC236}">
                            <a16:creationId xmlns:a16="http://schemas.microsoft.com/office/drawing/2014/main" id="{ACB7FC2A-303F-4648-9F38-4CCCB1BB39B9}"/>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04" name="Line 319">
                        <a:extLst>
                          <a:ext uri="{FF2B5EF4-FFF2-40B4-BE49-F238E27FC236}">
                            <a16:creationId xmlns:a16="http://schemas.microsoft.com/office/drawing/2014/main" id="{09ABC1E4-7543-A340-914F-466169FB484F}"/>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400" name="Group 320">
                      <a:extLst>
                        <a:ext uri="{FF2B5EF4-FFF2-40B4-BE49-F238E27FC236}">
                          <a16:creationId xmlns:a16="http://schemas.microsoft.com/office/drawing/2014/main" id="{D7DAEDF4-8339-8F41-B87B-88131AEDDC54}"/>
                        </a:ext>
                      </a:extLst>
                    </p:cNvPr>
                    <p:cNvGrpSpPr>
                      <a:grpSpLocks/>
                    </p:cNvGrpSpPr>
                    <p:nvPr/>
                  </p:nvGrpSpPr>
                  <p:grpSpPr bwMode="auto">
                    <a:xfrm>
                      <a:off x="818" y="1776"/>
                      <a:ext cx="145" cy="144"/>
                      <a:chOff x="672" y="1920"/>
                      <a:chExt cx="145" cy="144"/>
                    </a:xfrm>
                  </p:grpSpPr>
                  <p:sp>
                    <p:nvSpPr>
                      <p:cNvPr id="401" name="Line 321">
                        <a:extLst>
                          <a:ext uri="{FF2B5EF4-FFF2-40B4-BE49-F238E27FC236}">
                            <a16:creationId xmlns:a16="http://schemas.microsoft.com/office/drawing/2014/main" id="{E0F86CC7-DAB8-AD47-9235-069B9F5E2988}"/>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402" name="Line 322">
                        <a:extLst>
                          <a:ext uri="{FF2B5EF4-FFF2-40B4-BE49-F238E27FC236}">
                            <a16:creationId xmlns:a16="http://schemas.microsoft.com/office/drawing/2014/main" id="{8BE66779-1A50-884A-851D-35266CBCC86C}"/>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grpSp>
              <p:nvGrpSpPr>
                <p:cNvPr id="387" name="Group 323">
                  <a:extLst>
                    <a:ext uri="{FF2B5EF4-FFF2-40B4-BE49-F238E27FC236}">
                      <a16:creationId xmlns:a16="http://schemas.microsoft.com/office/drawing/2014/main" id="{BE59FF33-CDA5-7244-B201-8AAE14DC6D5D}"/>
                    </a:ext>
                  </a:extLst>
                </p:cNvPr>
                <p:cNvGrpSpPr>
                  <a:grpSpLocks/>
                </p:cNvGrpSpPr>
                <p:nvPr/>
              </p:nvGrpSpPr>
              <p:grpSpPr bwMode="auto">
                <a:xfrm>
                  <a:off x="1259" y="1217"/>
                  <a:ext cx="291" cy="288"/>
                  <a:chOff x="672" y="1776"/>
                  <a:chExt cx="291" cy="288"/>
                </a:xfrm>
              </p:grpSpPr>
              <p:grpSp>
                <p:nvGrpSpPr>
                  <p:cNvPr id="391" name="Group 324">
                    <a:extLst>
                      <a:ext uri="{FF2B5EF4-FFF2-40B4-BE49-F238E27FC236}">
                        <a16:creationId xmlns:a16="http://schemas.microsoft.com/office/drawing/2014/main" id="{3E3B7537-9F96-EE42-A049-F8C1ACA68B58}"/>
                      </a:ext>
                    </a:extLst>
                  </p:cNvPr>
                  <p:cNvGrpSpPr>
                    <a:grpSpLocks/>
                  </p:cNvGrpSpPr>
                  <p:nvPr/>
                </p:nvGrpSpPr>
                <p:grpSpPr bwMode="auto">
                  <a:xfrm>
                    <a:off x="672" y="1920"/>
                    <a:ext cx="145" cy="144"/>
                    <a:chOff x="672" y="1920"/>
                    <a:chExt cx="145" cy="144"/>
                  </a:xfrm>
                </p:grpSpPr>
                <p:sp>
                  <p:nvSpPr>
                    <p:cNvPr id="395" name="Line 325">
                      <a:extLst>
                        <a:ext uri="{FF2B5EF4-FFF2-40B4-BE49-F238E27FC236}">
                          <a16:creationId xmlns:a16="http://schemas.microsoft.com/office/drawing/2014/main" id="{E1F9D205-0879-BF4E-BAAF-622A6E705156}"/>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96" name="Line 326">
                      <a:extLst>
                        <a:ext uri="{FF2B5EF4-FFF2-40B4-BE49-F238E27FC236}">
                          <a16:creationId xmlns:a16="http://schemas.microsoft.com/office/drawing/2014/main" id="{2EE9D9A7-6728-744E-806D-B66ED0F1538F}"/>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92" name="Group 327">
                    <a:extLst>
                      <a:ext uri="{FF2B5EF4-FFF2-40B4-BE49-F238E27FC236}">
                        <a16:creationId xmlns:a16="http://schemas.microsoft.com/office/drawing/2014/main" id="{CF99EC66-E905-E94E-9D9A-19C9F943BBAD}"/>
                      </a:ext>
                    </a:extLst>
                  </p:cNvPr>
                  <p:cNvGrpSpPr>
                    <a:grpSpLocks/>
                  </p:cNvGrpSpPr>
                  <p:nvPr/>
                </p:nvGrpSpPr>
                <p:grpSpPr bwMode="auto">
                  <a:xfrm>
                    <a:off x="818" y="1776"/>
                    <a:ext cx="145" cy="144"/>
                    <a:chOff x="672" y="1920"/>
                    <a:chExt cx="145" cy="144"/>
                  </a:xfrm>
                </p:grpSpPr>
                <p:sp>
                  <p:nvSpPr>
                    <p:cNvPr id="393" name="Line 328">
                      <a:extLst>
                        <a:ext uri="{FF2B5EF4-FFF2-40B4-BE49-F238E27FC236}">
                          <a16:creationId xmlns:a16="http://schemas.microsoft.com/office/drawing/2014/main" id="{F9B5BC5E-33FB-D349-A3DD-AE03FB3C1E18}"/>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94" name="Line 329">
                      <a:extLst>
                        <a:ext uri="{FF2B5EF4-FFF2-40B4-BE49-F238E27FC236}">
                          <a16:creationId xmlns:a16="http://schemas.microsoft.com/office/drawing/2014/main" id="{CBD9259E-F38C-E54B-B7E4-98FDD08A9110}"/>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88" name="Group 330">
                  <a:extLst>
                    <a:ext uri="{FF2B5EF4-FFF2-40B4-BE49-F238E27FC236}">
                      <a16:creationId xmlns:a16="http://schemas.microsoft.com/office/drawing/2014/main" id="{5323BDFE-0961-3146-B4B4-FC0E9736C88B}"/>
                    </a:ext>
                  </a:extLst>
                </p:cNvPr>
                <p:cNvGrpSpPr>
                  <a:grpSpLocks/>
                </p:cNvGrpSpPr>
                <p:nvPr/>
              </p:nvGrpSpPr>
              <p:grpSpPr bwMode="auto">
                <a:xfrm>
                  <a:off x="1551" y="1071"/>
                  <a:ext cx="145" cy="144"/>
                  <a:chOff x="672" y="1920"/>
                  <a:chExt cx="145" cy="144"/>
                </a:xfrm>
              </p:grpSpPr>
              <p:sp>
                <p:nvSpPr>
                  <p:cNvPr id="389" name="Line 331">
                    <a:extLst>
                      <a:ext uri="{FF2B5EF4-FFF2-40B4-BE49-F238E27FC236}">
                        <a16:creationId xmlns:a16="http://schemas.microsoft.com/office/drawing/2014/main" id="{6115D713-81B5-6747-96FA-0F9C8C6035BF}"/>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90" name="Line 332">
                    <a:extLst>
                      <a:ext uri="{FF2B5EF4-FFF2-40B4-BE49-F238E27FC236}">
                        <a16:creationId xmlns:a16="http://schemas.microsoft.com/office/drawing/2014/main" id="{B9642549-AB85-A04B-8EC5-ADCFF9097C04}"/>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71" name="Group 333">
                <a:extLst>
                  <a:ext uri="{FF2B5EF4-FFF2-40B4-BE49-F238E27FC236}">
                    <a16:creationId xmlns:a16="http://schemas.microsoft.com/office/drawing/2014/main" id="{CAC31C7D-05D6-2F4D-A00D-F83483273BA0}"/>
                  </a:ext>
                </a:extLst>
              </p:cNvPr>
              <p:cNvGrpSpPr>
                <a:grpSpLocks/>
              </p:cNvGrpSpPr>
              <p:nvPr/>
            </p:nvGrpSpPr>
            <p:grpSpPr bwMode="auto">
              <a:xfrm>
                <a:off x="1673" y="1147"/>
                <a:ext cx="583" cy="578"/>
                <a:chOff x="672" y="1486"/>
                <a:chExt cx="583" cy="578"/>
              </a:xfrm>
            </p:grpSpPr>
            <p:grpSp>
              <p:nvGrpSpPr>
                <p:cNvPr id="372" name="Group 334">
                  <a:extLst>
                    <a:ext uri="{FF2B5EF4-FFF2-40B4-BE49-F238E27FC236}">
                      <a16:creationId xmlns:a16="http://schemas.microsoft.com/office/drawing/2014/main" id="{71C7249F-3067-1F4D-8F66-1B5B1094A3C0}"/>
                    </a:ext>
                  </a:extLst>
                </p:cNvPr>
                <p:cNvGrpSpPr>
                  <a:grpSpLocks/>
                </p:cNvGrpSpPr>
                <p:nvPr/>
              </p:nvGrpSpPr>
              <p:grpSpPr bwMode="auto">
                <a:xfrm>
                  <a:off x="672" y="1776"/>
                  <a:ext cx="291" cy="288"/>
                  <a:chOff x="672" y="1776"/>
                  <a:chExt cx="291" cy="288"/>
                </a:xfrm>
              </p:grpSpPr>
              <p:grpSp>
                <p:nvGrpSpPr>
                  <p:cNvPr id="380" name="Group 335">
                    <a:extLst>
                      <a:ext uri="{FF2B5EF4-FFF2-40B4-BE49-F238E27FC236}">
                        <a16:creationId xmlns:a16="http://schemas.microsoft.com/office/drawing/2014/main" id="{C5A6F622-F154-BF45-9F94-C3B10DC0A855}"/>
                      </a:ext>
                    </a:extLst>
                  </p:cNvPr>
                  <p:cNvGrpSpPr>
                    <a:grpSpLocks/>
                  </p:cNvGrpSpPr>
                  <p:nvPr/>
                </p:nvGrpSpPr>
                <p:grpSpPr bwMode="auto">
                  <a:xfrm>
                    <a:off x="672" y="1920"/>
                    <a:ext cx="145" cy="144"/>
                    <a:chOff x="672" y="1920"/>
                    <a:chExt cx="145" cy="144"/>
                  </a:xfrm>
                </p:grpSpPr>
                <p:sp>
                  <p:nvSpPr>
                    <p:cNvPr id="384" name="Line 336">
                      <a:extLst>
                        <a:ext uri="{FF2B5EF4-FFF2-40B4-BE49-F238E27FC236}">
                          <a16:creationId xmlns:a16="http://schemas.microsoft.com/office/drawing/2014/main" id="{DD57CCE3-92DB-3247-9E4F-34ADAD46C154}"/>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85" name="Line 337">
                      <a:extLst>
                        <a:ext uri="{FF2B5EF4-FFF2-40B4-BE49-F238E27FC236}">
                          <a16:creationId xmlns:a16="http://schemas.microsoft.com/office/drawing/2014/main" id="{CCEF5726-C82F-2140-91D2-989A78841E51}"/>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81" name="Group 338">
                    <a:extLst>
                      <a:ext uri="{FF2B5EF4-FFF2-40B4-BE49-F238E27FC236}">
                        <a16:creationId xmlns:a16="http://schemas.microsoft.com/office/drawing/2014/main" id="{A14C6AF9-8449-1549-B8F5-37FD02854EDA}"/>
                      </a:ext>
                    </a:extLst>
                  </p:cNvPr>
                  <p:cNvGrpSpPr>
                    <a:grpSpLocks/>
                  </p:cNvGrpSpPr>
                  <p:nvPr/>
                </p:nvGrpSpPr>
                <p:grpSpPr bwMode="auto">
                  <a:xfrm>
                    <a:off x="818" y="1776"/>
                    <a:ext cx="145" cy="144"/>
                    <a:chOff x="672" y="1920"/>
                    <a:chExt cx="145" cy="144"/>
                  </a:xfrm>
                </p:grpSpPr>
                <p:sp>
                  <p:nvSpPr>
                    <p:cNvPr id="382" name="Line 339">
                      <a:extLst>
                        <a:ext uri="{FF2B5EF4-FFF2-40B4-BE49-F238E27FC236}">
                          <a16:creationId xmlns:a16="http://schemas.microsoft.com/office/drawing/2014/main" id="{E22E39A0-17D3-5348-8C6E-A704BE850B08}"/>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83" name="Line 340">
                      <a:extLst>
                        <a:ext uri="{FF2B5EF4-FFF2-40B4-BE49-F238E27FC236}">
                          <a16:creationId xmlns:a16="http://schemas.microsoft.com/office/drawing/2014/main" id="{5846B49D-0E13-4949-B39E-580AB2FACA2A}"/>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nvGrpSpPr>
                <p:cNvPr id="373" name="Group 341">
                  <a:extLst>
                    <a:ext uri="{FF2B5EF4-FFF2-40B4-BE49-F238E27FC236}">
                      <a16:creationId xmlns:a16="http://schemas.microsoft.com/office/drawing/2014/main" id="{4D3495D5-9154-054B-BBB9-65F4FEE5F5C3}"/>
                    </a:ext>
                  </a:extLst>
                </p:cNvPr>
                <p:cNvGrpSpPr>
                  <a:grpSpLocks/>
                </p:cNvGrpSpPr>
                <p:nvPr/>
              </p:nvGrpSpPr>
              <p:grpSpPr bwMode="auto">
                <a:xfrm>
                  <a:off x="964" y="1486"/>
                  <a:ext cx="291" cy="288"/>
                  <a:chOff x="672" y="1776"/>
                  <a:chExt cx="291" cy="288"/>
                </a:xfrm>
              </p:grpSpPr>
              <p:grpSp>
                <p:nvGrpSpPr>
                  <p:cNvPr id="374" name="Group 342">
                    <a:extLst>
                      <a:ext uri="{FF2B5EF4-FFF2-40B4-BE49-F238E27FC236}">
                        <a16:creationId xmlns:a16="http://schemas.microsoft.com/office/drawing/2014/main" id="{E8975124-5DEB-2042-8ABB-BA0BC8FC6E65}"/>
                      </a:ext>
                    </a:extLst>
                  </p:cNvPr>
                  <p:cNvGrpSpPr>
                    <a:grpSpLocks/>
                  </p:cNvGrpSpPr>
                  <p:nvPr/>
                </p:nvGrpSpPr>
                <p:grpSpPr bwMode="auto">
                  <a:xfrm>
                    <a:off x="672" y="1920"/>
                    <a:ext cx="145" cy="144"/>
                    <a:chOff x="672" y="1920"/>
                    <a:chExt cx="145" cy="144"/>
                  </a:xfrm>
                </p:grpSpPr>
                <p:sp>
                  <p:nvSpPr>
                    <p:cNvPr id="378" name="Line 343">
                      <a:extLst>
                        <a:ext uri="{FF2B5EF4-FFF2-40B4-BE49-F238E27FC236}">
                          <a16:creationId xmlns:a16="http://schemas.microsoft.com/office/drawing/2014/main" id="{ADD7229B-D47C-E645-BBB5-A8204AC76F3F}"/>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79" name="Line 344">
                      <a:extLst>
                        <a:ext uri="{FF2B5EF4-FFF2-40B4-BE49-F238E27FC236}">
                          <a16:creationId xmlns:a16="http://schemas.microsoft.com/office/drawing/2014/main" id="{93FA844C-058B-B945-9BEC-1FC4A08EC3A6}"/>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nvGrpSpPr>
                  <p:cNvPr id="375" name="Group 345">
                    <a:extLst>
                      <a:ext uri="{FF2B5EF4-FFF2-40B4-BE49-F238E27FC236}">
                        <a16:creationId xmlns:a16="http://schemas.microsoft.com/office/drawing/2014/main" id="{936A7715-A350-CD4E-AD3B-646C2FC0EB73}"/>
                      </a:ext>
                    </a:extLst>
                  </p:cNvPr>
                  <p:cNvGrpSpPr>
                    <a:grpSpLocks/>
                  </p:cNvGrpSpPr>
                  <p:nvPr/>
                </p:nvGrpSpPr>
                <p:grpSpPr bwMode="auto">
                  <a:xfrm>
                    <a:off x="818" y="1776"/>
                    <a:ext cx="145" cy="144"/>
                    <a:chOff x="672" y="1920"/>
                    <a:chExt cx="145" cy="144"/>
                  </a:xfrm>
                </p:grpSpPr>
                <p:sp>
                  <p:nvSpPr>
                    <p:cNvPr id="376" name="Line 346">
                      <a:extLst>
                        <a:ext uri="{FF2B5EF4-FFF2-40B4-BE49-F238E27FC236}">
                          <a16:creationId xmlns:a16="http://schemas.microsoft.com/office/drawing/2014/main" id="{45FC6DFA-C931-4E4B-9342-F3BF4820A7F5}"/>
                        </a:ext>
                      </a:extLst>
                    </p:cNvPr>
                    <p:cNvSpPr>
                      <a:spLocks noChangeShapeType="1"/>
                    </p:cNvSpPr>
                    <p:nvPr/>
                  </p:nvSpPr>
                  <p:spPr bwMode="auto">
                    <a:xfrm>
                      <a:off x="672" y="1920"/>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77" name="Line 347">
                      <a:extLst>
                        <a:ext uri="{FF2B5EF4-FFF2-40B4-BE49-F238E27FC236}">
                          <a16:creationId xmlns:a16="http://schemas.microsoft.com/office/drawing/2014/main" id="{1ABA2EAC-0A2B-D945-84F7-2973AB6D7D2E}"/>
                        </a:ext>
                      </a:extLst>
                    </p:cNvPr>
                    <p:cNvSpPr>
                      <a:spLocks noChangeShapeType="1"/>
                    </p:cNvSpPr>
                    <p:nvPr/>
                  </p:nvSpPr>
                  <p:spPr bwMode="auto">
                    <a:xfrm rot="5400000">
                      <a:off x="745" y="1848"/>
                      <a:ext cx="0" cy="144"/>
                    </a:xfrm>
                    <a:prstGeom prst="line">
                      <a:avLst/>
                    </a:prstGeom>
                    <a:noFill/>
                    <a:ln w="19050">
                      <a:solidFill>
                        <a:srgbClr val="0000A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grpSp>
        </p:grpSp>
        <p:sp>
          <p:nvSpPr>
            <p:cNvPr id="364" name="Text Box 348">
              <a:extLst>
                <a:ext uri="{FF2B5EF4-FFF2-40B4-BE49-F238E27FC236}">
                  <a16:creationId xmlns:a16="http://schemas.microsoft.com/office/drawing/2014/main" id="{1EE074AD-465E-A046-A879-EADCFBBADE8B}"/>
                </a:ext>
              </a:extLst>
            </p:cNvPr>
            <p:cNvSpPr txBox="1">
              <a:spLocks noChangeArrowheads="1"/>
            </p:cNvSpPr>
            <p:nvPr/>
          </p:nvSpPr>
          <p:spPr bwMode="auto">
            <a:xfrm>
              <a:off x="8126412" y="951928"/>
              <a:ext cx="4065588" cy="104644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685800" eaLnBrk="1" fontAlgn="auto" hangingPunct="1">
                <a:spcBef>
                  <a:spcPts val="0"/>
                </a:spcBef>
                <a:spcAft>
                  <a:spcPts val="0"/>
                </a:spcAft>
                <a:defRPr/>
              </a:pPr>
              <a:r>
                <a:rPr lang="en-US" sz="1500" b="1" dirty="0">
                  <a:solidFill>
                    <a:srgbClr val="000099"/>
                  </a:solidFill>
                  <a:latin typeface="Calibri" panose="020F0502020204030204"/>
                  <a:ea typeface="+mn-ea"/>
                  <a:cs typeface="Arial"/>
                </a:rPr>
                <a:t>3. </a:t>
              </a:r>
              <a:r>
                <a:rPr lang="en-US" sz="1500" dirty="0">
                  <a:solidFill>
                    <a:srgbClr val="000099"/>
                  </a:solidFill>
                  <a:latin typeface="Calibri" panose="020F0502020204030204"/>
                  <a:ea typeface="+mn-ea"/>
                  <a:cs typeface="Arial"/>
                </a:rPr>
                <a:t>video received, played out at client</a:t>
              </a:r>
            </a:p>
            <a:p>
              <a:pPr defTabSz="685800" eaLnBrk="1" fontAlgn="auto" hangingPunct="1">
                <a:spcBef>
                  <a:spcPts val="0"/>
                </a:spcBef>
                <a:spcAft>
                  <a:spcPts val="0"/>
                </a:spcAft>
                <a:defRPr/>
              </a:pPr>
              <a:r>
                <a:rPr lang="en-US" sz="1500" dirty="0">
                  <a:solidFill>
                    <a:srgbClr val="000099"/>
                  </a:solidFill>
                  <a:latin typeface="Calibri" panose="020F0502020204030204"/>
                  <a:ea typeface="+mn-ea"/>
                  <a:cs typeface="Arial"/>
                </a:rPr>
                <a:t>(30 frames/sec)</a:t>
              </a:r>
              <a:endParaRPr lang="en-US" sz="1350" dirty="0">
                <a:solidFill>
                  <a:srgbClr val="000099"/>
                </a:solidFill>
                <a:latin typeface="Calibri" panose="020F0502020204030204"/>
                <a:ea typeface="+mn-ea"/>
                <a:cs typeface="Arial"/>
              </a:endParaRPr>
            </a:p>
          </p:txBody>
        </p:sp>
        <p:grpSp>
          <p:nvGrpSpPr>
            <p:cNvPr id="365" name="Group 349">
              <a:extLst>
                <a:ext uri="{FF2B5EF4-FFF2-40B4-BE49-F238E27FC236}">
                  <a16:creationId xmlns:a16="http://schemas.microsoft.com/office/drawing/2014/main" id="{0388287B-726E-2B4E-A59D-B016F4430D49}"/>
                </a:ext>
              </a:extLst>
            </p:cNvPr>
            <p:cNvGrpSpPr>
              <a:grpSpLocks/>
            </p:cNvGrpSpPr>
            <p:nvPr/>
          </p:nvGrpSpPr>
          <p:grpSpPr bwMode="auto">
            <a:xfrm>
              <a:off x="9312275" y="210566"/>
              <a:ext cx="677863" cy="663575"/>
              <a:chOff x="4437" y="1472"/>
              <a:chExt cx="427" cy="418"/>
            </a:xfrm>
          </p:grpSpPr>
          <p:sp>
            <p:nvSpPr>
              <p:cNvPr id="366" name="Rectangle 350">
                <a:extLst>
                  <a:ext uri="{FF2B5EF4-FFF2-40B4-BE49-F238E27FC236}">
                    <a16:creationId xmlns:a16="http://schemas.microsoft.com/office/drawing/2014/main" id="{BFCF8F0E-EC75-D24F-AAFC-E0B1D5278CBE}"/>
                  </a:ext>
                </a:extLst>
              </p:cNvPr>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67" name="Rectangle 351">
                <a:extLst>
                  <a:ext uri="{FF2B5EF4-FFF2-40B4-BE49-F238E27FC236}">
                    <a16:creationId xmlns:a16="http://schemas.microsoft.com/office/drawing/2014/main" id="{14E93C87-60E1-B54D-BE05-A6BA7A645DE0}"/>
                  </a:ext>
                </a:extLst>
              </p:cNvPr>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68" name="Rectangle 352">
                <a:extLst>
                  <a:ext uri="{FF2B5EF4-FFF2-40B4-BE49-F238E27FC236}">
                    <a16:creationId xmlns:a16="http://schemas.microsoft.com/office/drawing/2014/main" id="{F78CE801-66E6-3847-8195-5DFE1E22B304}"/>
                  </a:ext>
                </a:extLst>
              </p:cNvPr>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sp>
            <p:nvSpPr>
              <p:cNvPr id="369" name="Rectangle 353">
                <a:extLst>
                  <a:ext uri="{FF2B5EF4-FFF2-40B4-BE49-F238E27FC236}">
                    <a16:creationId xmlns:a16="http://schemas.microsoft.com/office/drawing/2014/main" id="{28642E6F-604C-1A49-B871-85987CBF86C0}"/>
                  </a:ext>
                </a:extLst>
              </p:cNvPr>
              <p:cNvSpPr>
                <a:spLocks noChangeArrowheads="1"/>
              </p:cNvSpPr>
              <p:nvPr/>
            </p:nvSpPr>
            <p:spPr bwMode="auto">
              <a:xfrm>
                <a:off x="4437" y="1472"/>
                <a:ext cx="423" cy="356"/>
              </a:xfrm>
              <a:prstGeom prst="rect">
                <a:avLst/>
              </a:prstGeom>
              <a:noFill/>
              <a:ln w="19050">
                <a:solidFill>
                  <a:srgbClr val="0000A3"/>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grpSp>
      <p:sp>
        <p:nvSpPr>
          <p:cNvPr id="452" name="Line 169">
            <a:extLst>
              <a:ext uri="{FF2B5EF4-FFF2-40B4-BE49-F238E27FC236}">
                <a16:creationId xmlns:a16="http://schemas.microsoft.com/office/drawing/2014/main" id="{DA225847-8F7D-9F44-BA01-7DC68D99A9B7}"/>
              </a:ext>
            </a:extLst>
          </p:cNvPr>
          <p:cNvSpPr>
            <a:spLocks noChangeShapeType="1"/>
          </p:cNvSpPr>
          <p:nvPr/>
        </p:nvSpPr>
        <p:spPr bwMode="auto">
          <a:xfrm flipH="1">
            <a:off x="1040189" y="4017929"/>
            <a:ext cx="5861447" cy="10716"/>
          </a:xfrm>
          <a:prstGeom prst="line">
            <a:avLst/>
          </a:prstGeom>
          <a:noFill/>
          <a:ln w="28575">
            <a:solidFill>
              <a:schemeClr val="tx1"/>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ea typeface="+mn-ea"/>
              <a:cs typeface="Arial"/>
            </a:endParaRPr>
          </a:p>
        </p:txBody>
      </p:sp>
      <p:grpSp>
        <p:nvGrpSpPr>
          <p:cNvPr id="11" name="Group 10">
            <a:extLst>
              <a:ext uri="{FF2B5EF4-FFF2-40B4-BE49-F238E27FC236}">
                <a16:creationId xmlns:a16="http://schemas.microsoft.com/office/drawing/2014/main" id="{BE0D6503-9562-024F-BE70-62D92EDC5180}"/>
              </a:ext>
            </a:extLst>
          </p:cNvPr>
          <p:cNvGrpSpPr/>
          <p:nvPr/>
        </p:nvGrpSpPr>
        <p:grpSpPr>
          <a:xfrm>
            <a:off x="2834838" y="3883295"/>
            <a:ext cx="187318" cy="218816"/>
            <a:chOff x="9055510" y="606165"/>
            <a:chExt cx="249757" cy="291754"/>
          </a:xfrm>
        </p:grpSpPr>
        <p:sp>
          <p:nvSpPr>
            <p:cNvPr id="10" name="Rectangle 9">
              <a:extLst>
                <a:ext uri="{FF2B5EF4-FFF2-40B4-BE49-F238E27FC236}">
                  <a16:creationId xmlns:a16="http://schemas.microsoft.com/office/drawing/2014/main" id="{88B913BD-3831-124B-83EB-5B289E761C4D}"/>
                </a:ext>
              </a:extLst>
            </p:cNvPr>
            <p:cNvSpPr/>
            <p:nvPr/>
          </p:nvSpPr>
          <p:spPr>
            <a:xfrm rot="1596992">
              <a:off x="9109854" y="606165"/>
              <a:ext cx="133240" cy="291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cxnSp>
          <p:nvCxnSpPr>
            <p:cNvPr id="9" name="Straight Connector 8">
              <a:extLst>
                <a:ext uri="{FF2B5EF4-FFF2-40B4-BE49-F238E27FC236}">
                  <a16:creationId xmlns:a16="http://schemas.microsoft.com/office/drawing/2014/main" id="{417BA7FC-5B58-E045-9862-35230DAF716C}"/>
                </a:ext>
              </a:extLst>
            </p:cNvPr>
            <p:cNvCxnSpPr/>
            <p:nvPr/>
          </p:nvCxnSpPr>
          <p:spPr>
            <a:xfrm flipH="1">
              <a:off x="9055510" y="634181"/>
              <a:ext cx="128405" cy="2507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3989452D-2D4A-884A-9775-581E405FF2DD}"/>
                </a:ext>
              </a:extLst>
            </p:cNvPr>
            <p:cNvCxnSpPr/>
            <p:nvPr/>
          </p:nvCxnSpPr>
          <p:spPr>
            <a:xfrm flipH="1">
              <a:off x="9176862" y="638677"/>
              <a:ext cx="128405" cy="25072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0DFDC198-9A1E-FB42-8983-6DE13CE8C154}"/>
              </a:ext>
            </a:extLst>
          </p:cNvPr>
          <p:cNvGrpSpPr/>
          <p:nvPr/>
        </p:nvGrpSpPr>
        <p:grpSpPr>
          <a:xfrm>
            <a:off x="3352801" y="4095750"/>
            <a:ext cx="1447800" cy="675846"/>
            <a:chOff x="6858000" y="237067"/>
            <a:chExt cx="1930400" cy="901128"/>
          </a:xfrm>
        </p:grpSpPr>
        <p:sp>
          <p:nvSpPr>
            <p:cNvPr id="358" name="Text Box 362">
              <a:extLst>
                <a:ext uri="{FF2B5EF4-FFF2-40B4-BE49-F238E27FC236}">
                  <a16:creationId xmlns:a16="http://schemas.microsoft.com/office/drawing/2014/main" id="{33CCCA46-E288-AE45-B982-2DDD8E2B00D0}"/>
                </a:ext>
              </a:extLst>
            </p:cNvPr>
            <p:cNvSpPr txBox="1">
              <a:spLocks noChangeArrowheads="1"/>
            </p:cNvSpPr>
            <p:nvPr/>
          </p:nvSpPr>
          <p:spPr bwMode="auto">
            <a:xfrm>
              <a:off x="6999260" y="267187"/>
              <a:ext cx="1616075" cy="871008"/>
            </a:xfrm>
            <a:prstGeom prst="rect">
              <a:avLst/>
            </a:prstGeom>
            <a:solidFill>
              <a:schemeClr val="bg1"/>
            </a:solidFill>
            <a:ln>
              <a:noFill/>
            </a:ln>
            <a:effectLst/>
            <a:extLst>
              <a:ext uri="{91240B29-F687-4f45-9708-019B960494DF}">
                <a14:hiddenLine xmlns="" xmlns:a14="http://schemas.microsoft.com/office/drawing/2010/main" w="19050">
                  <a:solidFill>
                    <a:schemeClr val="tx1"/>
                  </a:solidFill>
                  <a:prstDash val="sysDot"/>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defTabSz="685800" eaLnBrk="1" fontAlgn="auto" hangingPunct="1">
                <a:lnSpc>
                  <a:spcPct val="90000"/>
                </a:lnSpc>
                <a:spcBef>
                  <a:spcPts val="0"/>
                </a:spcBef>
                <a:spcAft>
                  <a:spcPts val="0"/>
                </a:spcAft>
                <a:defRPr/>
              </a:pPr>
              <a:r>
                <a:rPr lang="en-US" sz="1350" dirty="0">
                  <a:solidFill>
                    <a:prstClr val="black"/>
                  </a:solidFill>
                  <a:latin typeface="Calibri" panose="020F0502020204030204"/>
                  <a:ea typeface="+mn-ea"/>
                  <a:cs typeface="Arial"/>
                </a:rPr>
                <a:t>network delay</a:t>
              </a:r>
            </a:p>
            <a:p>
              <a:pPr algn="ctr" defTabSz="685800" eaLnBrk="1" fontAlgn="auto" hangingPunct="1">
                <a:lnSpc>
                  <a:spcPct val="90000"/>
                </a:lnSpc>
                <a:spcBef>
                  <a:spcPts val="0"/>
                </a:spcBef>
                <a:spcAft>
                  <a:spcPts val="0"/>
                </a:spcAft>
                <a:defRPr/>
              </a:pPr>
              <a:r>
                <a:rPr lang="en-US" sz="1350" dirty="0">
                  <a:solidFill>
                    <a:prstClr val="black"/>
                  </a:solidFill>
                  <a:latin typeface="Calibri" panose="020F0502020204030204"/>
                  <a:ea typeface="+mn-ea"/>
                  <a:cs typeface="Arial"/>
                </a:rPr>
                <a:t>(fixed in this example)</a:t>
              </a:r>
            </a:p>
          </p:txBody>
        </p:sp>
        <p:cxnSp>
          <p:nvCxnSpPr>
            <p:cNvPr id="6" name="Straight Arrow Connector 5">
              <a:extLst>
                <a:ext uri="{FF2B5EF4-FFF2-40B4-BE49-F238E27FC236}">
                  <a16:creationId xmlns:a16="http://schemas.microsoft.com/office/drawing/2014/main" id="{4638F084-4052-604E-8890-A35DAF4397B3}"/>
                </a:ext>
              </a:extLst>
            </p:cNvPr>
            <p:cNvCxnSpPr/>
            <p:nvPr/>
          </p:nvCxnSpPr>
          <p:spPr>
            <a:xfrm>
              <a:off x="6858000" y="237067"/>
              <a:ext cx="1930400" cy="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94" name="Slide Number Placeholder 2">
            <a:extLst>
              <a:ext uri="{FF2B5EF4-FFF2-40B4-BE49-F238E27FC236}">
                <a16:creationId xmlns:a16="http://schemas.microsoft.com/office/drawing/2014/main" id="{200F8D35-5C8A-854F-A1A3-1381940E739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7</a:t>
            </a:fld>
            <a:endParaRPr lang="en-US" dirty="0"/>
          </a:p>
        </p:txBody>
      </p:sp>
    </p:spTree>
    <p:extLst>
      <p:ext uri="{BB962C8B-B14F-4D97-AF65-F5344CB8AC3E}">
        <p14:creationId xmlns:p14="http://schemas.microsoft.com/office/powerpoint/2010/main" val="13535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wipe(left)">
                                      <p:cBhvr>
                                        <p:cTn id="7" dur="500"/>
                                        <p:tgtEl>
                                          <p:spTgt spid="30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05"/>
                                        </p:tgtEl>
                                        <p:attrNameLst>
                                          <p:attrName>style.visibility</p:attrName>
                                        </p:attrNameLst>
                                      </p:cBhvr>
                                      <p:to>
                                        <p:strVal val="visible"/>
                                      </p:to>
                                    </p:set>
                                    <p:animEffect transition="in" filter="dissolve">
                                      <p:cBhvr>
                                        <p:cTn id="11" dur="500"/>
                                        <p:tgtEl>
                                          <p:spTgt spid="30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50"/>
                                        </p:tgtEl>
                                        <p:attrNameLst>
                                          <p:attrName>style.visibility</p:attrName>
                                        </p:attrNameLst>
                                      </p:cBhvr>
                                      <p:to>
                                        <p:strVal val="visible"/>
                                      </p:to>
                                    </p:set>
                                    <p:animEffect transition="in" filter="dissolve">
                                      <p:cBhvr>
                                        <p:cTn id="16" dur="500"/>
                                        <p:tgtEl>
                                          <p:spTgt spid="35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62"/>
                                        </p:tgtEl>
                                        <p:attrNameLst>
                                          <p:attrName>style.visibility</p:attrName>
                                        </p:attrNameLst>
                                      </p:cBhvr>
                                      <p:to>
                                        <p:strVal val="visible"/>
                                      </p:to>
                                    </p:set>
                                    <p:animEffect transition="in" filter="dissolve">
                                      <p:cBhvr>
                                        <p:cTn id="21" dur="500"/>
                                        <p:tgtEl>
                                          <p:spTgt spid="36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dissolve">
                                      <p:cBhvr>
                                        <p:cTn id="36"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CC0000"/>
                </a:solidFill>
                <a:latin typeface="Gill Sans MT" charset="0"/>
                <a:cs typeface="+mn-cs"/>
              </a:rPr>
              <a:t>9.4 protocols for </a:t>
            </a:r>
            <a:r>
              <a:rPr lang="en-US" sz="3200" i="1" dirty="0">
                <a:solidFill>
                  <a:srgbClr val="CC0000"/>
                </a:solidFill>
                <a:latin typeface="Gill Sans MT" charset="0"/>
                <a:cs typeface="+mn-cs"/>
              </a:rPr>
              <a:t>real-time </a:t>
            </a:r>
            <a:r>
              <a:rPr lang="en-US" sz="3200" dirty="0">
                <a:solidFill>
                  <a:srgbClr val="CC0000"/>
                </a:solidFill>
                <a:latin typeface="Gill Sans MT" charset="0"/>
                <a:cs typeface="+mn-cs"/>
              </a:rPr>
              <a:t>conversational</a:t>
            </a:r>
            <a:r>
              <a:rPr lang="en-US" sz="3200" i="1" dirty="0">
                <a:solidFill>
                  <a:srgbClr val="CC0000"/>
                </a:solidFill>
                <a:latin typeface="Gill Sans MT" charset="0"/>
                <a:cs typeface="+mn-cs"/>
              </a:rPr>
              <a:t>      </a:t>
            </a:r>
            <a:r>
              <a:rPr lang="en-US" sz="3200" dirty="0">
                <a:solidFill>
                  <a:srgbClr val="CC0000"/>
                </a:solidFill>
                <a:latin typeface="Gill Sans MT" charset="0"/>
                <a:cs typeface="+mn-cs"/>
              </a:rPr>
              <a:t>applications: RTP, SIP</a:t>
            </a:r>
          </a:p>
          <a:p>
            <a:pPr marL="635000" indent="-635000">
              <a:buFont typeface="Wingdings" charset="0"/>
              <a:buNone/>
              <a:defRPr/>
            </a:pPr>
            <a:r>
              <a:rPr lang="en-US" sz="3200" dirty="0">
                <a:solidFill>
                  <a:srgbClr val="000099"/>
                </a:solidFill>
                <a:latin typeface="Gill Sans MT" charset="0"/>
              </a:rPr>
              <a:t>9.5</a:t>
            </a:r>
            <a:r>
              <a:rPr lang="en-US" sz="3200" dirty="0">
                <a:latin typeface="Gill Sans MT" charset="0"/>
              </a:rPr>
              <a:t>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70</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533400" y="14288"/>
            <a:ext cx="7772400" cy="1143000"/>
          </a:xfrm>
        </p:spPr>
        <p:txBody>
          <a:bodyPr/>
          <a:lstStyle/>
          <a:p>
            <a:pPr>
              <a:defRPr/>
            </a:pPr>
            <a:r>
              <a:rPr lang="en-US" sz="3600" dirty="0"/>
              <a:t>Real-Time Protocol (RTP)</a:t>
            </a:r>
            <a:endParaRPr lang="en-US" dirty="0"/>
          </a:p>
        </p:txBody>
      </p:sp>
      <p:sp>
        <p:nvSpPr>
          <p:cNvPr id="364547" name="Rectangle 3"/>
          <p:cNvSpPr>
            <a:spLocks noGrp="1" noChangeArrowheads="1"/>
          </p:cNvSpPr>
          <p:nvPr>
            <p:ph type="body" sz="half" idx="1"/>
          </p:nvPr>
        </p:nvSpPr>
        <p:spPr>
          <a:xfrm>
            <a:off x="533400" y="1357313"/>
            <a:ext cx="3810000" cy="4648200"/>
          </a:xfrm>
        </p:spPr>
        <p:txBody>
          <a:bodyPr/>
          <a:lstStyle/>
          <a:p>
            <a:pPr>
              <a:defRPr/>
            </a:pPr>
            <a:r>
              <a:rPr lang="en-US" dirty="0"/>
              <a:t>RTP specifies packet structure for packets carrying audio, video data</a:t>
            </a:r>
          </a:p>
          <a:p>
            <a:pPr>
              <a:defRPr/>
            </a:pPr>
            <a:r>
              <a:rPr lang="en-US" dirty="0"/>
              <a:t>RFC 3550</a:t>
            </a:r>
          </a:p>
          <a:p>
            <a:pPr>
              <a:defRPr/>
            </a:pPr>
            <a:r>
              <a:rPr lang="en-US" dirty="0"/>
              <a:t>RTP packet provides </a:t>
            </a:r>
          </a:p>
          <a:p>
            <a:pPr lvl="1">
              <a:defRPr/>
            </a:pPr>
            <a:r>
              <a:rPr lang="en-US" dirty="0"/>
              <a:t>payload type identification</a:t>
            </a:r>
          </a:p>
          <a:p>
            <a:pPr lvl="1">
              <a:defRPr/>
            </a:pPr>
            <a:r>
              <a:rPr lang="en-US" dirty="0"/>
              <a:t>packet sequence numbering</a:t>
            </a:r>
          </a:p>
          <a:p>
            <a:pPr lvl="1">
              <a:defRPr/>
            </a:pPr>
            <a:r>
              <a:rPr lang="en-US" dirty="0"/>
              <a:t>time stamping</a:t>
            </a:r>
          </a:p>
        </p:txBody>
      </p:sp>
      <p:sp>
        <p:nvSpPr>
          <p:cNvPr id="364548" name="Rectangle 4"/>
          <p:cNvSpPr>
            <a:spLocks noGrp="1" noChangeArrowheads="1"/>
          </p:cNvSpPr>
          <p:nvPr>
            <p:ph type="body" sz="half" idx="2"/>
          </p:nvPr>
        </p:nvSpPr>
        <p:spPr>
          <a:xfrm>
            <a:off x="4495800" y="1339850"/>
            <a:ext cx="4032250" cy="4908550"/>
          </a:xfrm>
        </p:spPr>
        <p:txBody>
          <a:bodyPr/>
          <a:lstStyle/>
          <a:p>
            <a:pPr>
              <a:defRPr/>
            </a:pPr>
            <a:r>
              <a:rPr lang="en-US" dirty="0"/>
              <a:t>RTP runs in end systems</a:t>
            </a:r>
          </a:p>
          <a:p>
            <a:pPr>
              <a:defRPr/>
            </a:pPr>
            <a:r>
              <a:rPr lang="en-US" dirty="0"/>
              <a:t>RTP packets encapsulated in UDP segments</a:t>
            </a:r>
          </a:p>
          <a:p>
            <a:pPr>
              <a:defRPr/>
            </a:pPr>
            <a:r>
              <a:rPr lang="en-US" dirty="0"/>
              <a:t>interoperability: if two VoIP applications run RTP, they may be able to work together</a:t>
            </a:r>
          </a:p>
        </p:txBody>
      </p:sp>
      <p:pic>
        <p:nvPicPr>
          <p:cNvPr id="97286" name="Picture 21"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750" y="842963"/>
            <a:ext cx="5027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71</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097917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685800" y="4763"/>
            <a:ext cx="7772400" cy="1143000"/>
          </a:xfrm>
        </p:spPr>
        <p:txBody>
          <a:bodyPr/>
          <a:lstStyle/>
          <a:p>
            <a:pPr>
              <a:defRPr/>
            </a:pPr>
            <a:r>
              <a:rPr lang="en-US" dirty="0"/>
              <a:t>RTP runs on top of UDP</a:t>
            </a:r>
          </a:p>
        </p:txBody>
      </p:sp>
      <p:sp>
        <p:nvSpPr>
          <p:cNvPr id="363523" name="Rectangle 3"/>
          <p:cNvSpPr>
            <a:spLocks noChangeArrowheads="1"/>
          </p:cNvSpPr>
          <p:nvPr/>
        </p:nvSpPr>
        <p:spPr bwMode="auto">
          <a:xfrm>
            <a:off x="3429000" y="2571750"/>
            <a:ext cx="4724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sz="2400" dirty="0">
              <a:latin typeface="Times New Roman" charset="0"/>
            </a:endParaRPr>
          </a:p>
        </p:txBody>
      </p:sp>
      <p:pic>
        <p:nvPicPr>
          <p:cNvPr id="99331" name="Picture 4" descr="Rt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3478213"/>
            <a:ext cx="3000375" cy="275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3525" name="Text Box 5"/>
          <p:cNvSpPr txBox="1">
            <a:spLocks noChangeArrowheads="1"/>
          </p:cNvSpPr>
          <p:nvPr/>
        </p:nvSpPr>
        <p:spPr bwMode="auto">
          <a:xfrm>
            <a:off x="712788" y="1298575"/>
            <a:ext cx="6872287"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i="0" dirty="0">
                <a:latin typeface="+mn-lt"/>
              </a:rPr>
              <a:t>RTP libraries provide transport-layer interface </a:t>
            </a:r>
          </a:p>
          <a:p>
            <a:pPr>
              <a:defRPr/>
            </a:pPr>
            <a:r>
              <a:rPr lang="en-US" sz="2800" i="0" dirty="0">
                <a:latin typeface="+mn-lt"/>
              </a:rPr>
              <a:t>that extends UDP: </a:t>
            </a:r>
          </a:p>
          <a:p>
            <a:pPr lvl="1">
              <a:buFontTx/>
              <a:buChar char="•"/>
              <a:defRPr/>
            </a:pPr>
            <a:r>
              <a:rPr lang="en-US" sz="2800" i="0" dirty="0">
                <a:latin typeface="+mn-lt"/>
              </a:rPr>
              <a:t> port numbers, IP addresses</a:t>
            </a:r>
          </a:p>
          <a:p>
            <a:pPr lvl="1">
              <a:buFontTx/>
              <a:buChar char="•"/>
              <a:defRPr/>
            </a:pPr>
            <a:r>
              <a:rPr lang="en-US" sz="2800" i="0" dirty="0">
                <a:latin typeface="+mn-lt"/>
              </a:rPr>
              <a:t> payload type identification</a:t>
            </a:r>
          </a:p>
          <a:p>
            <a:pPr lvl="1">
              <a:buFontTx/>
              <a:buChar char="•"/>
              <a:defRPr/>
            </a:pPr>
            <a:r>
              <a:rPr lang="en-US" sz="2800" i="0" dirty="0">
                <a:latin typeface="+mn-lt"/>
              </a:rPr>
              <a:t> packet sequence numbering</a:t>
            </a:r>
          </a:p>
          <a:p>
            <a:pPr lvl="1">
              <a:buFontTx/>
              <a:buChar char="•"/>
              <a:defRPr/>
            </a:pPr>
            <a:r>
              <a:rPr lang="en-US" sz="2800" i="0" dirty="0">
                <a:latin typeface="+mn-lt"/>
              </a:rPr>
              <a:t> time-stamping</a:t>
            </a:r>
          </a:p>
          <a:p>
            <a:pPr>
              <a:defRPr/>
            </a:pPr>
            <a:endParaRPr lang="en-US" sz="2400" dirty="0">
              <a:latin typeface="Times New Roman" charset="0"/>
            </a:endParaRPr>
          </a:p>
        </p:txBody>
      </p:sp>
      <p:pic>
        <p:nvPicPr>
          <p:cNvPr id="99335" name="Picture 19" descr="underline_base"/>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4850" y="827088"/>
            <a:ext cx="5942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72</a:t>
            </a:fld>
            <a:endParaRPr lang="en-US" sz="1200" dirty="0">
              <a:latin typeface="Tahoma" charset="0"/>
            </a:endParaRPr>
          </a:p>
        </p:txBody>
      </p:sp>
      <p:sp>
        <p:nvSpPr>
          <p:cNvPr id="1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27586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533400" y="0"/>
            <a:ext cx="7772400" cy="1143000"/>
          </a:xfrm>
        </p:spPr>
        <p:txBody>
          <a:bodyPr/>
          <a:lstStyle/>
          <a:p>
            <a:pPr>
              <a:defRPr/>
            </a:pPr>
            <a:r>
              <a:rPr lang="en-US" dirty="0"/>
              <a:t>RTP example</a:t>
            </a:r>
          </a:p>
        </p:txBody>
      </p:sp>
      <p:sp>
        <p:nvSpPr>
          <p:cNvPr id="362499" name="Rectangle 3"/>
          <p:cNvSpPr>
            <a:spLocks noGrp="1" noChangeArrowheads="1"/>
          </p:cNvSpPr>
          <p:nvPr>
            <p:ph type="body" sz="half" idx="1"/>
          </p:nvPr>
        </p:nvSpPr>
        <p:spPr>
          <a:xfrm>
            <a:off x="690563" y="1309688"/>
            <a:ext cx="4103687" cy="4908550"/>
          </a:xfrm>
        </p:spPr>
        <p:txBody>
          <a:bodyPr/>
          <a:lstStyle/>
          <a:p>
            <a:pPr marL="0" indent="0">
              <a:buFont typeface="Wingdings" charset="0"/>
              <a:buNone/>
              <a:defRPr/>
            </a:pPr>
            <a:r>
              <a:rPr lang="en-US" i="1" dirty="0">
                <a:solidFill>
                  <a:srgbClr val="CC0000"/>
                </a:solidFill>
              </a:rPr>
              <a:t>example: </a:t>
            </a:r>
            <a:r>
              <a:rPr lang="en-US" dirty="0"/>
              <a:t>sending 64 kbps PCM-encoded voice over RTP</a:t>
            </a:r>
          </a:p>
          <a:p>
            <a:pPr>
              <a:defRPr/>
            </a:pPr>
            <a:r>
              <a:rPr lang="en-US" dirty="0"/>
              <a:t>application collects encoded data in chunks, e.g., every 20 msec = 160 bytes in a chunk</a:t>
            </a:r>
          </a:p>
          <a:p>
            <a:pPr>
              <a:defRPr/>
            </a:pPr>
            <a:r>
              <a:rPr lang="en-US" dirty="0"/>
              <a:t>audio chunk + RTP header form RTP packet, which is encapsulated in UDP segment </a:t>
            </a:r>
          </a:p>
          <a:p>
            <a:pPr>
              <a:defRPr/>
            </a:pPr>
            <a:endParaRPr lang="en-US" sz="2000" dirty="0"/>
          </a:p>
        </p:txBody>
      </p:sp>
      <p:sp>
        <p:nvSpPr>
          <p:cNvPr id="362500" name="Rectangle 4"/>
          <p:cNvSpPr>
            <a:spLocks noGrp="1" noChangeArrowheads="1"/>
          </p:cNvSpPr>
          <p:nvPr>
            <p:ph type="body" sz="half" idx="2"/>
          </p:nvPr>
        </p:nvSpPr>
        <p:spPr>
          <a:xfrm>
            <a:off x="4953000" y="1328738"/>
            <a:ext cx="3810000" cy="4648200"/>
          </a:xfrm>
        </p:spPr>
        <p:txBody>
          <a:bodyPr/>
          <a:lstStyle/>
          <a:p>
            <a:pPr>
              <a:defRPr/>
            </a:pPr>
            <a:r>
              <a:rPr lang="en-US" dirty="0"/>
              <a:t>RTP header indicates type of audio encoding in each packet</a:t>
            </a:r>
          </a:p>
          <a:p>
            <a:pPr lvl="1">
              <a:defRPr/>
            </a:pPr>
            <a:r>
              <a:rPr lang="en-US" dirty="0"/>
              <a:t>sender can change encoding during conference </a:t>
            </a:r>
          </a:p>
          <a:p>
            <a:pPr>
              <a:defRPr/>
            </a:pPr>
            <a:r>
              <a:rPr lang="en-US" dirty="0"/>
              <a:t>RTP header also contains sequence numbers, timestamps</a:t>
            </a:r>
          </a:p>
        </p:txBody>
      </p:sp>
      <p:pic>
        <p:nvPicPr>
          <p:cNvPr id="101382"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0550" y="830263"/>
            <a:ext cx="3656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73</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5293077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533400" y="0"/>
            <a:ext cx="7772400" cy="1143000"/>
          </a:xfrm>
        </p:spPr>
        <p:txBody>
          <a:bodyPr/>
          <a:lstStyle/>
          <a:p>
            <a:pPr>
              <a:defRPr/>
            </a:pPr>
            <a:r>
              <a:rPr lang="en-US" dirty="0"/>
              <a:t>RTP and QoS</a:t>
            </a:r>
          </a:p>
        </p:txBody>
      </p:sp>
      <p:sp>
        <p:nvSpPr>
          <p:cNvPr id="361475" name="Rectangle 3"/>
          <p:cNvSpPr>
            <a:spLocks noGrp="1" noChangeArrowheads="1"/>
          </p:cNvSpPr>
          <p:nvPr>
            <p:ph type="body" idx="1"/>
          </p:nvPr>
        </p:nvSpPr>
        <p:spPr>
          <a:xfrm>
            <a:off x="504825" y="1357313"/>
            <a:ext cx="7772400" cy="4648200"/>
          </a:xfrm>
        </p:spPr>
        <p:txBody>
          <a:bodyPr/>
          <a:lstStyle/>
          <a:p>
            <a:pPr>
              <a:defRPr/>
            </a:pPr>
            <a:r>
              <a:rPr lang="en-US" dirty="0"/>
              <a:t>RTP does </a:t>
            </a:r>
            <a:r>
              <a:rPr lang="en-US" i="1" dirty="0">
                <a:solidFill>
                  <a:srgbClr val="000099"/>
                </a:solidFill>
              </a:rPr>
              <a:t>not </a:t>
            </a:r>
            <a:r>
              <a:rPr lang="en-US" dirty="0"/>
              <a:t>provide any mechanism to ensure timely data delivery or other QoS  guarantees</a:t>
            </a:r>
          </a:p>
          <a:p>
            <a:pPr>
              <a:defRPr/>
            </a:pPr>
            <a:r>
              <a:rPr lang="en-US" dirty="0"/>
              <a:t>RTP encapsulation only seen at end systems (</a:t>
            </a:r>
            <a:r>
              <a:rPr lang="en-US" i="1" dirty="0">
                <a:solidFill>
                  <a:srgbClr val="000099"/>
                </a:solidFill>
              </a:rPr>
              <a:t>not</a:t>
            </a:r>
            <a:r>
              <a:rPr lang="en-US" dirty="0"/>
              <a:t> by intermediate routers)</a:t>
            </a:r>
          </a:p>
          <a:p>
            <a:pPr lvl="1">
              <a:defRPr/>
            </a:pPr>
            <a:r>
              <a:rPr lang="en-US" sz="2800" dirty="0"/>
              <a:t>routers provide best-effort service, making no special effort to ensure that RTP packets arrive at destination in timely matter</a:t>
            </a:r>
          </a:p>
          <a:p>
            <a:pPr>
              <a:defRPr/>
            </a:pPr>
            <a:endParaRPr lang="en-US" sz="1800" dirty="0"/>
          </a:p>
        </p:txBody>
      </p:sp>
      <p:pic>
        <p:nvPicPr>
          <p:cNvPr id="103429"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0550" y="830263"/>
            <a:ext cx="3656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74</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9127619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0"/>
            <a:ext cx="7772400" cy="962025"/>
          </a:xfrm>
        </p:spPr>
        <p:txBody>
          <a:bodyPr/>
          <a:lstStyle/>
          <a:p>
            <a:pPr>
              <a:defRPr/>
            </a:pPr>
            <a:r>
              <a:rPr lang="en-US" dirty="0"/>
              <a:t>RTP header</a:t>
            </a:r>
          </a:p>
        </p:txBody>
      </p:sp>
      <p:sp>
        <p:nvSpPr>
          <p:cNvPr id="359427" name="Text Box 3"/>
          <p:cNvSpPr txBox="1">
            <a:spLocks noChangeArrowheads="1"/>
          </p:cNvSpPr>
          <p:nvPr/>
        </p:nvSpPr>
        <p:spPr bwMode="auto">
          <a:xfrm>
            <a:off x="571500" y="1836911"/>
            <a:ext cx="8572500"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solidFill>
                  <a:srgbClr val="CC0000"/>
                </a:solidFill>
                <a:latin typeface="+mj-lt"/>
              </a:rPr>
              <a:t>payload type (7 bits): </a:t>
            </a:r>
            <a:r>
              <a:rPr lang="en-US" sz="2400" dirty="0">
                <a:latin typeface="+mj-lt"/>
              </a:rPr>
              <a:t>indicates type of encoding currently being </a:t>
            </a:r>
            <a:br>
              <a:rPr lang="en-US" sz="2400" dirty="0">
                <a:latin typeface="+mj-lt"/>
              </a:rPr>
            </a:br>
            <a:r>
              <a:rPr lang="en-US" sz="2400" dirty="0">
                <a:latin typeface="+mj-lt"/>
              </a:rPr>
              <a:t>used.  If sender changes encoding during call, sender </a:t>
            </a:r>
          </a:p>
          <a:p>
            <a:pPr>
              <a:defRPr/>
            </a:pPr>
            <a:r>
              <a:rPr lang="en-US" sz="2400" dirty="0">
                <a:latin typeface="+mj-lt"/>
              </a:rPr>
              <a:t>informs receiver via payload type field</a:t>
            </a:r>
            <a:endParaRPr lang="en-US" sz="2400" dirty="0">
              <a:solidFill>
                <a:srgbClr val="FF0000"/>
              </a:solidFill>
              <a:latin typeface="+mj-lt"/>
            </a:endParaRPr>
          </a:p>
          <a:p>
            <a:pPr>
              <a:defRPr/>
            </a:pPr>
            <a:endParaRPr lang="en-US" sz="2400" dirty="0">
              <a:solidFill>
                <a:srgbClr val="CC0000"/>
              </a:solidFill>
              <a:latin typeface="+mj-lt"/>
            </a:endParaRPr>
          </a:p>
          <a:p>
            <a:pPr>
              <a:defRPr/>
            </a:pPr>
            <a:r>
              <a:rPr lang="en-US" sz="2400" dirty="0">
                <a:solidFill>
                  <a:srgbClr val="CC0000"/>
                </a:solidFill>
                <a:latin typeface="+mj-lt"/>
              </a:rPr>
              <a:t>sequence # (16 bits): </a:t>
            </a:r>
            <a:r>
              <a:rPr lang="en-US" sz="2400" dirty="0">
                <a:latin typeface="+mj-lt"/>
              </a:rPr>
              <a:t>increment by one for each RTP packet sent</a:t>
            </a:r>
          </a:p>
          <a:p>
            <a:pPr marL="800100" lvl="1" indent="-342900">
              <a:buClr>
                <a:srgbClr val="000099"/>
              </a:buClr>
              <a:buSzPct val="75000"/>
              <a:buFont typeface="Wingdings" charset="2"/>
              <a:buChar char="v"/>
              <a:defRPr/>
            </a:pPr>
            <a:r>
              <a:rPr lang="en-US" sz="2400" dirty="0">
                <a:latin typeface="+mj-lt"/>
              </a:rPr>
              <a:t>detect packet loss, restore packet sequence</a:t>
            </a:r>
          </a:p>
          <a:p>
            <a:pPr>
              <a:defRPr/>
            </a:pPr>
            <a:endParaRPr lang="en-US" sz="2400" dirty="0">
              <a:latin typeface="+mj-lt"/>
            </a:endParaRPr>
          </a:p>
          <a:p>
            <a:pPr>
              <a:defRPr/>
            </a:pPr>
            <a:r>
              <a:rPr lang="en-US" sz="2400" dirty="0">
                <a:solidFill>
                  <a:srgbClr val="CC0000"/>
                </a:solidFill>
                <a:latin typeface="+mj-lt"/>
              </a:rPr>
              <a:t>timestamp field (32 bits long): </a:t>
            </a:r>
            <a:r>
              <a:rPr lang="en-US" sz="2400" dirty="0">
                <a:latin typeface="+mj-lt"/>
              </a:rPr>
              <a:t>sampling instant of first byte in this RTP data packet (e.g., for audio, timestamp clock increments by one for each sampling period)</a:t>
            </a:r>
            <a:endParaRPr lang="en-US" sz="2400" dirty="0">
              <a:solidFill>
                <a:srgbClr val="CC0000"/>
              </a:solidFill>
              <a:latin typeface="+mj-lt"/>
            </a:endParaRPr>
          </a:p>
          <a:p>
            <a:pPr>
              <a:defRPr/>
            </a:pPr>
            <a:endParaRPr lang="en-US" sz="2400" dirty="0">
              <a:solidFill>
                <a:srgbClr val="CC0000"/>
              </a:solidFill>
              <a:latin typeface="+mj-lt"/>
            </a:endParaRPr>
          </a:p>
          <a:p>
            <a:pPr>
              <a:defRPr/>
            </a:pPr>
            <a:r>
              <a:rPr lang="en-US" sz="2400" dirty="0">
                <a:solidFill>
                  <a:srgbClr val="CC0000"/>
                </a:solidFill>
                <a:latin typeface="+mj-lt"/>
              </a:rPr>
              <a:t>SSRC field (32 bits long):  </a:t>
            </a:r>
            <a:r>
              <a:rPr lang="en-US" sz="2400" dirty="0">
                <a:latin typeface="+mj-lt"/>
              </a:rPr>
              <a:t>identifies source of  RTP stream. Each stream in RTP session has distinct SSRC</a:t>
            </a:r>
          </a:p>
          <a:p>
            <a:pPr>
              <a:buClr>
                <a:srgbClr val="000099"/>
              </a:buClr>
              <a:buSzPct val="75000"/>
              <a:defRPr/>
            </a:pPr>
            <a:endParaRPr lang="en-US" sz="2400" dirty="0">
              <a:latin typeface="+mn-lt"/>
            </a:endParaRPr>
          </a:p>
        </p:txBody>
      </p:sp>
      <p:pic>
        <p:nvPicPr>
          <p:cNvPr id="105477"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7713" y="730250"/>
            <a:ext cx="273367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5478" name="Group 1"/>
          <p:cNvGrpSpPr>
            <a:grpSpLocks/>
          </p:cNvGrpSpPr>
          <p:nvPr/>
        </p:nvGrpSpPr>
        <p:grpSpPr bwMode="auto">
          <a:xfrm>
            <a:off x="892175" y="1249363"/>
            <a:ext cx="7327900" cy="623887"/>
            <a:chOff x="806170" y="1748633"/>
            <a:chExt cx="7328172" cy="623889"/>
          </a:xfrm>
        </p:grpSpPr>
        <p:sp>
          <p:nvSpPr>
            <p:cNvPr id="105479"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n-US" dirty="0"/>
            </a:p>
          </p:txBody>
        </p:sp>
        <p:cxnSp>
          <p:nvCxnSpPr>
            <p:cNvPr id="11"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5484" name="TextBox 40"/>
            <p:cNvSpPr txBox="1">
              <a:spLocks noChangeArrowheads="1"/>
            </p:cNvSpPr>
            <p:nvPr/>
          </p:nvSpPr>
          <p:spPr bwMode="auto">
            <a:xfrm>
              <a:off x="806170" y="1750537"/>
              <a:ext cx="1070172"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payload type</a:t>
              </a:r>
            </a:p>
          </p:txBody>
        </p:sp>
        <p:sp>
          <p:nvSpPr>
            <p:cNvPr id="105485" name="TextBox 40"/>
            <p:cNvSpPr txBox="1">
              <a:spLocks noChangeArrowheads="1"/>
            </p:cNvSpPr>
            <p:nvPr/>
          </p:nvSpPr>
          <p:spPr bwMode="auto">
            <a:xfrm>
              <a:off x="1866506" y="175592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sequence number type</a:t>
              </a:r>
            </a:p>
          </p:txBody>
        </p:sp>
        <p:sp>
          <p:nvSpPr>
            <p:cNvPr id="105486" name="TextBox 40"/>
            <p:cNvSpPr txBox="1">
              <a:spLocks noChangeArrowheads="1"/>
            </p:cNvSpPr>
            <p:nvPr/>
          </p:nvSpPr>
          <p:spPr bwMode="auto">
            <a:xfrm>
              <a:off x="3382801" y="1855234"/>
              <a:ext cx="13097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time stamp</a:t>
              </a:r>
            </a:p>
          </p:txBody>
        </p:sp>
        <p:sp>
          <p:nvSpPr>
            <p:cNvPr id="105487" name="TextBox 40"/>
            <p:cNvSpPr txBox="1">
              <a:spLocks noChangeArrowheads="1"/>
            </p:cNvSpPr>
            <p:nvPr/>
          </p:nvSpPr>
          <p:spPr bwMode="auto">
            <a:xfrm>
              <a:off x="4880350" y="1760550"/>
              <a:ext cx="174511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Synchronization</a:t>
              </a:r>
            </a:p>
            <a:p>
              <a:pPr algn="ctr">
                <a:lnSpc>
                  <a:spcPts val="1800"/>
                </a:lnSpc>
              </a:pPr>
              <a:r>
                <a:rPr lang="en-US" sz="1600" dirty="0">
                  <a:solidFill>
                    <a:schemeClr val="bg1"/>
                  </a:solidFill>
                  <a:latin typeface="Arial" charset="0"/>
                  <a:cs typeface="Arial" charset="0"/>
                </a:rPr>
                <a:t>Source ID</a:t>
              </a:r>
            </a:p>
          </p:txBody>
        </p:sp>
        <p:sp>
          <p:nvSpPr>
            <p:cNvPr id="105488" name="TextBox 40"/>
            <p:cNvSpPr txBox="1">
              <a:spLocks noChangeArrowheads="1"/>
            </p:cNvSpPr>
            <p:nvPr/>
          </p:nvSpPr>
          <p:spPr bwMode="auto">
            <a:xfrm>
              <a:off x="6742533" y="176563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400" dirty="0">
                  <a:solidFill>
                    <a:schemeClr val="bg1"/>
                  </a:solidFill>
                  <a:latin typeface="Arial" charset="0"/>
                  <a:cs typeface="Arial" charset="0"/>
                </a:rPr>
                <a:t>Miscellaneous fields</a:t>
              </a:r>
            </a:p>
          </p:txBody>
        </p:sp>
      </p:grpSp>
      <p:sp>
        <p:nvSpPr>
          <p:cNvPr id="1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75</a:t>
            </a:fld>
            <a:endParaRPr lang="en-US" sz="1200" dirty="0">
              <a:latin typeface="Tahoma" charset="0"/>
            </a:endParaRPr>
          </a:p>
        </p:txBody>
      </p:sp>
      <p:sp>
        <p:nvSpPr>
          <p:cNvPr id="1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3063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4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42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942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94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85800" y="0"/>
            <a:ext cx="7772400" cy="962025"/>
          </a:xfrm>
        </p:spPr>
        <p:txBody>
          <a:bodyPr/>
          <a:lstStyle/>
          <a:p>
            <a:pPr>
              <a:defRPr/>
            </a:pPr>
            <a:r>
              <a:rPr lang="en-US" dirty="0"/>
              <a:t>RTP header</a:t>
            </a:r>
          </a:p>
        </p:txBody>
      </p:sp>
      <p:sp>
        <p:nvSpPr>
          <p:cNvPr id="359427" name="Text Box 3"/>
          <p:cNvSpPr txBox="1">
            <a:spLocks noChangeArrowheads="1"/>
          </p:cNvSpPr>
          <p:nvPr/>
        </p:nvSpPr>
        <p:spPr bwMode="auto">
          <a:xfrm>
            <a:off x="571500" y="2130425"/>
            <a:ext cx="8572500" cy="415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dirty="0">
                <a:solidFill>
                  <a:srgbClr val="CC0000"/>
                </a:solidFill>
                <a:latin typeface="+mn-lt"/>
              </a:rPr>
              <a:t>payload type (7 bits): </a:t>
            </a:r>
            <a:r>
              <a:rPr lang="en-US" sz="2400" i="0" dirty="0">
                <a:latin typeface="+mn-lt"/>
              </a:rPr>
              <a:t>indicates type of encoding currently being </a:t>
            </a:r>
            <a:br>
              <a:rPr lang="en-US" sz="2400" i="0" dirty="0">
                <a:latin typeface="+mn-lt"/>
              </a:rPr>
            </a:br>
            <a:r>
              <a:rPr lang="en-US" sz="2400" i="0" dirty="0">
                <a:latin typeface="+mn-lt"/>
              </a:rPr>
              <a:t>used.  If sender changes encoding during call, sender </a:t>
            </a:r>
          </a:p>
          <a:p>
            <a:pPr>
              <a:defRPr/>
            </a:pPr>
            <a:r>
              <a:rPr lang="en-US" sz="2400" i="0" dirty="0">
                <a:latin typeface="+mn-lt"/>
              </a:rPr>
              <a:t>informs receiver via  payload type field</a:t>
            </a:r>
          </a:p>
          <a:p>
            <a:pPr lvl="1">
              <a:defRPr/>
            </a:pPr>
            <a:r>
              <a:rPr lang="en-US" sz="2000" i="0" dirty="0">
                <a:latin typeface="+mn-lt"/>
              </a:rPr>
              <a:t>Payload type 0: PCM mu-law, 64 kbps</a:t>
            </a:r>
          </a:p>
          <a:p>
            <a:pPr lvl="1">
              <a:defRPr/>
            </a:pPr>
            <a:r>
              <a:rPr lang="en-US" sz="2000" i="0" dirty="0">
                <a:latin typeface="+mn-lt"/>
              </a:rPr>
              <a:t>Payload type 3: GSM, 13 kbps</a:t>
            </a:r>
          </a:p>
          <a:p>
            <a:pPr lvl="1">
              <a:defRPr/>
            </a:pPr>
            <a:r>
              <a:rPr lang="en-US" sz="2000" i="0" dirty="0">
                <a:latin typeface="+mn-lt"/>
              </a:rPr>
              <a:t>Payload type 7: LPC, 2.4 kbps</a:t>
            </a:r>
          </a:p>
          <a:p>
            <a:pPr lvl="1">
              <a:defRPr/>
            </a:pPr>
            <a:r>
              <a:rPr lang="en-US" sz="2000" i="0" dirty="0">
                <a:latin typeface="+mn-lt"/>
              </a:rPr>
              <a:t>Payload type 26: Motion JPEG</a:t>
            </a:r>
          </a:p>
          <a:p>
            <a:pPr lvl="1">
              <a:defRPr/>
            </a:pPr>
            <a:r>
              <a:rPr lang="en-US" sz="2000" i="0" dirty="0">
                <a:latin typeface="+mn-lt"/>
              </a:rPr>
              <a:t>Payload type 31: H.261</a:t>
            </a:r>
          </a:p>
          <a:p>
            <a:pPr lvl="1">
              <a:defRPr/>
            </a:pPr>
            <a:r>
              <a:rPr lang="en-US" sz="2000" i="0" dirty="0">
                <a:latin typeface="+mn-lt"/>
              </a:rPr>
              <a:t>Payload type 33: MPEG2 video</a:t>
            </a:r>
          </a:p>
          <a:p>
            <a:pPr lvl="1">
              <a:defRPr/>
            </a:pPr>
            <a:endParaRPr lang="en-US" sz="2400" i="0" dirty="0">
              <a:solidFill>
                <a:srgbClr val="FF0000"/>
              </a:solidFill>
              <a:latin typeface="+mn-lt"/>
            </a:endParaRPr>
          </a:p>
          <a:p>
            <a:pPr>
              <a:defRPr/>
            </a:pPr>
            <a:r>
              <a:rPr lang="en-US" sz="2400" dirty="0">
                <a:solidFill>
                  <a:srgbClr val="CC0000"/>
                </a:solidFill>
                <a:latin typeface="+mn-lt"/>
              </a:rPr>
              <a:t>sequence # (16 bits): </a:t>
            </a:r>
            <a:r>
              <a:rPr lang="en-US" sz="2400" i="0" dirty="0">
                <a:latin typeface="+mn-lt"/>
              </a:rPr>
              <a:t>increment by one for each RTP packet sent</a:t>
            </a:r>
          </a:p>
          <a:p>
            <a:pPr marL="800100" lvl="1" indent="-342900">
              <a:buClr>
                <a:srgbClr val="000099"/>
              </a:buClr>
              <a:buSzPct val="75000"/>
              <a:buFont typeface="Wingdings" charset="2"/>
              <a:buChar char="v"/>
              <a:defRPr/>
            </a:pPr>
            <a:r>
              <a:rPr lang="en-US" sz="2400" i="0" dirty="0">
                <a:latin typeface="+mn-lt"/>
              </a:rPr>
              <a:t>detect packet loss, restore packet sequence</a:t>
            </a:r>
          </a:p>
        </p:txBody>
      </p:sp>
      <p:pic>
        <p:nvPicPr>
          <p:cNvPr id="105477"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7713" y="730250"/>
            <a:ext cx="273367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5478" name="Group 1"/>
          <p:cNvGrpSpPr>
            <a:grpSpLocks/>
          </p:cNvGrpSpPr>
          <p:nvPr/>
        </p:nvGrpSpPr>
        <p:grpSpPr bwMode="auto">
          <a:xfrm>
            <a:off x="892175" y="1249363"/>
            <a:ext cx="7327900" cy="623887"/>
            <a:chOff x="806170" y="1748633"/>
            <a:chExt cx="7328172" cy="623889"/>
          </a:xfrm>
        </p:grpSpPr>
        <p:sp>
          <p:nvSpPr>
            <p:cNvPr id="105479"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n-US" dirty="0"/>
            </a:p>
          </p:txBody>
        </p:sp>
        <p:cxnSp>
          <p:nvCxnSpPr>
            <p:cNvPr id="11"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5484" name="TextBox 40"/>
            <p:cNvSpPr txBox="1">
              <a:spLocks noChangeArrowheads="1"/>
            </p:cNvSpPr>
            <p:nvPr/>
          </p:nvSpPr>
          <p:spPr bwMode="auto">
            <a:xfrm>
              <a:off x="806170" y="1750537"/>
              <a:ext cx="1070172"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payload type</a:t>
              </a:r>
            </a:p>
          </p:txBody>
        </p:sp>
        <p:sp>
          <p:nvSpPr>
            <p:cNvPr id="105485" name="TextBox 40"/>
            <p:cNvSpPr txBox="1">
              <a:spLocks noChangeArrowheads="1"/>
            </p:cNvSpPr>
            <p:nvPr/>
          </p:nvSpPr>
          <p:spPr bwMode="auto">
            <a:xfrm>
              <a:off x="1866506" y="175592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sequence number type</a:t>
              </a:r>
            </a:p>
          </p:txBody>
        </p:sp>
        <p:sp>
          <p:nvSpPr>
            <p:cNvPr id="105486" name="TextBox 40"/>
            <p:cNvSpPr txBox="1">
              <a:spLocks noChangeArrowheads="1"/>
            </p:cNvSpPr>
            <p:nvPr/>
          </p:nvSpPr>
          <p:spPr bwMode="auto">
            <a:xfrm>
              <a:off x="3382801" y="1855234"/>
              <a:ext cx="13097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time stamp</a:t>
              </a:r>
            </a:p>
          </p:txBody>
        </p:sp>
        <p:sp>
          <p:nvSpPr>
            <p:cNvPr id="105487" name="TextBox 40"/>
            <p:cNvSpPr txBox="1">
              <a:spLocks noChangeArrowheads="1"/>
            </p:cNvSpPr>
            <p:nvPr/>
          </p:nvSpPr>
          <p:spPr bwMode="auto">
            <a:xfrm>
              <a:off x="4880350" y="1760550"/>
              <a:ext cx="174511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Synchronization</a:t>
              </a:r>
            </a:p>
            <a:p>
              <a:pPr algn="ctr">
                <a:lnSpc>
                  <a:spcPts val="1800"/>
                </a:lnSpc>
              </a:pPr>
              <a:r>
                <a:rPr lang="en-US" sz="1600" dirty="0">
                  <a:solidFill>
                    <a:schemeClr val="bg1"/>
                  </a:solidFill>
                  <a:latin typeface="Arial" charset="0"/>
                  <a:cs typeface="Arial" charset="0"/>
                </a:rPr>
                <a:t>Source ID</a:t>
              </a:r>
            </a:p>
          </p:txBody>
        </p:sp>
        <p:sp>
          <p:nvSpPr>
            <p:cNvPr id="105488" name="TextBox 40"/>
            <p:cNvSpPr txBox="1">
              <a:spLocks noChangeArrowheads="1"/>
            </p:cNvSpPr>
            <p:nvPr/>
          </p:nvSpPr>
          <p:spPr bwMode="auto">
            <a:xfrm>
              <a:off x="6742533" y="176563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400" dirty="0">
                  <a:solidFill>
                    <a:schemeClr val="bg1"/>
                  </a:solidFill>
                  <a:latin typeface="Arial" charset="0"/>
                  <a:cs typeface="Arial" charset="0"/>
                </a:rPr>
                <a:t>Miscellaneous fields</a:t>
              </a:r>
            </a:p>
          </p:txBody>
        </p:sp>
      </p:grpSp>
      <p:sp>
        <p:nvSpPr>
          <p:cNvPr id="1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76</a:t>
            </a:fld>
            <a:endParaRPr lang="en-US" sz="1200" dirty="0">
              <a:latin typeface="Tahoma" charset="0"/>
            </a:endParaRPr>
          </a:p>
        </p:txBody>
      </p:sp>
      <p:sp>
        <p:nvSpPr>
          <p:cNvPr id="1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2754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42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4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03" name="Rectangle 3"/>
          <p:cNvSpPr>
            <a:spLocks noGrp="1" noChangeArrowheads="1"/>
          </p:cNvSpPr>
          <p:nvPr>
            <p:ph type="body" sz="half" idx="1"/>
          </p:nvPr>
        </p:nvSpPr>
        <p:spPr>
          <a:xfrm>
            <a:off x="90314" y="2144713"/>
            <a:ext cx="8884348" cy="4114800"/>
          </a:xfrm>
        </p:spPr>
        <p:txBody>
          <a:bodyPr/>
          <a:lstStyle/>
          <a:p>
            <a:pPr>
              <a:defRPr/>
            </a:pPr>
            <a:r>
              <a:rPr lang="en-US" i="1" dirty="0">
                <a:solidFill>
                  <a:srgbClr val="CC0000"/>
                </a:solidFill>
              </a:rPr>
              <a:t>timestamp field (32 bits long):</a:t>
            </a:r>
            <a:r>
              <a:rPr lang="en-US" dirty="0">
                <a:solidFill>
                  <a:srgbClr val="CC0000"/>
                </a:solidFill>
              </a:rPr>
              <a:t> </a:t>
            </a:r>
            <a:r>
              <a:rPr lang="en-US" dirty="0"/>
              <a:t>sampling instant of first byte in this RTP data packet</a:t>
            </a:r>
          </a:p>
          <a:p>
            <a:pPr lvl="1">
              <a:defRPr/>
            </a:pPr>
            <a:r>
              <a:rPr lang="en-US" dirty="0"/>
              <a:t>for audio, timestamp clock increments by one for each sampling period (e.g., each 125 usecs for 8 KHz sampling clock) </a:t>
            </a:r>
          </a:p>
          <a:p>
            <a:pPr lvl="1">
              <a:defRPr/>
            </a:pPr>
            <a:r>
              <a:rPr lang="en-US" dirty="0"/>
              <a:t>if application generates chunks of 160 encoded samples, timestamp increases by 160 for each RTP packet when source is active. Timestamp clock continues to increase at constant rate when source is inactive.</a:t>
            </a:r>
            <a:br>
              <a:rPr lang="en-US" dirty="0"/>
            </a:br>
            <a:endParaRPr lang="en-US" dirty="0"/>
          </a:p>
          <a:p>
            <a:pPr>
              <a:defRPr/>
            </a:pPr>
            <a:r>
              <a:rPr lang="en-US" i="1" dirty="0">
                <a:solidFill>
                  <a:srgbClr val="CC0000"/>
                </a:solidFill>
              </a:rPr>
              <a:t>SSRC field (32 bits long):</a:t>
            </a:r>
            <a:r>
              <a:rPr lang="en-US" sz="2000" b="1" i="1" dirty="0">
                <a:solidFill>
                  <a:srgbClr val="CC0000"/>
                </a:solidFill>
              </a:rPr>
              <a:t> </a:t>
            </a:r>
            <a:r>
              <a:rPr lang="en-US" sz="2000" i="1" dirty="0">
                <a:solidFill>
                  <a:srgbClr val="CC0000"/>
                </a:solidFill>
              </a:rPr>
              <a:t> </a:t>
            </a:r>
            <a:r>
              <a:rPr lang="en-US" sz="2400" dirty="0"/>
              <a:t>identifies source of  RTP stream. Each stream in RTP session has distinct SSRC</a:t>
            </a:r>
          </a:p>
          <a:p>
            <a:pPr>
              <a:defRPr/>
            </a:pPr>
            <a:endParaRPr lang="en-US" sz="2000" dirty="0"/>
          </a:p>
        </p:txBody>
      </p:sp>
      <p:sp>
        <p:nvSpPr>
          <p:cNvPr id="7" name="Rectangle 2"/>
          <p:cNvSpPr>
            <a:spLocks noGrp="1" noChangeArrowheads="1"/>
          </p:cNvSpPr>
          <p:nvPr>
            <p:ph type="title"/>
          </p:nvPr>
        </p:nvSpPr>
        <p:spPr>
          <a:xfrm>
            <a:off x="685800" y="0"/>
            <a:ext cx="7772400" cy="962025"/>
          </a:xfrm>
        </p:spPr>
        <p:txBody>
          <a:bodyPr/>
          <a:lstStyle/>
          <a:p>
            <a:pPr>
              <a:defRPr/>
            </a:pPr>
            <a:r>
              <a:rPr lang="en-US" dirty="0"/>
              <a:t>RTP header</a:t>
            </a:r>
          </a:p>
        </p:txBody>
      </p:sp>
      <p:pic>
        <p:nvPicPr>
          <p:cNvPr id="107525"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7713" y="730250"/>
            <a:ext cx="273367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7526" name="Group 9"/>
          <p:cNvGrpSpPr>
            <a:grpSpLocks/>
          </p:cNvGrpSpPr>
          <p:nvPr/>
        </p:nvGrpSpPr>
        <p:grpSpPr bwMode="auto">
          <a:xfrm>
            <a:off x="892175" y="1249363"/>
            <a:ext cx="7327900" cy="623887"/>
            <a:chOff x="806170" y="1748633"/>
            <a:chExt cx="7328172" cy="623889"/>
          </a:xfrm>
        </p:grpSpPr>
        <p:sp>
          <p:nvSpPr>
            <p:cNvPr id="107527" name="Rectangle 1"/>
            <p:cNvSpPr>
              <a:spLocks noChangeArrowheads="1"/>
            </p:cNvSpPr>
            <p:nvPr/>
          </p:nvSpPr>
          <p:spPr bwMode="auto">
            <a:xfrm>
              <a:off x="846503" y="1762314"/>
              <a:ext cx="7287839" cy="548332"/>
            </a:xfrm>
            <a:prstGeom prst="rect">
              <a:avLst/>
            </a:prstGeom>
            <a:solidFill>
              <a:srgbClr val="00B050"/>
            </a:solidFill>
            <a:ln w="9525">
              <a:solidFill>
                <a:schemeClr val="bg1"/>
              </a:solidFill>
              <a:round/>
              <a:headEnd/>
              <a:tailEnd/>
            </a:ln>
          </p:spPr>
          <p:txBody>
            <a:bodyPr wrap="none"/>
            <a:lstStyle/>
            <a:p>
              <a:endParaRPr lang="en-US" dirty="0"/>
            </a:p>
          </p:txBody>
        </p:sp>
        <p:cxnSp>
          <p:nvCxnSpPr>
            <p:cNvPr id="12" name="Straight Connector 3"/>
            <p:cNvCxnSpPr>
              <a:cxnSpLocks noChangeShapeType="1"/>
            </p:cNvCxnSpPr>
            <p:nvPr/>
          </p:nvCxnSpPr>
          <p:spPr bwMode="auto">
            <a:xfrm>
              <a:off x="1799982" y="1756570"/>
              <a:ext cx="0" cy="55086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33"/>
            <p:cNvCxnSpPr>
              <a:cxnSpLocks noChangeShapeType="1"/>
            </p:cNvCxnSpPr>
            <p:nvPr/>
          </p:nvCxnSpPr>
          <p:spPr bwMode="auto">
            <a:xfrm>
              <a:off x="3300226" y="1759745"/>
              <a:ext cx="0" cy="54927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34"/>
            <p:cNvCxnSpPr>
              <a:cxnSpLocks noChangeShapeType="1"/>
            </p:cNvCxnSpPr>
            <p:nvPr/>
          </p:nvCxnSpPr>
          <p:spPr bwMode="auto">
            <a:xfrm>
              <a:off x="4749666" y="1756570"/>
              <a:ext cx="0" cy="581027"/>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5" name="Straight Connector 35"/>
            <p:cNvCxnSpPr>
              <a:cxnSpLocks noChangeShapeType="1"/>
            </p:cNvCxnSpPr>
            <p:nvPr/>
          </p:nvCxnSpPr>
          <p:spPr bwMode="auto">
            <a:xfrm>
              <a:off x="6632511" y="1748633"/>
              <a:ext cx="0" cy="623889"/>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7532" name="TextBox 40"/>
            <p:cNvSpPr txBox="1">
              <a:spLocks noChangeArrowheads="1"/>
            </p:cNvSpPr>
            <p:nvPr/>
          </p:nvSpPr>
          <p:spPr bwMode="auto">
            <a:xfrm>
              <a:off x="806170" y="1750537"/>
              <a:ext cx="1070172"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payload type</a:t>
              </a:r>
            </a:p>
          </p:txBody>
        </p:sp>
        <p:sp>
          <p:nvSpPr>
            <p:cNvPr id="107533" name="TextBox 40"/>
            <p:cNvSpPr txBox="1">
              <a:spLocks noChangeArrowheads="1"/>
            </p:cNvSpPr>
            <p:nvPr/>
          </p:nvSpPr>
          <p:spPr bwMode="auto">
            <a:xfrm>
              <a:off x="1866506" y="175592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sequence number type</a:t>
              </a:r>
            </a:p>
          </p:txBody>
        </p:sp>
        <p:sp>
          <p:nvSpPr>
            <p:cNvPr id="107534" name="TextBox 40"/>
            <p:cNvSpPr txBox="1">
              <a:spLocks noChangeArrowheads="1"/>
            </p:cNvSpPr>
            <p:nvPr/>
          </p:nvSpPr>
          <p:spPr bwMode="auto">
            <a:xfrm>
              <a:off x="3382801" y="1855234"/>
              <a:ext cx="1309708" cy="3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time stamp</a:t>
              </a:r>
            </a:p>
          </p:txBody>
        </p:sp>
        <p:sp>
          <p:nvSpPr>
            <p:cNvPr id="107535" name="TextBox 40"/>
            <p:cNvSpPr txBox="1">
              <a:spLocks noChangeArrowheads="1"/>
            </p:cNvSpPr>
            <p:nvPr/>
          </p:nvSpPr>
          <p:spPr bwMode="auto">
            <a:xfrm>
              <a:off x="4880350" y="1760550"/>
              <a:ext cx="174511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600" dirty="0">
                  <a:solidFill>
                    <a:schemeClr val="bg1"/>
                  </a:solidFill>
                  <a:latin typeface="Arial" charset="0"/>
                  <a:cs typeface="Arial" charset="0"/>
                </a:rPr>
                <a:t>Synchronization</a:t>
              </a:r>
            </a:p>
            <a:p>
              <a:pPr algn="ctr">
                <a:lnSpc>
                  <a:spcPts val="1800"/>
                </a:lnSpc>
              </a:pPr>
              <a:r>
                <a:rPr lang="en-US" sz="1600" dirty="0">
                  <a:solidFill>
                    <a:schemeClr val="bg1"/>
                  </a:solidFill>
                  <a:latin typeface="Arial" charset="0"/>
                  <a:cs typeface="Arial" charset="0"/>
                </a:rPr>
                <a:t>Source ID</a:t>
              </a:r>
            </a:p>
          </p:txBody>
        </p:sp>
        <p:sp>
          <p:nvSpPr>
            <p:cNvPr id="107536" name="TextBox 40"/>
            <p:cNvSpPr txBox="1">
              <a:spLocks noChangeArrowheads="1"/>
            </p:cNvSpPr>
            <p:nvPr/>
          </p:nvSpPr>
          <p:spPr bwMode="auto">
            <a:xfrm>
              <a:off x="6742533" y="1765634"/>
              <a:ext cx="1309708" cy="55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lnSpc>
                  <a:spcPts val="1800"/>
                </a:lnSpc>
              </a:pPr>
              <a:r>
                <a:rPr lang="en-US" sz="1400" dirty="0">
                  <a:solidFill>
                    <a:schemeClr val="bg1"/>
                  </a:solidFill>
                  <a:latin typeface="Arial" charset="0"/>
                  <a:cs typeface="Arial" charset="0"/>
                </a:rPr>
                <a:t>Miscellaneous fields</a:t>
              </a:r>
            </a:p>
          </p:txBody>
        </p:sp>
      </p:grpSp>
      <p:sp>
        <p:nvSpPr>
          <p:cNvPr id="18"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77</a:t>
            </a:fld>
            <a:endParaRPr lang="en-US" sz="1200" dirty="0">
              <a:latin typeface="Tahoma" charset="0"/>
            </a:endParaRPr>
          </a:p>
        </p:txBody>
      </p:sp>
      <p:sp>
        <p:nvSpPr>
          <p:cNvPr id="19"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507242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a:extLst>
              <a:ext uri="{FF2B5EF4-FFF2-40B4-BE49-F238E27FC236}">
                <a16:creationId xmlns:a16="http://schemas.microsoft.com/office/drawing/2014/main" id="{74ECD708-8CA3-42EC-AC12-75A7E09D55B3}"/>
              </a:ext>
            </a:extLst>
          </p:cNvPr>
          <p:cNvSpPr>
            <a:spLocks noGrp="1" noChangeArrowheads="1"/>
          </p:cNvSpPr>
          <p:nvPr>
            <p:ph type="title"/>
          </p:nvPr>
        </p:nvSpPr>
        <p:spPr/>
        <p:txBody>
          <a:bodyPr/>
          <a:lstStyle/>
          <a:p>
            <a:pPr>
              <a:defRPr/>
            </a:pPr>
            <a:r>
              <a:rPr lang="en-US" sz="3600">
                <a:latin typeface="+mn-lt"/>
              </a:rPr>
              <a:t>RTSP Operation</a:t>
            </a:r>
            <a:endParaRPr lang="en-US">
              <a:latin typeface="+mn-lt"/>
            </a:endParaRPr>
          </a:p>
        </p:txBody>
      </p:sp>
      <p:pic>
        <p:nvPicPr>
          <p:cNvPr id="123907" name="Picture 3" descr="625 RTSP">
            <a:extLst>
              <a:ext uri="{FF2B5EF4-FFF2-40B4-BE49-F238E27FC236}">
                <a16:creationId xmlns:a16="http://schemas.microsoft.com/office/drawing/2014/main" id="{26FCADA4-EF14-41BF-A439-90D51EFE6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412875"/>
            <a:ext cx="7134225"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Slide Number Placeholder 1">
            <a:extLst>
              <a:ext uri="{FF2B5EF4-FFF2-40B4-BE49-F238E27FC236}">
                <a16:creationId xmlns:a16="http://schemas.microsoft.com/office/drawing/2014/main" id="{04B0445D-15A0-478B-97FE-41441B0A5C86}"/>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78</a:t>
            </a:fld>
            <a:endParaRPr lang="en-US" altLang="sv-SE" sz="1400">
              <a:latin typeface="Arial" panose="020B0604020202020204" pitchFamily="34" charset="0"/>
            </a:endParaRPr>
          </a:p>
        </p:txBody>
      </p:sp>
      <p:sp>
        <p:nvSpPr>
          <p:cNvPr id="5" name="Rectangle 4">
            <a:extLst>
              <a:ext uri="{FF2B5EF4-FFF2-40B4-BE49-F238E27FC236}">
                <a16:creationId xmlns:a16="http://schemas.microsoft.com/office/drawing/2014/main" id="{1DF42BAD-861A-4500-B885-8CD759CA497B}"/>
              </a:ext>
            </a:extLst>
          </p:cNvPr>
          <p:cNvSpPr txBox="1">
            <a:spLocks noChangeArrowheads="1"/>
          </p:cNvSpPr>
          <p:nvPr/>
        </p:nvSpPr>
        <p:spPr>
          <a:xfrm>
            <a:off x="6486525" y="1150938"/>
            <a:ext cx="2543175" cy="4049712"/>
          </a:xfrm>
          <a:prstGeom prst="rect">
            <a:avLst/>
          </a:prstGeom>
        </p:spPr>
        <p:txBody>
          <a:bodyPr/>
          <a:lstStyle>
            <a:lvl1pPr marL="342900" indent="-342900" algn="l" rtl="0" eaLnBrk="0" fontAlgn="base" hangingPunct="0">
              <a:spcBef>
                <a:spcPct val="20000"/>
              </a:spcBef>
              <a:spcAft>
                <a:spcPct val="0"/>
              </a:spcAft>
              <a:buClr>
                <a:schemeClr val="accent2"/>
              </a:buClr>
              <a:buSzPct val="85000"/>
              <a:buFont typeface="ZapfDingbats" pitchFamily="82" charset="2"/>
              <a:buChar char="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Times New Roman" pitchFamily="18" charset="0"/>
              </a:defRPr>
            </a:lvl4pPr>
            <a:lvl5pPr marL="2057400" indent="-228600" algn="l" rtl="0" eaLnBrk="0" fontAlgn="base" hangingPunct="0">
              <a:spcBef>
                <a:spcPct val="20000"/>
              </a:spcBef>
              <a:spcAft>
                <a:spcPct val="0"/>
              </a:spcAft>
              <a:buChar char="»"/>
              <a:defRPr>
                <a:solidFill>
                  <a:schemeClr val="tx1"/>
                </a:solidFill>
                <a:latin typeface="Times New Roman" pitchFamily="18" charset="0"/>
              </a:defRPr>
            </a:lvl5pPr>
            <a:lvl6pPr marL="2514600" indent="-228600" algn="l" rtl="0" eaLnBrk="0" fontAlgn="base" hangingPunct="0">
              <a:spcBef>
                <a:spcPct val="20000"/>
              </a:spcBef>
              <a:spcAft>
                <a:spcPct val="0"/>
              </a:spcAft>
              <a:buChar char="»"/>
              <a:defRPr>
                <a:solidFill>
                  <a:schemeClr val="tx1"/>
                </a:solidFill>
                <a:latin typeface="Times New Roman" pitchFamily="18" charset="0"/>
              </a:defRPr>
            </a:lvl6pPr>
            <a:lvl7pPr marL="2971800" indent="-228600" algn="l" rtl="0" eaLnBrk="0" fontAlgn="base" hangingPunct="0">
              <a:spcBef>
                <a:spcPct val="20000"/>
              </a:spcBef>
              <a:spcAft>
                <a:spcPct val="0"/>
              </a:spcAft>
              <a:buChar char="»"/>
              <a:defRPr>
                <a:solidFill>
                  <a:schemeClr val="tx1"/>
                </a:solidFill>
                <a:latin typeface="Times New Roman" pitchFamily="18" charset="0"/>
              </a:defRPr>
            </a:lvl7pPr>
            <a:lvl8pPr marL="3429000" indent="-228600" algn="l" rtl="0" eaLnBrk="0" fontAlgn="base" hangingPunct="0">
              <a:spcBef>
                <a:spcPct val="20000"/>
              </a:spcBef>
              <a:spcAft>
                <a:spcPct val="0"/>
              </a:spcAft>
              <a:buChar char="»"/>
              <a:defRPr>
                <a:solidFill>
                  <a:schemeClr val="tx1"/>
                </a:solidFill>
                <a:latin typeface="Times New Roman" pitchFamily="18" charset="0"/>
              </a:defRPr>
            </a:lvl8pPr>
            <a:lvl9pPr marL="3886200" indent="-228600" algn="l" rtl="0" eaLnBrk="0" fontAlgn="base" hangingPunct="0">
              <a:spcBef>
                <a:spcPct val="20000"/>
              </a:spcBef>
              <a:spcAft>
                <a:spcPct val="0"/>
              </a:spcAft>
              <a:buChar char="»"/>
              <a:defRPr>
                <a:solidFill>
                  <a:schemeClr val="tx1"/>
                </a:solidFill>
                <a:latin typeface="Times New Roman" pitchFamily="18" charset="0"/>
              </a:defRPr>
            </a:lvl9pPr>
          </a:lstStyle>
          <a:p>
            <a:pPr>
              <a:buFont typeface="ZapfDingbats" pitchFamily="82" charset="2"/>
              <a:buNone/>
              <a:defRPr/>
            </a:pPr>
            <a:endParaRPr lang="en-US" altLang="sv-SE" sz="2200" kern="0" dirty="0"/>
          </a:p>
          <a:p>
            <a:pPr>
              <a:buFont typeface="ZapfDingbats" pitchFamily="82" charset="2"/>
              <a:buNone/>
              <a:defRPr/>
            </a:pPr>
            <a:r>
              <a:rPr lang="en-US" altLang="sv-SE" sz="2200" kern="0" dirty="0"/>
              <a:t>Control messages</a:t>
            </a:r>
          </a:p>
          <a:p>
            <a:pPr>
              <a:buFont typeface="ZapfDingbats" pitchFamily="82" charset="2"/>
              <a:buNone/>
              <a:defRPr/>
            </a:pPr>
            <a:r>
              <a:rPr lang="en-US" altLang="sv-SE" sz="2200" kern="0" dirty="0"/>
              <a:t>“out-of-band”</a:t>
            </a:r>
          </a:p>
          <a:p>
            <a:pPr lvl="1">
              <a:defRPr/>
            </a:pPr>
            <a:r>
              <a:rPr lang="en-US" altLang="sv-SE" sz="2200" kern="0" dirty="0"/>
              <a:t>port 554</a:t>
            </a:r>
          </a:p>
          <a:p>
            <a:pPr marL="0" indent="0">
              <a:buFont typeface="ZapfDingbats" pitchFamily="82" charset="2"/>
              <a:buNone/>
              <a:defRPr/>
            </a:pPr>
            <a:endParaRPr lang="en-US" altLang="sv-SE" sz="2200" kern="0" dirty="0"/>
          </a:p>
          <a:p>
            <a:pPr marL="0" indent="0">
              <a:buFont typeface="ZapfDingbats" pitchFamily="82" charset="2"/>
              <a:buNone/>
              <a:defRPr/>
            </a:pPr>
            <a:r>
              <a:rPr lang="en-US" altLang="sv-SE" sz="2200" kern="0" dirty="0"/>
              <a:t>Media stream “in-band”.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a:defRPr/>
            </a:pPr>
            <a:r>
              <a:rPr lang="en-US" sz="4000" dirty="0"/>
              <a:t>RTSP/RTP programming assignment</a:t>
            </a:r>
          </a:p>
        </p:txBody>
      </p:sp>
      <p:sp>
        <p:nvSpPr>
          <p:cNvPr id="377859" name="Rectangle 3"/>
          <p:cNvSpPr>
            <a:spLocks noGrp="1" noChangeArrowheads="1"/>
          </p:cNvSpPr>
          <p:nvPr>
            <p:ph type="body" idx="1"/>
          </p:nvPr>
        </p:nvSpPr>
        <p:spPr/>
        <p:txBody>
          <a:bodyPr/>
          <a:lstStyle/>
          <a:p>
            <a:pPr>
              <a:defRPr/>
            </a:pPr>
            <a:r>
              <a:rPr lang="en-US" dirty="0"/>
              <a:t>build a server that encapsulates stored video frames into RTP packets</a:t>
            </a:r>
          </a:p>
          <a:p>
            <a:pPr lvl="1">
              <a:defRPr/>
            </a:pPr>
            <a:r>
              <a:rPr lang="en-US" dirty="0"/>
              <a:t>grab video frame, add RTP headers, create UDP segments, send segments to UDP socket</a:t>
            </a:r>
          </a:p>
          <a:p>
            <a:pPr lvl="1">
              <a:defRPr/>
            </a:pPr>
            <a:r>
              <a:rPr lang="en-US" dirty="0"/>
              <a:t>include seq numbers and time stamps</a:t>
            </a:r>
          </a:p>
          <a:p>
            <a:pPr lvl="1">
              <a:defRPr/>
            </a:pPr>
            <a:r>
              <a:rPr lang="en-US" dirty="0"/>
              <a:t>client RTP provided for you</a:t>
            </a:r>
          </a:p>
          <a:p>
            <a:pPr>
              <a:defRPr/>
            </a:pPr>
            <a:r>
              <a:rPr lang="en-US" dirty="0"/>
              <a:t>also write client side of RTSP</a:t>
            </a:r>
          </a:p>
          <a:p>
            <a:pPr lvl="1">
              <a:defRPr/>
            </a:pPr>
            <a:r>
              <a:rPr lang="en-US" dirty="0"/>
              <a:t>issue play/pause commands</a:t>
            </a:r>
          </a:p>
          <a:p>
            <a:pPr lvl="1">
              <a:defRPr/>
            </a:pPr>
            <a:r>
              <a:rPr lang="en-US" dirty="0"/>
              <a:t>server RTSP provided for you</a:t>
            </a:r>
          </a:p>
        </p:txBody>
      </p:sp>
      <p:pic>
        <p:nvPicPr>
          <p:cNvPr id="109573"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03981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79</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11647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13BA9B-C174-AD4D-AD19-58B7018D2814}"/>
              </a:ext>
            </a:extLst>
          </p:cNvPr>
          <p:cNvSpPr>
            <a:spLocks noGrp="1"/>
          </p:cNvSpPr>
          <p:nvPr>
            <p:ph idx="1"/>
          </p:nvPr>
        </p:nvSpPr>
        <p:spPr>
          <a:xfrm>
            <a:off x="304800" y="3931971"/>
            <a:ext cx="8523435" cy="1907909"/>
          </a:xfrm>
        </p:spPr>
        <p:txBody>
          <a:bodyPr>
            <a:noAutofit/>
          </a:bodyPr>
          <a:lstStyle/>
          <a:p>
            <a:pPr marL="11906" indent="0">
              <a:buNone/>
            </a:pPr>
            <a:r>
              <a:rPr lang="en-US" sz="1800" dirty="0"/>
              <a:t>Main challenges: </a:t>
            </a:r>
          </a:p>
          <a:p>
            <a:pPr marL="353616" indent="-220266"/>
            <a:r>
              <a:rPr lang="en-US" sz="1800" dirty="0"/>
              <a:t>server-to-client bandwidth will </a:t>
            </a:r>
            <a:r>
              <a:rPr lang="en-US" sz="1800" i="1" dirty="0">
                <a:solidFill>
                  <a:srgbClr val="C00000"/>
                </a:solidFill>
              </a:rPr>
              <a:t>vary</a:t>
            </a:r>
            <a:r>
              <a:rPr lang="en-US" sz="1800" dirty="0"/>
              <a:t> over time, with changing network congestion levels (in house, access network, network core, video server)</a:t>
            </a:r>
          </a:p>
          <a:p>
            <a:pPr marL="353616" indent="-220266"/>
            <a:r>
              <a:rPr lang="en-US" sz="1800" dirty="0"/>
              <a:t>packet loss, delay due to congestion will delay playout, or result in poor video quality</a:t>
            </a:r>
          </a:p>
          <a:p>
            <a:pPr marL="133350" indent="0">
              <a:buNone/>
            </a:pPr>
            <a:endParaRPr lang="en-US" sz="1800" dirty="0"/>
          </a:p>
          <a:p>
            <a:pPr marL="133350" indent="0">
              <a:buNone/>
            </a:pPr>
            <a:r>
              <a:rPr lang="en-US" sz="1800" dirty="0"/>
              <a:t>Other challenges</a:t>
            </a:r>
          </a:p>
          <a:p>
            <a:pPr marL="282575" indent="-225425">
              <a:defRPr/>
            </a:pPr>
            <a:r>
              <a:rPr lang="en-US" sz="1800" dirty="0"/>
              <a:t>client interactivity: pause, fast-forward, rewind, jump through video</a:t>
            </a:r>
          </a:p>
          <a:p>
            <a:pPr marL="282575" indent="-225425">
              <a:defRPr/>
            </a:pPr>
            <a:r>
              <a:rPr lang="en-US" sz="1800" dirty="0"/>
              <a:t>video packets may be lost, retransmitted</a:t>
            </a:r>
          </a:p>
          <a:p>
            <a:pPr marL="353616" indent="-220266"/>
            <a:endParaRPr lang="en-US" sz="1800" dirty="0"/>
          </a:p>
        </p:txBody>
      </p:sp>
      <p:sp>
        <p:nvSpPr>
          <p:cNvPr id="654" name="Title 1">
            <a:extLst>
              <a:ext uri="{FF2B5EF4-FFF2-40B4-BE49-F238E27FC236}">
                <a16:creationId xmlns:a16="http://schemas.microsoft.com/office/drawing/2014/main" id="{EDBA5A8F-4260-B240-9E01-AE8471BDC45B}"/>
              </a:ext>
            </a:extLst>
          </p:cNvPr>
          <p:cNvSpPr>
            <a:spLocks noGrp="1"/>
          </p:cNvSpPr>
          <p:nvPr>
            <p:ph type="title"/>
          </p:nvPr>
        </p:nvSpPr>
        <p:spPr/>
        <p:txBody>
          <a:bodyPr>
            <a:normAutofit/>
          </a:bodyPr>
          <a:lstStyle/>
          <a:p>
            <a:r>
              <a:rPr lang="en-US" altLang="en-US" sz="3300" dirty="0">
                <a:ea typeface="ＭＳ Ｐゴシック" panose="020B0600070205080204" pitchFamily="34" charset="-128"/>
              </a:rPr>
              <a:t>Streaming stored </a:t>
            </a:r>
            <a:r>
              <a:rPr lang="en-US" altLang="en-US" dirty="0">
                <a:ea typeface="ＭＳ Ｐゴシック" panose="020B0600070205080204" pitchFamily="34" charset="-128"/>
              </a:rPr>
              <a:t>v</a:t>
            </a:r>
            <a:r>
              <a:rPr lang="en-US" altLang="en-US" sz="3300" dirty="0">
                <a:ea typeface="ＭＳ Ｐゴシック" panose="020B0600070205080204" pitchFamily="34" charset="-128"/>
              </a:rPr>
              <a:t>ideo</a:t>
            </a:r>
          </a:p>
        </p:txBody>
      </p:sp>
      <p:sp>
        <p:nvSpPr>
          <p:cNvPr id="72" name="TextBox 1">
            <a:extLst>
              <a:ext uri="{FF2B5EF4-FFF2-40B4-BE49-F238E27FC236}">
                <a16:creationId xmlns:a16="http://schemas.microsoft.com/office/drawing/2014/main" id="{4CC3C510-CDC9-9A45-BB56-DAF1C3969DC3}"/>
              </a:ext>
            </a:extLst>
          </p:cNvPr>
          <p:cNvSpPr txBox="1">
            <a:spLocks noChangeArrowheads="1"/>
          </p:cNvSpPr>
          <p:nvPr/>
        </p:nvSpPr>
        <p:spPr bwMode="auto">
          <a:xfrm>
            <a:off x="663932" y="1856184"/>
            <a:ext cx="210346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2100" dirty="0">
                <a:solidFill>
                  <a:prstClr val="black"/>
                </a:solidFill>
                <a:cs typeface="+mn-cs"/>
              </a:rPr>
              <a:t>simple scenario</a:t>
            </a:r>
            <a:r>
              <a:rPr lang="en-US" altLang="en-US" sz="1500" dirty="0">
                <a:solidFill>
                  <a:prstClr val="black"/>
                </a:solidFill>
                <a:cs typeface="+mn-cs"/>
              </a:rPr>
              <a:t>:</a:t>
            </a:r>
          </a:p>
        </p:txBody>
      </p:sp>
      <p:sp>
        <p:nvSpPr>
          <p:cNvPr id="76" name="TextBox 64">
            <a:extLst>
              <a:ext uri="{FF2B5EF4-FFF2-40B4-BE49-F238E27FC236}">
                <a16:creationId xmlns:a16="http://schemas.microsoft.com/office/drawing/2014/main" id="{E7D816E0-AEC6-6141-B74F-CA3A687B8273}"/>
              </a:ext>
            </a:extLst>
          </p:cNvPr>
          <p:cNvSpPr txBox="1">
            <a:spLocks noChangeArrowheads="1"/>
          </p:cNvSpPr>
          <p:nvPr/>
        </p:nvSpPr>
        <p:spPr bwMode="auto">
          <a:xfrm>
            <a:off x="690902" y="3206354"/>
            <a:ext cx="12426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algn="ctr" defTabSz="685800" eaLnBrk="1" fontAlgn="auto" hangingPunct="1">
              <a:spcBef>
                <a:spcPts val="0"/>
              </a:spcBef>
              <a:spcAft>
                <a:spcPts val="0"/>
              </a:spcAft>
              <a:defRPr/>
            </a:pPr>
            <a:r>
              <a:rPr lang="en-US" altLang="en-US" sz="1350" dirty="0">
                <a:solidFill>
                  <a:srgbClr val="000000"/>
                </a:solidFill>
                <a:cs typeface="Arial" panose="020B0604020202020204" pitchFamily="34" charset="0"/>
              </a:rPr>
              <a:t>video server</a:t>
            </a:r>
          </a:p>
          <a:p>
            <a:pPr algn="ctr" defTabSz="685800" eaLnBrk="1" fontAlgn="auto" hangingPunct="1">
              <a:spcBef>
                <a:spcPts val="0"/>
              </a:spcBef>
              <a:spcAft>
                <a:spcPts val="0"/>
              </a:spcAft>
              <a:defRPr/>
            </a:pPr>
            <a:r>
              <a:rPr lang="en-US" altLang="en-US" sz="1350" dirty="0">
                <a:solidFill>
                  <a:srgbClr val="000000"/>
                </a:solidFill>
                <a:cs typeface="Arial" panose="020B0604020202020204" pitchFamily="34" charset="0"/>
              </a:rPr>
              <a:t>(stored video)</a:t>
            </a:r>
            <a:endParaRPr lang="en-US" altLang="en-US" sz="1350" i="1" dirty="0">
              <a:solidFill>
                <a:srgbClr val="CC0000"/>
              </a:solidFill>
              <a:cs typeface="Arial" panose="020B0604020202020204" pitchFamily="34" charset="0"/>
            </a:endParaRPr>
          </a:p>
        </p:txBody>
      </p:sp>
      <p:grpSp>
        <p:nvGrpSpPr>
          <p:cNvPr id="26" name="Group 2">
            <a:extLst>
              <a:ext uri="{FF2B5EF4-FFF2-40B4-BE49-F238E27FC236}">
                <a16:creationId xmlns:a16="http://schemas.microsoft.com/office/drawing/2014/main" id="{ABD16E8C-A39C-0341-8FF0-29E0FC72AA0F}"/>
              </a:ext>
            </a:extLst>
          </p:cNvPr>
          <p:cNvGrpSpPr>
            <a:grpSpLocks/>
          </p:cNvGrpSpPr>
          <p:nvPr/>
        </p:nvGrpSpPr>
        <p:grpSpPr bwMode="auto">
          <a:xfrm>
            <a:off x="3364006" y="2175272"/>
            <a:ext cx="1361585" cy="1111181"/>
            <a:chOff x="1842724" y="2867233"/>
            <a:chExt cx="5649912" cy="3416300"/>
          </a:xfrm>
        </p:grpSpPr>
        <p:sp>
          <p:nvSpPr>
            <p:cNvPr id="27" name="AutoShape 99">
              <a:extLst>
                <a:ext uri="{FF2B5EF4-FFF2-40B4-BE49-F238E27FC236}">
                  <a16:creationId xmlns:a16="http://schemas.microsoft.com/office/drawing/2014/main" id="{5F39FB43-6F0D-8346-B384-FE3F906F5C2D}"/>
                </a:ext>
              </a:extLst>
            </p:cNvPr>
            <p:cNvSpPr>
              <a:spLocks noChangeArrowheads="1"/>
            </p:cNvSpPr>
            <p:nvPr/>
          </p:nvSpPr>
          <p:spPr bwMode="auto">
            <a:xfrm>
              <a:off x="1842724" y="2867233"/>
              <a:ext cx="5649912" cy="768350"/>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endParaRPr lang="en-US" altLang="en-US" sz="1500">
                <a:solidFill>
                  <a:prstClr val="black"/>
                </a:solidFill>
                <a:cs typeface="+mn-cs"/>
              </a:endParaRPr>
            </a:p>
          </p:txBody>
        </p:sp>
        <p:sp>
          <p:nvSpPr>
            <p:cNvPr id="28" name="Rectangle 87">
              <a:extLst>
                <a:ext uri="{FF2B5EF4-FFF2-40B4-BE49-F238E27FC236}">
                  <a16:creationId xmlns:a16="http://schemas.microsoft.com/office/drawing/2014/main" id="{B4A52C97-C542-D645-B17C-5AD21E358C2F}"/>
                </a:ext>
              </a:extLst>
            </p:cNvPr>
            <p:cNvSpPr>
              <a:spLocks noChangeArrowheads="1"/>
            </p:cNvSpPr>
            <p:nvPr/>
          </p:nvSpPr>
          <p:spPr bwMode="auto">
            <a:xfrm>
              <a:off x="2277699" y="3621296"/>
              <a:ext cx="4781550" cy="26622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endParaRPr lang="en-US" altLang="en-US" sz="1500">
                <a:solidFill>
                  <a:prstClr val="black"/>
                </a:solidFill>
                <a:cs typeface="+mn-cs"/>
              </a:endParaRPr>
            </a:p>
          </p:txBody>
        </p:sp>
      </p:grpSp>
      <p:grpSp>
        <p:nvGrpSpPr>
          <p:cNvPr id="29" name="Group 249">
            <a:extLst>
              <a:ext uri="{FF2B5EF4-FFF2-40B4-BE49-F238E27FC236}">
                <a16:creationId xmlns:a16="http://schemas.microsoft.com/office/drawing/2014/main" id="{39ED9F48-D95A-6F4F-BDE3-A1E8105C4698}"/>
              </a:ext>
            </a:extLst>
          </p:cNvPr>
          <p:cNvGrpSpPr>
            <a:grpSpLocks/>
          </p:cNvGrpSpPr>
          <p:nvPr/>
        </p:nvGrpSpPr>
        <p:grpSpPr bwMode="auto">
          <a:xfrm>
            <a:off x="1153839" y="2643709"/>
            <a:ext cx="275595" cy="551690"/>
            <a:chOff x="4140" y="429"/>
            <a:chExt cx="1425" cy="2396"/>
          </a:xfrm>
        </p:grpSpPr>
        <p:sp>
          <p:nvSpPr>
            <p:cNvPr id="30" name="Freeform 250">
              <a:extLst>
                <a:ext uri="{FF2B5EF4-FFF2-40B4-BE49-F238E27FC236}">
                  <a16:creationId xmlns:a16="http://schemas.microsoft.com/office/drawing/2014/main" id="{76646FC7-F29F-1A45-9514-B09BE347ADBC}"/>
                </a:ext>
              </a:extLst>
            </p:cNvPr>
            <p:cNvSpPr>
              <a:spLocks/>
            </p:cNvSpPr>
            <p:nvPr/>
          </p:nvSpPr>
          <p:spPr bwMode="auto">
            <a:xfrm>
              <a:off x="5268" y="433"/>
              <a:ext cx="283" cy="2286"/>
            </a:xfrm>
            <a:custGeom>
              <a:avLst/>
              <a:gdLst>
                <a:gd name="T0" fmla="*/ 17 w 354"/>
                <a:gd name="T1" fmla="*/ 0 h 2742"/>
                <a:gd name="T2" fmla="*/ 93 w 354"/>
                <a:gd name="T3" fmla="*/ 114 h 2742"/>
                <a:gd name="T4" fmla="*/ 91 w 354"/>
                <a:gd name="T5" fmla="*/ 881 h 2742"/>
                <a:gd name="T6" fmla="*/ 0 w 354"/>
                <a:gd name="T7" fmla="*/ 921 h 2742"/>
                <a:gd name="T8" fmla="*/ 1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1" name="Rectangle 251">
              <a:extLst>
                <a:ext uri="{FF2B5EF4-FFF2-40B4-BE49-F238E27FC236}">
                  <a16:creationId xmlns:a16="http://schemas.microsoft.com/office/drawing/2014/main" id="{88A356D3-831C-D347-994A-F65A950894FE}"/>
                </a:ext>
              </a:extLst>
            </p:cNvPr>
            <p:cNvSpPr>
              <a:spLocks noChangeArrowheads="1"/>
            </p:cNvSpPr>
            <p:nvPr/>
          </p:nvSpPr>
          <p:spPr bwMode="auto">
            <a:xfrm>
              <a:off x="4204"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2" name="Freeform 252">
              <a:extLst>
                <a:ext uri="{FF2B5EF4-FFF2-40B4-BE49-F238E27FC236}">
                  <a16:creationId xmlns:a16="http://schemas.microsoft.com/office/drawing/2014/main" id="{CE7B2044-F42D-C44D-8632-D955A3E6AAE9}"/>
                </a:ext>
              </a:extLst>
            </p:cNvPr>
            <p:cNvSpPr>
              <a:spLocks/>
            </p:cNvSpPr>
            <p:nvPr/>
          </p:nvSpPr>
          <p:spPr bwMode="auto">
            <a:xfrm>
              <a:off x="5321" y="570"/>
              <a:ext cx="169" cy="2115"/>
            </a:xfrm>
            <a:custGeom>
              <a:avLst/>
              <a:gdLst>
                <a:gd name="T0" fmla="*/ 2 w 211"/>
                <a:gd name="T1" fmla="*/ 0 h 2537"/>
                <a:gd name="T2" fmla="*/ 56 w 211"/>
                <a:gd name="T3" fmla="*/ 73 h 2537"/>
                <a:gd name="T4" fmla="*/ 2 w 211"/>
                <a:gd name="T5" fmla="*/ 839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3" name="Freeform 253">
              <a:extLst>
                <a:ext uri="{FF2B5EF4-FFF2-40B4-BE49-F238E27FC236}">
                  <a16:creationId xmlns:a16="http://schemas.microsoft.com/office/drawing/2014/main" id="{722C4379-BF5B-0445-B9AE-9F5F717C02CA}"/>
                </a:ext>
              </a:extLst>
            </p:cNvPr>
            <p:cNvSpPr>
              <a:spLocks/>
            </p:cNvSpPr>
            <p:nvPr/>
          </p:nvSpPr>
          <p:spPr bwMode="auto">
            <a:xfrm>
              <a:off x="5284" y="1640"/>
              <a:ext cx="263" cy="189"/>
            </a:xfrm>
            <a:custGeom>
              <a:avLst/>
              <a:gdLst>
                <a:gd name="T0" fmla="*/ 2 w 328"/>
                <a:gd name="T1" fmla="*/ 0 h 226"/>
                <a:gd name="T2" fmla="*/ 87 w 328"/>
                <a:gd name="T3" fmla="*/ 43 h 226"/>
                <a:gd name="T4" fmla="*/ 87 w 328"/>
                <a:gd name="T5" fmla="*/ 77 h 226"/>
                <a:gd name="T6" fmla="*/ 0 w 328"/>
                <a:gd name="T7" fmla="*/ 34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34" name="Rectangle 254">
              <a:extLst>
                <a:ext uri="{FF2B5EF4-FFF2-40B4-BE49-F238E27FC236}">
                  <a16:creationId xmlns:a16="http://schemas.microsoft.com/office/drawing/2014/main" id="{2C79221E-12AF-B24F-BB52-5E6E39C089B4}"/>
                </a:ext>
              </a:extLst>
            </p:cNvPr>
            <p:cNvSpPr>
              <a:spLocks noChangeArrowheads="1"/>
            </p:cNvSpPr>
            <p:nvPr/>
          </p:nvSpPr>
          <p:spPr bwMode="auto">
            <a:xfrm>
              <a:off x="4214" y="695"/>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5" name="Group 255">
              <a:extLst>
                <a:ext uri="{FF2B5EF4-FFF2-40B4-BE49-F238E27FC236}">
                  <a16:creationId xmlns:a16="http://schemas.microsoft.com/office/drawing/2014/main" id="{BD880B28-AD46-9941-A2DF-357290A7C937}"/>
                </a:ext>
              </a:extLst>
            </p:cNvPr>
            <p:cNvGrpSpPr>
              <a:grpSpLocks/>
            </p:cNvGrpSpPr>
            <p:nvPr/>
          </p:nvGrpSpPr>
          <p:grpSpPr bwMode="auto">
            <a:xfrm>
              <a:off x="4749" y="668"/>
              <a:ext cx="581" cy="145"/>
              <a:chOff x="614" y="2568"/>
              <a:chExt cx="725" cy="139"/>
            </a:xfrm>
          </p:grpSpPr>
          <p:sp>
            <p:nvSpPr>
              <p:cNvPr id="60" name="AutoShape 256">
                <a:extLst>
                  <a:ext uri="{FF2B5EF4-FFF2-40B4-BE49-F238E27FC236}">
                    <a16:creationId xmlns:a16="http://schemas.microsoft.com/office/drawing/2014/main" id="{598FB7B1-3D02-6A46-8155-0C53677AC9BE}"/>
                  </a:ext>
                </a:extLst>
              </p:cNvPr>
              <p:cNvSpPr>
                <a:spLocks noChangeArrowheads="1"/>
              </p:cNvSpPr>
              <p:nvPr/>
            </p:nvSpPr>
            <p:spPr bwMode="auto">
              <a:xfrm>
                <a:off x="614" y="2566"/>
                <a:ext cx="727" cy="139"/>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61" name="AutoShape 257">
                <a:extLst>
                  <a:ext uri="{FF2B5EF4-FFF2-40B4-BE49-F238E27FC236}">
                    <a16:creationId xmlns:a16="http://schemas.microsoft.com/office/drawing/2014/main" id="{95A6D50F-AA40-5E46-82D5-85FFB86B88E4}"/>
                  </a:ext>
                </a:extLst>
              </p:cNvPr>
              <p:cNvSpPr>
                <a:spLocks noChangeArrowheads="1"/>
              </p:cNvSpPr>
              <p:nvPr/>
            </p:nvSpPr>
            <p:spPr bwMode="auto">
              <a:xfrm>
                <a:off x="627" y="2580"/>
                <a:ext cx="694"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6" name="Rectangle 258">
              <a:extLst>
                <a:ext uri="{FF2B5EF4-FFF2-40B4-BE49-F238E27FC236}">
                  <a16:creationId xmlns:a16="http://schemas.microsoft.com/office/drawing/2014/main" id="{3BBED6A9-E122-884A-BFCB-917467B1702A}"/>
                </a:ext>
              </a:extLst>
            </p:cNvPr>
            <p:cNvSpPr>
              <a:spLocks noChangeArrowheads="1"/>
            </p:cNvSpPr>
            <p:nvPr/>
          </p:nvSpPr>
          <p:spPr bwMode="auto">
            <a:xfrm>
              <a:off x="4225" y="1020"/>
              <a:ext cx="593"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37" name="Group 259">
              <a:extLst>
                <a:ext uri="{FF2B5EF4-FFF2-40B4-BE49-F238E27FC236}">
                  <a16:creationId xmlns:a16="http://schemas.microsoft.com/office/drawing/2014/main" id="{69E8B4EF-424D-7A4C-984C-DCF79BB34A72}"/>
                </a:ext>
              </a:extLst>
            </p:cNvPr>
            <p:cNvGrpSpPr>
              <a:grpSpLocks/>
            </p:cNvGrpSpPr>
            <p:nvPr/>
          </p:nvGrpSpPr>
          <p:grpSpPr bwMode="auto">
            <a:xfrm>
              <a:off x="4747" y="994"/>
              <a:ext cx="581" cy="134"/>
              <a:chOff x="614" y="2568"/>
              <a:chExt cx="725" cy="139"/>
            </a:xfrm>
          </p:grpSpPr>
          <p:sp>
            <p:nvSpPr>
              <p:cNvPr id="58" name="AutoShape 260">
                <a:extLst>
                  <a:ext uri="{FF2B5EF4-FFF2-40B4-BE49-F238E27FC236}">
                    <a16:creationId xmlns:a16="http://schemas.microsoft.com/office/drawing/2014/main" id="{E3C4D787-982A-0649-9FCF-FBC6AFF8D7A1}"/>
                  </a:ext>
                </a:extLst>
              </p:cNvPr>
              <p:cNvSpPr>
                <a:spLocks noChangeArrowheads="1"/>
              </p:cNvSpPr>
              <p:nvPr/>
            </p:nvSpPr>
            <p:spPr bwMode="auto">
              <a:xfrm>
                <a:off x="617" y="2569"/>
                <a:ext cx="721"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59" name="AutoShape 261">
                <a:extLst>
                  <a:ext uri="{FF2B5EF4-FFF2-40B4-BE49-F238E27FC236}">
                    <a16:creationId xmlns:a16="http://schemas.microsoft.com/office/drawing/2014/main" id="{D631F2FF-3CDB-FD4A-A123-AC04BDA7B6EF}"/>
                  </a:ext>
                </a:extLst>
              </p:cNvPr>
              <p:cNvSpPr>
                <a:spLocks noChangeArrowheads="1"/>
              </p:cNvSpPr>
              <p:nvPr/>
            </p:nvSpPr>
            <p:spPr bwMode="auto">
              <a:xfrm>
                <a:off x="630" y="2584"/>
                <a:ext cx="687"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38" name="Rectangle 262">
              <a:extLst>
                <a:ext uri="{FF2B5EF4-FFF2-40B4-BE49-F238E27FC236}">
                  <a16:creationId xmlns:a16="http://schemas.microsoft.com/office/drawing/2014/main" id="{481E9B3A-8C3E-DF4C-AB1C-C85480804E42}"/>
                </a:ext>
              </a:extLst>
            </p:cNvPr>
            <p:cNvSpPr>
              <a:spLocks noChangeArrowheads="1"/>
            </p:cNvSpPr>
            <p:nvPr/>
          </p:nvSpPr>
          <p:spPr bwMode="auto">
            <a:xfrm>
              <a:off x="4219" y="1358"/>
              <a:ext cx="593"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39" name="Rectangle 263">
              <a:extLst>
                <a:ext uri="{FF2B5EF4-FFF2-40B4-BE49-F238E27FC236}">
                  <a16:creationId xmlns:a16="http://schemas.microsoft.com/office/drawing/2014/main" id="{7B14BE57-C773-FD48-9B13-9F6F0BF7B278}"/>
                </a:ext>
              </a:extLst>
            </p:cNvPr>
            <p:cNvSpPr>
              <a:spLocks noChangeArrowheads="1"/>
            </p:cNvSpPr>
            <p:nvPr/>
          </p:nvSpPr>
          <p:spPr bwMode="auto">
            <a:xfrm>
              <a:off x="4225" y="1654"/>
              <a:ext cx="599" cy="4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nvGrpSpPr>
            <p:cNvPr id="40" name="Group 264">
              <a:extLst>
                <a:ext uri="{FF2B5EF4-FFF2-40B4-BE49-F238E27FC236}">
                  <a16:creationId xmlns:a16="http://schemas.microsoft.com/office/drawing/2014/main" id="{9DF03BCD-626B-D94B-BE2A-09BBF3DAE6BA}"/>
                </a:ext>
              </a:extLst>
            </p:cNvPr>
            <p:cNvGrpSpPr>
              <a:grpSpLocks/>
            </p:cNvGrpSpPr>
            <p:nvPr/>
          </p:nvGrpSpPr>
          <p:grpSpPr bwMode="auto">
            <a:xfrm>
              <a:off x="4735" y="1627"/>
              <a:ext cx="582" cy="151"/>
              <a:chOff x="614" y="2568"/>
              <a:chExt cx="725" cy="139"/>
            </a:xfrm>
          </p:grpSpPr>
          <p:sp>
            <p:nvSpPr>
              <p:cNvPr id="56" name="AutoShape 265">
                <a:extLst>
                  <a:ext uri="{FF2B5EF4-FFF2-40B4-BE49-F238E27FC236}">
                    <a16:creationId xmlns:a16="http://schemas.microsoft.com/office/drawing/2014/main" id="{1F479030-4D4B-E443-ABFA-C981D61926E2}"/>
                  </a:ext>
                </a:extLst>
              </p:cNvPr>
              <p:cNvSpPr>
                <a:spLocks noChangeArrowheads="1"/>
              </p:cNvSpPr>
              <p:nvPr/>
            </p:nvSpPr>
            <p:spPr bwMode="auto">
              <a:xfrm>
                <a:off x="612" y="2570"/>
                <a:ext cx="71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57" name="AutoShape 266">
                <a:extLst>
                  <a:ext uri="{FF2B5EF4-FFF2-40B4-BE49-F238E27FC236}">
                    <a16:creationId xmlns:a16="http://schemas.microsoft.com/office/drawing/2014/main" id="{FB0BC1AA-3E7B-FE44-A49C-699A1336647E}"/>
                  </a:ext>
                </a:extLst>
              </p:cNvPr>
              <p:cNvSpPr>
                <a:spLocks noChangeArrowheads="1"/>
              </p:cNvSpPr>
              <p:nvPr/>
            </p:nvSpPr>
            <p:spPr bwMode="auto">
              <a:xfrm>
                <a:off x="625" y="2588"/>
                <a:ext cx="693" cy="102"/>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41" name="Freeform 267">
              <a:extLst>
                <a:ext uri="{FF2B5EF4-FFF2-40B4-BE49-F238E27FC236}">
                  <a16:creationId xmlns:a16="http://schemas.microsoft.com/office/drawing/2014/main" id="{240F983A-C024-2946-A153-DCA336EE384C}"/>
                </a:ext>
              </a:extLst>
            </p:cNvPr>
            <p:cNvSpPr>
              <a:spLocks/>
            </p:cNvSpPr>
            <p:nvPr/>
          </p:nvSpPr>
          <p:spPr bwMode="auto">
            <a:xfrm>
              <a:off x="5288" y="1354"/>
              <a:ext cx="263" cy="188"/>
            </a:xfrm>
            <a:custGeom>
              <a:avLst/>
              <a:gdLst>
                <a:gd name="T0" fmla="*/ 2 w 328"/>
                <a:gd name="T1" fmla="*/ 0 h 226"/>
                <a:gd name="T2" fmla="*/ 87 w 328"/>
                <a:gd name="T3" fmla="*/ 42 h 226"/>
                <a:gd name="T4" fmla="*/ 87 w 328"/>
                <a:gd name="T5" fmla="*/ 75 h 226"/>
                <a:gd name="T6" fmla="*/ 0 w 328"/>
                <a:gd name="T7" fmla="*/ 32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grpSp>
          <p:nvGrpSpPr>
            <p:cNvPr id="42" name="Group 268">
              <a:extLst>
                <a:ext uri="{FF2B5EF4-FFF2-40B4-BE49-F238E27FC236}">
                  <a16:creationId xmlns:a16="http://schemas.microsoft.com/office/drawing/2014/main" id="{AF71A7D5-DA6A-5A40-B62A-70C26F937E42}"/>
                </a:ext>
              </a:extLst>
            </p:cNvPr>
            <p:cNvGrpSpPr>
              <a:grpSpLocks/>
            </p:cNvGrpSpPr>
            <p:nvPr/>
          </p:nvGrpSpPr>
          <p:grpSpPr bwMode="auto">
            <a:xfrm>
              <a:off x="4739" y="1327"/>
              <a:ext cx="582" cy="139"/>
              <a:chOff x="614" y="2568"/>
              <a:chExt cx="725" cy="139"/>
            </a:xfrm>
          </p:grpSpPr>
          <p:sp>
            <p:nvSpPr>
              <p:cNvPr id="54" name="AutoShape 269">
                <a:extLst>
                  <a:ext uri="{FF2B5EF4-FFF2-40B4-BE49-F238E27FC236}">
                    <a16:creationId xmlns:a16="http://schemas.microsoft.com/office/drawing/2014/main" id="{710A4673-BCCB-3C45-BADB-4394A01ED0B4}"/>
                  </a:ext>
                </a:extLst>
              </p:cNvPr>
              <p:cNvSpPr>
                <a:spLocks noChangeArrowheads="1"/>
              </p:cNvSpPr>
              <p:nvPr/>
            </p:nvSpPr>
            <p:spPr bwMode="auto">
              <a:xfrm>
                <a:off x="614" y="2570"/>
                <a:ext cx="726"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55" name="AutoShape 270">
                <a:extLst>
                  <a:ext uri="{FF2B5EF4-FFF2-40B4-BE49-F238E27FC236}">
                    <a16:creationId xmlns:a16="http://schemas.microsoft.com/office/drawing/2014/main" id="{36881B2D-0EAD-6843-B634-4D64F4537D8F}"/>
                  </a:ext>
                </a:extLst>
              </p:cNvPr>
              <p:cNvSpPr>
                <a:spLocks noChangeArrowheads="1"/>
              </p:cNvSpPr>
              <p:nvPr/>
            </p:nvSpPr>
            <p:spPr bwMode="auto">
              <a:xfrm>
                <a:off x="627" y="2585"/>
                <a:ext cx="693"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sp>
          <p:nvSpPr>
            <p:cNvPr id="43" name="Rectangle 271">
              <a:extLst>
                <a:ext uri="{FF2B5EF4-FFF2-40B4-BE49-F238E27FC236}">
                  <a16:creationId xmlns:a16="http://schemas.microsoft.com/office/drawing/2014/main" id="{71D6C8F5-67D3-CE4E-B214-A0025B0EDFEA}"/>
                </a:ext>
              </a:extLst>
            </p:cNvPr>
            <p:cNvSpPr>
              <a:spLocks noChangeArrowheads="1"/>
            </p:cNvSpPr>
            <p:nvPr/>
          </p:nvSpPr>
          <p:spPr bwMode="auto">
            <a:xfrm>
              <a:off x="5252" y="429"/>
              <a:ext cx="64"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44" name="Freeform 272">
              <a:extLst>
                <a:ext uri="{FF2B5EF4-FFF2-40B4-BE49-F238E27FC236}">
                  <a16:creationId xmlns:a16="http://schemas.microsoft.com/office/drawing/2014/main" id="{658C6ACF-A2F8-3543-AD55-FBD673207D35}"/>
                </a:ext>
              </a:extLst>
            </p:cNvPr>
            <p:cNvSpPr>
              <a:spLocks/>
            </p:cNvSpPr>
            <p:nvPr/>
          </p:nvSpPr>
          <p:spPr bwMode="auto">
            <a:xfrm>
              <a:off x="5312" y="1007"/>
              <a:ext cx="237" cy="213"/>
            </a:xfrm>
            <a:custGeom>
              <a:avLst/>
              <a:gdLst>
                <a:gd name="T0" fmla="*/ 2 w 296"/>
                <a:gd name="T1" fmla="*/ 0 h 256"/>
                <a:gd name="T2" fmla="*/ 77 w 296"/>
                <a:gd name="T3" fmla="*/ 47 h 256"/>
                <a:gd name="T4" fmla="*/ 78 w 296"/>
                <a:gd name="T5" fmla="*/ 85 h 256"/>
                <a:gd name="T6" fmla="*/ 0 w 296"/>
                <a:gd name="T7" fmla="*/ 32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45" name="Freeform 273">
              <a:extLst>
                <a:ext uri="{FF2B5EF4-FFF2-40B4-BE49-F238E27FC236}">
                  <a16:creationId xmlns:a16="http://schemas.microsoft.com/office/drawing/2014/main" id="{4000ABDF-9E28-2C48-9455-466517C6CF64}"/>
                </a:ext>
              </a:extLst>
            </p:cNvPr>
            <p:cNvSpPr>
              <a:spLocks/>
            </p:cNvSpPr>
            <p:nvPr/>
          </p:nvSpPr>
          <p:spPr bwMode="auto">
            <a:xfrm>
              <a:off x="5315" y="680"/>
              <a:ext cx="244" cy="240"/>
            </a:xfrm>
            <a:custGeom>
              <a:avLst/>
              <a:gdLst>
                <a:gd name="T0" fmla="*/ 0 w 304"/>
                <a:gd name="T1" fmla="*/ 0 h 288"/>
                <a:gd name="T2" fmla="*/ 81 w 304"/>
                <a:gd name="T3" fmla="*/ 55 h 288"/>
                <a:gd name="T4" fmla="*/ 76 w 304"/>
                <a:gd name="T5" fmla="*/ 97 h 288"/>
                <a:gd name="T6" fmla="*/ 2 w 304"/>
                <a:gd name="T7" fmla="*/ 42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46" name="Oval 274">
              <a:extLst>
                <a:ext uri="{FF2B5EF4-FFF2-40B4-BE49-F238E27FC236}">
                  <a16:creationId xmlns:a16="http://schemas.microsoft.com/office/drawing/2014/main" id="{20856062-F77E-B241-A4D9-A61D5EE11C7B}"/>
                </a:ext>
              </a:extLst>
            </p:cNvPr>
            <p:cNvSpPr>
              <a:spLocks noChangeArrowheads="1"/>
            </p:cNvSpPr>
            <p:nvPr/>
          </p:nvSpPr>
          <p:spPr bwMode="auto">
            <a:xfrm>
              <a:off x="5517" y="2612"/>
              <a:ext cx="48"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47" name="Freeform 275">
              <a:extLst>
                <a:ext uri="{FF2B5EF4-FFF2-40B4-BE49-F238E27FC236}">
                  <a16:creationId xmlns:a16="http://schemas.microsoft.com/office/drawing/2014/main" id="{2D221150-9A1E-9241-BFF6-B9E305FBB614}"/>
                </a:ext>
              </a:extLst>
            </p:cNvPr>
            <p:cNvSpPr>
              <a:spLocks/>
            </p:cNvSpPr>
            <p:nvPr/>
          </p:nvSpPr>
          <p:spPr bwMode="auto">
            <a:xfrm>
              <a:off x="5302" y="2614"/>
              <a:ext cx="245" cy="200"/>
            </a:xfrm>
            <a:custGeom>
              <a:avLst/>
              <a:gdLst>
                <a:gd name="T0" fmla="*/ 0 w 306"/>
                <a:gd name="T1" fmla="*/ 36 h 240"/>
                <a:gd name="T2" fmla="*/ 2 w 306"/>
                <a:gd name="T3" fmla="*/ 81 h 240"/>
                <a:gd name="T4" fmla="*/ 81 w 306"/>
                <a:gd name="T5" fmla="*/ 37 h 240"/>
                <a:gd name="T6" fmla="*/ 78 w 306"/>
                <a:gd name="T7" fmla="*/ 0 h 240"/>
                <a:gd name="T8" fmla="*/ 0 w 306"/>
                <a:gd name="T9" fmla="*/ 3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48" name="AutoShape 276">
              <a:extLst>
                <a:ext uri="{FF2B5EF4-FFF2-40B4-BE49-F238E27FC236}">
                  <a16:creationId xmlns:a16="http://schemas.microsoft.com/office/drawing/2014/main" id="{ED49DD6F-7587-3A47-9598-505CAEC071AB}"/>
                </a:ext>
              </a:extLst>
            </p:cNvPr>
            <p:cNvSpPr>
              <a:spLocks noChangeArrowheads="1"/>
            </p:cNvSpPr>
            <p:nvPr/>
          </p:nvSpPr>
          <p:spPr bwMode="auto">
            <a:xfrm>
              <a:off x="4140" y="2680"/>
              <a:ext cx="1203" cy="145"/>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49" name="AutoShape 277">
              <a:extLst>
                <a:ext uri="{FF2B5EF4-FFF2-40B4-BE49-F238E27FC236}">
                  <a16:creationId xmlns:a16="http://schemas.microsoft.com/office/drawing/2014/main" id="{4D6E82C4-7463-5243-A940-AEED3C72BB78}"/>
                </a:ext>
              </a:extLst>
            </p:cNvPr>
            <p:cNvSpPr>
              <a:spLocks noChangeArrowheads="1"/>
            </p:cNvSpPr>
            <p:nvPr/>
          </p:nvSpPr>
          <p:spPr bwMode="auto">
            <a:xfrm>
              <a:off x="4204" y="2709"/>
              <a:ext cx="1075" cy="82"/>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50" name="Oval 278">
              <a:extLst>
                <a:ext uri="{FF2B5EF4-FFF2-40B4-BE49-F238E27FC236}">
                  <a16:creationId xmlns:a16="http://schemas.microsoft.com/office/drawing/2014/main" id="{899B1CB5-B227-724F-9170-358019617B6F}"/>
                </a:ext>
              </a:extLst>
            </p:cNvPr>
            <p:cNvSpPr>
              <a:spLocks noChangeArrowheads="1"/>
            </p:cNvSpPr>
            <p:nvPr/>
          </p:nvSpPr>
          <p:spPr bwMode="auto">
            <a:xfrm>
              <a:off x="4310" y="2380"/>
              <a:ext cx="159" cy="145"/>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51" name="Oval 279">
              <a:extLst>
                <a:ext uri="{FF2B5EF4-FFF2-40B4-BE49-F238E27FC236}">
                  <a16:creationId xmlns:a16="http://schemas.microsoft.com/office/drawing/2014/main" id="{C8289CCE-CFB0-374C-96C9-F65B1BC1AEC0}"/>
                </a:ext>
              </a:extLst>
            </p:cNvPr>
            <p:cNvSpPr>
              <a:spLocks noChangeArrowheads="1"/>
            </p:cNvSpPr>
            <p:nvPr/>
          </p:nvSpPr>
          <p:spPr bwMode="auto">
            <a:xfrm>
              <a:off x="4484" y="2385"/>
              <a:ext cx="164" cy="14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685800" eaLnBrk="1" fontAlgn="auto" hangingPunct="1">
                <a:spcBef>
                  <a:spcPts val="0"/>
                </a:spcBef>
                <a:spcAft>
                  <a:spcPts val="0"/>
                </a:spcAft>
                <a:defRPr/>
              </a:pPr>
              <a:endParaRPr lang="en-US" sz="1350" dirty="0">
                <a:solidFill>
                  <a:srgbClr val="FF0000"/>
                </a:solidFill>
                <a:cs typeface="Arial" charset="0"/>
              </a:endParaRPr>
            </a:p>
          </p:txBody>
        </p:sp>
        <p:sp>
          <p:nvSpPr>
            <p:cNvPr id="52" name="Oval 280">
              <a:extLst>
                <a:ext uri="{FF2B5EF4-FFF2-40B4-BE49-F238E27FC236}">
                  <a16:creationId xmlns:a16="http://schemas.microsoft.com/office/drawing/2014/main" id="{4587FD07-E1CE-7141-A608-1A7A09854822}"/>
                </a:ext>
              </a:extLst>
            </p:cNvPr>
            <p:cNvSpPr>
              <a:spLocks noChangeArrowheads="1"/>
            </p:cNvSpPr>
            <p:nvPr/>
          </p:nvSpPr>
          <p:spPr bwMode="auto">
            <a:xfrm>
              <a:off x="4664" y="2380"/>
              <a:ext cx="154"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sp>
          <p:nvSpPr>
            <p:cNvPr id="53" name="Rectangle 281">
              <a:extLst>
                <a:ext uri="{FF2B5EF4-FFF2-40B4-BE49-F238E27FC236}">
                  <a16:creationId xmlns:a16="http://schemas.microsoft.com/office/drawing/2014/main" id="{D5AE84CC-F42F-2C44-82F4-7AE6F437189E}"/>
                </a:ext>
              </a:extLst>
            </p:cNvPr>
            <p:cNvSpPr>
              <a:spLocks noChangeArrowheads="1"/>
            </p:cNvSpPr>
            <p:nvPr/>
          </p:nvSpPr>
          <p:spPr bwMode="auto">
            <a:xfrm>
              <a:off x="5062" y="1838"/>
              <a:ext cx="85" cy="76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cs typeface="Arial" charset="0"/>
              </a:endParaRPr>
            </a:p>
          </p:txBody>
        </p:sp>
      </p:grpSp>
      <p:grpSp>
        <p:nvGrpSpPr>
          <p:cNvPr id="62" name="Group 134">
            <a:extLst>
              <a:ext uri="{FF2B5EF4-FFF2-40B4-BE49-F238E27FC236}">
                <a16:creationId xmlns:a16="http://schemas.microsoft.com/office/drawing/2014/main" id="{261DAB2A-DE55-0E45-811B-AB29DEB3F9C5}"/>
              </a:ext>
            </a:extLst>
          </p:cNvPr>
          <p:cNvGrpSpPr>
            <a:grpSpLocks/>
          </p:cNvGrpSpPr>
          <p:nvPr/>
        </p:nvGrpSpPr>
        <p:grpSpPr bwMode="auto">
          <a:xfrm>
            <a:off x="878243" y="2385139"/>
            <a:ext cx="826787" cy="255227"/>
            <a:chOff x="3621" y="3265"/>
            <a:chExt cx="1776" cy="744"/>
          </a:xfrm>
        </p:grpSpPr>
        <p:pic>
          <p:nvPicPr>
            <p:cNvPr id="63" name="Picture 135" descr="reellogo">
              <a:extLst>
                <a:ext uri="{FF2B5EF4-FFF2-40B4-BE49-F238E27FC236}">
                  <a16:creationId xmlns:a16="http://schemas.microsoft.com/office/drawing/2014/main" id="{086D2B7E-1DCC-AB4D-9969-323F964B3E1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21" y="3265"/>
              <a:ext cx="1776"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36">
              <a:extLst>
                <a:ext uri="{FF2B5EF4-FFF2-40B4-BE49-F238E27FC236}">
                  <a16:creationId xmlns:a16="http://schemas.microsoft.com/office/drawing/2014/main" id="{488D2B7B-AD72-6A4E-98F1-F409AF553E2F}"/>
                </a:ext>
              </a:extLst>
            </p:cNvPr>
            <p:cNvSpPr>
              <a:spLocks/>
            </p:cNvSpPr>
            <p:nvPr/>
          </p:nvSpPr>
          <p:spPr bwMode="auto">
            <a:xfrm>
              <a:off x="3971" y="3288"/>
              <a:ext cx="1402" cy="439"/>
            </a:xfrm>
            <a:custGeom>
              <a:avLst/>
              <a:gdLst>
                <a:gd name="T0" fmla="*/ 0 w 1401"/>
                <a:gd name="T1" fmla="*/ 6 h 438"/>
                <a:gd name="T2" fmla="*/ 27 w 1401"/>
                <a:gd name="T3" fmla="*/ 385 h 438"/>
                <a:gd name="T4" fmla="*/ 114 w 1401"/>
                <a:gd name="T5" fmla="*/ 382 h 438"/>
                <a:gd name="T6" fmla="*/ 132 w 1401"/>
                <a:gd name="T7" fmla="*/ 358 h 438"/>
                <a:gd name="T8" fmla="*/ 210 w 1401"/>
                <a:gd name="T9" fmla="*/ 403 h 438"/>
                <a:gd name="T10" fmla="*/ 450 w 1401"/>
                <a:gd name="T11" fmla="*/ 385 h 438"/>
                <a:gd name="T12" fmla="*/ 486 w 1401"/>
                <a:gd name="T13" fmla="*/ 394 h 438"/>
                <a:gd name="T14" fmla="*/ 690 w 1401"/>
                <a:gd name="T15" fmla="*/ 418 h 438"/>
                <a:gd name="T16" fmla="*/ 1075 w 1401"/>
                <a:gd name="T17" fmla="*/ 439 h 438"/>
                <a:gd name="T18" fmla="*/ 1402 w 1401"/>
                <a:gd name="T19" fmla="*/ 421 h 438"/>
                <a:gd name="T20" fmla="*/ 1393 w 1401"/>
                <a:gd name="T21" fmla="*/ 165 h 438"/>
                <a:gd name="T22" fmla="*/ 291 w 1401"/>
                <a:gd name="T23" fmla="*/ 0 h 438"/>
                <a:gd name="T24" fmla="*/ 0 w 1401"/>
                <a:gd name="T25" fmla="*/ 6 h 4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1" h="438">
                  <a:moveTo>
                    <a:pt x="0" y="6"/>
                  </a:moveTo>
                  <a:lnTo>
                    <a:pt x="27" y="384"/>
                  </a:lnTo>
                  <a:lnTo>
                    <a:pt x="114" y="381"/>
                  </a:lnTo>
                  <a:lnTo>
                    <a:pt x="132" y="357"/>
                  </a:lnTo>
                  <a:lnTo>
                    <a:pt x="210" y="402"/>
                  </a:lnTo>
                  <a:lnTo>
                    <a:pt x="450" y="384"/>
                  </a:lnTo>
                  <a:lnTo>
                    <a:pt x="486" y="393"/>
                  </a:lnTo>
                  <a:lnTo>
                    <a:pt x="690" y="417"/>
                  </a:lnTo>
                  <a:lnTo>
                    <a:pt x="1074" y="438"/>
                  </a:lnTo>
                  <a:lnTo>
                    <a:pt x="1401" y="420"/>
                  </a:lnTo>
                  <a:lnTo>
                    <a:pt x="1392" y="165"/>
                  </a:lnTo>
                  <a:lnTo>
                    <a:pt x="291" y="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sp>
          <p:nvSpPr>
            <p:cNvPr id="65" name="Freeform 137">
              <a:extLst>
                <a:ext uri="{FF2B5EF4-FFF2-40B4-BE49-F238E27FC236}">
                  <a16:creationId xmlns:a16="http://schemas.microsoft.com/office/drawing/2014/main" id="{5940D471-4A2E-EC49-9A0A-534664113F8C}"/>
                </a:ext>
              </a:extLst>
            </p:cNvPr>
            <p:cNvSpPr>
              <a:spLocks/>
            </p:cNvSpPr>
            <p:nvPr/>
          </p:nvSpPr>
          <p:spPr bwMode="auto">
            <a:xfrm>
              <a:off x="4242" y="3860"/>
              <a:ext cx="999" cy="120"/>
            </a:xfrm>
            <a:custGeom>
              <a:avLst/>
              <a:gdLst>
                <a:gd name="T0" fmla="*/ 0 w 999"/>
                <a:gd name="T1" fmla="*/ 6 h 123"/>
                <a:gd name="T2" fmla="*/ 717 w 999"/>
                <a:gd name="T3" fmla="*/ 12 h 123"/>
                <a:gd name="T4" fmla="*/ 744 w 999"/>
                <a:gd name="T5" fmla="*/ 35 h 123"/>
                <a:gd name="T6" fmla="*/ 801 w 999"/>
                <a:gd name="T7" fmla="*/ 41 h 123"/>
                <a:gd name="T8" fmla="*/ 876 w 999"/>
                <a:gd name="T9" fmla="*/ 6 h 123"/>
                <a:gd name="T10" fmla="*/ 933 w 999"/>
                <a:gd name="T11" fmla="*/ 0 h 123"/>
                <a:gd name="T12" fmla="*/ 981 w 999"/>
                <a:gd name="T13" fmla="*/ 15 h 123"/>
                <a:gd name="T14" fmla="*/ 999 w 999"/>
                <a:gd name="T15" fmla="*/ 50 h 123"/>
                <a:gd name="T16" fmla="*/ 987 w 999"/>
                <a:gd name="T17" fmla="*/ 120 h 123"/>
                <a:gd name="T18" fmla="*/ 18 w 999"/>
                <a:gd name="T19" fmla="*/ 117 h 123"/>
                <a:gd name="T20" fmla="*/ 0 w 999"/>
                <a:gd name="T21" fmla="*/ 6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9" h="123">
                  <a:moveTo>
                    <a:pt x="0" y="6"/>
                  </a:moveTo>
                  <a:lnTo>
                    <a:pt x="717" y="12"/>
                  </a:lnTo>
                  <a:lnTo>
                    <a:pt x="744" y="36"/>
                  </a:lnTo>
                  <a:lnTo>
                    <a:pt x="801" y="42"/>
                  </a:lnTo>
                  <a:lnTo>
                    <a:pt x="876" y="6"/>
                  </a:lnTo>
                  <a:lnTo>
                    <a:pt x="933" y="0"/>
                  </a:lnTo>
                  <a:lnTo>
                    <a:pt x="981" y="15"/>
                  </a:lnTo>
                  <a:lnTo>
                    <a:pt x="999" y="51"/>
                  </a:lnTo>
                  <a:lnTo>
                    <a:pt x="987" y="123"/>
                  </a:lnTo>
                  <a:lnTo>
                    <a:pt x="18" y="120"/>
                  </a:lnTo>
                  <a:lnTo>
                    <a:pt x="0" y="6"/>
                  </a:lnTo>
                  <a:close/>
                </a:path>
              </a:pathLst>
            </a:custGeom>
            <a:solidFill>
              <a:schemeClr val="bg1"/>
            </a:solidFill>
            <a:ln w="9525">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pic>
          <p:nvPicPr>
            <p:cNvPr id="66" name="Picture 138" descr="video1">
              <a:extLst>
                <a:ext uri="{FF2B5EF4-FFF2-40B4-BE49-F238E27FC236}">
                  <a16:creationId xmlns:a16="http://schemas.microsoft.com/office/drawing/2014/main" id="{B2DF913B-0088-D047-8E12-A578FC3D38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83" y="3400"/>
              <a:ext cx="889"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 name="Group 349">
            <a:extLst>
              <a:ext uri="{FF2B5EF4-FFF2-40B4-BE49-F238E27FC236}">
                <a16:creationId xmlns:a16="http://schemas.microsoft.com/office/drawing/2014/main" id="{A8D2D0E4-8A9D-5F41-B48D-FC769689ADFF}"/>
              </a:ext>
            </a:extLst>
          </p:cNvPr>
          <p:cNvGrpSpPr>
            <a:grpSpLocks/>
          </p:cNvGrpSpPr>
          <p:nvPr/>
        </p:nvGrpSpPr>
        <p:grpSpPr bwMode="auto">
          <a:xfrm>
            <a:off x="3853726" y="2722503"/>
            <a:ext cx="437469" cy="465872"/>
            <a:chOff x="4437" y="1472"/>
            <a:chExt cx="427" cy="418"/>
          </a:xfrm>
        </p:grpSpPr>
        <p:sp>
          <p:nvSpPr>
            <p:cNvPr id="68" name="Rectangle 350">
              <a:extLst>
                <a:ext uri="{FF2B5EF4-FFF2-40B4-BE49-F238E27FC236}">
                  <a16:creationId xmlns:a16="http://schemas.microsoft.com/office/drawing/2014/main" id="{7C696386-B7C3-484A-867B-0D97C3E295A9}"/>
                </a:ext>
              </a:extLst>
            </p:cNvPr>
            <p:cNvSpPr>
              <a:spLocks noChangeArrowheads="1"/>
            </p:cNvSpPr>
            <p:nvPr/>
          </p:nvSpPr>
          <p:spPr bwMode="auto">
            <a:xfrm>
              <a:off x="4443" y="1475"/>
              <a:ext cx="421" cy="361"/>
            </a:xfrm>
            <a:prstGeom prst="rect">
              <a:avLst/>
            </a:prstGeom>
            <a:gradFill rotWithShape="0">
              <a:gsLst>
                <a:gs pos="0">
                  <a:srgbClr val="99CCFF">
                    <a:gamma/>
                    <a:shade val="46275"/>
                    <a:invGamma/>
                  </a:srgbClr>
                </a:gs>
                <a:gs pos="50000">
                  <a:srgbClr val="99CCFF"/>
                </a:gs>
                <a:gs pos="100000">
                  <a:srgbClr val="99CCFF">
                    <a:gamma/>
                    <a:shade val="46275"/>
                    <a:invGamma/>
                  </a:srgbClr>
                </a:gs>
              </a:gsLst>
              <a:lin ang="5400000" scaled="1"/>
            </a:gra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69" name="Rectangle 351">
              <a:extLst>
                <a:ext uri="{FF2B5EF4-FFF2-40B4-BE49-F238E27FC236}">
                  <a16:creationId xmlns:a16="http://schemas.microsoft.com/office/drawing/2014/main" id="{80E64DF2-CAD9-D44B-A4E7-34F5E1C0928E}"/>
                </a:ext>
              </a:extLst>
            </p:cNvPr>
            <p:cNvSpPr>
              <a:spLocks noChangeArrowheads="1"/>
            </p:cNvSpPr>
            <p:nvPr/>
          </p:nvSpPr>
          <p:spPr bwMode="auto">
            <a:xfrm>
              <a:off x="4567" y="1837"/>
              <a:ext cx="179" cy="23"/>
            </a:xfrm>
            <a:prstGeom prst="rect">
              <a:avLst/>
            </a:prstGeom>
            <a:solidFill>
              <a:srgbClr val="5F5F5F"/>
            </a:solidFill>
            <a:ln w="19050">
              <a:solidFill>
                <a:srgbClr val="5F5F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70" name="Rectangle 352">
              <a:extLst>
                <a:ext uri="{FF2B5EF4-FFF2-40B4-BE49-F238E27FC236}">
                  <a16:creationId xmlns:a16="http://schemas.microsoft.com/office/drawing/2014/main" id="{1D8E5D70-F00A-BE4D-BC86-BB934A069784}"/>
                </a:ext>
              </a:extLst>
            </p:cNvPr>
            <p:cNvSpPr>
              <a:spLocks noChangeArrowheads="1"/>
            </p:cNvSpPr>
            <p:nvPr/>
          </p:nvSpPr>
          <p:spPr bwMode="auto">
            <a:xfrm>
              <a:off x="4442" y="1866"/>
              <a:ext cx="414" cy="24"/>
            </a:xfrm>
            <a:prstGeom prst="rect">
              <a:avLst/>
            </a:prstGeom>
            <a:solidFill>
              <a:schemeClr val="tx2"/>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sp>
          <p:nvSpPr>
            <p:cNvPr id="71" name="Rectangle 353">
              <a:extLst>
                <a:ext uri="{FF2B5EF4-FFF2-40B4-BE49-F238E27FC236}">
                  <a16:creationId xmlns:a16="http://schemas.microsoft.com/office/drawing/2014/main" id="{7D6F4F20-44DD-6543-9079-83C96AAAE6B4}"/>
                </a:ext>
              </a:extLst>
            </p:cNvPr>
            <p:cNvSpPr>
              <a:spLocks noChangeArrowheads="1"/>
            </p:cNvSpPr>
            <p:nvPr/>
          </p:nvSpPr>
          <p:spPr bwMode="auto">
            <a:xfrm>
              <a:off x="4437" y="1472"/>
              <a:ext cx="423" cy="356"/>
            </a:xfrm>
            <a:prstGeom prst="rect">
              <a:avLst/>
            </a:prstGeom>
            <a:noFill/>
            <a:ln w="190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685800" eaLnBrk="1" fontAlgn="auto" hangingPunct="1">
                <a:spcBef>
                  <a:spcPts val="0"/>
                </a:spcBef>
                <a:spcAft>
                  <a:spcPts val="0"/>
                </a:spcAft>
                <a:defRPr/>
              </a:pPr>
              <a:endParaRPr lang="en-US" sz="1350" dirty="0">
                <a:solidFill>
                  <a:prstClr val="black"/>
                </a:solidFill>
                <a:latin typeface="Arial"/>
                <a:cs typeface="Arial"/>
              </a:endParaRPr>
            </a:p>
          </p:txBody>
        </p:sp>
      </p:grpSp>
      <p:sp>
        <p:nvSpPr>
          <p:cNvPr id="73" name="Freeform 1287">
            <a:extLst>
              <a:ext uri="{FF2B5EF4-FFF2-40B4-BE49-F238E27FC236}">
                <a16:creationId xmlns:a16="http://schemas.microsoft.com/office/drawing/2014/main" id="{BE3F4D34-D002-FF47-ADC9-CAFBBDBBD046}"/>
              </a:ext>
            </a:extLst>
          </p:cNvPr>
          <p:cNvSpPr>
            <a:spLocks/>
          </p:cNvSpPr>
          <p:nvPr/>
        </p:nvSpPr>
        <p:spPr bwMode="auto">
          <a:xfrm>
            <a:off x="1804408" y="2405200"/>
            <a:ext cx="1497845" cy="862643"/>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cs typeface="+mn-cs"/>
            </a:endParaRPr>
          </a:p>
        </p:txBody>
      </p:sp>
      <p:cxnSp>
        <p:nvCxnSpPr>
          <p:cNvPr id="74" name="Straight Connector 45">
            <a:extLst>
              <a:ext uri="{FF2B5EF4-FFF2-40B4-BE49-F238E27FC236}">
                <a16:creationId xmlns:a16="http://schemas.microsoft.com/office/drawing/2014/main" id="{8A8560CF-513B-B545-88A5-17807275F8B2}"/>
              </a:ext>
            </a:extLst>
          </p:cNvPr>
          <p:cNvCxnSpPr>
            <a:cxnSpLocks noChangeShapeType="1"/>
          </p:cNvCxnSpPr>
          <p:nvPr/>
        </p:nvCxnSpPr>
        <p:spPr bwMode="auto">
          <a:xfrm>
            <a:off x="1572867" y="2801971"/>
            <a:ext cx="801173" cy="0"/>
          </a:xfrm>
          <a:prstGeom prst="line">
            <a:avLst/>
          </a:prstGeom>
          <a:noFill/>
          <a:ln w="317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46">
            <a:extLst>
              <a:ext uri="{FF2B5EF4-FFF2-40B4-BE49-F238E27FC236}">
                <a16:creationId xmlns:a16="http://schemas.microsoft.com/office/drawing/2014/main" id="{49DD2A4D-3F1C-7743-9C44-C80C99333ACF}"/>
              </a:ext>
            </a:extLst>
          </p:cNvPr>
          <p:cNvCxnSpPr>
            <a:cxnSpLocks noChangeShapeType="1"/>
          </p:cNvCxnSpPr>
          <p:nvPr/>
        </p:nvCxnSpPr>
        <p:spPr bwMode="auto">
          <a:xfrm>
            <a:off x="2870931" y="2823147"/>
            <a:ext cx="783098" cy="0"/>
          </a:xfrm>
          <a:prstGeom prst="line">
            <a:avLst/>
          </a:prstGeom>
          <a:noFill/>
          <a:ln w="3175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64">
            <a:extLst>
              <a:ext uri="{FF2B5EF4-FFF2-40B4-BE49-F238E27FC236}">
                <a16:creationId xmlns:a16="http://schemas.microsoft.com/office/drawing/2014/main" id="{7B2A481B-313E-CB4A-BBF3-C6B1CD4E98E9}"/>
              </a:ext>
            </a:extLst>
          </p:cNvPr>
          <p:cNvSpPr txBox="1">
            <a:spLocks noChangeArrowheads="1"/>
          </p:cNvSpPr>
          <p:nvPr/>
        </p:nvSpPr>
        <p:spPr bwMode="auto">
          <a:xfrm>
            <a:off x="3799426" y="3294255"/>
            <a:ext cx="58862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350">
                <a:solidFill>
                  <a:srgbClr val="000000"/>
                </a:solidFill>
                <a:cs typeface="Arial" panose="020B0604020202020204" pitchFamily="34" charset="0"/>
              </a:rPr>
              <a:t>client</a:t>
            </a:r>
            <a:endParaRPr lang="en-US" altLang="en-US" sz="1350" i="1">
              <a:solidFill>
                <a:srgbClr val="CC0000"/>
              </a:solidFill>
              <a:cs typeface="Arial" panose="020B0604020202020204" pitchFamily="34" charset="0"/>
            </a:endParaRPr>
          </a:p>
        </p:txBody>
      </p:sp>
      <p:sp>
        <p:nvSpPr>
          <p:cNvPr id="78" name="TextBox 64">
            <a:extLst>
              <a:ext uri="{FF2B5EF4-FFF2-40B4-BE49-F238E27FC236}">
                <a16:creationId xmlns:a16="http://schemas.microsoft.com/office/drawing/2014/main" id="{8EF78B8E-FFDC-3842-BA26-33E096491BB0}"/>
              </a:ext>
            </a:extLst>
          </p:cNvPr>
          <p:cNvSpPr txBox="1">
            <a:spLocks noChangeArrowheads="1"/>
          </p:cNvSpPr>
          <p:nvPr/>
        </p:nvSpPr>
        <p:spPr bwMode="auto">
          <a:xfrm>
            <a:off x="2226509" y="2986983"/>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defTabSz="685800" eaLnBrk="1" fontAlgn="auto" hangingPunct="1">
              <a:spcBef>
                <a:spcPts val="0"/>
              </a:spcBef>
              <a:spcAft>
                <a:spcPts val="0"/>
              </a:spcAft>
              <a:defRPr/>
            </a:pPr>
            <a:r>
              <a:rPr lang="en-US" altLang="en-US" sz="1200">
                <a:solidFill>
                  <a:srgbClr val="000000"/>
                </a:solidFill>
                <a:cs typeface="Arial" panose="020B0604020202020204" pitchFamily="34" charset="0"/>
              </a:rPr>
              <a:t>Internet</a:t>
            </a:r>
            <a:endParaRPr lang="en-US" altLang="en-US" sz="1350" i="1">
              <a:solidFill>
                <a:srgbClr val="CC0000"/>
              </a:solidFill>
              <a:cs typeface="Arial" panose="020B0604020202020204" pitchFamily="34" charset="0"/>
            </a:endParaRPr>
          </a:p>
        </p:txBody>
      </p:sp>
      <p:sp>
        <p:nvSpPr>
          <p:cNvPr id="79" name="Slide Number Placeholder 2">
            <a:extLst>
              <a:ext uri="{FF2B5EF4-FFF2-40B4-BE49-F238E27FC236}">
                <a16:creationId xmlns:a16="http://schemas.microsoft.com/office/drawing/2014/main" id="{E59B6253-15F0-6B43-92F4-CFCEFA7140AD}"/>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Application Layer: 2-</a:t>
            </a:r>
            <a:fld id="{C4204591-24BD-A542-B9D5-F8D8A88D2FEE}" type="slidenum">
              <a:rPr lang="en-US" smtClean="0"/>
              <a:pPr/>
              <a:t>8</a:t>
            </a:fld>
            <a:endParaRPr lang="en-US" dirty="0"/>
          </a:p>
        </p:txBody>
      </p:sp>
      <p:sp>
        <p:nvSpPr>
          <p:cNvPr id="80" name="Rectangle 153">
            <a:extLst>
              <a:ext uri="{FF2B5EF4-FFF2-40B4-BE49-F238E27FC236}">
                <a16:creationId xmlns:a16="http://schemas.microsoft.com/office/drawing/2014/main" id="{2F2CF170-9B46-440C-BE4E-1C20B741DCA6}"/>
              </a:ext>
            </a:extLst>
          </p:cNvPr>
          <p:cNvSpPr>
            <a:spLocks noChangeArrowheads="1"/>
          </p:cNvSpPr>
          <p:nvPr/>
        </p:nvSpPr>
        <p:spPr bwMode="auto">
          <a:xfrm>
            <a:off x="4911144" y="1908120"/>
            <a:ext cx="3917091" cy="1319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spcBef>
                <a:spcPct val="20000"/>
              </a:spcBef>
              <a:buClr>
                <a:srgbClr val="000099"/>
              </a:buClr>
              <a:buSzPct val="100000"/>
              <a:defRPr/>
            </a:pPr>
            <a:r>
              <a:rPr lang="en-US" dirty="0">
                <a:solidFill>
                  <a:srgbClr val="CC0000"/>
                </a:solidFill>
                <a:latin typeface="+mn-lt"/>
              </a:rPr>
              <a:t>Continuous playout constraint</a:t>
            </a:r>
            <a:r>
              <a:rPr lang="en-US" i="0" dirty="0">
                <a:latin typeface="+mn-lt"/>
              </a:rPr>
              <a:t>: </a:t>
            </a:r>
          </a:p>
          <a:p>
            <a:pPr marL="282575" indent="-282575">
              <a:spcBef>
                <a:spcPct val="20000"/>
              </a:spcBef>
              <a:buClr>
                <a:srgbClr val="000099"/>
              </a:buClr>
              <a:buSzPct val="100000"/>
              <a:buFont typeface="Wingdings" charset="2"/>
              <a:buChar char="§"/>
              <a:defRPr/>
            </a:pPr>
            <a:r>
              <a:rPr lang="en-US" i="0" dirty="0">
                <a:latin typeface="+mn-lt"/>
              </a:rPr>
              <a:t>once client playout begins, playback must match original timing </a:t>
            </a:r>
          </a:p>
          <a:p>
            <a:pPr marL="282575" indent="-282575">
              <a:spcBef>
                <a:spcPct val="20000"/>
              </a:spcBef>
              <a:buClr>
                <a:srgbClr val="000099"/>
              </a:buClr>
              <a:buSzPct val="100000"/>
              <a:buFont typeface="Wingdings" charset="2"/>
              <a:buChar char="§"/>
              <a:defRPr/>
            </a:pPr>
            <a:r>
              <a:rPr lang="en-US" i="0" dirty="0">
                <a:latin typeface="+mn-lt"/>
              </a:rPr>
              <a:t>… but </a:t>
            </a:r>
            <a:r>
              <a:rPr lang="en-US" dirty="0">
                <a:solidFill>
                  <a:srgbClr val="CC0000"/>
                </a:solidFill>
                <a:latin typeface="+mn-lt"/>
              </a:rPr>
              <a:t>network delays are variable </a:t>
            </a:r>
            <a:r>
              <a:rPr lang="en-US" i="0" dirty="0">
                <a:latin typeface="+mn-lt"/>
              </a:rPr>
              <a:t>(jitter), so will need </a:t>
            </a:r>
            <a:r>
              <a:rPr lang="en-US" dirty="0">
                <a:solidFill>
                  <a:srgbClr val="000099"/>
                </a:solidFill>
                <a:latin typeface="+mn-lt"/>
              </a:rPr>
              <a:t>client-side buffer </a:t>
            </a:r>
            <a:r>
              <a:rPr lang="en-US" i="0" dirty="0">
                <a:latin typeface="+mn-lt"/>
              </a:rPr>
              <a:t>to match playout requirements</a:t>
            </a:r>
          </a:p>
        </p:txBody>
      </p:sp>
    </p:spTree>
    <p:extLst>
      <p:ext uri="{BB962C8B-B14F-4D97-AF65-F5344CB8AC3E}">
        <p14:creationId xmlns:p14="http://schemas.microsoft.com/office/powerpoint/2010/main" val="267564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533400" y="28575"/>
            <a:ext cx="7772400" cy="1143000"/>
          </a:xfrm>
        </p:spPr>
        <p:txBody>
          <a:bodyPr/>
          <a:lstStyle/>
          <a:p>
            <a:pPr>
              <a:defRPr/>
            </a:pPr>
            <a:r>
              <a:rPr lang="en-US" sz="4000" dirty="0"/>
              <a:t>Real-Time Control Protocol (RTCP)</a:t>
            </a:r>
          </a:p>
        </p:txBody>
      </p:sp>
      <p:sp>
        <p:nvSpPr>
          <p:cNvPr id="357379" name="Rectangle 3"/>
          <p:cNvSpPr>
            <a:spLocks noGrp="1" noChangeArrowheads="1"/>
          </p:cNvSpPr>
          <p:nvPr>
            <p:ph type="body" sz="half" idx="1"/>
          </p:nvPr>
        </p:nvSpPr>
        <p:spPr>
          <a:xfrm>
            <a:off x="533400" y="1339850"/>
            <a:ext cx="4060825" cy="5186363"/>
          </a:xfrm>
        </p:spPr>
        <p:txBody>
          <a:bodyPr/>
          <a:lstStyle/>
          <a:p>
            <a:pPr>
              <a:defRPr/>
            </a:pPr>
            <a:r>
              <a:rPr lang="en-US" dirty="0"/>
              <a:t>works in conjunction with RTP</a:t>
            </a:r>
          </a:p>
          <a:p>
            <a:pPr>
              <a:defRPr/>
            </a:pPr>
            <a:r>
              <a:rPr lang="en-US" dirty="0"/>
              <a:t>each participant in RTP session periodically sends RTCP control packets to all other participants</a:t>
            </a:r>
          </a:p>
        </p:txBody>
      </p:sp>
      <p:sp>
        <p:nvSpPr>
          <p:cNvPr id="357380" name="Rectangle 4"/>
          <p:cNvSpPr>
            <a:spLocks noGrp="1" noChangeArrowheads="1"/>
          </p:cNvSpPr>
          <p:nvPr>
            <p:ph type="body" sz="half" idx="2"/>
          </p:nvPr>
        </p:nvSpPr>
        <p:spPr>
          <a:xfrm>
            <a:off x="4533900" y="1289050"/>
            <a:ext cx="4186238" cy="4908550"/>
          </a:xfrm>
        </p:spPr>
        <p:txBody>
          <a:bodyPr/>
          <a:lstStyle/>
          <a:p>
            <a:pPr>
              <a:defRPr/>
            </a:pPr>
            <a:r>
              <a:rPr lang="en-US" dirty="0"/>
              <a:t>each RTCP packet contains sender and/or receiver reports</a:t>
            </a:r>
          </a:p>
          <a:p>
            <a:pPr lvl="1">
              <a:defRPr/>
            </a:pPr>
            <a:r>
              <a:rPr lang="en-US" dirty="0"/>
              <a:t>report statistics useful to  application: # packets sent, # packets lost, interarrival jitter</a:t>
            </a:r>
          </a:p>
          <a:p>
            <a:pPr>
              <a:defRPr/>
            </a:pPr>
            <a:r>
              <a:rPr lang="en-US" dirty="0"/>
              <a:t>feedback used to control performance</a:t>
            </a:r>
          </a:p>
          <a:p>
            <a:pPr lvl="1">
              <a:defRPr/>
            </a:pPr>
            <a:r>
              <a:rPr lang="en-US" dirty="0"/>
              <a:t>sender may modify its transmissions based on  feedback</a:t>
            </a:r>
          </a:p>
        </p:txBody>
      </p:sp>
      <p:pic>
        <p:nvPicPr>
          <p:cNvPr id="111622"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869950"/>
            <a:ext cx="7769225"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80</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91526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7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738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738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738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73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609600" y="0"/>
            <a:ext cx="7772400" cy="1143000"/>
          </a:xfrm>
        </p:spPr>
        <p:txBody>
          <a:bodyPr/>
          <a:lstStyle/>
          <a:p>
            <a:pPr>
              <a:defRPr/>
            </a:pPr>
            <a:r>
              <a:rPr lang="en-US" sz="4000" dirty="0"/>
              <a:t>RTCP: multiple multicast senders</a:t>
            </a:r>
          </a:p>
        </p:txBody>
      </p:sp>
      <p:sp>
        <p:nvSpPr>
          <p:cNvPr id="356356" name="Text Box 4"/>
          <p:cNvSpPr txBox="1">
            <a:spLocks noChangeArrowheads="1"/>
          </p:cNvSpPr>
          <p:nvPr/>
        </p:nvSpPr>
        <p:spPr bwMode="auto">
          <a:xfrm>
            <a:off x="678262" y="4031847"/>
            <a:ext cx="8189361" cy="305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25425" indent="-225425">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282575" indent="-282575">
              <a:spcBef>
                <a:spcPct val="10000"/>
              </a:spcBef>
              <a:buClr>
                <a:srgbClr val="000099"/>
              </a:buClr>
              <a:buSzPct val="100000"/>
              <a:buFont typeface="Wingdings" charset="2"/>
              <a:buChar char="§"/>
              <a:defRPr/>
            </a:pPr>
            <a:r>
              <a:rPr lang="en-US" i="0" dirty="0">
                <a:latin typeface="+mn-lt"/>
              </a:rPr>
              <a:t>each RTP session: typically a single multicast address; all RTP /RTCP packets belonging to session use multicast address</a:t>
            </a:r>
          </a:p>
          <a:p>
            <a:pPr marL="282575" indent="-282575">
              <a:spcBef>
                <a:spcPct val="10000"/>
              </a:spcBef>
              <a:buClr>
                <a:srgbClr val="000099"/>
              </a:buClr>
              <a:buSzPct val="100000"/>
              <a:buFont typeface="Wingdings" charset="2"/>
              <a:buChar char="§"/>
              <a:defRPr/>
            </a:pPr>
            <a:r>
              <a:rPr lang="en-US" i="0" dirty="0">
                <a:latin typeface="+mn-lt"/>
              </a:rPr>
              <a:t>RTP, RTCP packets distinguished from each other via distinct port numbers</a:t>
            </a:r>
          </a:p>
          <a:p>
            <a:pPr marL="282575" indent="-282575">
              <a:spcBef>
                <a:spcPct val="10000"/>
              </a:spcBef>
              <a:buClr>
                <a:srgbClr val="000099"/>
              </a:buClr>
              <a:buSzPct val="100000"/>
              <a:buFont typeface="Wingdings" charset="2"/>
              <a:buChar char="§"/>
              <a:defRPr/>
            </a:pPr>
            <a:r>
              <a:rPr lang="en-US" i="0" dirty="0">
                <a:latin typeface="+mn-lt"/>
              </a:rPr>
              <a:t>to limit traffic, each participant reduces RTCP traffic as number of conference participants increases </a:t>
            </a:r>
          </a:p>
          <a:p>
            <a:pPr>
              <a:defRPr/>
            </a:pPr>
            <a:endParaRPr lang="en-US" sz="2000" dirty="0"/>
          </a:p>
          <a:p>
            <a:pPr>
              <a:defRPr/>
            </a:pPr>
            <a:endParaRPr lang="en-US" dirty="0"/>
          </a:p>
        </p:txBody>
      </p:sp>
      <p:pic>
        <p:nvPicPr>
          <p:cNvPr id="11366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811213"/>
            <a:ext cx="73136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Line 144"/>
          <p:cNvSpPr>
            <a:spLocks noChangeShapeType="1"/>
          </p:cNvSpPr>
          <p:nvPr/>
        </p:nvSpPr>
        <p:spPr bwMode="auto">
          <a:xfrm>
            <a:off x="2749375" y="1371600"/>
            <a:ext cx="14287" cy="10191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36" name="Line 245"/>
          <p:cNvSpPr>
            <a:spLocks noChangeShapeType="1"/>
          </p:cNvSpPr>
          <p:nvPr/>
        </p:nvSpPr>
        <p:spPr bwMode="auto">
          <a:xfrm>
            <a:off x="3303412" y="2971800"/>
            <a:ext cx="730250" cy="523875"/>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sp>
        <p:nvSpPr>
          <p:cNvPr id="38" name="Line 247"/>
          <p:cNvSpPr>
            <a:spLocks noChangeShapeType="1"/>
          </p:cNvSpPr>
          <p:nvPr/>
        </p:nvSpPr>
        <p:spPr bwMode="auto">
          <a:xfrm flipH="1">
            <a:off x="1528587" y="2847975"/>
            <a:ext cx="1090613" cy="573088"/>
          </a:xfrm>
          <a:prstGeom prst="line">
            <a:avLst/>
          </a:prstGeom>
          <a:noFill/>
          <a:ln w="12700" cmpd="sng">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a:cs typeface="Arial"/>
            </a:endParaRPr>
          </a:p>
        </p:txBody>
      </p:sp>
      <p:grpSp>
        <p:nvGrpSpPr>
          <p:cNvPr id="113673" name="Group 542"/>
          <p:cNvGrpSpPr>
            <a:grpSpLocks/>
          </p:cNvGrpSpPr>
          <p:nvPr/>
        </p:nvGrpSpPr>
        <p:grpSpPr bwMode="auto">
          <a:xfrm>
            <a:off x="857075" y="3206750"/>
            <a:ext cx="823912" cy="674688"/>
            <a:chOff x="-44" y="1473"/>
            <a:chExt cx="981" cy="1105"/>
          </a:xfrm>
        </p:grpSpPr>
        <p:pic>
          <p:nvPicPr>
            <p:cNvPr id="113732" name="Picture 52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733"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13674" name="Group 249"/>
          <p:cNvGrpSpPr>
            <a:grpSpLocks/>
          </p:cNvGrpSpPr>
          <p:nvPr/>
        </p:nvGrpSpPr>
        <p:grpSpPr bwMode="auto">
          <a:xfrm>
            <a:off x="2558875" y="1131888"/>
            <a:ext cx="463550" cy="609600"/>
            <a:chOff x="4140" y="429"/>
            <a:chExt cx="1425" cy="2396"/>
          </a:xfrm>
        </p:grpSpPr>
        <p:sp>
          <p:nvSpPr>
            <p:cNvPr id="113700"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5" name="Rectangle 251"/>
            <p:cNvSpPr>
              <a:spLocks noChangeArrowheads="1"/>
            </p:cNvSpPr>
            <p:nvPr/>
          </p:nvSpPr>
          <p:spPr bwMode="auto">
            <a:xfrm>
              <a:off x="4203" y="429"/>
              <a:ext cx="1049" cy="2284"/>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13702"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3703"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58" name="Rectangle 254"/>
            <p:cNvSpPr>
              <a:spLocks noChangeArrowheads="1"/>
            </p:cNvSpPr>
            <p:nvPr/>
          </p:nvSpPr>
          <p:spPr bwMode="auto">
            <a:xfrm>
              <a:off x="4213" y="691"/>
              <a:ext cx="595"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13705" name="Group 255"/>
            <p:cNvGrpSpPr>
              <a:grpSpLocks/>
            </p:cNvGrpSpPr>
            <p:nvPr/>
          </p:nvGrpSpPr>
          <p:grpSpPr bwMode="auto">
            <a:xfrm>
              <a:off x="4749" y="668"/>
              <a:ext cx="581" cy="145"/>
              <a:chOff x="614" y="2568"/>
              <a:chExt cx="725" cy="139"/>
            </a:xfrm>
          </p:grpSpPr>
          <p:sp>
            <p:nvSpPr>
              <p:cNvPr id="84" name="AutoShape 256"/>
              <p:cNvSpPr>
                <a:spLocks noChangeArrowheads="1"/>
              </p:cNvSpPr>
              <p:nvPr/>
            </p:nvSpPr>
            <p:spPr bwMode="auto">
              <a:xfrm>
                <a:off x="615" y="2566"/>
                <a:ext cx="725" cy="144"/>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85" name="AutoShape 257"/>
              <p:cNvSpPr>
                <a:spLocks noChangeArrowheads="1"/>
              </p:cNvSpPr>
              <p:nvPr/>
            </p:nvSpPr>
            <p:spPr bwMode="auto">
              <a:xfrm>
                <a:off x="634" y="2584"/>
                <a:ext cx="688"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60" name="Rectangle 258"/>
            <p:cNvSpPr>
              <a:spLocks noChangeArrowheads="1"/>
            </p:cNvSpPr>
            <p:nvPr/>
          </p:nvSpPr>
          <p:spPr bwMode="auto">
            <a:xfrm>
              <a:off x="4223" y="1022"/>
              <a:ext cx="595"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13707" name="Group 259"/>
            <p:cNvGrpSpPr>
              <a:grpSpLocks/>
            </p:cNvGrpSpPr>
            <p:nvPr/>
          </p:nvGrpSpPr>
          <p:grpSpPr bwMode="auto">
            <a:xfrm>
              <a:off x="4747" y="994"/>
              <a:ext cx="581" cy="134"/>
              <a:chOff x="614" y="2568"/>
              <a:chExt cx="725" cy="139"/>
            </a:xfrm>
          </p:grpSpPr>
          <p:sp>
            <p:nvSpPr>
              <p:cNvPr id="82" name="AutoShape 260"/>
              <p:cNvSpPr>
                <a:spLocks noChangeArrowheads="1"/>
              </p:cNvSpPr>
              <p:nvPr/>
            </p:nvSpPr>
            <p:spPr bwMode="auto">
              <a:xfrm>
                <a:off x="612" y="2571"/>
                <a:ext cx="725" cy="136"/>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83" name="AutoShape 261"/>
              <p:cNvSpPr>
                <a:spLocks noChangeArrowheads="1"/>
              </p:cNvSpPr>
              <p:nvPr/>
            </p:nvSpPr>
            <p:spPr bwMode="auto">
              <a:xfrm>
                <a:off x="624" y="2590"/>
                <a:ext cx="694" cy="10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62" name="Rectangle 262"/>
            <p:cNvSpPr>
              <a:spLocks noChangeArrowheads="1"/>
            </p:cNvSpPr>
            <p:nvPr/>
          </p:nvSpPr>
          <p:spPr bwMode="auto">
            <a:xfrm>
              <a:off x="4218" y="1359"/>
              <a:ext cx="595"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63" name="Rectangle 263"/>
            <p:cNvSpPr>
              <a:spLocks noChangeArrowheads="1"/>
            </p:cNvSpPr>
            <p:nvPr/>
          </p:nvSpPr>
          <p:spPr bwMode="auto">
            <a:xfrm>
              <a:off x="4228" y="1652"/>
              <a:ext cx="595" cy="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13710" name="Group 264"/>
            <p:cNvGrpSpPr>
              <a:grpSpLocks/>
            </p:cNvGrpSpPr>
            <p:nvPr/>
          </p:nvGrpSpPr>
          <p:grpSpPr bwMode="auto">
            <a:xfrm>
              <a:off x="4735" y="1627"/>
              <a:ext cx="582" cy="151"/>
              <a:chOff x="614" y="2568"/>
              <a:chExt cx="725" cy="139"/>
            </a:xfrm>
          </p:grpSpPr>
          <p:sp>
            <p:nvSpPr>
              <p:cNvPr id="80" name="AutoShape 265"/>
              <p:cNvSpPr>
                <a:spLocks noChangeArrowheads="1"/>
              </p:cNvSpPr>
              <p:nvPr/>
            </p:nvSpPr>
            <p:spPr bwMode="auto">
              <a:xfrm>
                <a:off x="614" y="2568"/>
                <a:ext cx="717"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81" name="AutoShape 266"/>
              <p:cNvSpPr>
                <a:spLocks noChangeArrowheads="1"/>
              </p:cNvSpPr>
              <p:nvPr/>
            </p:nvSpPr>
            <p:spPr bwMode="auto">
              <a:xfrm>
                <a:off x="627" y="2585"/>
                <a:ext cx="687"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13711"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13712" name="Group 268"/>
            <p:cNvGrpSpPr>
              <a:grpSpLocks/>
            </p:cNvGrpSpPr>
            <p:nvPr/>
          </p:nvGrpSpPr>
          <p:grpSpPr bwMode="auto">
            <a:xfrm>
              <a:off x="4739" y="1327"/>
              <a:ext cx="582" cy="139"/>
              <a:chOff x="614" y="2568"/>
              <a:chExt cx="725" cy="139"/>
            </a:xfrm>
          </p:grpSpPr>
          <p:sp>
            <p:nvSpPr>
              <p:cNvPr id="78" name="AutoShape 269"/>
              <p:cNvSpPr>
                <a:spLocks noChangeArrowheads="1"/>
              </p:cNvSpPr>
              <p:nvPr/>
            </p:nvSpPr>
            <p:spPr bwMode="auto">
              <a:xfrm>
                <a:off x="616" y="2568"/>
                <a:ext cx="723" cy="137"/>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9" name="AutoShape 270"/>
              <p:cNvSpPr>
                <a:spLocks noChangeArrowheads="1"/>
              </p:cNvSpPr>
              <p:nvPr/>
            </p:nvSpPr>
            <p:spPr bwMode="auto">
              <a:xfrm>
                <a:off x="634" y="2587"/>
                <a:ext cx="687"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67" name="Rectangle 271"/>
            <p:cNvSpPr>
              <a:spLocks noChangeArrowheads="1"/>
            </p:cNvSpPr>
            <p:nvPr/>
          </p:nvSpPr>
          <p:spPr bwMode="auto">
            <a:xfrm>
              <a:off x="5248" y="429"/>
              <a:ext cx="68" cy="2290"/>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13714"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13715"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0" name="Oval 274"/>
            <p:cNvSpPr>
              <a:spLocks noChangeArrowheads="1"/>
            </p:cNvSpPr>
            <p:nvPr/>
          </p:nvSpPr>
          <p:spPr bwMode="auto">
            <a:xfrm>
              <a:off x="5516" y="2613"/>
              <a:ext cx="49"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13717"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72"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3" name="AutoShape 277"/>
            <p:cNvSpPr>
              <a:spLocks noChangeArrowheads="1"/>
            </p:cNvSpPr>
            <p:nvPr/>
          </p:nvSpPr>
          <p:spPr bwMode="auto">
            <a:xfrm>
              <a:off x="4203" y="2713"/>
              <a:ext cx="1074" cy="81"/>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4" name="Oval 278"/>
            <p:cNvSpPr>
              <a:spLocks noChangeArrowheads="1"/>
            </p:cNvSpPr>
            <p:nvPr/>
          </p:nvSpPr>
          <p:spPr bwMode="auto">
            <a:xfrm>
              <a:off x="4306" y="2382"/>
              <a:ext cx="161"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5" name="Oval 279"/>
            <p:cNvSpPr>
              <a:spLocks noChangeArrowheads="1"/>
            </p:cNvSpPr>
            <p:nvPr/>
          </p:nvSpPr>
          <p:spPr bwMode="auto">
            <a:xfrm>
              <a:off x="4486" y="2382"/>
              <a:ext cx="161"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76" name="Oval 280"/>
            <p:cNvSpPr>
              <a:spLocks noChangeArrowheads="1"/>
            </p:cNvSpPr>
            <p:nvPr/>
          </p:nvSpPr>
          <p:spPr bwMode="auto">
            <a:xfrm>
              <a:off x="4662" y="2382"/>
              <a:ext cx="156" cy="137"/>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77" name="Rectangle 281"/>
            <p:cNvSpPr>
              <a:spLocks noChangeArrowheads="1"/>
            </p:cNvSpPr>
            <p:nvPr/>
          </p:nvSpPr>
          <p:spPr bwMode="auto">
            <a:xfrm>
              <a:off x="5062" y="1833"/>
              <a:ext cx="83" cy="761"/>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13675" name="Freeform 7"/>
          <p:cNvSpPr>
            <a:spLocks/>
          </p:cNvSpPr>
          <p:nvPr/>
        </p:nvSpPr>
        <p:spPr bwMode="auto">
          <a:xfrm>
            <a:off x="2055637" y="1960563"/>
            <a:ext cx="1504950" cy="1341437"/>
          </a:xfrm>
          <a:custGeom>
            <a:avLst/>
            <a:gdLst>
              <a:gd name="T0" fmla="*/ 19032 w 2135"/>
              <a:gd name="T1" fmla="*/ 526244 h 1662"/>
              <a:gd name="T2" fmla="*/ 74014 w 2135"/>
              <a:gd name="T3" fmla="*/ 61341 h 1662"/>
              <a:gd name="T4" fmla="*/ 463116 w 2135"/>
              <a:gd name="T5" fmla="*/ 158196 h 1662"/>
              <a:gd name="T6" fmla="*/ 852218 w 2135"/>
              <a:gd name="T7" fmla="*/ 80712 h 1662"/>
              <a:gd name="T8" fmla="*/ 1410494 w 2135"/>
              <a:gd name="T9" fmla="*/ 327692 h 1662"/>
              <a:gd name="T10" fmla="*/ 1418953 w 2135"/>
              <a:gd name="T11" fmla="*/ 923348 h 1662"/>
              <a:gd name="T12" fmla="*/ 1114438 w 2135"/>
              <a:gd name="T13" fmla="*/ 1291396 h 1662"/>
              <a:gd name="T14" fmla="*/ 573079 w 2135"/>
              <a:gd name="T15" fmla="*/ 1223598 h 1662"/>
              <a:gd name="T16" fmla="*/ 353152 w 2135"/>
              <a:gd name="T17" fmla="*/ 1025046 h 1662"/>
              <a:gd name="T18" fmla="*/ 128996 w 2135"/>
              <a:gd name="T19" fmla="*/ 860393 h 1662"/>
              <a:gd name="T20" fmla="*/ 19032 w 2135"/>
              <a:gd name="T21" fmla="*/ 526244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99FF"/>
          </a:solidFill>
          <a:ln>
            <a:noFill/>
          </a:ln>
          <a:extLst>
            <a:ext uri="{91240B29-F687-4f45-9708-019B960494DF}">
              <a14:hiddenLine xmlns:a14="http://schemas.microsoft.com/office/drawing/2010/main" xmlns="" w="12700" cmpd="sng">
                <a:solidFill>
                  <a:srgbClr val="000000"/>
                </a:solidFill>
                <a:round/>
                <a:headEnd/>
                <a:tailEnd/>
              </a14:hiddenLine>
            </a:ext>
          </a:extLst>
        </p:spPr>
        <p:txBody>
          <a:bodyPr wrap="none" anchor="ctr"/>
          <a:lstStyle/>
          <a:p>
            <a:endParaRPr lang="en-US" dirty="0"/>
          </a:p>
        </p:txBody>
      </p:sp>
      <p:grpSp>
        <p:nvGrpSpPr>
          <p:cNvPr id="113676" name="Group 542"/>
          <p:cNvGrpSpPr>
            <a:grpSpLocks/>
          </p:cNvGrpSpPr>
          <p:nvPr/>
        </p:nvGrpSpPr>
        <p:grpSpPr bwMode="auto">
          <a:xfrm flipH="1">
            <a:off x="3844750" y="3195638"/>
            <a:ext cx="804862" cy="630237"/>
            <a:chOff x="-44" y="1473"/>
            <a:chExt cx="981" cy="1105"/>
          </a:xfrm>
        </p:grpSpPr>
        <p:pic>
          <p:nvPicPr>
            <p:cNvPr id="113698" name="Picture 529"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99"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sp>
        <p:nvSpPr>
          <p:cNvPr id="113677" name="Rectangle 2"/>
          <p:cNvSpPr>
            <a:spLocks noChangeArrowheads="1"/>
          </p:cNvSpPr>
          <p:nvPr/>
        </p:nvSpPr>
        <p:spPr bwMode="auto">
          <a:xfrm>
            <a:off x="5994400" y="2738438"/>
            <a:ext cx="711200"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nvGrpSpPr>
          <p:cNvPr id="133124" name="Group 133123"/>
          <p:cNvGrpSpPr>
            <a:grpSpLocks/>
          </p:cNvGrpSpPr>
          <p:nvPr/>
        </p:nvGrpSpPr>
        <p:grpSpPr bwMode="auto">
          <a:xfrm>
            <a:off x="3165300" y="1371600"/>
            <a:ext cx="725487" cy="596900"/>
            <a:chOff x="5551334" y="1656839"/>
            <a:chExt cx="726589" cy="597650"/>
          </a:xfrm>
        </p:grpSpPr>
        <p:grpSp>
          <p:nvGrpSpPr>
            <p:cNvPr id="113691" name="Group 283"/>
            <p:cNvGrpSpPr>
              <a:grpSpLocks/>
            </p:cNvGrpSpPr>
            <p:nvPr/>
          </p:nvGrpSpPr>
          <p:grpSpPr bwMode="auto">
            <a:xfrm>
              <a:off x="5608780" y="1939773"/>
              <a:ext cx="669143" cy="304522"/>
              <a:chOff x="7478250" y="2696027"/>
              <a:chExt cx="669143" cy="304522"/>
            </a:xfrm>
          </p:grpSpPr>
          <p:sp>
            <p:nvSpPr>
              <p:cNvPr id="113696" name="Rectangle 5"/>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dirty="0"/>
              </a:p>
            </p:txBody>
          </p:sp>
          <p:sp>
            <p:nvSpPr>
              <p:cNvPr id="113697" name="TextBox 1"/>
              <p:cNvSpPr txBox="1">
                <a:spLocks noChangeArrowheads="1"/>
              </p:cNvSpPr>
              <p:nvPr/>
            </p:nvSpPr>
            <p:spPr bwMode="auto">
              <a:xfrm>
                <a:off x="7478250" y="2696027"/>
                <a:ext cx="667545" cy="292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p>
            </p:txBody>
          </p:sp>
        </p:grpSp>
        <p:grpSp>
          <p:nvGrpSpPr>
            <p:cNvPr id="113692" name="Group 284"/>
            <p:cNvGrpSpPr>
              <a:grpSpLocks/>
            </p:cNvGrpSpPr>
            <p:nvPr/>
          </p:nvGrpSpPr>
          <p:grpSpPr bwMode="auto">
            <a:xfrm>
              <a:off x="5641957" y="1656839"/>
              <a:ext cx="635007" cy="338554"/>
              <a:chOff x="7211741" y="3297766"/>
              <a:chExt cx="635007" cy="338554"/>
            </a:xfrm>
          </p:grpSpPr>
          <p:sp>
            <p:nvSpPr>
              <p:cNvPr id="113694" name="Rectangle 289"/>
              <p:cNvSpPr>
                <a:spLocks noChangeArrowheads="1"/>
              </p:cNvSpPr>
              <p:nvPr/>
            </p:nvSpPr>
            <p:spPr bwMode="auto">
              <a:xfrm>
                <a:off x="7211741" y="3342340"/>
                <a:ext cx="635007" cy="256235"/>
              </a:xfrm>
              <a:prstGeom prst="rect">
                <a:avLst/>
              </a:prstGeom>
              <a:solidFill>
                <a:srgbClr val="000099"/>
              </a:solidFill>
              <a:ln w="15875">
                <a:solidFill>
                  <a:srgbClr val="FFFFFF"/>
                </a:solidFill>
                <a:miter lim="800000"/>
                <a:headEnd/>
                <a:tailEnd/>
              </a:ln>
            </p:spPr>
            <p:txBody>
              <a:bodyPr wrap="none"/>
              <a:lstStyle/>
              <a:p>
                <a:endParaRPr lang="en-US" dirty="0"/>
              </a:p>
            </p:txBody>
          </p:sp>
          <p:sp>
            <p:nvSpPr>
              <p:cNvPr id="113695" name="TextBox 290"/>
              <p:cNvSpPr txBox="1">
                <a:spLocks noChangeArrowheads="1"/>
              </p:cNvSpPr>
              <p:nvPr/>
            </p:nvSpPr>
            <p:spPr bwMode="auto">
              <a:xfrm>
                <a:off x="7237021" y="3297766"/>
                <a:ext cx="58762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RTP</a:t>
                </a:r>
              </a:p>
            </p:txBody>
          </p:sp>
        </p:grpSp>
        <p:cxnSp>
          <p:nvCxnSpPr>
            <p:cNvPr id="113693" name="Straight Connector 133122"/>
            <p:cNvCxnSpPr>
              <a:cxnSpLocks noChangeShapeType="1"/>
            </p:cNvCxnSpPr>
            <p:nvPr/>
          </p:nvCxnSpPr>
          <p:spPr bwMode="auto">
            <a:xfrm>
              <a:off x="5551334" y="1698001"/>
              <a:ext cx="0" cy="556488"/>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3133" name="Group 133132"/>
          <p:cNvGrpSpPr>
            <a:grpSpLocks/>
          </p:cNvGrpSpPr>
          <p:nvPr/>
        </p:nvGrpSpPr>
        <p:grpSpPr bwMode="auto">
          <a:xfrm>
            <a:off x="3612975" y="2593975"/>
            <a:ext cx="879475" cy="501650"/>
            <a:chOff x="4842917" y="2593584"/>
            <a:chExt cx="879945" cy="502773"/>
          </a:xfrm>
        </p:grpSpPr>
        <p:grpSp>
          <p:nvGrpSpPr>
            <p:cNvPr id="113687" name="Group 299"/>
            <p:cNvGrpSpPr>
              <a:grpSpLocks/>
            </p:cNvGrpSpPr>
            <p:nvPr/>
          </p:nvGrpSpPr>
          <p:grpSpPr bwMode="auto">
            <a:xfrm>
              <a:off x="5053719" y="2593584"/>
              <a:ext cx="669143" cy="304522"/>
              <a:chOff x="7478250" y="2696027"/>
              <a:chExt cx="669143" cy="304522"/>
            </a:xfrm>
          </p:grpSpPr>
          <p:sp>
            <p:nvSpPr>
              <p:cNvPr id="113689" name="Rectangle 304"/>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dirty="0"/>
              </a:p>
            </p:txBody>
          </p:sp>
          <p:sp>
            <p:nvSpPr>
              <p:cNvPr id="113690" name="TextBox 305"/>
              <p:cNvSpPr txBox="1">
                <a:spLocks noChangeArrowheads="1"/>
              </p:cNvSpPr>
              <p:nvPr/>
            </p:nvSpPr>
            <p:spPr bwMode="auto">
              <a:xfrm>
                <a:off x="7478250" y="2696027"/>
                <a:ext cx="667545" cy="292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p>
            </p:txBody>
          </p:sp>
        </p:grpSp>
        <p:cxnSp>
          <p:nvCxnSpPr>
            <p:cNvPr id="113688" name="Straight Connector 301"/>
            <p:cNvCxnSpPr>
              <a:cxnSpLocks noChangeShapeType="1"/>
            </p:cNvCxnSpPr>
            <p:nvPr/>
          </p:nvCxnSpPr>
          <p:spPr bwMode="auto">
            <a:xfrm flipH="1" flipV="1">
              <a:off x="4842917" y="2767983"/>
              <a:ext cx="494353" cy="328374"/>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133134" name="Group 133133"/>
          <p:cNvGrpSpPr>
            <a:grpSpLocks/>
          </p:cNvGrpSpPr>
          <p:nvPr/>
        </p:nvGrpSpPr>
        <p:grpSpPr bwMode="auto">
          <a:xfrm>
            <a:off x="1072975" y="2727325"/>
            <a:ext cx="1079500" cy="449263"/>
            <a:chOff x="2303200" y="2726683"/>
            <a:chExt cx="1080537" cy="450476"/>
          </a:xfrm>
        </p:grpSpPr>
        <p:grpSp>
          <p:nvGrpSpPr>
            <p:cNvPr id="113683" name="Group 309"/>
            <p:cNvGrpSpPr>
              <a:grpSpLocks/>
            </p:cNvGrpSpPr>
            <p:nvPr/>
          </p:nvGrpSpPr>
          <p:grpSpPr bwMode="auto">
            <a:xfrm>
              <a:off x="2303200" y="2726683"/>
              <a:ext cx="669143" cy="304522"/>
              <a:chOff x="7478250" y="2696027"/>
              <a:chExt cx="669143" cy="304522"/>
            </a:xfrm>
          </p:grpSpPr>
          <p:sp>
            <p:nvSpPr>
              <p:cNvPr id="113685" name="Rectangle 310"/>
              <p:cNvSpPr>
                <a:spLocks noChangeArrowheads="1"/>
              </p:cNvSpPr>
              <p:nvPr/>
            </p:nvSpPr>
            <p:spPr bwMode="auto">
              <a:xfrm>
                <a:off x="7512386" y="2744314"/>
                <a:ext cx="635007" cy="256235"/>
              </a:xfrm>
              <a:prstGeom prst="rect">
                <a:avLst/>
              </a:prstGeom>
              <a:solidFill>
                <a:srgbClr val="006633"/>
              </a:solidFill>
              <a:ln w="15875">
                <a:solidFill>
                  <a:srgbClr val="FFFFFF"/>
                </a:solidFill>
                <a:miter lim="800000"/>
                <a:headEnd/>
                <a:tailEnd/>
              </a:ln>
            </p:spPr>
            <p:txBody>
              <a:bodyPr wrap="none"/>
              <a:lstStyle/>
              <a:p>
                <a:endParaRPr lang="en-US" dirty="0"/>
              </a:p>
            </p:txBody>
          </p:sp>
          <p:sp>
            <p:nvSpPr>
              <p:cNvPr id="113686" name="TextBox 311"/>
              <p:cNvSpPr txBox="1">
                <a:spLocks noChangeArrowheads="1"/>
              </p:cNvSpPr>
              <p:nvPr/>
            </p:nvSpPr>
            <p:spPr bwMode="auto">
              <a:xfrm>
                <a:off x="7478250" y="2696027"/>
                <a:ext cx="667545" cy="2929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Arial" charset="0"/>
                    <a:cs typeface="Arial" charset="0"/>
                  </a:rPr>
                  <a:t>RTCP</a:t>
                </a:r>
              </a:p>
            </p:txBody>
          </p:sp>
        </p:grpSp>
        <p:cxnSp>
          <p:nvCxnSpPr>
            <p:cNvPr id="113684" name="Straight Connector 312"/>
            <p:cNvCxnSpPr>
              <a:cxnSpLocks noChangeShapeType="1"/>
            </p:cNvCxnSpPr>
            <p:nvPr/>
          </p:nvCxnSpPr>
          <p:spPr bwMode="auto">
            <a:xfrm flipV="1">
              <a:off x="2793116" y="2879927"/>
              <a:ext cx="590621" cy="297232"/>
            </a:xfrm>
            <a:prstGeom prst="line">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13681" name="TextBox 133131"/>
          <p:cNvSpPr txBox="1">
            <a:spLocks noChangeArrowheads="1"/>
          </p:cNvSpPr>
          <p:nvPr/>
        </p:nvSpPr>
        <p:spPr bwMode="auto">
          <a:xfrm>
            <a:off x="1595262" y="1270000"/>
            <a:ext cx="89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sender</a:t>
            </a:r>
          </a:p>
        </p:txBody>
      </p:sp>
      <p:sp>
        <p:nvSpPr>
          <p:cNvPr id="113682" name="TextBox 317"/>
          <p:cNvSpPr txBox="1">
            <a:spLocks noChangeArrowheads="1"/>
          </p:cNvSpPr>
          <p:nvPr/>
        </p:nvSpPr>
        <p:spPr bwMode="auto">
          <a:xfrm>
            <a:off x="2204862" y="3262313"/>
            <a:ext cx="11207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receivers</a:t>
            </a:r>
          </a:p>
        </p:txBody>
      </p:sp>
      <p:sp>
        <p:nvSpPr>
          <p:cNvPr id="7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81</a:t>
            </a:fld>
            <a:endParaRPr lang="en-US" sz="1200" dirty="0">
              <a:latin typeface="Tahoma" charset="0"/>
            </a:endParaRPr>
          </a:p>
        </p:txBody>
      </p:sp>
      <p:sp>
        <p:nvSpPr>
          <p:cNvPr id="86"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
        <p:nvSpPr>
          <p:cNvPr id="87" name="Rectangle 3">
            <a:extLst>
              <a:ext uri="{FF2B5EF4-FFF2-40B4-BE49-F238E27FC236}">
                <a16:creationId xmlns:a16="http://schemas.microsoft.com/office/drawing/2014/main" id="{46AF3C99-F01E-4C8C-89D1-5D31E2433FFA}"/>
              </a:ext>
            </a:extLst>
          </p:cNvPr>
          <p:cNvSpPr txBox="1">
            <a:spLocks noChangeArrowheads="1"/>
          </p:cNvSpPr>
          <p:nvPr/>
        </p:nvSpPr>
        <p:spPr>
          <a:xfrm>
            <a:off x="4941447" y="1000289"/>
            <a:ext cx="4157313" cy="2174875"/>
          </a:xfrm>
          <a:prstGeom prst="rect">
            <a:avLst/>
          </a:prstGeom>
        </p:spPr>
        <p:txBody>
          <a:bodyPr/>
          <a:lst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a:defRPr/>
            </a:pPr>
            <a:r>
              <a:rPr lang="en-US" altLang="sv-SE" sz="2000" kern="0" dirty="0"/>
              <a:t>E.g., RTCP attempts to limit its traffic to 5% of session bandwidth</a:t>
            </a:r>
          </a:p>
        </p:txBody>
      </p:sp>
      <p:sp>
        <p:nvSpPr>
          <p:cNvPr id="88" name="Rectangle 3">
            <a:extLst>
              <a:ext uri="{FF2B5EF4-FFF2-40B4-BE49-F238E27FC236}">
                <a16:creationId xmlns:a16="http://schemas.microsoft.com/office/drawing/2014/main" id="{3852066A-15E7-43A4-B38C-A7FF7EDC261C}"/>
              </a:ext>
            </a:extLst>
          </p:cNvPr>
          <p:cNvSpPr txBox="1">
            <a:spLocks noChangeArrowheads="1"/>
          </p:cNvSpPr>
          <p:nvPr/>
        </p:nvSpPr>
        <p:spPr>
          <a:xfrm>
            <a:off x="4872184" y="1804582"/>
            <a:ext cx="4157313" cy="2582086"/>
          </a:xfrm>
          <a:prstGeom prst="rect">
            <a:avLst/>
          </a:prstGeom>
        </p:spPr>
        <p:txBody>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a:buFont typeface="Wingdings" charset="0"/>
              <a:buNone/>
              <a:defRPr/>
            </a:pPr>
            <a:r>
              <a:rPr lang="en-US" sz="1800" i="1" kern="0" dirty="0">
                <a:solidFill>
                  <a:srgbClr val="CC0000"/>
                </a:solidFill>
              </a:rPr>
              <a:t>receiver report packets:</a:t>
            </a:r>
          </a:p>
          <a:p>
            <a:pPr>
              <a:defRPr/>
            </a:pPr>
            <a:r>
              <a:rPr lang="en-US" sz="1800" kern="0" dirty="0"/>
              <a:t>fraction of packets lost, last sequence number, average interarrival jitter</a:t>
            </a:r>
          </a:p>
          <a:p>
            <a:pPr>
              <a:buFont typeface="Wingdings" charset="0"/>
              <a:buNone/>
              <a:defRPr/>
            </a:pPr>
            <a:r>
              <a:rPr lang="en-US" sz="1800" i="1" kern="0" dirty="0">
                <a:solidFill>
                  <a:srgbClr val="CC0000"/>
                </a:solidFill>
              </a:rPr>
              <a:t>sender report packets: </a:t>
            </a:r>
          </a:p>
          <a:p>
            <a:pPr>
              <a:defRPr/>
            </a:pPr>
            <a:r>
              <a:rPr lang="en-US" sz="1800" kern="0" dirty="0"/>
              <a:t>SSRC of RTP stream, current time, number of packets sent, number of bytes sent </a:t>
            </a:r>
          </a:p>
        </p:txBody>
      </p:sp>
    </p:spTree>
    <p:extLst>
      <p:ext uri="{BB962C8B-B14F-4D97-AF65-F5344CB8AC3E}">
        <p14:creationId xmlns:p14="http://schemas.microsoft.com/office/powerpoint/2010/main" val="215184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up)">
                                      <p:cBhvr>
                                        <p:cTn id="7" dur="500"/>
                                        <p:tgtEl>
                                          <p:spTgt spid="133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3133"/>
                                        </p:tgtEl>
                                        <p:attrNameLst>
                                          <p:attrName>style.visibility</p:attrName>
                                        </p:attrNameLst>
                                      </p:cBhvr>
                                      <p:to>
                                        <p:strVal val="visible"/>
                                      </p:to>
                                    </p:set>
                                    <p:animEffect transition="in" filter="wipe(down)">
                                      <p:cBhvr>
                                        <p:cTn id="12" dur="500"/>
                                        <p:tgtEl>
                                          <p:spTgt spid="133133"/>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33134"/>
                                        </p:tgtEl>
                                        <p:attrNameLst>
                                          <p:attrName>style.visibility</p:attrName>
                                        </p:attrNameLst>
                                      </p:cBhvr>
                                      <p:to>
                                        <p:strVal val="visible"/>
                                      </p:to>
                                    </p:set>
                                    <p:animEffect transition="in" filter="wipe(down)">
                                      <p:cBhvr>
                                        <p:cTn id="16" dur="500"/>
                                        <p:tgtEl>
                                          <p:spTgt spid="13313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635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635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8">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a:extLst>
              <a:ext uri="{FF2B5EF4-FFF2-40B4-BE49-F238E27FC236}">
                <a16:creationId xmlns:a16="http://schemas.microsoft.com/office/drawing/2014/main" id="{26947968-AF19-4231-A1CF-B7D744C5EF4D}"/>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82</a:t>
            </a:fld>
            <a:endParaRPr lang="en-US" altLang="sv-SE" sz="1400">
              <a:latin typeface="Arial" panose="020B0604020202020204" pitchFamily="34" charset="0"/>
            </a:endParaRPr>
          </a:p>
        </p:txBody>
      </p:sp>
      <p:sp>
        <p:nvSpPr>
          <p:cNvPr id="61443" name="Rectangle 2">
            <a:extLst>
              <a:ext uri="{FF2B5EF4-FFF2-40B4-BE49-F238E27FC236}">
                <a16:creationId xmlns:a16="http://schemas.microsoft.com/office/drawing/2014/main" id="{CA2290D0-363B-4CB2-AB1A-1749FC2380C4}"/>
              </a:ext>
            </a:extLst>
          </p:cNvPr>
          <p:cNvSpPr>
            <a:spLocks noGrp="1" noChangeArrowheads="1"/>
          </p:cNvSpPr>
          <p:nvPr>
            <p:ph type="title"/>
          </p:nvPr>
        </p:nvSpPr>
        <p:spPr>
          <a:xfrm>
            <a:off x="455613" y="120650"/>
            <a:ext cx="7772400" cy="871538"/>
          </a:xfrm>
        </p:spPr>
        <p:txBody>
          <a:bodyPr/>
          <a:lstStyle/>
          <a:p>
            <a:r>
              <a:rPr lang="en-US" altLang="sv-SE"/>
              <a:t>Fairness of UDP Streams (1/2)</a:t>
            </a:r>
          </a:p>
        </p:txBody>
      </p:sp>
      <p:grpSp>
        <p:nvGrpSpPr>
          <p:cNvPr id="61444" name="Group 23">
            <a:extLst>
              <a:ext uri="{FF2B5EF4-FFF2-40B4-BE49-F238E27FC236}">
                <a16:creationId xmlns:a16="http://schemas.microsoft.com/office/drawing/2014/main" id="{FEED5429-87E2-4EAD-80AD-F82EBCE582AD}"/>
              </a:ext>
            </a:extLst>
          </p:cNvPr>
          <p:cNvGrpSpPr>
            <a:grpSpLocks/>
          </p:cNvGrpSpPr>
          <p:nvPr/>
        </p:nvGrpSpPr>
        <p:grpSpPr bwMode="auto">
          <a:xfrm>
            <a:off x="890588" y="898525"/>
            <a:ext cx="6502400" cy="3609975"/>
            <a:chOff x="555" y="962"/>
            <a:chExt cx="4096" cy="2274"/>
          </a:xfrm>
        </p:grpSpPr>
        <p:sp>
          <p:nvSpPr>
            <p:cNvPr id="61446" name="Oval 4">
              <a:extLst>
                <a:ext uri="{FF2B5EF4-FFF2-40B4-BE49-F238E27FC236}">
                  <a16:creationId xmlns:a16="http://schemas.microsoft.com/office/drawing/2014/main" id="{B95CE9E3-93BE-4330-91A6-F764CF433DA2}"/>
                </a:ext>
              </a:extLst>
            </p:cNvPr>
            <p:cNvSpPr>
              <a:spLocks noChangeArrowheads="1"/>
            </p:cNvSpPr>
            <p:nvPr/>
          </p:nvSpPr>
          <p:spPr bwMode="auto">
            <a:xfrm>
              <a:off x="768" y="1313"/>
              <a:ext cx="303" cy="304"/>
            </a:xfrm>
            <a:prstGeom prst="ellipse">
              <a:avLst/>
            </a:prstGeom>
            <a:solidFill>
              <a:srgbClr val="00CC66"/>
            </a:solidFill>
            <a:ln w="9525">
              <a:solidFill>
                <a:schemeClr val="tx1"/>
              </a:solidFill>
              <a:round/>
              <a:headEnd/>
              <a:tailEnd/>
            </a:ln>
          </p:spPr>
          <p:txBody>
            <a:bodyPr wrap="none" anchor="ct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endParaRPr lang="sv-SE" altLang="sv-SE" sz="1800"/>
            </a:p>
          </p:txBody>
        </p:sp>
        <p:sp>
          <p:nvSpPr>
            <p:cNvPr id="61447" name="Oval 5">
              <a:extLst>
                <a:ext uri="{FF2B5EF4-FFF2-40B4-BE49-F238E27FC236}">
                  <a16:creationId xmlns:a16="http://schemas.microsoft.com/office/drawing/2014/main" id="{01DC1620-7D4C-41B2-BFE2-1B88D0628A13}"/>
                </a:ext>
              </a:extLst>
            </p:cNvPr>
            <p:cNvSpPr>
              <a:spLocks noChangeArrowheads="1"/>
            </p:cNvSpPr>
            <p:nvPr/>
          </p:nvSpPr>
          <p:spPr bwMode="auto">
            <a:xfrm>
              <a:off x="808" y="2697"/>
              <a:ext cx="303" cy="304"/>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endParaRPr lang="sv-SE" altLang="sv-SE" sz="1800"/>
            </a:p>
          </p:txBody>
        </p:sp>
        <p:sp>
          <p:nvSpPr>
            <p:cNvPr id="61448" name="Rectangle 6">
              <a:extLst>
                <a:ext uri="{FF2B5EF4-FFF2-40B4-BE49-F238E27FC236}">
                  <a16:creationId xmlns:a16="http://schemas.microsoft.com/office/drawing/2014/main" id="{B61863E5-D36B-4E63-959C-2A0DBC4185B6}"/>
                </a:ext>
              </a:extLst>
            </p:cNvPr>
            <p:cNvSpPr>
              <a:spLocks noChangeArrowheads="1"/>
            </p:cNvSpPr>
            <p:nvPr/>
          </p:nvSpPr>
          <p:spPr bwMode="auto">
            <a:xfrm>
              <a:off x="1542" y="1970"/>
              <a:ext cx="341" cy="303"/>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endParaRPr lang="sv-SE" altLang="sv-SE" sz="1800"/>
            </a:p>
          </p:txBody>
        </p:sp>
        <p:sp>
          <p:nvSpPr>
            <p:cNvPr id="61449" name="Rectangle 7">
              <a:extLst>
                <a:ext uri="{FF2B5EF4-FFF2-40B4-BE49-F238E27FC236}">
                  <a16:creationId xmlns:a16="http://schemas.microsoft.com/office/drawing/2014/main" id="{C4D3548C-2DB6-422D-BCDB-BD41CE1F4370}"/>
                </a:ext>
              </a:extLst>
            </p:cNvPr>
            <p:cNvSpPr>
              <a:spLocks noChangeArrowheads="1"/>
            </p:cNvSpPr>
            <p:nvPr/>
          </p:nvSpPr>
          <p:spPr bwMode="auto">
            <a:xfrm>
              <a:off x="3168" y="1942"/>
              <a:ext cx="341" cy="303"/>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endParaRPr lang="sv-SE" altLang="sv-SE" sz="1800"/>
            </a:p>
          </p:txBody>
        </p:sp>
        <p:sp>
          <p:nvSpPr>
            <p:cNvPr id="61450" name="Line 8">
              <a:extLst>
                <a:ext uri="{FF2B5EF4-FFF2-40B4-BE49-F238E27FC236}">
                  <a16:creationId xmlns:a16="http://schemas.microsoft.com/office/drawing/2014/main" id="{737CEA54-968E-4FAF-B180-CF04FF25F100}"/>
                </a:ext>
              </a:extLst>
            </p:cNvPr>
            <p:cNvSpPr>
              <a:spLocks noChangeShapeType="1"/>
            </p:cNvSpPr>
            <p:nvPr/>
          </p:nvSpPr>
          <p:spPr bwMode="auto">
            <a:xfrm>
              <a:off x="1877" y="2106"/>
              <a:ext cx="1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a:p>
          </p:txBody>
        </p:sp>
        <p:sp>
          <p:nvSpPr>
            <p:cNvPr id="61451" name="Line 9">
              <a:extLst>
                <a:ext uri="{FF2B5EF4-FFF2-40B4-BE49-F238E27FC236}">
                  <a16:creationId xmlns:a16="http://schemas.microsoft.com/office/drawing/2014/main" id="{EAF976F9-DD6A-4F1C-90DE-C779CC467496}"/>
                </a:ext>
              </a:extLst>
            </p:cNvPr>
            <p:cNvSpPr>
              <a:spLocks noChangeShapeType="1"/>
            </p:cNvSpPr>
            <p:nvPr/>
          </p:nvSpPr>
          <p:spPr bwMode="auto">
            <a:xfrm>
              <a:off x="1047" y="1536"/>
              <a:ext cx="483" cy="55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a:p>
          </p:txBody>
        </p:sp>
        <p:sp>
          <p:nvSpPr>
            <p:cNvPr id="61452" name="Line 10">
              <a:extLst>
                <a:ext uri="{FF2B5EF4-FFF2-40B4-BE49-F238E27FC236}">
                  <a16:creationId xmlns:a16="http://schemas.microsoft.com/office/drawing/2014/main" id="{6435E2BE-E993-493E-8AD4-D22618C6EDB8}"/>
                </a:ext>
              </a:extLst>
            </p:cNvPr>
            <p:cNvSpPr>
              <a:spLocks noChangeShapeType="1"/>
            </p:cNvSpPr>
            <p:nvPr/>
          </p:nvSpPr>
          <p:spPr bwMode="auto">
            <a:xfrm flipV="1">
              <a:off x="1059" y="2162"/>
              <a:ext cx="483" cy="58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a:p>
          </p:txBody>
        </p:sp>
        <p:sp>
          <p:nvSpPr>
            <p:cNvPr id="61453" name="Line 11">
              <a:extLst>
                <a:ext uri="{FF2B5EF4-FFF2-40B4-BE49-F238E27FC236}">
                  <a16:creationId xmlns:a16="http://schemas.microsoft.com/office/drawing/2014/main" id="{B332496B-E787-416A-8361-6DC8FE287957}"/>
                </a:ext>
              </a:extLst>
            </p:cNvPr>
            <p:cNvSpPr>
              <a:spLocks noChangeShapeType="1"/>
            </p:cNvSpPr>
            <p:nvPr/>
          </p:nvSpPr>
          <p:spPr bwMode="auto">
            <a:xfrm>
              <a:off x="3515" y="2184"/>
              <a:ext cx="483" cy="55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a:p>
          </p:txBody>
        </p:sp>
        <p:sp>
          <p:nvSpPr>
            <p:cNvPr id="61454" name="Line 12">
              <a:extLst>
                <a:ext uri="{FF2B5EF4-FFF2-40B4-BE49-F238E27FC236}">
                  <a16:creationId xmlns:a16="http://schemas.microsoft.com/office/drawing/2014/main" id="{283FE755-534C-477B-B1F2-D901A8E51D42}"/>
                </a:ext>
              </a:extLst>
            </p:cNvPr>
            <p:cNvSpPr>
              <a:spLocks noChangeShapeType="1"/>
            </p:cNvSpPr>
            <p:nvPr/>
          </p:nvSpPr>
          <p:spPr bwMode="auto">
            <a:xfrm flipV="1">
              <a:off x="3521" y="1422"/>
              <a:ext cx="483" cy="58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sv-SE"/>
            </a:p>
          </p:txBody>
        </p:sp>
        <p:sp>
          <p:nvSpPr>
            <p:cNvPr id="61455" name="Oval 13">
              <a:extLst>
                <a:ext uri="{FF2B5EF4-FFF2-40B4-BE49-F238E27FC236}">
                  <a16:creationId xmlns:a16="http://schemas.microsoft.com/office/drawing/2014/main" id="{30C53DEC-28CE-487A-89EF-065F48A691F0}"/>
                </a:ext>
              </a:extLst>
            </p:cNvPr>
            <p:cNvSpPr>
              <a:spLocks noChangeArrowheads="1"/>
            </p:cNvSpPr>
            <p:nvPr/>
          </p:nvSpPr>
          <p:spPr bwMode="auto">
            <a:xfrm>
              <a:off x="3985" y="1180"/>
              <a:ext cx="303" cy="304"/>
            </a:xfrm>
            <a:prstGeom prst="ellipse">
              <a:avLst/>
            </a:prstGeom>
            <a:solidFill>
              <a:srgbClr val="00CC66"/>
            </a:solidFill>
            <a:ln w="9525">
              <a:solidFill>
                <a:schemeClr val="tx1"/>
              </a:solidFill>
              <a:round/>
              <a:headEnd/>
              <a:tailEnd/>
            </a:ln>
          </p:spPr>
          <p:txBody>
            <a:bodyPr wrap="none" anchor="ct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endParaRPr lang="sv-SE" altLang="sv-SE" sz="1800"/>
            </a:p>
          </p:txBody>
        </p:sp>
        <p:sp>
          <p:nvSpPr>
            <p:cNvPr id="61456" name="Oval 14">
              <a:extLst>
                <a:ext uri="{FF2B5EF4-FFF2-40B4-BE49-F238E27FC236}">
                  <a16:creationId xmlns:a16="http://schemas.microsoft.com/office/drawing/2014/main" id="{1949D961-1791-4A61-ABDC-927825C39655}"/>
                </a:ext>
              </a:extLst>
            </p:cNvPr>
            <p:cNvSpPr>
              <a:spLocks noChangeArrowheads="1"/>
            </p:cNvSpPr>
            <p:nvPr/>
          </p:nvSpPr>
          <p:spPr bwMode="auto">
            <a:xfrm>
              <a:off x="3989" y="2651"/>
              <a:ext cx="303" cy="304"/>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endParaRPr lang="sv-SE" altLang="sv-SE" sz="1800"/>
            </a:p>
          </p:txBody>
        </p:sp>
        <p:sp>
          <p:nvSpPr>
            <p:cNvPr id="61457" name="Text Box 15">
              <a:extLst>
                <a:ext uri="{FF2B5EF4-FFF2-40B4-BE49-F238E27FC236}">
                  <a16:creationId xmlns:a16="http://schemas.microsoft.com/office/drawing/2014/main" id="{918DB935-3518-4A0F-A769-4D56C54BC876}"/>
                </a:ext>
              </a:extLst>
            </p:cNvPr>
            <p:cNvSpPr txBox="1">
              <a:spLocks noChangeArrowheads="1"/>
            </p:cNvSpPr>
            <p:nvPr/>
          </p:nvSpPr>
          <p:spPr bwMode="auto">
            <a:xfrm>
              <a:off x="568" y="1097"/>
              <a:ext cx="10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Media Server</a:t>
              </a:r>
            </a:p>
          </p:txBody>
        </p:sp>
        <p:sp>
          <p:nvSpPr>
            <p:cNvPr id="61458" name="Text Box 16">
              <a:extLst>
                <a:ext uri="{FF2B5EF4-FFF2-40B4-BE49-F238E27FC236}">
                  <a16:creationId xmlns:a16="http://schemas.microsoft.com/office/drawing/2014/main" id="{9374FBA9-3F56-45E1-AE1C-F747B0B6F50A}"/>
                </a:ext>
              </a:extLst>
            </p:cNvPr>
            <p:cNvSpPr txBox="1">
              <a:spLocks noChangeArrowheads="1"/>
            </p:cNvSpPr>
            <p:nvPr/>
          </p:nvSpPr>
          <p:spPr bwMode="auto">
            <a:xfrm>
              <a:off x="555" y="3005"/>
              <a:ext cx="8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FTP Server</a:t>
              </a:r>
            </a:p>
          </p:txBody>
        </p:sp>
        <p:sp>
          <p:nvSpPr>
            <p:cNvPr id="61459" name="Text Box 17">
              <a:extLst>
                <a:ext uri="{FF2B5EF4-FFF2-40B4-BE49-F238E27FC236}">
                  <a16:creationId xmlns:a16="http://schemas.microsoft.com/office/drawing/2014/main" id="{3AA0D6CE-9258-4EEC-8EDB-60D387F279E7}"/>
                </a:ext>
              </a:extLst>
            </p:cNvPr>
            <p:cNvSpPr txBox="1">
              <a:spLocks noChangeArrowheads="1"/>
            </p:cNvSpPr>
            <p:nvPr/>
          </p:nvSpPr>
          <p:spPr bwMode="auto">
            <a:xfrm>
              <a:off x="3578" y="962"/>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Media Client</a:t>
              </a:r>
            </a:p>
          </p:txBody>
        </p:sp>
        <p:sp>
          <p:nvSpPr>
            <p:cNvPr id="61460" name="Text Box 18">
              <a:extLst>
                <a:ext uri="{FF2B5EF4-FFF2-40B4-BE49-F238E27FC236}">
                  <a16:creationId xmlns:a16="http://schemas.microsoft.com/office/drawing/2014/main" id="{6BB9B0AD-2F42-400B-B8AE-466D32F7A9B6}"/>
                </a:ext>
              </a:extLst>
            </p:cNvPr>
            <p:cNvSpPr txBox="1">
              <a:spLocks noChangeArrowheads="1"/>
            </p:cNvSpPr>
            <p:nvPr/>
          </p:nvSpPr>
          <p:spPr bwMode="auto">
            <a:xfrm>
              <a:off x="3844" y="2962"/>
              <a:ext cx="8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FTP Client</a:t>
              </a:r>
            </a:p>
          </p:txBody>
        </p:sp>
        <p:sp>
          <p:nvSpPr>
            <p:cNvPr id="61461" name="Text Box 19">
              <a:extLst>
                <a:ext uri="{FF2B5EF4-FFF2-40B4-BE49-F238E27FC236}">
                  <a16:creationId xmlns:a16="http://schemas.microsoft.com/office/drawing/2014/main" id="{03868B1D-CF5C-42FE-AD78-E7F6007A2AE8}"/>
                </a:ext>
              </a:extLst>
            </p:cNvPr>
            <p:cNvSpPr txBox="1">
              <a:spLocks noChangeArrowheads="1"/>
            </p:cNvSpPr>
            <p:nvPr/>
          </p:nvSpPr>
          <p:spPr bwMode="auto">
            <a:xfrm>
              <a:off x="1565" y="1717"/>
              <a:ext cx="2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R1</a:t>
              </a:r>
            </a:p>
          </p:txBody>
        </p:sp>
        <p:sp>
          <p:nvSpPr>
            <p:cNvPr id="61462" name="Text Box 20">
              <a:extLst>
                <a:ext uri="{FF2B5EF4-FFF2-40B4-BE49-F238E27FC236}">
                  <a16:creationId xmlns:a16="http://schemas.microsoft.com/office/drawing/2014/main" id="{A15DD7A7-461D-4066-94AF-7BBBB2492F7B}"/>
                </a:ext>
              </a:extLst>
            </p:cNvPr>
            <p:cNvSpPr txBox="1">
              <a:spLocks noChangeArrowheads="1"/>
            </p:cNvSpPr>
            <p:nvPr/>
          </p:nvSpPr>
          <p:spPr bwMode="auto">
            <a:xfrm>
              <a:off x="3218" y="1680"/>
              <a:ext cx="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R2</a:t>
              </a:r>
            </a:p>
          </p:txBody>
        </p:sp>
        <p:sp>
          <p:nvSpPr>
            <p:cNvPr id="61463" name="Text Box 21">
              <a:extLst>
                <a:ext uri="{FF2B5EF4-FFF2-40B4-BE49-F238E27FC236}">
                  <a16:creationId xmlns:a16="http://schemas.microsoft.com/office/drawing/2014/main" id="{34F11097-0A16-4DBF-818C-F13FAC0CFD40}"/>
                </a:ext>
              </a:extLst>
            </p:cNvPr>
            <p:cNvSpPr txBox="1">
              <a:spLocks noChangeArrowheads="1"/>
            </p:cNvSpPr>
            <p:nvPr/>
          </p:nvSpPr>
          <p:spPr bwMode="auto">
            <a:xfrm>
              <a:off x="2085" y="1847"/>
              <a:ext cx="7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1.5 Mbps</a:t>
              </a:r>
            </a:p>
          </p:txBody>
        </p:sp>
        <p:sp>
          <p:nvSpPr>
            <p:cNvPr id="61464" name="Text Box 22">
              <a:extLst>
                <a:ext uri="{FF2B5EF4-FFF2-40B4-BE49-F238E27FC236}">
                  <a16:creationId xmlns:a16="http://schemas.microsoft.com/office/drawing/2014/main" id="{E5D7B35B-6D36-48C9-A390-ACA10A142921}"/>
                </a:ext>
              </a:extLst>
            </p:cNvPr>
            <p:cNvSpPr txBox="1">
              <a:spLocks noChangeArrowheads="1"/>
            </p:cNvSpPr>
            <p:nvPr/>
          </p:nvSpPr>
          <p:spPr bwMode="auto">
            <a:xfrm>
              <a:off x="1249" y="2479"/>
              <a:ext cx="6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None/>
              </a:pPr>
              <a:r>
                <a:rPr lang="en-US" altLang="sv-SE" sz="1800"/>
                <a:t>10 Mbps</a:t>
              </a:r>
            </a:p>
          </p:txBody>
        </p:sp>
      </p:grpSp>
      <p:sp>
        <p:nvSpPr>
          <p:cNvPr id="61445" name="Text Box 24">
            <a:extLst>
              <a:ext uri="{FF2B5EF4-FFF2-40B4-BE49-F238E27FC236}">
                <a16:creationId xmlns:a16="http://schemas.microsoft.com/office/drawing/2014/main" id="{B57F0B06-C09F-46FE-8E50-33C6F7352EEC}"/>
              </a:ext>
            </a:extLst>
          </p:cNvPr>
          <p:cNvSpPr txBox="1">
            <a:spLocks noChangeArrowheads="1"/>
          </p:cNvSpPr>
          <p:nvPr/>
        </p:nvSpPr>
        <p:spPr bwMode="auto">
          <a:xfrm>
            <a:off x="133350" y="4838700"/>
            <a:ext cx="88868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a:buChar char="r"/>
              <a:defRPr sz="2400">
                <a:solidFill>
                  <a:schemeClr val="tx1"/>
                </a:solidFill>
                <a:latin typeface="Comic Sans MS" panose="030F0702030302020204" pitchFamily="66" charset="0"/>
              </a:defRPr>
            </a:lvl1pPr>
            <a:lvl2pPr marL="742950" indent="-285750">
              <a:spcBef>
                <a:spcPct val="20000"/>
              </a:spcBef>
              <a:buClr>
                <a:schemeClr val="accent2"/>
              </a:buClr>
              <a:buSzPct val="75000"/>
              <a:buFont typeface="ZapfDingbats"/>
              <a:buChar char="m"/>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a:solidFill>
                  <a:schemeClr val="tx1"/>
                </a:solidFill>
                <a:latin typeface="Times New Roman" panose="02020603050405020304" pitchFamily="18" charset="0"/>
              </a:defRPr>
            </a:lvl4pPr>
            <a:lvl5pPr marL="2057400" indent="-228600">
              <a:spcBef>
                <a:spcPct val="20000"/>
              </a:spcBef>
              <a:buChar char="»"/>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tx1"/>
                </a:solidFill>
                <a:latin typeface="Times New Roman" panose="02020603050405020304" pitchFamily="18" charset="0"/>
              </a:defRPr>
            </a:lvl9pPr>
          </a:lstStyle>
          <a:p>
            <a:pPr>
              <a:spcBef>
                <a:spcPct val="0"/>
              </a:spcBef>
              <a:buClrTx/>
              <a:buSzTx/>
              <a:buFontTx/>
              <a:buChar char="•"/>
            </a:pPr>
            <a:r>
              <a:rPr lang="en-US" altLang="sv-SE" sz="1800"/>
              <a:t>R1-R2 is the bottleneck link</a:t>
            </a:r>
          </a:p>
          <a:p>
            <a:pPr>
              <a:spcBef>
                <a:spcPct val="0"/>
              </a:spcBef>
              <a:buClrTx/>
              <a:buSzTx/>
              <a:buFontTx/>
              <a:buChar char="•"/>
            </a:pPr>
            <a:r>
              <a:rPr lang="en-US" altLang="sv-SE" sz="1800"/>
              <a:t>Streaming uses UDP at the transport layer; requested media encoded at 1 Mbps</a:t>
            </a:r>
          </a:p>
          <a:p>
            <a:pPr>
              <a:spcBef>
                <a:spcPct val="0"/>
              </a:spcBef>
              <a:buClrTx/>
              <a:buSzTx/>
              <a:buFontTx/>
              <a:buChar char="•"/>
            </a:pPr>
            <a:r>
              <a:rPr lang="en-US" altLang="sv-SE" sz="1800"/>
              <a:t>What fraction of the bottleneck is available to FTP?</a:t>
            </a:r>
          </a:p>
          <a:p>
            <a:pPr>
              <a:spcBef>
                <a:spcPct val="0"/>
              </a:spcBef>
              <a:buClrTx/>
              <a:buSzTx/>
              <a:buFontTx/>
              <a:buChar char="•"/>
            </a:pPr>
            <a:endParaRPr lang="en-US" altLang="sv-SE" sz="1800"/>
          </a:p>
          <a:p>
            <a:pPr>
              <a:spcBef>
                <a:spcPct val="0"/>
              </a:spcBef>
              <a:buClrTx/>
              <a:buSzTx/>
              <a:buFontTx/>
              <a:buNone/>
            </a:pPr>
            <a:r>
              <a:rPr lang="en-US" altLang="sv-SE" sz="1800"/>
              <a:t>Credit: MSc thesis work by </a:t>
            </a:r>
            <a:r>
              <a:rPr lang="en-US" altLang="sv-SE" sz="1800">
                <a:solidFill>
                  <a:schemeClr val="accent2"/>
                </a:solidFill>
              </a:rPr>
              <a:t>Sean Boyden</a:t>
            </a:r>
            <a:r>
              <a:rPr lang="en-US" altLang="sv-SE" sz="1800"/>
              <a:t> (2006)</a:t>
            </a:r>
          </a:p>
          <a:p>
            <a:pPr>
              <a:spcBef>
                <a:spcPct val="0"/>
              </a:spcBef>
              <a:buClrTx/>
              <a:buSzTx/>
              <a:buFontTx/>
              <a:buNone/>
            </a:pPr>
            <a:endParaRPr lang="en-US" altLang="sv-SE"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a:extLst>
              <a:ext uri="{FF2B5EF4-FFF2-40B4-BE49-F238E27FC236}">
                <a16:creationId xmlns:a16="http://schemas.microsoft.com/office/drawing/2014/main" id="{DCC35287-0F2D-4F01-A023-2D7F1C915FCB}"/>
              </a:ext>
            </a:extLst>
          </p:cNvPr>
          <p:cNvSpPr>
            <a:spLocks noGrp="1"/>
          </p:cNvSpPr>
          <p:nvPr>
            <p:ph type="sldNum" sz="quarter" idx="11"/>
          </p:nvPr>
        </p:nvSpPr>
        <p:spPr bwMode="auto">
          <a:xfrm>
            <a:off x="8162925" y="6400800"/>
            <a:ext cx="676275"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a:lstStyle>
          <a:p>
            <a:pPr>
              <a:spcBef>
                <a:spcPct val="0"/>
              </a:spcBef>
              <a:buClrTx/>
              <a:buSzTx/>
              <a:buFontTx/>
              <a:buNone/>
            </a:pPr>
            <a:fld id="{90A0F232-C8BF-42D5-B519-FFC6248EF9A3}" type="slidenum">
              <a:rPr lang="en-US" altLang="en-US" smtClean="0"/>
              <a:pPr/>
              <a:t>83</a:t>
            </a:fld>
            <a:endParaRPr lang="en-US" altLang="sv-SE" sz="1400">
              <a:latin typeface="Arial" panose="020B0604020202020204" pitchFamily="34" charset="0"/>
            </a:endParaRPr>
          </a:p>
        </p:txBody>
      </p:sp>
      <p:sp>
        <p:nvSpPr>
          <p:cNvPr id="62467" name="Rectangle 2">
            <a:extLst>
              <a:ext uri="{FF2B5EF4-FFF2-40B4-BE49-F238E27FC236}">
                <a16:creationId xmlns:a16="http://schemas.microsoft.com/office/drawing/2014/main" id="{9B472EA1-754D-479C-8C72-7122013A6FE9}"/>
              </a:ext>
            </a:extLst>
          </p:cNvPr>
          <p:cNvSpPr>
            <a:spLocks noGrp="1" noChangeArrowheads="1"/>
          </p:cNvSpPr>
          <p:nvPr>
            <p:ph type="title"/>
          </p:nvPr>
        </p:nvSpPr>
        <p:spPr>
          <a:xfrm>
            <a:off x="533400" y="228600"/>
            <a:ext cx="8305800" cy="1143000"/>
          </a:xfrm>
        </p:spPr>
        <p:txBody>
          <a:bodyPr/>
          <a:lstStyle/>
          <a:p>
            <a:r>
              <a:rPr lang="en-US" altLang="sv-SE" dirty="0"/>
              <a:t>Fairness of </a:t>
            </a:r>
            <a:r>
              <a:rPr lang="en-US" altLang="sv-SE" dirty="0" err="1"/>
              <a:t>RealVideo</a:t>
            </a:r>
            <a:r>
              <a:rPr lang="en-US" altLang="sv-SE" dirty="0"/>
              <a:t> Streams (2/2)</a:t>
            </a:r>
          </a:p>
        </p:txBody>
      </p:sp>
      <p:pic>
        <p:nvPicPr>
          <p:cNvPr id="62468" name="Picture 4" descr="tcpbndw-1500-1000">
            <a:extLst>
              <a:ext uri="{FF2B5EF4-FFF2-40B4-BE49-F238E27FC236}">
                <a16:creationId xmlns:a16="http://schemas.microsoft.com/office/drawing/2014/main" id="{D81C0306-F635-4B91-939C-0ABABDB40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8" y="1038225"/>
            <a:ext cx="6858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533400" y="28575"/>
            <a:ext cx="7772400" cy="1143000"/>
          </a:xfrm>
        </p:spPr>
        <p:txBody>
          <a:bodyPr/>
          <a:lstStyle/>
          <a:p>
            <a:pPr>
              <a:defRPr/>
            </a:pPr>
            <a:r>
              <a:rPr lang="en-US" dirty="0"/>
              <a:t>RTCP: packet types</a:t>
            </a:r>
          </a:p>
        </p:txBody>
      </p:sp>
      <p:sp>
        <p:nvSpPr>
          <p:cNvPr id="355331" name="Rectangle 3"/>
          <p:cNvSpPr>
            <a:spLocks noGrp="1" noChangeArrowheads="1"/>
          </p:cNvSpPr>
          <p:nvPr>
            <p:ph type="body" sz="half" idx="1"/>
          </p:nvPr>
        </p:nvSpPr>
        <p:spPr>
          <a:xfrm>
            <a:off x="533400" y="1339850"/>
            <a:ext cx="4005263" cy="4908550"/>
          </a:xfrm>
        </p:spPr>
        <p:txBody>
          <a:bodyPr/>
          <a:lstStyle/>
          <a:p>
            <a:pPr>
              <a:buFont typeface="Wingdings" charset="0"/>
              <a:buNone/>
              <a:defRPr/>
            </a:pPr>
            <a:r>
              <a:rPr lang="en-US" i="1" dirty="0">
                <a:solidFill>
                  <a:srgbClr val="CC0000"/>
                </a:solidFill>
              </a:rPr>
              <a:t>receiver report packets:</a:t>
            </a:r>
          </a:p>
          <a:p>
            <a:pPr>
              <a:defRPr/>
            </a:pPr>
            <a:r>
              <a:rPr lang="en-US" sz="2400" dirty="0"/>
              <a:t> fraction of packets lost, last sequence number, average interarrival jitter</a:t>
            </a:r>
          </a:p>
          <a:p>
            <a:pPr>
              <a:buFont typeface="Wingdings" charset="0"/>
              <a:buNone/>
              <a:defRPr/>
            </a:pPr>
            <a:r>
              <a:rPr lang="en-US" i="1" dirty="0">
                <a:solidFill>
                  <a:srgbClr val="CC0000"/>
                </a:solidFill>
              </a:rPr>
              <a:t>sender report packets: </a:t>
            </a:r>
          </a:p>
          <a:p>
            <a:pPr>
              <a:defRPr/>
            </a:pPr>
            <a:r>
              <a:rPr lang="en-US" sz="2400" dirty="0"/>
              <a:t>SSRC of RTP stream, current time, number of packets sent, number of bytes sent </a:t>
            </a:r>
          </a:p>
        </p:txBody>
      </p:sp>
      <p:sp>
        <p:nvSpPr>
          <p:cNvPr id="355332" name="Rectangle 4"/>
          <p:cNvSpPr>
            <a:spLocks noGrp="1" noChangeArrowheads="1"/>
          </p:cNvSpPr>
          <p:nvPr>
            <p:ph type="body" sz="half" idx="2"/>
          </p:nvPr>
        </p:nvSpPr>
        <p:spPr>
          <a:xfrm>
            <a:off x="4752975" y="1303338"/>
            <a:ext cx="3810000" cy="4908550"/>
          </a:xfrm>
        </p:spPr>
        <p:txBody>
          <a:bodyPr/>
          <a:lstStyle/>
          <a:p>
            <a:pPr>
              <a:buFont typeface="Wingdings" charset="0"/>
              <a:buNone/>
              <a:defRPr/>
            </a:pPr>
            <a:r>
              <a:rPr lang="en-US" i="1" dirty="0">
                <a:solidFill>
                  <a:srgbClr val="CC0000"/>
                </a:solidFill>
              </a:rPr>
              <a:t>source description packets: </a:t>
            </a:r>
          </a:p>
          <a:p>
            <a:pPr>
              <a:defRPr/>
            </a:pPr>
            <a:r>
              <a:rPr lang="en-US" sz="2400" dirty="0"/>
              <a:t>e-mail address of sender, sender's name, SSRC  of associated RTP stream </a:t>
            </a:r>
          </a:p>
          <a:p>
            <a:pPr>
              <a:defRPr/>
            </a:pPr>
            <a:r>
              <a:rPr lang="en-US" sz="2400" dirty="0"/>
              <a:t>provide mapping between the SSRC and the user/host name</a:t>
            </a:r>
          </a:p>
        </p:txBody>
      </p:sp>
      <p:pic>
        <p:nvPicPr>
          <p:cNvPr id="115718" name="Picture 22"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388" y="866775"/>
            <a:ext cx="45704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84</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6821916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533400" y="14288"/>
            <a:ext cx="7772400" cy="1143000"/>
          </a:xfrm>
        </p:spPr>
        <p:txBody>
          <a:bodyPr/>
          <a:lstStyle/>
          <a:p>
            <a:pPr>
              <a:defRPr/>
            </a:pPr>
            <a:r>
              <a:rPr lang="en-US" dirty="0"/>
              <a:t>RTCP: stream synchronization</a:t>
            </a:r>
          </a:p>
        </p:txBody>
      </p:sp>
      <p:sp>
        <p:nvSpPr>
          <p:cNvPr id="354307" name="Rectangle 3"/>
          <p:cNvSpPr>
            <a:spLocks noGrp="1" noChangeArrowheads="1"/>
          </p:cNvSpPr>
          <p:nvPr>
            <p:ph type="body" sz="half" idx="1"/>
          </p:nvPr>
        </p:nvSpPr>
        <p:spPr/>
        <p:txBody>
          <a:bodyPr/>
          <a:lstStyle/>
          <a:p>
            <a:pPr>
              <a:defRPr/>
            </a:pPr>
            <a:r>
              <a:rPr lang="en-US" sz="2400" dirty="0"/>
              <a:t>RTCP can synchronize different media streams within a RTP session </a:t>
            </a:r>
          </a:p>
          <a:p>
            <a:pPr>
              <a:defRPr/>
            </a:pPr>
            <a:r>
              <a:rPr lang="en-US" sz="2400" dirty="0"/>
              <a:t>e.g., videoconferencing app: each sender generates one RTP stream for video, one for audio. </a:t>
            </a:r>
          </a:p>
          <a:p>
            <a:pPr>
              <a:defRPr/>
            </a:pPr>
            <a:r>
              <a:rPr lang="en-US" sz="2400" dirty="0"/>
              <a:t>timestamps in RTP packets tied to the video, audio sampling clocks</a:t>
            </a:r>
          </a:p>
          <a:p>
            <a:pPr lvl="1">
              <a:defRPr/>
            </a:pPr>
            <a:r>
              <a:rPr lang="en-US" i="1" dirty="0"/>
              <a:t>not</a:t>
            </a:r>
            <a:r>
              <a:rPr lang="en-US" dirty="0"/>
              <a:t> tied to wall-clock time</a:t>
            </a:r>
            <a:endParaRPr lang="en-US" sz="2000" dirty="0"/>
          </a:p>
        </p:txBody>
      </p:sp>
      <p:sp>
        <p:nvSpPr>
          <p:cNvPr id="354308" name="Rectangle 4"/>
          <p:cNvSpPr>
            <a:spLocks noGrp="1" noChangeArrowheads="1"/>
          </p:cNvSpPr>
          <p:nvPr>
            <p:ph type="body" sz="half" idx="2"/>
          </p:nvPr>
        </p:nvSpPr>
        <p:spPr/>
        <p:txBody>
          <a:bodyPr/>
          <a:lstStyle/>
          <a:p>
            <a:pPr>
              <a:defRPr/>
            </a:pPr>
            <a:r>
              <a:rPr lang="en-US" sz="2400" dirty="0"/>
              <a:t>each RTCP sender-report packet contains (for most recently generated packet in associated RTP stream):</a:t>
            </a:r>
          </a:p>
          <a:p>
            <a:pPr lvl="1">
              <a:defRPr/>
            </a:pPr>
            <a:r>
              <a:rPr lang="en-US" dirty="0"/>
              <a:t>timestamp of RTP packet </a:t>
            </a:r>
          </a:p>
          <a:p>
            <a:pPr lvl="1">
              <a:defRPr/>
            </a:pPr>
            <a:r>
              <a:rPr lang="en-US" dirty="0"/>
              <a:t>wall-clock time for when packet was created</a:t>
            </a:r>
          </a:p>
          <a:p>
            <a:pPr>
              <a:defRPr/>
            </a:pPr>
            <a:r>
              <a:rPr lang="en-US" sz="2400" dirty="0"/>
              <a:t>receivers uses association to synchronize playout of audio, video </a:t>
            </a:r>
          </a:p>
        </p:txBody>
      </p:sp>
      <p:pic>
        <p:nvPicPr>
          <p:cNvPr id="117766"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 y="868363"/>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85</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7891941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433388" y="80963"/>
            <a:ext cx="7772400" cy="871537"/>
          </a:xfrm>
        </p:spPr>
        <p:txBody>
          <a:bodyPr/>
          <a:lstStyle/>
          <a:p>
            <a:pPr>
              <a:defRPr/>
            </a:pPr>
            <a:r>
              <a:rPr lang="en-US" dirty="0"/>
              <a:t>RTCP: bandwidth scaling</a:t>
            </a:r>
          </a:p>
        </p:txBody>
      </p:sp>
      <p:sp>
        <p:nvSpPr>
          <p:cNvPr id="353283" name="Rectangle 3"/>
          <p:cNvSpPr>
            <a:spLocks noGrp="1" noChangeArrowheads="1"/>
          </p:cNvSpPr>
          <p:nvPr>
            <p:ph type="body" sz="half" idx="1"/>
          </p:nvPr>
        </p:nvSpPr>
        <p:spPr>
          <a:xfrm>
            <a:off x="506413" y="1454150"/>
            <a:ext cx="3810000" cy="4908550"/>
          </a:xfrm>
        </p:spPr>
        <p:txBody>
          <a:bodyPr/>
          <a:lstStyle/>
          <a:p>
            <a:pPr marL="0" indent="0">
              <a:buFont typeface="Wingdings" charset="0"/>
              <a:buNone/>
              <a:defRPr/>
            </a:pPr>
            <a:r>
              <a:rPr lang="en-US" i="1" dirty="0">
                <a:solidFill>
                  <a:srgbClr val="CC0000"/>
                </a:solidFill>
              </a:rPr>
              <a:t>RTCP attempts to limit its traffic to 5% of session bandwidth</a:t>
            </a:r>
          </a:p>
          <a:p>
            <a:pPr marL="0" indent="0">
              <a:buFont typeface="Wingdings" charset="0"/>
              <a:buNone/>
              <a:defRPr/>
            </a:pPr>
            <a:endParaRPr lang="en-US" sz="2000" dirty="0"/>
          </a:p>
          <a:p>
            <a:pPr>
              <a:buFont typeface="Wingdings" charset="0"/>
              <a:buNone/>
              <a:defRPr/>
            </a:pPr>
            <a:r>
              <a:rPr lang="en-US" sz="2400" i="1" dirty="0">
                <a:solidFill>
                  <a:srgbClr val="000099"/>
                </a:solidFill>
              </a:rPr>
              <a:t>example : </a:t>
            </a:r>
            <a:r>
              <a:rPr lang="en-US" sz="2400" dirty="0"/>
              <a:t>one sender, sending video at 2 Mbps</a:t>
            </a:r>
          </a:p>
          <a:p>
            <a:pPr>
              <a:defRPr/>
            </a:pPr>
            <a:r>
              <a:rPr lang="en-US" sz="2400" dirty="0"/>
              <a:t>RTCP attempts to limit RTCP traffic to 100 Kbps</a:t>
            </a:r>
          </a:p>
          <a:p>
            <a:pPr>
              <a:defRPr/>
            </a:pPr>
            <a:r>
              <a:rPr lang="en-US" sz="2400" dirty="0"/>
              <a:t>RTCP gives 75% of  rate to receivers; remaining 25% to sender</a:t>
            </a:r>
            <a:endParaRPr lang="en-US" sz="2000" dirty="0"/>
          </a:p>
        </p:txBody>
      </p:sp>
      <p:sp>
        <p:nvSpPr>
          <p:cNvPr id="353284" name="Rectangle 4"/>
          <p:cNvSpPr>
            <a:spLocks noGrp="1" noChangeArrowheads="1"/>
          </p:cNvSpPr>
          <p:nvPr>
            <p:ph type="body" sz="half" idx="2"/>
          </p:nvPr>
        </p:nvSpPr>
        <p:spPr>
          <a:xfrm>
            <a:off x="4327525" y="1573213"/>
            <a:ext cx="4211638" cy="4908550"/>
          </a:xfrm>
        </p:spPr>
        <p:txBody>
          <a:bodyPr/>
          <a:lstStyle/>
          <a:p>
            <a:pPr>
              <a:defRPr/>
            </a:pPr>
            <a:r>
              <a:rPr lang="en-US" sz="2400" dirty="0"/>
              <a:t>75 kbps is equally shared among receivers: </a:t>
            </a:r>
          </a:p>
          <a:p>
            <a:pPr lvl="1">
              <a:defRPr/>
            </a:pPr>
            <a:r>
              <a:rPr lang="en-US" sz="2000" dirty="0"/>
              <a:t>with R receivers,  each receiver gets to send RTCP traffic at 75/R kbps. </a:t>
            </a:r>
          </a:p>
          <a:p>
            <a:pPr>
              <a:defRPr/>
            </a:pPr>
            <a:r>
              <a:rPr lang="en-US" sz="2400" dirty="0"/>
              <a:t>sender gets to send RTCP traffic at 25 kbps.</a:t>
            </a:r>
            <a:r>
              <a:rPr lang="en-US" dirty="0"/>
              <a:t> </a:t>
            </a:r>
          </a:p>
          <a:p>
            <a:pPr>
              <a:defRPr/>
            </a:pPr>
            <a:r>
              <a:rPr lang="en-US" sz="2400" dirty="0"/>
              <a:t>participant determines RTCP packet transmission period by calculating avg RTCP packet size (across entire session) and dividing by  allocated rate</a:t>
            </a:r>
            <a:r>
              <a:rPr lang="en-US" sz="2000" dirty="0"/>
              <a:t> </a:t>
            </a:r>
          </a:p>
        </p:txBody>
      </p:sp>
      <p:pic>
        <p:nvPicPr>
          <p:cNvPr id="119814" name="Picture 19"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7675" y="769938"/>
            <a:ext cx="5942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86</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602914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6597" name="Rectangle 5"/>
          <p:cNvSpPr>
            <a:spLocks noGrp="1" noChangeArrowheads="1"/>
          </p:cNvSpPr>
          <p:nvPr>
            <p:ph type="title"/>
          </p:nvPr>
        </p:nvSpPr>
        <p:spPr>
          <a:xfrm>
            <a:off x="533400" y="157163"/>
            <a:ext cx="8064500" cy="871537"/>
          </a:xfrm>
        </p:spPr>
        <p:txBody>
          <a:bodyPr/>
          <a:lstStyle/>
          <a:p>
            <a:pPr>
              <a:defRPr/>
            </a:pPr>
            <a:r>
              <a:rPr lang="en-US" dirty="0"/>
              <a:t>SIP: </a:t>
            </a:r>
            <a:r>
              <a:rPr lang="en-US" sz="4000" dirty="0"/>
              <a:t>Session Initiation Protocol</a:t>
            </a:r>
            <a:r>
              <a:rPr lang="en-US" sz="2400" dirty="0"/>
              <a:t> </a:t>
            </a:r>
            <a:r>
              <a:rPr lang="en-US" sz="2000" dirty="0"/>
              <a:t>[RFC 3261]</a:t>
            </a:r>
            <a:endParaRPr lang="en-US" sz="2400" dirty="0"/>
          </a:p>
        </p:txBody>
      </p:sp>
      <p:sp>
        <p:nvSpPr>
          <p:cNvPr id="366598" name="Rectangle 6"/>
          <p:cNvSpPr>
            <a:spLocks noGrp="1" noChangeArrowheads="1"/>
          </p:cNvSpPr>
          <p:nvPr>
            <p:ph type="body" idx="1"/>
          </p:nvPr>
        </p:nvSpPr>
        <p:spPr>
          <a:xfrm>
            <a:off x="547688" y="1228725"/>
            <a:ext cx="7772400" cy="4648200"/>
          </a:xfrm>
        </p:spPr>
        <p:txBody>
          <a:bodyPr/>
          <a:lstStyle/>
          <a:p>
            <a:pPr>
              <a:buFont typeface="Wingdings" charset="0"/>
              <a:buNone/>
              <a:defRPr/>
            </a:pPr>
            <a:r>
              <a:rPr lang="en-US" i="1" dirty="0">
                <a:solidFill>
                  <a:srgbClr val="CC0000"/>
                </a:solidFill>
              </a:rPr>
              <a:t>long-term vision:</a:t>
            </a:r>
            <a:endParaRPr lang="en-US" dirty="0"/>
          </a:p>
          <a:p>
            <a:pPr>
              <a:defRPr/>
            </a:pPr>
            <a:r>
              <a:rPr lang="en-US" dirty="0"/>
              <a:t>all telephone calls, video conference calls take place over Internet</a:t>
            </a:r>
          </a:p>
          <a:p>
            <a:pPr>
              <a:defRPr/>
            </a:pPr>
            <a:r>
              <a:rPr lang="en-US" dirty="0"/>
              <a:t>people identified by names or e-mail addresses, rather than by phone numbers</a:t>
            </a:r>
          </a:p>
          <a:p>
            <a:pPr>
              <a:defRPr/>
            </a:pPr>
            <a:r>
              <a:rPr lang="en-US" dirty="0"/>
              <a:t>can reach callee </a:t>
            </a:r>
            <a:r>
              <a:rPr lang="en-US" i="1" dirty="0"/>
              <a:t>(if callee so desires), </a:t>
            </a:r>
            <a:r>
              <a:rPr lang="en-US" dirty="0"/>
              <a:t>no matter where callee roams, no matter what IP device callee is currently using</a:t>
            </a:r>
          </a:p>
          <a:p>
            <a:pPr>
              <a:defRPr/>
            </a:pPr>
            <a:endParaRPr lang="en-US" dirty="0"/>
          </a:p>
          <a:p>
            <a:pPr>
              <a:defRPr/>
            </a:pPr>
            <a:endParaRPr lang="en-US" dirty="0"/>
          </a:p>
          <a:p>
            <a:pPr>
              <a:defRPr/>
            </a:pPr>
            <a:endParaRPr lang="en-US" dirty="0"/>
          </a:p>
        </p:txBody>
      </p:sp>
      <p:pic>
        <p:nvPicPr>
          <p:cNvPr id="121861"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912813"/>
            <a:ext cx="7769225"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87</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2287793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533400" y="14288"/>
            <a:ext cx="7772400" cy="1143000"/>
          </a:xfrm>
        </p:spPr>
        <p:txBody>
          <a:bodyPr/>
          <a:lstStyle/>
          <a:p>
            <a:pPr>
              <a:defRPr/>
            </a:pPr>
            <a:r>
              <a:rPr lang="en-US" dirty="0"/>
              <a:t>SIP services</a:t>
            </a:r>
          </a:p>
        </p:txBody>
      </p:sp>
      <p:sp>
        <p:nvSpPr>
          <p:cNvPr id="367619" name="Rectangle 3"/>
          <p:cNvSpPr>
            <a:spLocks noGrp="1" noChangeArrowheads="1"/>
          </p:cNvSpPr>
          <p:nvPr>
            <p:ph type="body" sz="half" idx="1"/>
          </p:nvPr>
        </p:nvSpPr>
        <p:spPr>
          <a:xfrm>
            <a:off x="350838" y="1339850"/>
            <a:ext cx="3992562" cy="4908550"/>
          </a:xfrm>
        </p:spPr>
        <p:txBody>
          <a:bodyPr/>
          <a:lstStyle/>
          <a:p>
            <a:pPr>
              <a:defRPr/>
            </a:pPr>
            <a:r>
              <a:rPr lang="en-US" dirty="0"/>
              <a:t>SIP provides mechanisms for call setup:</a:t>
            </a:r>
            <a:endParaRPr lang="en-US" sz="2400" dirty="0"/>
          </a:p>
          <a:p>
            <a:pPr lvl="1">
              <a:defRPr/>
            </a:pPr>
            <a:r>
              <a:rPr lang="en-US" sz="2800" dirty="0"/>
              <a:t>for caller to let callee know she wants to establish a call</a:t>
            </a:r>
          </a:p>
          <a:p>
            <a:pPr lvl="1">
              <a:defRPr/>
            </a:pPr>
            <a:r>
              <a:rPr lang="en-US" sz="2800" dirty="0"/>
              <a:t>so caller, callee can agree on media type, encoding</a:t>
            </a:r>
          </a:p>
          <a:p>
            <a:pPr lvl="1">
              <a:defRPr/>
            </a:pPr>
            <a:r>
              <a:rPr lang="en-US" sz="2800" dirty="0"/>
              <a:t>to end call</a:t>
            </a:r>
          </a:p>
          <a:p>
            <a:pPr>
              <a:defRPr/>
            </a:pPr>
            <a:endParaRPr lang="en-US" sz="2000" dirty="0"/>
          </a:p>
          <a:p>
            <a:pPr lvl="1">
              <a:defRPr/>
            </a:pPr>
            <a:endParaRPr lang="en-US" sz="1800" dirty="0"/>
          </a:p>
        </p:txBody>
      </p:sp>
      <p:sp>
        <p:nvSpPr>
          <p:cNvPr id="367620" name="Rectangle 4"/>
          <p:cNvSpPr>
            <a:spLocks noGrp="1" noChangeArrowheads="1"/>
          </p:cNvSpPr>
          <p:nvPr>
            <p:ph type="body" sz="half" idx="2"/>
          </p:nvPr>
        </p:nvSpPr>
        <p:spPr>
          <a:xfrm>
            <a:off x="4467225" y="1343025"/>
            <a:ext cx="3810000" cy="4648200"/>
          </a:xfrm>
        </p:spPr>
        <p:txBody>
          <a:bodyPr/>
          <a:lstStyle/>
          <a:p>
            <a:pPr>
              <a:defRPr/>
            </a:pPr>
            <a:r>
              <a:rPr lang="en-US" dirty="0"/>
              <a:t>determine current IP address of callee:</a:t>
            </a:r>
          </a:p>
          <a:p>
            <a:pPr lvl="1">
              <a:defRPr/>
            </a:pPr>
            <a:r>
              <a:rPr lang="en-US" dirty="0"/>
              <a:t>maps mnemonic identifier to current IP address</a:t>
            </a:r>
          </a:p>
          <a:p>
            <a:pPr>
              <a:defRPr/>
            </a:pPr>
            <a:r>
              <a:rPr lang="en-US" dirty="0"/>
              <a:t>call management:</a:t>
            </a:r>
            <a:endParaRPr lang="en-US" sz="2400" dirty="0"/>
          </a:p>
          <a:p>
            <a:pPr lvl="1">
              <a:defRPr/>
            </a:pPr>
            <a:r>
              <a:rPr lang="en-US" dirty="0"/>
              <a:t>add new media streams during call</a:t>
            </a:r>
          </a:p>
          <a:p>
            <a:pPr lvl="1">
              <a:defRPr/>
            </a:pPr>
            <a:r>
              <a:rPr lang="en-US" dirty="0"/>
              <a:t>change encoding during call</a:t>
            </a:r>
          </a:p>
          <a:p>
            <a:pPr lvl="1">
              <a:defRPr/>
            </a:pPr>
            <a:r>
              <a:rPr lang="en-US" dirty="0"/>
              <a:t>invite others </a:t>
            </a:r>
          </a:p>
          <a:p>
            <a:pPr lvl="1">
              <a:defRPr/>
            </a:pPr>
            <a:r>
              <a:rPr lang="en-US" dirty="0"/>
              <a:t>transfer, hold calls</a:t>
            </a:r>
            <a:endParaRPr lang="en-US" sz="2000" dirty="0"/>
          </a:p>
        </p:txBody>
      </p:sp>
      <p:pic>
        <p:nvPicPr>
          <p:cNvPr id="123910"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125" y="830263"/>
            <a:ext cx="2663825"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88</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4068181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381000" y="0"/>
            <a:ext cx="8634413" cy="871538"/>
          </a:xfrm>
        </p:spPr>
        <p:txBody>
          <a:bodyPr/>
          <a:lstStyle/>
          <a:p>
            <a:pPr>
              <a:defRPr/>
            </a:pPr>
            <a:r>
              <a:rPr lang="en-US" sz="3600" dirty="0"/>
              <a:t>Example: setting up call to known IP address</a:t>
            </a:r>
          </a:p>
        </p:txBody>
      </p:sp>
      <p:sp>
        <p:nvSpPr>
          <p:cNvPr id="368643" name="Text Box 3"/>
          <p:cNvSpPr txBox="1">
            <a:spLocks noChangeArrowheads="1"/>
          </p:cNvSpPr>
          <p:nvPr/>
        </p:nvSpPr>
        <p:spPr bwMode="auto">
          <a:xfrm>
            <a:off x="5757863" y="1535113"/>
            <a:ext cx="3386137" cy="44012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234950" indent="-234950">
              <a:buClr>
                <a:srgbClr val="000099"/>
              </a:buClr>
              <a:buSzPct val="100000"/>
              <a:buFont typeface="Wingdings" charset="2"/>
              <a:buChar char="§"/>
              <a:defRPr/>
            </a:pPr>
            <a:r>
              <a:rPr lang="en-US" sz="2000" i="0" dirty="0">
                <a:latin typeface="+mn-lt"/>
              </a:rPr>
              <a:t> Alice</a:t>
            </a:r>
            <a:r>
              <a:rPr lang="ja-JP" altLang="en-US" sz="2000" i="0" dirty="0">
                <a:latin typeface="+mn-lt"/>
              </a:rPr>
              <a:t>’</a:t>
            </a:r>
            <a:r>
              <a:rPr lang="en-US" sz="2000" i="0" dirty="0">
                <a:latin typeface="+mn-lt"/>
              </a:rPr>
              <a:t>s SIP invite message indicates her port number, IP address, encoding she prefers to receive (PCM </a:t>
            </a:r>
            <a:r>
              <a:rPr lang="en-US" sz="2000" i="0" dirty="0">
                <a:latin typeface="Symbol" charset="2"/>
                <a:cs typeface="Symbol" charset="2"/>
              </a:rPr>
              <a:t>m</a:t>
            </a:r>
            <a:r>
              <a:rPr lang="en-US" sz="2000" i="0" dirty="0">
                <a:latin typeface="+mn-lt"/>
              </a:rPr>
              <a:t>law)</a:t>
            </a:r>
          </a:p>
          <a:p>
            <a:pPr marL="234950" indent="-234950">
              <a:buClr>
                <a:srgbClr val="000099"/>
              </a:buClr>
              <a:buSzPct val="100000"/>
              <a:buFont typeface="Wingdings" charset="2"/>
              <a:buChar char="§"/>
              <a:defRPr/>
            </a:pPr>
            <a:r>
              <a:rPr lang="en-US" sz="2000" i="0" dirty="0">
                <a:latin typeface="+mn-lt"/>
              </a:rPr>
              <a:t> Bob</a:t>
            </a:r>
            <a:r>
              <a:rPr lang="ja-JP" altLang="en-US" sz="2000" i="0" dirty="0">
                <a:latin typeface="+mn-lt"/>
              </a:rPr>
              <a:t>’</a:t>
            </a:r>
            <a:r>
              <a:rPr lang="en-US" sz="2000" i="0" dirty="0">
                <a:latin typeface="+mn-lt"/>
              </a:rPr>
              <a:t>s 200 OK message indicates his port number, IP address, preferred encoding (GSM)</a:t>
            </a:r>
          </a:p>
          <a:p>
            <a:pPr marL="234950" indent="-234950">
              <a:buClr>
                <a:srgbClr val="000099"/>
              </a:buClr>
              <a:buSzPct val="100000"/>
              <a:buFont typeface="Wingdings" charset="2"/>
              <a:buChar char="§"/>
              <a:defRPr/>
            </a:pPr>
            <a:r>
              <a:rPr lang="en-US" sz="2000" i="0" dirty="0">
                <a:latin typeface="+mn-lt"/>
              </a:rPr>
              <a:t> SIP messages can be sent over TCP or UDP; here sent over RTP/UDP</a:t>
            </a:r>
          </a:p>
          <a:p>
            <a:pPr marL="234950" indent="-234950">
              <a:buClr>
                <a:srgbClr val="000099"/>
              </a:buClr>
              <a:buSzPct val="100000"/>
              <a:buFont typeface="Wingdings" charset="2"/>
              <a:buChar char="§"/>
              <a:defRPr/>
            </a:pPr>
            <a:r>
              <a:rPr lang="en-US" sz="2000" i="0" dirty="0">
                <a:latin typeface="+mn-lt"/>
              </a:rPr>
              <a:t> default SIP port number is 5060</a:t>
            </a:r>
          </a:p>
        </p:txBody>
      </p:sp>
      <p:graphicFrame>
        <p:nvGraphicFramePr>
          <p:cNvPr id="125955" name="Object 7"/>
          <p:cNvGraphicFramePr>
            <a:graphicFrameLocks noChangeAspect="1"/>
          </p:cNvGraphicFramePr>
          <p:nvPr/>
        </p:nvGraphicFramePr>
        <p:xfrm>
          <a:off x="-465138" y="1031875"/>
          <a:ext cx="6767513" cy="5554663"/>
        </p:xfrm>
        <a:graphic>
          <a:graphicData uri="http://schemas.openxmlformats.org/presentationml/2006/ole">
            <mc:AlternateContent xmlns:mc="http://schemas.openxmlformats.org/markup-compatibility/2006">
              <mc:Choice xmlns:v="urn:schemas-microsoft-com:vml" Requires="v">
                <p:oleObj name="VISIO" r:id="rId3" imgW="8255000" imgH="6553200" progId="Visio.Drawing.5">
                  <p:embed/>
                </p:oleObj>
              </mc:Choice>
              <mc:Fallback>
                <p:oleObj name="VISIO" r:id="rId3" imgW="8255000" imgH="6553200" progId="Visio.Drawing.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1031875"/>
                        <a:ext cx="6767513" cy="5554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5958" name="Rectangle 1"/>
          <p:cNvSpPr>
            <a:spLocks noChangeArrowheads="1"/>
          </p:cNvSpPr>
          <p:nvPr/>
        </p:nvSpPr>
        <p:spPr bwMode="auto">
          <a:xfrm>
            <a:off x="712788" y="1298575"/>
            <a:ext cx="800100" cy="655638"/>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sp>
        <p:nvSpPr>
          <p:cNvPr id="125959" name="Rectangle 10"/>
          <p:cNvSpPr>
            <a:spLocks noChangeArrowheads="1"/>
          </p:cNvSpPr>
          <p:nvPr/>
        </p:nvSpPr>
        <p:spPr bwMode="auto">
          <a:xfrm>
            <a:off x="4176713" y="1265238"/>
            <a:ext cx="798512" cy="657225"/>
          </a:xfrm>
          <a:prstGeom prst="rect">
            <a:avLst/>
          </a:prstGeom>
          <a:solidFill>
            <a:schemeClr val="bg1"/>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nvGrpSpPr>
          <p:cNvPr id="125960" name="Group 542"/>
          <p:cNvGrpSpPr>
            <a:grpSpLocks/>
          </p:cNvGrpSpPr>
          <p:nvPr/>
        </p:nvGrpSpPr>
        <p:grpSpPr bwMode="auto">
          <a:xfrm flipH="1">
            <a:off x="4033838" y="1208088"/>
            <a:ext cx="1114425" cy="825500"/>
            <a:chOff x="-44" y="1473"/>
            <a:chExt cx="981" cy="1105"/>
          </a:xfrm>
        </p:grpSpPr>
        <p:pic>
          <p:nvPicPr>
            <p:cNvPr id="125965" name="Picture 529"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6"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25961" name="Group 542"/>
          <p:cNvGrpSpPr>
            <a:grpSpLocks/>
          </p:cNvGrpSpPr>
          <p:nvPr/>
        </p:nvGrpSpPr>
        <p:grpSpPr bwMode="auto">
          <a:xfrm>
            <a:off x="471488" y="1241425"/>
            <a:ext cx="1114425" cy="825500"/>
            <a:chOff x="-44" y="1473"/>
            <a:chExt cx="981" cy="1105"/>
          </a:xfrm>
        </p:grpSpPr>
        <p:pic>
          <p:nvPicPr>
            <p:cNvPr id="125963" name="Picture 529" descr="desktop_computer_stylized_mediu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4"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pic>
        <p:nvPicPr>
          <p:cNvPr id="125962" name="Picture 6" descr="underline_b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3" y="663575"/>
            <a:ext cx="82280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89</a:t>
            </a:fld>
            <a:endParaRPr lang="en-US" sz="1200" dirty="0">
              <a:latin typeface="Tahoma" charset="0"/>
            </a:endParaRPr>
          </a:p>
        </p:txBody>
      </p:sp>
      <p:sp>
        <p:nvSpPr>
          <p:cNvPr id="17"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9187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65" name="Line 9"/>
          <p:cNvSpPr>
            <a:spLocks noChangeShapeType="1"/>
          </p:cNvSpPr>
          <p:nvPr/>
        </p:nvSpPr>
        <p:spPr bwMode="auto">
          <a:xfrm>
            <a:off x="838200" y="1490663"/>
            <a:ext cx="0" cy="2852737"/>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266" name="Line 10"/>
          <p:cNvSpPr>
            <a:spLocks noChangeShapeType="1"/>
          </p:cNvSpPr>
          <p:nvPr/>
        </p:nvSpPr>
        <p:spPr bwMode="auto">
          <a:xfrm flipH="1">
            <a:off x="828675" y="4333875"/>
            <a:ext cx="7815263" cy="1428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14" name="Text Box 58"/>
          <p:cNvSpPr txBox="1">
            <a:spLocks noChangeArrowheads="1"/>
          </p:cNvSpPr>
          <p:nvPr/>
        </p:nvSpPr>
        <p:spPr bwMode="auto">
          <a:xfrm>
            <a:off x="1470025" y="1593850"/>
            <a:ext cx="1868488"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CC0000"/>
                </a:solidFill>
                <a:latin typeface="Arial"/>
                <a:cs typeface="Arial"/>
              </a:rPr>
              <a:t>       constant bit </a:t>
            </a:r>
          </a:p>
          <a:p>
            <a:pPr>
              <a:defRPr/>
            </a:pPr>
            <a:r>
              <a:rPr lang="en-US" i="0" dirty="0">
                <a:solidFill>
                  <a:srgbClr val="CC0000"/>
                </a:solidFill>
                <a:latin typeface="Arial"/>
                <a:cs typeface="Arial"/>
              </a:rPr>
              <a:t>      rate video</a:t>
            </a:r>
          </a:p>
          <a:p>
            <a:pPr>
              <a:defRPr/>
            </a:pPr>
            <a:r>
              <a:rPr lang="en-US" i="0" dirty="0">
                <a:solidFill>
                  <a:srgbClr val="CC0000"/>
                </a:solidFill>
                <a:latin typeface="Arial"/>
                <a:cs typeface="Arial"/>
              </a:rPr>
              <a:t>transmission</a:t>
            </a:r>
          </a:p>
        </p:txBody>
      </p:sp>
      <p:grpSp>
        <p:nvGrpSpPr>
          <p:cNvPr id="36868" name="Group 60"/>
          <p:cNvGrpSpPr>
            <a:grpSpLocks/>
          </p:cNvGrpSpPr>
          <p:nvPr/>
        </p:nvGrpSpPr>
        <p:grpSpPr bwMode="auto">
          <a:xfrm>
            <a:off x="1219200" y="1820863"/>
            <a:ext cx="2552700" cy="2525712"/>
            <a:chOff x="648" y="1147"/>
            <a:chExt cx="1608" cy="1591"/>
          </a:xfrm>
        </p:grpSpPr>
        <p:grpSp>
          <p:nvGrpSpPr>
            <p:cNvPr id="36967" name="Group 61"/>
            <p:cNvGrpSpPr>
              <a:grpSpLocks/>
            </p:cNvGrpSpPr>
            <p:nvPr/>
          </p:nvGrpSpPr>
          <p:grpSpPr bwMode="auto">
            <a:xfrm>
              <a:off x="648" y="1725"/>
              <a:ext cx="1024" cy="1013"/>
              <a:chOff x="672" y="1071"/>
              <a:chExt cx="1024" cy="1013"/>
            </a:xfrm>
          </p:grpSpPr>
          <p:grpSp>
            <p:nvGrpSpPr>
              <p:cNvPr id="36983" name="Group 62"/>
              <p:cNvGrpSpPr>
                <a:grpSpLocks/>
              </p:cNvGrpSpPr>
              <p:nvPr/>
            </p:nvGrpSpPr>
            <p:grpSpPr bwMode="auto">
              <a:xfrm>
                <a:off x="672" y="1506"/>
                <a:ext cx="583" cy="578"/>
                <a:chOff x="672" y="1486"/>
                <a:chExt cx="583" cy="578"/>
              </a:xfrm>
            </p:grpSpPr>
            <p:grpSp>
              <p:nvGrpSpPr>
                <p:cNvPr id="36994" name="Group 63"/>
                <p:cNvGrpSpPr>
                  <a:grpSpLocks/>
                </p:cNvGrpSpPr>
                <p:nvPr/>
              </p:nvGrpSpPr>
              <p:grpSpPr bwMode="auto">
                <a:xfrm>
                  <a:off x="672" y="1776"/>
                  <a:ext cx="291" cy="288"/>
                  <a:chOff x="672" y="1776"/>
                  <a:chExt cx="291" cy="288"/>
                </a:xfrm>
              </p:grpSpPr>
              <p:grpSp>
                <p:nvGrpSpPr>
                  <p:cNvPr id="37002" name="Group 64"/>
                  <p:cNvGrpSpPr>
                    <a:grpSpLocks/>
                  </p:cNvGrpSpPr>
                  <p:nvPr/>
                </p:nvGrpSpPr>
                <p:grpSpPr bwMode="auto">
                  <a:xfrm>
                    <a:off x="672" y="1920"/>
                    <a:ext cx="145" cy="144"/>
                    <a:chOff x="672" y="1920"/>
                    <a:chExt cx="145" cy="144"/>
                  </a:xfrm>
                </p:grpSpPr>
                <p:sp>
                  <p:nvSpPr>
                    <p:cNvPr id="224321" name="Line 6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2" name="Line 6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7003" name="Group 67"/>
                  <p:cNvGrpSpPr>
                    <a:grpSpLocks/>
                  </p:cNvGrpSpPr>
                  <p:nvPr/>
                </p:nvGrpSpPr>
                <p:grpSpPr bwMode="auto">
                  <a:xfrm>
                    <a:off x="818" y="1776"/>
                    <a:ext cx="145" cy="144"/>
                    <a:chOff x="672" y="1920"/>
                    <a:chExt cx="145" cy="144"/>
                  </a:xfrm>
                </p:grpSpPr>
                <p:sp>
                  <p:nvSpPr>
                    <p:cNvPr id="224324" name="Line 68"/>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5" name="Line 69"/>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95" name="Group 70"/>
                <p:cNvGrpSpPr>
                  <a:grpSpLocks/>
                </p:cNvGrpSpPr>
                <p:nvPr/>
              </p:nvGrpSpPr>
              <p:grpSpPr bwMode="auto">
                <a:xfrm>
                  <a:off x="964" y="1486"/>
                  <a:ext cx="291" cy="288"/>
                  <a:chOff x="672" y="1776"/>
                  <a:chExt cx="291" cy="288"/>
                </a:xfrm>
              </p:grpSpPr>
              <p:grpSp>
                <p:nvGrpSpPr>
                  <p:cNvPr id="36996" name="Group 71"/>
                  <p:cNvGrpSpPr>
                    <a:grpSpLocks/>
                  </p:cNvGrpSpPr>
                  <p:nvPr/>
                </p:nvGrpSpPr>
                <p:grpSpPr bwMode="auto">
                  <a:xfrm>
                    <a:off x="672" y="1920"/>
                    <a:ext cx="145" cy="144"/>
                    <a:chOff x="672" y="1920"/>
                    <a:chExt cx="145" cy="144"/>
                  </a:xfrm>
                </p:grpSpPr>
                <p:sp>
                  <p:nvSpPr>
                    <p:cNvPr id="224328" name="Line 7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29" name="Line 7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97" name="Group 74"/>
                  <p:cNvGrpSpPr>
                    <a:grpSpLocks/>
                  </p:cNvGrpSpPr>
                  <p:nvPr/>
                </p:nvGrpSpPr>
                <p:grpSpPr bwMode="auto">
                  <a:xfrm>
                    <a:off x="818" y="1776"/>
                    <a:ext cx="145" cy="144"/>
                    <a:chOff x="672" y="1920"/>
                    <a:chExt cx="145" cy="144"/>
                  </a:xfrm>
                </p:grpSpPr>
                <p:sp>
                  <p:nvSpPr>
                    <p:cNvPr id="224331" name="Line 7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2" name="Line 7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36984" name="Group 77"/>
              <p:cNvGrpSpPr>
                <a:grpSpLocks/>
              </p:cNvGrpSpPr>
              <p:nvPr/>
            </p:nvGrpSpPr>
            <p:grpSpPr bwMode="auto">
              <a:xfrm>
                <a:off x="1259" y="1217"/>
                <a:ext cx="291" cy="288"/>
                <a:chOff x="672" y="1776"/>
                <a:chExt cx="291" cy="288"/>
              </a:xfrm>
            </p:grpSpPr>
            <p:grpSp>
              <p:nvGrpSpPr>
                <p:cNvPr id="36988" name="Group 78"/>
                <p:cNvGrpSpPr>
                  <a:grpSpLocks/>
                </p:cNvGrpSpPr>
                <p:nvPr/>
              </p:nvGrpSpPr>
              <p:grpSpPr bwMode="auto">
                <a:xfrm>
                  <a:off x="672" y="1920"/>
                  <a:ext cx="145" cy="144"/>
                  <a:chOff x="672" y="1920"/>
                  <a:chExt cx="145" cy="144"/>
                </a:xfrm>
              </p:grpSpPr>
              <p:sp>
                <p:nvSpPr>
                  <p:cNvPr id="224335" name="Line 79"/>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6" name="Line 80"/>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89" name="Group 81"/>
                <p:cNvGrpSpPr>
                  <a:grpSpLocks/>
                </p:cNvGrpSpPr>
                <p:nvPr/>
              </p:nvGrpSpPr>
              <p:grpSpPr bwMode="auto">
                <a:xfrm>
                  <a:off x="818" y="1776"/>
                  <a:ext cx="145" cy="144"/>
                  <a:chOff x="672" y="1920"/>
                  <a:chExt cx="145" cy="144"/>
                </a:xfrm>
              </p:grpSpPr>
              <p:sp>
                <p:nvSpPr>
                  <p:cNvPr id="224338" name="Line 82"/>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39" name="Line 83"/>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85" name="Group 84"/>
              <p:cNvGrpSpPr>
                <a:grpSpLocks/>
              </p:cNvGrpSpPr>
              <p:nvPr/>
            </p:nvGrpSpPr>
            <p:grpSpPr bwMode="auto">
              <a:xfrm>
                <a:off x="1551" y="1071"/>
                <a:ext cx="145" cy="144"/>
                <a:chOff x="672" y="1920"/>
                <a:chExt cx="145" cy="144"/>
              </a:xfrm>
            </p:grpSpPr>
            <p:sp>
              <p:nvSpPr>
                <p:cNvPr id="224341" name="Line 85"/>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42" name="Line 86"/>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68" name="Group 87"/>
            <p:cNvGrpSpPr>
              <a:grpSpLocks/>
            </p:cNvGrpSpPr>
            <p:nvPr/>
          </p:nvGrpSpPr>
          <p:grpSpPr bwMode="auto">
            <a:xfrm>
              <a:off x="1673" y="1147"/>
              <a:ext cx="583" cy="578"/>
              <a:chOff x="672" y="1486"/>
              <a:chExt cx="583" cy="578"/>
            </a:xfrm>
          </p:grpSpPr>
          <p:grpSp>
            <p:nvGrpSpPr>
              <p:cNvPr id="36969" name="Group 88"/>
              <p:cNvGrpSpPr>
                <a:grpSpLocks/>
              </p:cNvGrpSpPr>
              <p:nvPr/>
            </p:nvGrpSpPr>
            <p:grpSpPr bwMode="auto">
              <a:xfrm>
                <a:off x="672" y="1776"/>
                <a:ext cx="291" cy="288"/>
                <a:chOff x="672" y="1776"/>
                <a:chExt cx="291" cy="288"/>
              </a:xfrm>
            </p:grpSpPr>
            <p:grpSp>
              <p:nvGrpSpPr>
                <p:cNvPr id="36977" name="Group 89"/>
                <p:cNvGrpSpPr>
                  <a:grpSpLocks/>
                </p:cNvGrpSpPr>
                <p:nvPr/>
              </p:nvGrpSpPr>
              <p:grpSpPr bwMode="auto">
                <a:xfrm>
                  <a:off x="672" y="1920"/>
                  <a:ext cx="145" cy="144"/>
                  <a:chOff x="672" y="1920"/>
                  <a:chExt cx="145" cy="144"/>
                </a:xfrm>
              </p:grpSpPr>
              <p:sp>
                <p:nvSpPr>
                  <p:cNvPr id="224346" name="Line 9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47" name="Line 9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78" name="Group 92"/>
                <p:cNvGrpSpPr>
                  <a:grpSpLocks/>
                </p:cNvGrpSpPr>
                <p:nvPr/>
              </p:nvGrpSpPr>
              <p:grpSpPr bwMode="auto">
                <a:xfrm>
                  <a:off x="818" y="1776"/>
                  <a:ext cx="145" cy="144"/>
                  <a:chOff x="672" y="1920"/>
                  <a:chExt cx="145" cy="144"/>
                </a:xfrm>
              </p:grpSpPr>
              <p:sp>
                <p:nvSpPr>
                  <p:cNvPr id="224349" name="Line 93"/>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0" name="Line 94"/>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70" name="Group 95"/>
              <p:cNvGrpSpPr>
                <a:grpSpLocks/>
              </p:cNvGrpSpPr>
              <p:nvPr/>
            </p:nvGrpSpPr>
            <p:grpSpPr bwMode="auto">
              <a:xfrm>
                <a:off x="964" y="1486"/>
                <a:ext cx="291" cy="288"/>
                <a:chOff x="672" y="1776"/>
                <a:chExt cx="291" cy="288"/>
              </a:xfrm>
            </p:grpSpPr>
            <p:grpSp>
              <p:nvGrpSpPr>
                <p:cNvPr id="36971" name="Group 96"/>
                <p:cNvGrpSpPr>
                  <a:grpSpLocks/>
                </p:cNvGrpSpPr>
                <p:nvPr/>
              </p:nvGrpSpPr>
              <p:grpSpPr bwMode="auto">
                <a:xfrm>
                  <a:off x="672" y="1920"/>
                  <a:ext cx="145" cy="144"/>
                  <a:chOff x="672" y="1920"/>
                  <a:chExt cx="145" cy="144"/>
                </a:xfrm>
              </p:grpSpPr>
              <p:sp>
                <p:nvSpPr>
                  <p:cNvPr id="224353" name="Line 97"/>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4" name="Line 98"/>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72" name="Group 99"/>
                <p:cNvGrpSpPr>
                  <a:grpSpLocks/>
                </p:cNvGrpSpPr>
                <p:nvPr/>
              </p:nvGrpSpPr>
              <p:grpSpPr bwMode="auto">
                <a:xfrm>
                  <a:off x="818" y="1776"/>
                  <a:ext cx="145" cy="144"/>
                  <a:chOff x="672" y="1920"/>
                  <a:chExt cx="145" cy="144"/>
                </a:xfrm>
              </p:grpSpPr>
              <p:sp>
                <p:nvSpPr>
                  <p:cNvPr id="224356" name="Line 100"/>
                  <p:cNvSpPr>
                    <a:spLocks noChangeShapeType="1"/>
                  </p:cNvSpPr>
                  <p:nvPr/>
                </p:nvSpPr>
                <p:spPr bwMode="auto">
                  <a:xfrm>
                    <a:off x="672" y="1920"/>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57" name="Line 101"/>
                  <p:cNvSpPr>
                    <a:spLocks noChangeShapeType="1"/>
                  </p:cNvSpPr>
                  <p:nvPr/>
                </p:nvSpPr>
                <p:spPr bwMode="auto">
                  <a:xfrm rot="5400000">
                    <a:off x="745" y="1848"/>
                    <a:ext cx="0" cy="144"/>
                  </a:xfrm>
                  <a:prstGeom prst="line">
                    <a:avLst/>
                  </a:prstGeom>
                  <a:noFill/>
                  <a:ln w="1905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224406" name="Text Box 150"/>
          <p:cNvSpPr txBox="1">
            <a:spLocks noChangeArrowheads="1"/>
          </p:cNvSpPr>
          <p:nvPr/>
        </p:nvSpPr>
        <p:spPr bwMode="auto">
          <a:xfrm rot="-5433387">
            <a:off x="-412750" y="2638426"/>
            <a:ext cx="1957387" cy="3667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0" dirty="0">
                <a:latin typeface="Arial"/>
                <a:cs typeface="Arial"/>
              </a:rPr>
              <a:t>Cumulative data</a:t>
            </a:r>
          </a:p>
        </p:txBody>
      </p:sp>
      <p:sp>
        <p:nvSpPr>
          <p:cNvPr id="224410" name="Text Box 154"/>
          <p:cNvSpPr txBox="1">
            <a:spLocks noChangeArrowheads="1"/>
          </p:cNvSpPr>
          <p:nvPr/>
        </p:nvSpPr>
        <p:spPr bwMode="auto">
          <a:xfrm>
            <a:off x="8099425" y="4356100"/>
            <a:ext cx="620713" cy="369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latin typeface="Arial"/>
                <a:cs typeface="Arial"/>
              </a:rPr>
              <a:t>time</a:t>
            </a:r>
          </a:p>
        </p:txBody>
      </p:sp>
      <p:grpSp>
        <p:nvGrpSpPr>
          <p:cNvPr id="224457" name="Group 201"/>
          <p:cNvGrpSpPr>
            <a:grpSpLocks/>
          </p:cNvGrpSpPr>
          <p:nvPr/>
        </p:nvGrpSpPr>
        <p:grpSpPr bwMode="auto">
          <a:xfrm>
            <a:off x="2495550" y="1835150"/>
            <a:ext cx="3500438" cy="2520950"/>
            <a:chOff x="1572" y="1156"/>
            <a:chExt cx="2205" cy="1588"/>
          </a:xfrm>
        </p:grpSpPr>
        <p:grpSp>
          <p:nvGrpSpPr>
            <p:cNvPr id="36927" name="Group 198"/>
            <p:cNvGrpSpPr>
              <a:grpSpLocks/>
            </p:cNvGrpSpPr>
            <p:nvPr/>
          </p:nvGrpSpPr>
          <p:grpSpPr bwMode="auto">
            <a:xfrm>
              <a:off x="1938" y="1156"/>
              <a:ext cx="1839" cy="1588"/>
              <a:chOff x="1938" y="1156"/>
              <a:chExt cx="1839" cy="1588"/>
            </a:xfrm>
          </p:grpSpPr>
          <p:grpSp>
            <p:nvGrpSpPr>
              <p:cNvPr id="36931" name="Group 106"/>
              <p:cNvGrpSpPr>
                <a:grpSpLocks/>
              </p:cNvGrpSpPr>
              <p:nvPr/>
            </p:nvGrpSpPr>
            <p:grpSpPr bwMode="auto">
              <a:xfrm>
                <a:off x="1938" y="2600"/>
                <a:ext cx="319" cy="144"/>
                <a:chOff x="672" y="1920"/>
                <a:chExt cx="145" cy="144"/>
              </a:xfrm>
            </p:grpSpPr>
            <p:sp>
              <p:nvSpPr>
                <p:cNvPr id="224363" name="Line 10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64" name="Line 108"/>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2" name="Group 109"/>
              <p:cNvGrpSpPr>
                <a:grpSpLocks/>
              </p:cNvGrpSpPr>
              <p:nvPr/>
            </p:nvGrpSpPr>
            <p:grpSpPr bwMode="auto">
              <a:xfrm>
                <a:off x="2252" y="2456"/>
                <a:ext cx="73" cy="144"/>
                <a:chOff x="672" y="1920"/>
                <a:chExt cx="145" cy="144"/>
              </a:xfrm>
            </p:grpSpPr>
            <p:sp>
              <p:nvSpPr>
                <p:cNvPr id="224366" name="Line 110"/>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67" name="Line 111"/>
                <p:cNvSpPr>
                  <a:spLocks noChangeShapeType="1"/>
                </p:cNvSpPr>
                <p:nvPr/>
              </p:nvSpPr>
              <p:spPr bwMode="auto">
                <a:xfrm rot="5400000">
                  <a:off x="745" y="1849"/>
                  <a:ext cx="0" cy="141"/>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3" name="Group 112"/>
              <p:cNvGrpSpPr>
                <a:grpSpLocks/>
              </p:cNvGrpSpPr>
              <p:nvPr/>
            </p:nvGrpSpPr>
            <p:grpSpPr bwMode="auto">
              <a:xfrm>
                <a:off x="2317" y="2169"/>
                <a:ext cx="126" cy="288"/>
                <a:chOff x="672" y="1776"/>
                <a:chExt cx="291" cy="288"/>
              </a:xfrm>
            </p:grpSpPr>
            <p:grpSp>
              <p:nvGrpSpPr>
                <p:cNvPr id="36957" name="Group 113"/>
                <p:cNvGrpSpPr>
                  <a:grpSpLocks/>
                </p:cNvGrpSpPr>
                <p:nvPr/>
              </p:nvGrpSpPr>
              <p:grpSpPr bwMode="auto">
                <a:xfrm>
                  <a:off x="672" y="1920"/>
                  <a:ext cx="145" cy="144"/>
                  <a:chOff x="672" y="1920"/>
                  <a:chExt cx="145" cy="144"/>
                </a:xfrm>
              </p:grpSpPr>
              <p:sp>
                <p:nvSpPr>
                  <p:cNvPr id="224370" name="Line 11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1" name="Line 115"/>
                  <p:cNvSpPr>
                    <a:spLocks noChangeShapeType="1"/>
                  </p:cNvSpPr>
                  <p:nvPr/>
                </p:nvSpPr>
                <p:spPr bwMode="auto">
                  <a:xfrm rot="5400000">
                    <a:off x="745" y="1847"/>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58" name="Group 116"/>
                <p:cNvGrpSpPr>
                  <a:grpSpLocks/>
                </p:cNvGrpSpPr>
                <p:nvPr/>
              </p:nvGrpSpPr>
              <p:grpSpPr bwMode="auto">
                <a:xfrm>
                  <a:off x="818" y="1776"/>
                  <a:ext cx="145" cy="144"/>
                  <a:chOff x="672" y="1920"/>
                  <a:chExt cx="145" cy="144"/>
                </a:xfrm>
              </p:grpSpPr>
              <p:sp>
                <p:nvSpPr>
                  <p:cNvPr id="224373" name="Line 117"/>
                  <p:cNvSpPr>
                    <a:spLocks noChangeShapeType="1"/>
                  </p:cNvSpPr>
                  <p:nvPr/>
                </p:nvSpPr>
                <p:spPr bwMode="auto">
                  <a:xfrm>
                    <a:off x="671"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4" name="Line 118"/>
                  <p:cNvSpPr>
                    <a:spLocks noChangeShapeType="1"/>
                  </p:cNvSpPr>
                  <p:nvPr/>
                </p:nvSpPr>
                <p:spPr bwMode="auto">
                  <a:xfrm rot="5400000">
                    <a:off x="744" y="1847"/>
                    <a:ext cx="0" cy="14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34" name="Group 119"/>
              <p:cNvGrpSpPr>
                <a:grpSpLocks/>
              </p:cNvGrpSpPr>
              <p:nvPr/>
            </p:nvGrpSpPr>
            <p:grpSpPr bwMode="auto">
              <a:xfrm>
                <a:off x="2441" y="1877"/>
                <a:ext cx="609" cy="288"/>
                <a:chOff x="672" y="1776"/>
                <a:chExt cx="291" cy="288"/>
              </a:xfrm>
            </p:grpSpPr>
            <p:grpSp>
              <p:nvGrpSpPr>
                <p:cNvPr id="36951" name="Group 120"/>
                <p:cNvGrpSpPr>
                  <a:grpSpLocks/>
                </p:cNvGrpSpPr>
                <p:nvPr/>
              </p:nvGrpSpPr>
              <p:grpSpPr bwMode="auto">
                <a:xfrm>
                  <a:off x="672" y="1920"/>
                  <a:ext cx="145" cy="144"/>
                  <a:chOff x="672" y="1920"/>
                  <a:chExt cx="145" cy="144"/>
                </a:xfrm>
              </p:grpSpPr>
              <p:sp>
                <p:nvSpPr>
                  <p:cNvPr id="224377" name="Line 121"/>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78" name="Line 122"/>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52" name="Group 123"/>
                <p:cNvGrpSpPr>
                  <a:grpSpLocks/>
                </p:cNvGrpSpPr>
                <p:nvPr/>
              </p:nvGrpSpPr>
              <p:grpSpPr bwMode="auto">
                <a:xfrm>
                  <a:off x="818" y="1776"/>
                  <a:ext cx="145" cy="144"/>
                  <a:chOff x="672" y="1920"/>
                  <a:chExt cx="145" cy="144"/>
                </a:xfrm>
              </p:grpSpPr>
              <p:sp>
                <p:nvSpPr>
                  <p:cNvPr id="224380" name="Line 124"/>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1" name="Line 125"/>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35" name="Group 126"/>
              <p:cNvGrpSpPr>
                <a:grpSpLocks/>
              </p:cNvGrpSpPr>
              <p:nvPr/>
            </p:nvGrpSpPr>
            <p:grpSpPr bwMode="auto">
              <a:xfrm>
                <a:off x="3045" y="1740"/>
                <a:ext cx="52" cy="144"/>
                <a:chOff x="672" y="1920"/>
                <a:chExt cx="145" cy="144"/>
              </a:xfrm>
            </p:grpSpPr>
            <p:sp>
              <p:nvSpPr>
                <p:cNvPr id="224383" name="Line 127"/>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4" name="Line 128"/>
                <p:cNvSpPr>
                  <a:spLocks noChangeShapeType="1"/>
                </p:cNvSpPr>
                <p:nvPr/>
              </p:nvSpPr>
              <p:spPr bwMode="auto">
                <a:xfrm rot="5400000">
                  <a:off x="745" y="1849"/>
                  <a:ext cx="0" cy="145"/>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6" name="Group 131"/>
              <p:cNvGrpSpPr>
                <a:grpSpLocks/>
              </p:cNvGrpSpPr>
              <p:nvPr/>
            </p:nvGrpSpPr>
            <p:grpSpPr bwMode="auto">
              <a:xfrm>
                <a:off x="3092" y="1590"/>
                <a:ext cx="469" cy="144"/>
                <a:chOff x="672" y="1920"/>
                <a:chExt cx="145" cy="144"/>
              </a:xfrm>
            </p:grpSpPr>
            <p:sp>
              <p:nvSpPr>
                <p:cNvPr id="224388" name="Line 132"/>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89" name="Line 13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7" name="Group 134"/>
              <p:cNvGrpSpPr>
                <a:grpSpLocks/>
              </p:cNvGrpSpPr>
              <p:nvPr/>
            </p:nvGrpSpPr>
            <p:grpSpPr bwMode="auto">
              <a:xfrm>
                <a:off x="3550" y="1446"/>
                <a:ext cx="145" cy="144"/>
                <a:chOff x="672" y="1920"/>
                <a:chExt cx="145" cy="144"/>
              </a:xfrm>
            </p:grpSpPr>
            <p:sp>
              <p:nvSpPr>
                <p:cNvPr id="224391" name="Line 135"/>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2" name="Line 136"/>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38" name="Group 137"/>
              <p:cNvGrpSpPr>
                <a:grpSpLocks/>
              </p:cNvGrpSpPr>
              <p:nvPr/>
            </p:nvGrpSpPr>
            <p:grpSpPr bwMode="auto">
              <a:xfrm>
                <a:off x="3690" y="1156"/>
                <a:ext cx="87" cy="288"/>
                <a:chOff x="672" y="1776"/>
                <a:chExt cx="291" cy="288"/>
              </a:xfrm>
            </p:grpSpPr>
            <p:grpSp>
              <p:nvGrpSpPr>
                <p:cNvPr id="36939" name="Group 138"/>
                <p:cNvGrpSpPr>
                  <a:grpSpLocks/>
                </p:cNvGrpSpPr>
                <p:nvPr/>
              </p:nvGrpSpPr>
              <p:grpSpPr bwMode="auto">
                <a:xfrm>
                  <a:off x="672" y="1920"/>
                  <a:ext cx="145" cy="144"/>
                  <a:chOff x="672" y="1920"/>
                  <a:chExt cx="145" cy="144"/>
                </a:xfrm>
              </p:grpSpPr>
              <p:sp>
                <p:nvSpPr>
                  <p:cNvPr id="224395" name="Line 139"/>
                  <p:cNvSpPr>
                    <a:spLocks noChangeShapeType="1"/>
                  </p:cNvSpPr>
                  <p:nvPr/>
                </p:nvSpPr>
                <p:spPr bwMode="auto">
                  <a:xfrm>
                    <a:off x="672"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6" name="Line 140"/>
                  <p:cNvSpPr>
                    <a:spLocks noChangeShapeType="1"/>
                  </p:cNvSpPr>
                  <p:nvPr/>
                </p:nvSpPr>
                <p:spPr bwMode="auto">
                  <a:xfrm rot="5400000">
                    <a:off x="744"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40" name="Group 141"/>
                <p:cNvGrpSpPr>
                  <a:grpSpLocks/>
                </p:cNvGrpSpPr>
                <p:nvPr/>
              </p:nvGrpSpPr>
              <p:grpSpPr bwMode="auto">
                <a:xfrm>
                  <a:off x="818" y="1776"/>
                  <a:ext cx="145" cy="144"/>
                  <a:chOff x="672" y="1920"/>
                  <a:chExt cx="145" cy="144"/>
                </a:xfrm>
              </p:grpSpPr>
              <p:sp>
                <p:nvSpPr>
                  <p:cNvPr id="224398" name="Line 142"/>
                  <p:cNvSpPr>
                    <a:spLocks noChangeShapeType="1"/>
                  </p:cNvSpPr>
                  <p:nvPr/>
                </p:nvSpPr>
                <p:spPr bwMode="auto">
                  <a:xfrm>
                    <a:off x="673" y="1920"/>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399" name="Line 143"/>
                  <p:cNvSpPr>
                    <a:spLocks noChangeShapeType="1"/>
                  </p:cNvSpPr>
                  <p:nvPr/>
                </p:nvSpPr>
                <p:spPr bwMode="auto">
                  <a:xfrm rot="5400000">
                    <a:off x="745" y="1848"/>
                    <a:ext cx="0" cy="144"/>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sp>
          <p:nvSpPr>
            <p:cNvPr id="224408" name="Text Box 152"/>
            <p:cNvSpPr txBox="1">
              <a:spLocks noChangeArrowheads="1"/>
            </p:cNvSpPr>
            <p:nvPr/>
          </p:nvSpPr>
          <p:spPr bwMode="auto">
            <a:xfrm>
              <a:off x="1753" y="1724"/>
              <a:ext cx="634"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i="0" dirty="0">
                  <a:latin typeface="Arial"/>
                  <a:cs typeface="Arial"/>
                </a:rPr>
                <a:t>variable</a:t>
              </a:r>
            </a:p>
            <a:p>
              <a:pPr algn="ctr">
                <a:defRPr/>
              </a:pPr>
              <a:r>
                <a:rPr lang="en-US" i="0" dirty="0">
                  <a:latin typeface="Arial"/>
                  <a:cs typeface="Arial"/>
                </a:rPr>
                <a:t>network</a:t>
              </a:r>
            </a:p>
            <a:p>
              <a:pPr algn="ctr">
                <a:defRPr/>
              </a:pPr>
              <a:r>
                <a:rPr lang="en-US" i="0" dirty="0">
                  <a:latin typeface="Arial"/>
                  <a:cs typeface="Arial"/>
                </a:rPr>
                <a:t>delay</a:t>
              </a:r>
            </a:p>
          </p:txBody>
        </p:sp>
        <p:sp>
          <p:nvSpPr>
            <p:cNvPr id="224409" name="Line 153"/>
            <p:cNvSpPr>
              <a:spLocks noChangeShapeType="1"/>
            </p:cNvSpPr>
            <p:nvPr/>
          </p:nvSpPr>
          <p:spPr bwMode="auto">
            <a:xfrm>
              <a:off x="1572" y="1938"/>
              <a:ext cx="1098"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53" name="Text Box 197"/>
            <p:cNvSpPr txBox="1">
              <a:spLocks noChangeArrowheads="1"/>
            </p:cNvSpPr>
            <p:nvPr/>
          </p:nvSpPr>
          <p:spPr bwMode="auto">
            <a:xfrm>
              <a:off x="2682" y="1196"/>
              <a:ext cx="844" cy="40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defRPr/>
              </a:pPr>
              <a:r>
                <a:rPr lang="en-US" i="0" dirty="0">
                  <a:latin typeface="Arial"/>
                  <a:cs typeface="Arial"/>
                </a:rPr>
                <a:t>client video</a:t>
              </a:r>
            </a:p>
            <a:p>
              <a:pPr algn="r">
                <a:defRPr/>
              </a:pPr>
              <a:r>
                <a:rPr lang="en-US" i="0" dirty="0">
                  <a:latin typeface="Arial"/>
                  <a:cs typeface="Arial"/>
                </a:rPr>
                <a:t>reception</a:t>
              </a:r>
            </a:p>
          </p:txBody>
        </p:sp>
      </p:grpSp>
      <p:grpSp>
        <p:nvGrpSpPr>
          <p:cNvPr id="224459" name="Group 203"/>
          <p:cNvGrpSpPr>
            <a:grpSpLocks/>
          </p:cNvGrpSpPr>
          <p:nvPr/>
        </p:nvGrpSpPr>
        <p:grpSpPr bwMode="auto">
          <a:xfrm>
            <a:off x="2974975" y="1806575"/>
            <a:ext cx="4945063" cy="3209925"/>
            <a:chOff x="1874" y="1138"/>
            <a:chExt cx="3115" cy="2022"/>
          </a:xfrm>
        </p:grpSpPr>
        <p:grpSp>
          <p:nvGrpSpPr>
            <p:cNvPr id="36881" name="Group 155"/>
            <p:cNvGrpSpPr>
              <a:grpSpLocks/>
            </p:cNvGrpSpPr>
            <p:nvPr/>
          </p:nvGrpSpPr>
          <p:grpSpPr bwMode="auto">
            <a:xfrm>
              <a:off x="2784" y="1138"/>
              <a:ext cx="1608" cy="1591"/>
              <a:chOff x="648" y="1147"/>
              <a:chExt cx="1608" cy="1591"/>
            </a:xfrm>
          </p:grpSpPr>
          <p:grpSp>
            <p:nvGrpSpPr>
              <p:cNvPr id="36886" name="Group 156"/>
              <p:cNvGrpSpPr>
                <a:grpSpLocks/>
              </p:cNvGrpSpPr>
              <p:nvPr/>
            </p:nvGrpSpPr>
            <p:grpSpPr bwMode="auto">
              <a:xfrm>
                <a:off x="648" y="1725"/>
                <a:ext cx="1024" cy="1013"/>
                <a:chOff x="672" y="1071"/>
                <a:chExt cx="1024" cy="1013"/>
              </a:xfrm>
            </p:grpSpPr>
            <p:grpSp>
              <p:nvGrpSpPr>
                <p:cNvPr id="36902" name="Group 157"/>
                <p:cNvGrpSpPr>
                  <a:grpSpLocks/>
                </p:cNvGrpSpPr>
                <p:nvPr/>
              </p:nvGrpSpPr>
              <p:grpSpPr bwMode="auto">
                <a:xfrm>
                  <a:off x="672" y="1506"/>
                  <a:ext cx="583" cy="578"/>
                  <a:chOff x="672" y="1486"/>
                  <a:chExt cx="583" cy="578"/>
                </a:xfrm>
              </p:grpSpPr>
              <p:grpSp>
                <p:nvGrpSpPr>
                  <p:cNvPr id="36913" name="Group 158"/>
                  <p:cNvGrpSpPr>
                    <a:grpSpLocks/>
                  </p:cNvGrpSpPr>
                  <p:nvPr/>
                </p:nvGrpSpPr>
                <p:grpSpPr bwMode="auto">
                  <a:xfrm>
                    <a:off x="672" y="1776"/>
                    <a:ext cx="291" cy="288"/>
                    <a:chOff x="672" y="1776"/>
                    <a:chExt cx="291" cy="288"/>
                  </a:xfrm>
                </p:grpSpPr>
                <p:grpSp>
                  <p:nvGrpSpPr>
                    <p:cNvPr id="36921" name="Group 159"/>
                    <p:cNvGrpSpPr>
                      <a:grpSpLocks/>
                    </p:cNvGrpSpPr>
                    <p:nvPr/>
                  </p:nvGrpSpPr>
                  <p:grpSpPr bwMode="auto">
                    <a:xfrm>
                      <a:off x="672" y="1920"/>
                      <a:ext cx="145" cy="144"/>
                      <a:chOff x="672" y="1920"/>
                      <a:chExt cx="145" cy="144"/>
                    </a:xfrm>
                  </p:grpSpPr>
                  <p:sp>
                    <p:nvSpPr>
                      <p:cNvPr id="224416" name="Line 16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17" name="Line 16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22" name="Group 162"/>
                    <p:cNvGrpSpPr>
                      <a:grpSpLocks/>
                    </p:cNvGrpSpPr>
                    <p:nvPr/>
                  </p:nvGrpSpPr>
                  <p:grpSpPr bwMode="auto">
                    <a:xfrm>
                      <a:off x="818" y="1776"/>
                      <a:ext cx="145" cy="144"/>
                      <a:chOff x="672" y="1920"/>
                      <a:chExt cx="145" cy="144"/>
                    </a:xfrm>
                  </p:grpSpPr>
                  <p:sp>
                    <p:nvSpPr>
                      <p:cNvPr id="224419" name="Line 163"/>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0" name="Line 164"/>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14" name="Group 165"/>
                  <p:cNvGrpSpPr>
                    <a:grpSpLocks/>
                  </p:cNvGrpSpPr>
                  <p:nvPr/>
                </p:nvGrpSpPr>
                <p:grpSpPr bwMode="auto">
                  <a:xfrm>
                    <a:off x="964" y="1486"/>
                    <a:ext cx="291" cy="288"/>
                    <a:chOff x="672" y="1776"/>
                    <a:chExt cx="291" cy="288"/>
                  </a:xfrm>
                </p:grpSpPr>
                <p:grpSp>
                  <p:nvGrpSpPr>
                    <p:cNvPr id="36915" name="Group 166"/>
                    <p:cNvGrpSpPr>
                      <a:grpSpLocks/>
                    </p:cNvGrpSpPr>
                    <p:nvPr/>
                  </p:nvGrpSpPr>
                  <p:grpSpPr bwMode="auto">
                    <a:xfrm>
                      <a:off x="672" y="1920"/>
                      <a:ext cx="145" cy="144"/>
                      <a:chOff x="672" y="1920"/>
                      <a:chExt cx="145" cy="144"/>
                    </a:xfrm>
                  </p:grpSpPr>
                  <p:sp>
                    <p:nvSpPr>
                      <p:cNvPr id="224423" name="Line 167"/>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4" name="Line 168"/>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16" name="Group 169"/>
                    <p:cNvGrpSpPr>
                      <a:grpSpLocks/>
                    </p:cNvGrpSpPr>
                    <p:nvPr/>
                  </p:nvGrpSpPr>
                  <p:grpSpPr bwMode="auto">
                    <a:xfrm>
                      <a:off x="818" y="1776"/>
                      <a:ext cx="145" cy="144"/>
                      <a:chOff x="672" y="1920"/>
                      <a:chExt cx="145" cy="144"/>
                    </a:xfrm>
                  </p:grpSpPr>
                  <p:sp>
                    <p:nvSpPr>
                      <p:cNvPr id="224426" name="Line 17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27" name="Line 17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nvGrpSpPr>
                <p:cNvPr id="36903" name="Group 172"/>
                <p:cNvGrpSpPr>
                  <a:grpSpLocks/>
                </p:cNvGrpSpPr>
                <p:nvPr/>
              </p:nvGrpSpPr>
              <p:grpSpPr bwMode="auto">
                <a:xfrm>
                  <a:off x="1259" y="1217"/>
                  <a:ext cx="291" cy="288"/>
                  <a:chOff x="672" y="1776"/>
                  <a:chExt cx="291" cy="288"/>
                </a:xfrm>
              </p:grpSpPr>
              <p:grpSp>
                <p:nvGrpSpPr>
                  <p:cNvPr id="36907" name="Group 173"/>
                  <p:cNvGrpSpPr>
                    <a:grpSpLocks/>
                  </p:cNvGrpSpPr>
                  <p:nvPr/>
                </p:nvGrpSpPr>
                <p:grpSpPr bwMode="auto">
                  <a:xfrm>
                    <a:off x="672" y="1920"/>
                    <a:ext cx="145" cy="144"/>
                    <a:chOff x="672" y="1920"/>
                    <a:chExt cx="145" cy="144"/>
                  </a:xfrm>
                </p:grpSpPr>
                <p:sp>
                  <p:nvSpPr>
                    <p:cNvPr id="224430" name="Line 174"/>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1" name="Line 175"/>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908" name="Group 176"/>
                  <p:cNvGrpSpPr>
                    <a:grpSpLocks/>
                  </p:cNvGrpSpPr>
                  <p:nvPr/>
                </p:nvGrpSpPr>
                <p:grpSpPr bwMode="auto">
                  <a:xfrm>
                    <a:off x="818" y="1776"/>
                    <a:ext cx="145" cy="144"/>
                    <a:chOff x="672" y="1920"/>
                    <a:chExt cx="145" cy="144"/>
                  </a:xfrm>
                </p:grpSpPr>
                <p:sp>
                  <p:nvSpPr>
                    <p:cNvPr id="224433" name="Line 177"/>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4" name="Line 178"/>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904" name="Group 179"/>
                <p:cNvGrpSpPr>
                  <a:grpSpLocks/>
                </p:cNvGrpSpPr>
                <p:nvPr/>
              </p:nvGrpSpPr>
              <p:grpSpPr bwMode="auto">
                <a:xfrm>
                  <a:off x="1551" y="1071"/>
                  <a:ext cx="145" cy="144"/>
                  <a:chOff x="672" y="1920"/>
                  <a:chExt cx="145" cy="144"/>
                </a:xfrm>
              </p:grpSpPr>
              <p:sp>
                <p:nvSpPr>
                  <p:cNvPr id="224436" name="Line 180"/>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37" name="Line 181"/>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887" name="Group 182"/>
              <p:cNvGrpSpPr>
                <a:grpSpLocks/>
              </p:cNvGrpSpPr>
              <p:nvPr/>
            </p:nvGrpSpPr>
            <p:grpSpPr bwMode="auto">
              <a:xfrm>
                <a:off x="1673" y="1147"/>
                <a:ext cx="583" cy="578"/>
                <a:chOff x="672" y="1486"/>
                <a:chExt cx="583" cy="578"/>
              </a:xfrm>
            </p:grpSpPr>
            <p:grpSp>
              <p:nvGrpSpPr>
                <p:cNvPr id="36888" name="Group 183"/>
                <p:cNvGrpSpPr>
                  <a:grpSpLocks/>
                </p:cNvGrpSpPr>
                <p:nvPr/>
              </p:nvGrpSpPr>
              <p:grpSpPr bwMode="auto">
                <a:xfrm>
                  <a:off x="672" y="1776"/>
                  <a:ext cx="291" cy="288"/>
                  <a:chOff x="672" y="1776"/>
                  <a:chExt cx="291" cy="288"/>
                </a:xfrm>
              </p:grpSpPr>
              <p:grpSp>
                <p:nvGrpSpPr>
                  <p:cNvPr id="36896" name="Group 184"/>
                  <p:cNvGrpSpPr>
                    <a:grpSpLocks/>
                  </p:cNvGrpSpPr>
                  <p:nvPr/>
                </p:nvGrpSpPr>
                <p:grpSpPr bwMode="auto">
                  <a:xfrm>
                    <a:off x="672" y="1920"/>
                    <a:ext cx="145" cy="144"/>
                    <a:chOff x="672" y="1920"/>
                    <a:chExt cx="145" cy="144"/>
                  </a:xfrm>
                </p:grpSpPr>
                <p:sp>
                  <p:nvSpPr>
                    <p:cNvPr id="224441" name="Line 18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2" name="Line 18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897" name="Group 187"/>
                  <p:cNvGrpSpPr>
                    <a:grpSpLocks/>
                  </p:cNvGrpSpPr>
                  <p:nvPr/>
                </p:nvGrpSpPr>
                <p:grpSpPr bwMode="auto">
                  <a:xfrm>
                    <a:off x="818" y="1776"/>
                    <a:ext cx="145" cy="144"/>
                    <a:chOff x="672" y="1920"/>
                    <a:chExt cx="145" cy="144"/>
                  </a:xfrm>
                </p:grpSpPr>
                <p:sp>
                  <p:nvSpPr>
                    <p:cNvPr id="224444" name="Line 188"/>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5" name="Line 189"/>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36889" name="Group 190"/>
                <p:cNvGrpSpPr>
                  <a:grpSpLocks/>
                </p:cNvGrpSpPr>
                <p:nvPr/>
              </p:nvGrpSpPr>
              <p:grpSpPr bwMode="auto">
                <a:xfrm>
                  <a:off x="964" y="1486"/>
                  <a:ext cx="291" cy="288"/>
                  <a:chOff x="672" y="1776"/>
                  <a:chExt cx="291" cy="288"/>
                </a:xfrm>
              </p:grpSpPr>
              <p:grpSp>
                <p:nvGrpSpPr>
                  <p:cNvPr id="36890" name="Group 191"/>
                  <p:cNvGrpSpPr>
                    <a:grpSpLocks/>
                  </p:cNvGrpSpPr>
                  <p:nvPr/>
                </p:nvGrpSpPr>
                <p:grpSpPr bwMode="auto">
                  <a:xfrm>
                    <a:off x="672" y="1920"/>
                    <a:ext cx="145" cy="144"/>
                    <a:chOff x="672" y="1920"/>
                    <a:chExt cx="145" cy="144"/>
                  </a:xfrm>
                </p:grpSpPr>
                <p:sp>
                  <p:nvSpPr>
                    <p:cNvPr id="224448" name="Line 192"/>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49" name="Line 193"/>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nvGrpSpPr>
                  <p:cNvPr id="36891" name="Group 194"/>
                  <p:cNvGrpSpPr>
                    <a:grpSpLocks/>
                  </p:cNvGrpSpPr>
                  <p:nvPr/>
                </p:nvGrpSpPr>
                <p:grpSpPr bwMode="auto">
                  <a:xfrm>
                    <a:off x="818" y="1776"/>
                    <a:ext cx="145" cy="144"/>
                    <a:chOff x="672" y="1920"/>
                    <a:chExt cx="145" cy="144"/>
                  </a:xfrm>
                </p:grpSpPr>
                <p:sp>
                  <p:nvSpPr>
                    <p:cNvPr id="224451" name="Line 195"/>
                    <p:cNvSpPr>
                      <a:spLocks noChangeShapeType="1"/>
                    </p:cNvSpPr>
                    <p:nvPr/>
                  </p:nvSpPr>
                  <p:spPr bwMode="auto">
                    <a:xfrm>
                      <a:off x="672" y="1920"/>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52" name="Line 196"/>
                    <p:cNvSpPr>
                      <a:spLocks noChangeShapeType="1"/>
                    </p:cNvSpPr>
                    <p:nvPr/>
                  </p:nvSpPr>
                  <p:spPr bwMode="auto">
                    <a:xfrm rot="5400000">
                      <a:off x="745" y="1848"/>
                      <a:ext cx="0" cy="144"/>
                    </a:xfrm>
                    <a:prstGeom prst="line">
                      <a:avLst/>
                    </a:prstGeom>
                    <a:noFill/>
                    <a:ln w="1905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grpSp>
        <p:sp>
          <p:nvSpPr>
            <p:cNvPr id="224455" name="Text Box 199"/>
            <p:cNvSpPr txBox="1">
              <a:spLocks noChangeArrowheads="1"/>
            </p:cNvSpPr>
            <p:nvPr/>
          </p:nvSpPr>
          <p:spPr bwMode="auto">
            <a:xfrm>
              <a:off x="3788" y="1250"/>
              <a:ext cx="1201" cy="58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i="0" dirty="0">
                  <a:solidFill>
                    <a:srgbClr val="000099"/>
                  </a:solidFill>
                  <a:latin typeface="Arial"/>
                  <a:cs typeface="Arial"/>
                </a:rPr>
                <a:t>       constant bit </a:t>
              </a:r>
            </a:p>
            <a:p>
              <a:pPr>
                <a:defRPr/>
              </a:pPr>
              <a:r>
                <a:rPr lang="en-US" i="0" dirty="0">
                  <a:solidFill>
                    <a:srgbClr val="000099"/>
                  </a:solidFill>
                  <a:latin typeface="Arial"/>
                  <a:cs typeface="Arial"/>
                </a:rPr>
                <a:t>     rate video</a:t>
              </a:r>
            </a:p>
            <a:p>
              <a:pPr>
                <a:defRPr/>
              </a:pPr>
              <a:r>
                <a:rPr lang="en-US" i="0" dirty="0">
                  <a:solidFill>
                    <a:srgbClr val="000099"/>
                  </a:solidFill>
                  <a:latin typeface="Arial"/>
                  <a:cs typeface="Arial"/>
                </a:rPr>
                <a:t> playout at client</a:t>
              </a:r>
            </a:p>
          </p:txBody>
        </p:sp>
        <p:grpSp>
          <p:nvGrpSpPr>
            <p:cNvPr id="36883" name="Group 202"/>
            <p:cNvGrpSpPr>
              <a:grpSpLocks/>
            </p:cNvGrpSpPr>
            <p:nvPr/>
          </p:nvGrpSpPr>
          <p:grpSpPr bwMode="auto">
            <a:xfrm>
              <a:off x="1874" y="2756"/>
              <a:ext cx="1059" cy="404"/>
              <a:chOff x="1874" y="2756"/>
              <a:chExt cx="1059" cy="404"/>
            </a:xfrm>
          </p:grpSpPr>
          <p:sp>
            <p:nvSpPr>
              <p:cNvPr id="224400" name="Text Box 144"/>
              <p:cNvSpPr txBox="1">
                <a:spLocks noChangeArrowheads="1"/>
              </p:cNvSpPr>
              <p:nvPr/>
            </p:nvSpPr>
            <p:spPr bwMode="auto">
              <a:xfrm>
                <a:off x="1874" y="2756"/>
                <a:ext cx="1059" cy="40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i="0" dirty="0">
                    <a:solidFill>
                      <a:srgbClr val="000099"/>
                    </a:solidFill>
                    <a:latin typeface="Arial"/>
                    <a:cs typeface="Arial"/>
                  </a:rPr>
                  <a:t>client playout</a:t>
                </a:r>
              </a:p>
              <a:p>
                <a:pPr algn="ctr">
                  <a:defRPr/>
                </a:pPr>
                <a:r>
                  <a:rPr lang="en-US" i="0" dirty="0">
                    <a:solidFill>
                      <a:srgbClr val="000099"/>
                    </a:solidFill>
                    <a:latin typeface="Arial"/>
                    <a:cs typeface="Arial"/>
                  </a:rPr>
                  <a:t>delay</a:t>
                </a:r>
              </a:p>
            </p:txBody>
          </p:sp>
          <p:sp>
            <p:nvSpPr>
              <p:cNvPr id="224456" name="Line 200"/>
              <p:cNvSpPr>
                <a:spLocks noChangeShapeType="1"/>
              </p:cNvSpPr>
              <p:nvPr/>
            </p:nvSpPr>
            <p:spPr bwMode="auto">
              <a:xfrm flipV="1">
                <a:off x="1962" y="2988"/>
                <a:ext cx="816" cy="6"/>
              </a:xfrm>
              <a:prstGeom prst="line">
                <a:avLst/>
              </a:prstGeom>
              <a:noFill/>
              <a:ln w="19050">
                <a:solidFill>
                  <a:schemeClr val="accent2"/>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grpSp>
      </p:grpSp>
      <p:grpSp>
        <p:nvGrpSpPr>
          <p:cNvPr id="224462" name="Group 206"/>
          <p:cNvGrpSpPr>
            <a:grpSpLocks/>
          </p:cNvGrpSpPr>
          <p:nvPr/>
        </p:nvGrpSpPr>
        <p:grpSpPr bwMode="auto">
          <a:xfrm>
            <a:off x="4459288" y="2971800"/>
            <a:ext cx="523875" cy="903288"/>
            <a:chOff x="2809" y="1872"/>
            <a:chExt cx="330" cy="569"/>
          </a:xfrm>
        </p:grpSpPr>
        <p:sp>
          <p:nvSpPr>
            <p:cNvPr id="224460" name="Line 204"/>
            <p:cNvSpPr>
              <a:spLocks noChangeShapeType="1"/>
            </p:cNvSpPr>
            <p:nvPr/>
          </p:nvSpPr>
          <p:spPr bwMode="auto">
            <a:xfrm flipV="1">
              <a:off x="2988" y="1872"/>
              <a:ext cx="0" cy="564"/>
            </a:xfrm>
            <a:prstGeom prst="line">
              <a:avLst/>
            </a:prstGeom>
            <a:noFill/>
            <a:ln w="19050">
              <a:solidFill>
                <a:srgbClr val="0099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i="0" dirty="0">
                <a:latin typeface="Arial"/>
                <a:cs typeface="Arial"/>
              </a:endParaRPr>
            </a:p>
          </p:txBody>
        </p:sp>
        <p:sp>
          <p:nvSpPr>
            <p:cNvPr id="224461" name="Text Box 205"/>
            <p:cNvSpPr txBox="1">
              <a:spLocks noChangeArrowheads="1"/>
            </p:cNvSpPr>
            <p:nvPr/>
          </p:nvSpPr>
          <p:spPr bwMode="auto">
            <a:xfrm rot="16200000">
              <a:off x="2710" y="2011"/>
              <a:ext cx="529"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1400" i="0" dirty="0">
                  <a:solidFill>
                    <a:srgbClr val="009900"/>
                  </a:solidFill>
                  <a:latin typeface="Arial"/>
                  <a:cs typeface="Arial"/>
                </a:rPr>
                <a:t>buffered</a:t>
              </a:r>
            </a:p>
            <a:p>
              <a:pPr algn="ctr">
                <a:defRPr/>
              </a:pPr>
              <a:r>
                <a:rPr lang="en-US" sz="1400" i="0" dirty="0">
                  <a:solidFill>
                    <a:srgbClr val="009900"/>
                  </a:solidFill>
                  <a:latin typeface="Arial"/>
                  <a:cs typeface="Arial"/>
                </a:rPr>
                <a:t>video</a:t>
              </a:r>
              <a:endParaRPr lang="en-US" i="0" dirty="0">
                <a:latin typeface="Arial"/>
                <a:cs typeface="Arial"/>
              </a:endParaRPr>
            </a:p>
          </p:txBody>
        </p:sp>
      </p:grpSp>
      <p:sp>
        <p:nvSpPr>
          <p:cNvPr id="224464" name="Rectangle 208"/>
          <p:cNvSpPr>
            <a:spLocks noGrp="1" noChangeArrowheads="1"/>
          </p:cNvSpPr>
          <p:nvPr>
            <p:ph type="body" idx="1"/>
          </p:nvPr>
        </p:nvSpPr>
        <p:spPr>
          <a:xfrm>
            <a:off x="733425" y="5207000"/>
            <a:ext cx="7772400" cy="889000"/>
          </a:xfrm>
        </p:spPr>
        <p:txBody>
          <a:bodyPr/>
          <a:lstStyle/>
          <a:p>
            <a:pPr>
              <a:defRPr/>
            </a:pPr>
            <a:r>
              <a:rPr lang="en-US" i="1" dirty="0">
                <a:solidFill>
                  <a:srgbClr val="CC0000"/>
                </a:solidFill>
              </a:rPr>
              <a:t>client-side buffering and playout delay: </a:t>
            </a:r>
            <a:r>
              <a:rPr lang="en-US" dirty="0"/>
              <a:t>compensate for network-added delay, delay jitter</a:t>
            </a:r>
          </a:p>
        </p:txBody>
      </p:sp>
      <p:pic>
        <p:nvPicPr>
          <p:cNvPr id="36877" name="Picture 6" descr="underline_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992188"/>
            <a:ext cx="82280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 name="Rectangle 2"/>
          <p:cNvSpPr>
            <a:spLocks noGrp="1" noChangeArrowheads="1"/>
          </p:cNvSpPr>
          <p:nvPr>
            <p:ph type="title"/>
          </p:nvPr>
        </p:nvSpPr>
        <p:spPr>
          <a:xfrm>
            <a:off x="436563" y="298450"/>
            <a:ext cx="8080375" cy="871538"/>
          </a:xfrm>
        </p:spPr>
        <p:txBody>
          <a:bodyPr/>
          <a:lstStyle/>
          <a:p>
            <a:pPr>
              <a:defRPr/>
            </a:pPr>
            <a:r>
              <a:rPr lang="en-US" dirty="0"/>
              <a:t>Streaming stored video: revisited</a:t>
            </a:r>
          </a:p>
        </p:txBody>
      </p:sp>
      <p:sp>
        <p:nvSpPr>
          <p:cNvPr id="145"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a:t>
            </a:fld>
            <a:endParaRPr lang="en-US" sz="1200" dirty="0">
              <a:latin typeface="Tahoma" charset="0"/>
            </a:endParaRPr>
          </a:p>
        </p:txBody>
      </p:sp>
      <p:sp>
        <p:nvSpPr>
          <p:cNvPr id="147"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07212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4457"/>
                                        </p:tgtEl>
                                        <p:attrNameLst>
                                          <p:attrName>style.visibility</p:attrName>
                                        </p:attrNameLst>
                                      </p:cBhvr>
                                      <p:to>
                                        <p:strVal val="visible"/>
                                      </p:to>
                                    </p:set>
                                    <p:animEffect transition="in" filter="dissolve">
                                      <p:cBhvr>
                                        <p:cTn id="7" dur="500"/>
                                        <p:tgtEl>
                                          <p:spTgt spid="2244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4459"/>
                                        </p:tgtEl>
                                        <p:attrNameLst>
                                          <p:attrName>style.visibility</p:attrName>
                                        </p:attrNameLst>
                                      </p:cBhvr>
                                      <p:to>
                                        <p:strVal val="visible"/>
                                      </p:to>
                                    </p:set>
                                    <p:animEffect transition="in" filter="dissolve">
                                      <p:cBhvr>
                                        <p:cTn id="12" dur="500"/>
                                        <p:tgtEl>
                                          <p:spTgt spid="2244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4462"/>
                                        </p:tgtEl>
                                        <p:attrNameLst>
                                          <p:attrName>style.visibility</p:attrName>
                                        </p:attrNameLst>
                                      </p:cBhvr>
                                      <p:to>
                                        <p:strVal val="visible"/>
                                      </p:to>
                                    </p:set>
                                    <p:animEffect transition="in" filter="dissolve">
                                      <p:cBhvr>
                                        <p:cTn id="17" dur="500"/>
                                        <p:tgtEl>
                                          <p:spTgt spid="224462"/>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24464">
                                            <p:txEl>
                                              <p:pRg st="0" end="0"/>
                                            </p:txEl>
                                          </p:spTgt>
                                        </p:tgtEl>
                                        <p:attrNameLst>
                                          <p:attrName>style.visibility</p:attrName>
                                        </p:attrNameLst>
                                      </p:cBhvr>
                                      <p:to>
                                        <p:strVal val="visible"/>
                                      </p:to>
                                    </p:set>
                                    <p:animEffect transition="in" filter="dissolve">
                                      <p:cBhvr>
                                        <p:cTn id="21" dur="500"/>
                                        <p:tgtEl>
                                          <p:spTgt spid="2244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464" grpId="0" build="p" autoUpdateAnimBg="0" advAuto="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8001" name="Picture 20"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788" y="849313"/>
            <a:ext cx="5484812"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666" name="Rectangle 2"/>
          <p:cNvSpPr>
            <a:spLocks noGrp="1" noChangeArrowheads="1"/>
          </p:cNvSpPr>
          <p:nvPr>
            <p:ph type="title"/>
          </p:nvPr>
        </p:nvSpPr>
        <p:spPr>
          <a:xfrm>
            <a:off x="533400" y="28575"/>
            <a:ext cx="7772400" cy="1143000"/>
          </a:xfrm>
        </p:spPr>
        <p:txBody>
          <a:bodyPr/>
          <a:lstStyle/>
          <a:p>
            <a:pPr>
              <a:defRPr/>
            </a:pPr>
            <a:r>
              <a:rPr lang="en-US" dirty="0"/>
              <a:t>Setting up a call (more)</a:t>
            </a:r>
          </a:p>
        </p:txBody>
      </p:sp>
      <p:sp>
        <p:nvSpPr>
          <p:cNvPr id="369667" name="Rectangle 3"/>
          <p:cNvSpPr>
            <a:spLocks noGrp="1" noChangeArrowheads="1"/>
          </p:cNvSpPr>
          <p:nvPr>
            <p:ph type="body" sz="half" idx="1"/>
          </p:nvPr>
        </p:nvSpPr>
        <p:spPr>
          <a:xfrm>
            <a:off x="533400" y="1309688"/>
            <a:ext cx="4041775" cy="4908550"/>
          </a:xfrm>
        </p:spPr>
        <p:txBody>
          <a:bodyPr/>
          <a:lstStyle/>
          <a:p>
            <a:pPr>
              <a:defRPr/>
            </a:pPr>
            <a:r>
              <a:rPr lang="en-US" dirty="0"/>
              <a:t>codec negotiation:</a:t>
            </a:r>
          </a:p>
          <a:p>
            <a:pPr lvl="1">
              <a:defRPr/>
            </a:pPr>
            <a:r>
              <a:rPr lang="en-US" dirty="0"/>
              <a:t>suppose Bob doesn’t have PCM </a:t>
            </a:r>
            <a:r>
              <a:rPr lang="en-US" dirty="0">
                <a:latin typeface="Symbol" charset="2"/>
                <a:cs typeface="Symbol" charset="2"/>
              </a:rPr>
              <a:t>m</a:t>
            </a:r>
            <a:r>
              <a:rPr lang="en-US" dirty="0"/>
              <a:t>law encoder </a:t>
            </a:r>
          </a:p>
          <a:p>
            <a:pPr lvl="1">
              <a:defRPr/>
            </a:pPr>
            <a:r>
              <a:rPr lang="en-US" dirty="0"/>
              <a:t>Bob will instead reply with 606 Not Acceptable Reply, listing his encoders. Alice can then send new INVITE message, advertising different encoder</a:t>
            </a:r>
          </a:p>
        </p:txBody>
      </p:sp>
      <p:sp>
        <p:nvSpPr>
          <p:cNvPr id="369668" name="Rectangle 4"/>
          <p:cNvSpPr>
            <a:spLocks noGrp="1" noChangeArrowheads="1"/>
          </p:cNvSpPr>
          <p:nvPr>
            <p:ph type="body" sz="half" idx="2"/>
          </p:nvPr>
        </p:nvSpPr>
        <p:spPr>
          <a:xfrm>
            <a:off x="4654550" y="1279525"/>
            <a:ext cx="3810000" cy="4908550"/>
          </a:xfrm>
        </p:spPr>
        <p:txBody>
          <a:bodyPr/>
          <a:lstStyle/>
          <a:p>
            <a:pPr>
              <a:defRPr/>
            </a:pPr>
            <a:r>
              <a:rPr lang="en-US" dirty="0"/>
              <a:t>rejecting a call</a:t>
            </a:r>
          </a:p>
          <a:p>
            <a:pPr lvl="1">
              <a:defRPr/>
            </a:pPr>
            <a:r>
              <a:rPr lang="en-US" dirty="0"/>
              <a:t>Bob can reject with replies </a:t>
            </a:r>
            <a:r>
              <a:rPr lang="ja-JP" altLang="en-US" dirty="0">
                <a:latin typeface="Arial"/>
              </a:rPr>
              <a:t>“</a:t>
            </a:r>
            <a:r>
              <a:rPr lang="en-US" dirty="0"/>
              <a:t>busy,</a:t>
            </a:r>
            <a:r>
              <a:rPr lang="ja-JP" altLang="en-US" dirty="0">
                <a:latin typeface="Arial"/>
              </a:rPr>
              <a:t>”</a:t>
            </a:r>
            <a:r>
              <a:rPr lang="en-US" dirty="0"/>
              <a:t> </a:t>
            </a:r>
            <a:r>
              <a:rPr lang="ja-JP" altLang="en-US" dirty="0">
                <a:latin typeface="Arial"/>
              </a:rPr>
              <a:t>“</a:t>
            </a:r>
            <a:r>
              <a:rPr lang="en-US" dirty="0"/>
              <a:t>gone,</a:t>
            </a:r>
            <a:r>
              <a:rPr lang="ja-JP" altLang="en-US" dirty="0">
                <a:latin typeface="Arial"/>
              </a:rPr>
              <a:t>”</a:t>
            </a:r>
            <a:r>
              <a:rPr lang="en-US" dirty="0"/>
              <a:t> </a:t>
            </a:r>
            <a:r>
              <a:rPr lang="ja-JP" altLang="en-US" dirty="0">
                <a:latin typeface="Arial"/>
              </a:rPr>
              <a:t>“</a:t>
            </a:r>
            <a:r>
              <a:rPr lang="en-US" dirty="0"/>
              <a:t>payment required,</a:t>
            </a:r>
            <a:r>
              <a:rPr lang="ja-JP" altLang="en-US" dirty="0">
                <a:latin typeface="Arial"/>
              </a:rPr>
              <a:t>”</a:t>
            </a:r>
            <a:r>
              <a:rPr lang="en-US" dirty="0"/>
              <a:t> </a:t>
            </a:r>
            <a:r>
              <a:rPr lang="ja-JP" altLang="en-US" dirty="0">
                <a:latin typeface="Arial"/>
              </a:rPr>
              <a:t>“</a:t>
            </a:r>
            <a:r>
              <a:rPr lang="en-US" dirty="0"/>
              <a:t>forbidden</a:t>
            </a:r>
            <a:r>
              <a:rPr lang="ja-JP" altLang="en-US" dirty="0">
                <a:latin typeface="Arial"/>
              </a:rPr>
              <a:t>”</a:t>
            </a:r>
            <a:endParaRPr lang="en-US" dirty="0"/>
          </a:p>
          <a:p>
            <a:pPr>
              <a:defRPr/>
            </a:pPr>
            <a:r>
              <a:rPr lang="en-US" dirty="0"/>
              <a:t>media can be sent over RTP or some other protocol</a:t>
            </a:r>
          </a:p>
        </p:txBody>
      </p:sp>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90</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32926107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476250" y="1235075"/>
            <a:ext cx="5278438" cy="3643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p>
        </p:txBody>
      </p:sp>
      <p:sp>
        <p:nvSpPr>
          <p:cNvPr id="370691" name="Rectangle 3"/>
          <p:cNvSpPr>
            <a:spLocks noGrp="1" noChangeArrowheads="1"/>
          </p:cNvSpPr>
          <p:nvPr>
            <p:ph type="title"/>
          </p:nvPr>
        </p:nvSpPr>
        <p:spPr>
          <a:xfrm>
            <a:off x="609600" y="111125"/>
            <a:ext cx="7772400" cy="793750"/>
          </a:xfrm>
        </p:spPr>
        <p:txBody>
          <a:bodyPr/>
          <a:lstStyle/>
          <a:p>
            <a:pPr>
              <a:defRPr/>
            </a:pPr>
            <a:r>
              <a:rPr lang="en-US" dirty="0"/>
              <a:t>Example of SIP message</a:t>
            </a:r>
          </a:p>
        </p:txBody>
      </p:sp>
      <p:sp>
        <p:nvSpPr>
          <p:cNvPr id="370692" name="Rectangle 4"/>
          <p:cNvSpPr>
            <a:spLocks noGrp="1" noChangeArrowheads="1"/>
          </p:cNvSpPr>
          <p:nvPr>
            <p:ph type="body" idx="1"/>
          </p:nvPr>
        </p:nvSpPr>
        <p:spPr>
          <a:xfrm>
            <a:off x="533400" y="1295400"/>
            <a:ext cx="5403850" cy="4800600"/>
          </a:xfrm>
        </p:spPr>
        <p:txBody>
          <a:bodyPr/>
          <a:lstStyle/>
          <a:p>
            <a:pPr>
              <a:buFont typeface="Wingdings" charset="0"/>
              <a:buNone/>
              <a:defRPr/>
            </a:pPr>
            <a:r>
              <a:rPr lang="en-US" sz="2000" dirty="0">
                <a:latin typeface="Courier New" charset="0"/>
              </a:rPr>
              <a:t>INVITE sip:bob@domain.com SIP/2.0</a:t>
            </a:r>
          </a:p>
          <a:p>
            <a:pPr>
              <a:buFont typeface="Wingdings" charset="0"/>
              <a:buNone/>
              <a:defRPr/>
            </a:pPr>
            <a:r>
              <a:rPr lang="en-US" sz="2000" dirty="0">
                <a:latin typeface="Courier New" charset="0"/>
              </a:rPr>
              <a:t>Via: SIP/2.0/UDP 167.180.112.24</a:t>
            </a:r>
          </a:p>
          <a:p>
            <a:pPr>
              <a:buFont typeface="Wingdings" charset="0"/>
              <a:buNone/>
              <a:defRPr/>
            </a:pPr>
            <a:r>
              <a:rPr lang="en-US" sz="2000" dirty="0">
                <a:latin typeface="Courier New" charset="0"/>
              </a:rPr>
              <a:t>From: sip:alice@hereway.com</a:t>
            </a:r>
          </a:p>
          <a:p>
            <a:pPr>
              <a:buFont typeface="Wingdings" charset="0"/>
              <a:buNone/>
              <a:defRPr/>
            </a:pPr>
            <a:r>
              <a:rPr lang="en-US" sz="2000" dirty="0">
                <a:latin typeface="Courier New" charset="0"/>
              </a:rPr>
              <a:t>To: sip:bob@domain.com </a:t>
            </a:r>
          </a:p>
          <a:p>
            <a:pPr>
              <a:buFont typeface="Wingdings" charset="0"/>
              <a:buNone/>
              <a:defRPr/>
            </a:pPr>
            <a:r>
              <a:rPr lang="en-US" sz="2000" dirty="0">
                <a:latin typeface="Courier New" charset="0"/>
              </a:rPr>
              <a:t>Call-ID: a2e3a@pigeon.hereway.com</a:t>
            </a:r>
          </a:p>
          <a:p>
            <a:pPr>
              <a:buFont typeface="Wingdings" charset="0"/>
              <a:buNone/>
              <a:defRPr/>
            </a:pPr>
            <a:r>
              <a:rPr lang="en-US" sz="2000" dirty="0">
                <a:latin typeface="Courier New" charset="0"/>
              </a:rPr>
              <a:t>Content-Type: application/sdp</a:t>
            </a:r>
          </a:p>
          <a:p>
            <a:pPr>
              <a:buFont typeface="Wingdings" charset="0"/>
              <a:buNone/>
              <a:defRPr/>
            </a:pPr>
            <a:r>
              <a:rPr lang="en-US" sz="2000" dirty="0">
                <a:latin typeface="Courier New" charset="0"/>
              </a:rPr>
              <a:t>Content-Length: 885</a:t>
            </a:r>
          </a:p>
          <a:p>
            <a:pPr>
              <a:buFont typeface="Wingdings" charset="0"/>
              <a:buNone/>
              <a:defRPr/>
            </a:pPr>
            <a:endParaRPr lang="en-US" sz="2000" dirty="0">
              <a:latin typeface="Courier New" charset="0"/>
            </a:endParaRPr>
          </a:p>
          <a:p>
            <a:pPr>
              <a:buFont typeface="Wingdings" charset="0"/>
              <a:buNone/>
              <a:defRPr/>
            </a:pPr>
            <a:r>
              <a:rPr lang="en-US" sz="2000" dirty="0">
                <a:latin typeface="Courier New" charset="0"/>
              </a:rPr>
              <a:t>c=IN IP4 167.180.112.24</a:t>
            </a:r>
          </a:p>
          <a:p>
            <a:pPr>
              <a:buFont typeface="Wingdings" charset="0"/>
              <a:buNone/>
              <a:defRPr/>
            </a:pPr>
            <a:r>
              <a:rPr lang="en-US" sz="2000" dirty="0">
                <a:latin typeface="Courier New" charset="0"/>
              </a:rPr>
              <a:t>m=audio 38060 RTP/AVP 0</a:t>
            </a:r>
            <a:endParaRPr lang="en-US" sz="1600" dirty="0">
              <a:latin typeface="Courier New" charset="0"/>
            </a:endParaRPr>
          </a:p>
          <a:p>
            <a:pPr>
              <a:buFont typeface="Wingdings" charset="0"/>
              <a:buNone/>
              <a:defRPr/>
            </a:pPr>
            <a:endParaRPr lang="en-US" sz="2000" dirty="0"/>
          </a:p>
          <a:p>
            <a:pPr>
              <a:buFont typeface="Wingdings" charset="0"/>
              <a:buNone/>
              <a:defRPr/>
            </a:pPr>
            <a:endParaRPr lang="en-US" sz="2000" dirty="0"/>
          </a:p>
          <a:p>
            <a:pPr>
              <a:buFont typeface="Wingdings" charset="0"/>
              <a:buNone/>
              <a:defRPr/>
            </a:pPr>
            <a:r>
              <a:rPr lang="en-US" sz="2000" dirty="0"/>
              <a:t>Notes:</a:t>
            </a:r>
          </a:p>
          <a:p>
            <a:pPr>
              <a:defRPr/>
            </a:pPr>
            <a:r>
              <a:rPr lang="en-US" sz="2000" dirty="0"/>
              <a:t>HTTP message syntax</a:t>
            </a:r>
          </a:p>
          <a:p>
            <a:pPr>
              <a:defRPr/>
            </a:pPr>
            <a:r>
              <a:rPr lang="en-US" sz="2000" dirty="0"/>
              <a:t>sdp = session description protocol</a:t>
            </a:r>
          </a:p>
          <a:p>
            <a:pPr>
              <a:defRPr/>
            </a:pPr>
            <a:r>
              <a:rPr lang="en-US" sz="2000" dirty="0"/>
              <a:t>Call-ID is unique for every call</a:t>
            </a:r>
          </a:p>
        </p:txBody>
      </p:sp>
      <p:sp>
        <p:nvSpPr>
          <p:cNvPr id="370693" name="Text Box 5"/>
          <p:cNvSpPr txBox="1">
            <a:spLocks noChangeArrowheads="1"/>
          </p:cNvSpPr>
          <p:nvPr/>
        </p:nvSpPr>
        <p:spPr bwMode="auto">
          <a:xfrm>
            <a:off x="6215063" y="1255713"/>
            <a:ext cx="1841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p>
        </p:txBody>
      </p:sp>
      <p:sp>
        <p:nvSpPr>
          <p:cNvPr id="370694" name="Text Box 6"/>
          <p:cNvSpPr txBox="1">
            <a:spLocks noChangeArrowheads="1"/>
          </p:cNvSpPr>
          <p:nvPr/>
        </p:nvSpPr>
        <p:spPr bwMode="auto">
          <a:xfrm>
            <a:off x="5999163" y="1546225"/>
            <a:ext cx="3144837" cy="15696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indent="-23177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marL="285750" indent="-285750">
              <a:buClr>
                <a:srgbClr val="000099"/>
              </a:buClr>
              <a:buSzPct val="100000"/>
              <a:buFont typeface="Wingdings" charset="2"/>
              <a:buChar char="§"/>
              <a:defRPr/>
            </a:pPr>
            <a:r>
              <a:rPr lang="en-US" i="0" dirty="0">
                <a:latin typeface="+mn-lt"/>
              </a:rPr>
              <a:t>Here we don</a:t>
            </a:r>
            <a:r>
              <a:rPr lang="ja-JP" altLang="en-US" i="0" dirty="0">
                <a:latin typeface="+mn-lt"/>
              </a:rPr>
              <a:t>’</a:t>
            </a:r>
            <a:r>
              <a:rPr lang="en-US" i="0" dirty="0">
                <a:latin typeface="+mn-lt"/>
              </a:rPr>
              <a:t>t know Bob</a:t>
            </a:r>
            <a:r>
              <a:rPr lang="ja-JP" altLang="en-US" i="0" dirty="0">
                <a:latin typeface="+mn-lt"/>
              </a:rPr>
              <a:t>’</a:t>
            </a:r>
            <a:r>
              <a:rPr lang="en-US" i="0" dirty="0">
                <a:latin typeface="+mn-lt"/>
              </a:rPr>
              <a:t>s IP address</a:t>
            </a:r>
          </a:p>
          <a:p>
            <a:pPr marL="568325" lvl="1" indent="-342900">
              <a:buClr>
                <a:srgbClr val="000099"/>
              </a:buClr>
              <a:buFont typeface="Arial"/>
              <a:buChar char="•"/>
              <a:defRPr/>
            </a:pPr>
            <a:r>
              <a:rPr lang="en-US" i="0" dirty="0">
                <a:latin typeface="+mn-lt"/>
              </a:rPr>
              <a:t>intermediate SIP</a:t>
            </a:r>
            <a:br>
              <a:rPr lang="en-US" i="0" dirty="0">
                <a:latin typeface="+mn-lt"/>
              </a:rPr>
            </a:br>
            <a:r>
              <a:rPr lang="en-US" i="0" dirty="0">
                <a:latin typeface="+mn-lt"/>
              </a:rPr>
              <a:t>servers needed</a:t>
            </a:r>
          </a:p>
        </p:txBody>
      </p:sp>
      <p:sp>
        <p:nvSpPr>
          <p:cNvPr id="370695" name="Text Box 7"/>
          <p:cNvSpPr txBox="1">
            <a:spLocks noChangeArrowheads="1"/>
          </p:cNvSpPr>
          <p:nvPr/>
        </p:nvSpPr>
        <p:spPr bwMode="auto">
          <a:xfrm>
            <a:off x="6018212" y="3055938"/>
            <a:ext cx="3125787" cy="30469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buClr>
                <a:srgbClr val="000099"/>
              </a:buClr>
              <a:buSzPct val="100000"/>
              <a:buFont typeface="Wingdings" charset="2"/>
              <a:buChar char="§"/>
              <a:defRPr/>
            </a:pPr>
            <a:r>
              <a:rPr lang="en-US" sz="2400" i="0" dirty="0">
                <a:latin typeface="+mn-lt"/>
              </a:rPr>
              <a:t> Alice sends, receives SIP messages using SIP default port 506</a:t>
            </a:r>
          </a:p>
          <a:p>
            <a:pPr marL="342900" indent="-342900">
              <a:buClr>
                <a:srgbClr val="000099"/>
              </a:buClr>
              <a:buSzPct val="100000"/>
              <a:buFont typeface="Wingdings" charset="2"/>
              <a:buChar char="§"/>
              <a:defRPr/>
            </a:pPr>
            <a:r>
              <a:rPr lang="en-US" sz="2400" i="0" dirty="0">
                <a:latin typeface="+mn-lt"/>
              </a:rPr>
              <a:t> Alice specifies in header that SIP client sends, receives SIP messages over UDP</a:t>
            </a:r>
          </a:p>
        </p:txBody>
      </p:sp>
      <p:pic>
        <p:nvPicPr>
          <p:cNvPr id="130057" name="Picture 20"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8650" y="863600"/>
            <a:ext cx="54848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91</a:t>
            </a:fld>
            <a:endParaRPr lang="en-US" sz="1200" dirty="0">
              <a:latin typeface="Tahoma" charset="0"/>
            </a:endParaRPr>
          </a:p>
        </p:txBody>
      </p:sp>
      <p:sp>
        <p:nvSpPr>
          <p:cNvPr id="12"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1771454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533400" y="28575"/>
            <a:ext cx="7772400" cy="1143000"/>
          </a:xfrm>
        </p:spPr>
        <p:txBody>
          <a:bodyPr/>
          <a:lstStyle/>
          <a:p>
            <a:pPr>
              <a:defRPr/>
            </a:pPr>
            <a:r>
              <a:rPr lang="en-US" dirty="0"/>
              <a:t>Name translation, user location</a:t>
            </a:r>
          </a:p>
        </p:txBody>
      </p:sp>
      <p:sp>
        <p:nvSpPr>
          <p:cNvPr id="371715" name="Rectangle 3"/>
          <p:cNvSpPr>
            <a:spLocks noGrp="1" noChangeArrowheads="1"/>
          </p:cNvSpPr>
          <p:nvPr>
            <p:ph type="body" sz="half" idx="1"/>
          </p:nvPr>
        </p:nvSpPr>
        <p:spPr>
          <a:xfrm>
            <a:off x="533400" y="1371600"/>
            <a:ext cx="4160838" cy="4648200"/>
          </a:xfrm>
        </p:spPr>
        <p:txBody>
          <a:bodyPr/>
          <a:lstStyle/>
          <a:p>
            <a:pPr>
              <a:defRPr/>
            </a:pPr>
            <a:r>
              <a:rPr lang="en-US" dirty="0"/>
              <a:t>caller wants to call callee, but only has callee</a:t>
            </a:r>
            <a:r>
              <a:rPr lang="ja-JP" altLang="en-US" dirty="0">
                <a:latin typeface="Arial"/>
              </a:rPr>
              <a:t>’</a:t>
            </a:r>
            <a:r>
              <a:rPr lang="en-US" dirty="0"/>
              <a:t>s name or e-mail address.</a:t>
            </a:r>
          </a:p>
          <a:p>
            <a:pPr>
              <a:defRPr/>
            </a:pPr>
            <a:r>
              <a:rPr lang="en-US" dirty="0"/>
              <a:t>need to get IP address of callee</a:t>
            </a:r>
            <a:r>
              <a:rPr lang="en-US" dirty="0">
                <a:latin typeface="Arial"/>
              </a:rPr>
              <a:t>’</a:t>
            </a:r>
            <a:r>
              <a:rPr lang="en-US" dirty="0"/>
              <a:t>s current host:</a:t>
            </a:r>
            <a:endParaRPr lang="en-US" sz="2400" dirty="0"/>
          </a:p>
          <a:p>
            <a:pPr lvl="1">
              <a:defRPr/>
            </a:pPr>
            <a:r>
              <a:rPr lang="en-US" dirty="0"/>
              <a:t>user moves around</a:t>
            </a:r>
          </a:p>
          <a:p>
            <a:pPr lvl="1">
              <a:defRPr/>
            </a:pPr>
            <a:r>
              <a:rPr lang="en-US" dirty="0"/>
              <a:t>DHCP protocol</a:t>
            </a:r>
          </a:p>
          <a:p>
            <a:pPr lvl="1">
              <a:defRPr/>
            </a:pPr>
            <a:r>
              <a:rPr lang="en-US" dirty="0"/>
              <a:t>user has different IP devices (PC, smartphone, car device)</a:t>
            </a:r>
          </a:p>
          <a:p>
            <a:pPr>
              <a:defRPr/>
            </a:pPr>
            <a:endParaRPr lang="en-US" sz="2400" dirty="0"/>
          </a:p>
        </p:txBody>
      </p:sp>
      <p:sp>
        <p:nvSpPr>
          <p:cNvPr id="371716" name="Rectangle 4"/>
          <p:cNvSpPr>
            <a:spLocks noGrp="1" noChangeArrowheads="1"/>
          </p:cNvSpPr>
          <p:nvPr>
            <p:ph type="body" sz="half" idx="2"/>
          </p:nvPr>
        </p:nvSpPr>
        <p:spPr>
          <a:xfrm>
            <a:off x="4495800" y="1339850"/>
            <a:ext cx="4090988" cy="4908550"/>
          </a:xfrm>
        </p:spPr>
        <p:txBody>
          <a:bodyPr/>
          <a:lstStyle/>
          <a:p>
            <a:pPr>
              <a:defRPr/>
            </a:pPr>
            <a:r>
              <a:rPr lang="en-US" dirty="0"/>
              <a:t>result can be based on:</a:t>
            </a:r>
            <a:endParaRPr lang="en-US" sz="2400" dirty="0"/>
          </a:p>
          <a:p>
            <a:pPr lvl="1">
              <a:defRPr/>
            </a:pPr>
            <a:r>
              <a:rPr lang="en-US" dirty="0"/>
              <a:t> time of day (work, home)</a:t>
            </a:r>
          </a:p>
          <a:p>
            <a:pPr lvl="1">
              <a:defRPr/>
            </a:pPr>
            <a:r>
              <a:rPr lang="en-US" dirty="0"/>
              <a:t>caller (don</a:t>
            </a:r>
            <a:r>
              <a:rPr lang="ja-JP" altLang="en-US" dirty="0">
                <a:latin typeface="Arial"/>
              </a:rPr>
              <a:t>’</a:t>
            </a:r>
            <a:r>
              <a:rPr lang="en-US" dirty="0"/>
              <a:t>t want boss to call you at home)</a:t>
            </a:r>
          </a:p>
          <a:p>
            <a:pPr lvl="1">
              <a:defRPr/>
            </a:pPr>
            <a:r>
              <a:rPr lang="en-US" dirty="0"/>
              <a:t>status of callee (calls sent to voicemail when callee is already talking to someone)</a:t>
            </a:r>
          </a:p>
        </p:txBody>
      </p:sp>
      <p:pic>
        <p:nvPicPr>
          <p:cNvPr id="132102"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854075"/>
            <a:ext cx="7313612"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92</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0192168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3763" name="Rectangle 3"/>
          <p:cNvSpPr>
            <a:spLocks noGrp="1" noChangeArrowheads="1"/>
          </p:cNvSpPr>
          <p:nvPr>
            <p:ph type="title"/>
          </p:nvPr>
        </p:nvSpPr>
        <p:spPr>
          <a:xfrm>
            <a:off x="533400" y="42863"/>
            <a:ext cx="7772400" cy="1143000"/>
          </a:xfrm>
        </p:spPr>
        <p:txBody>
          <a:bodyPr/>
          <a:lstStyle/>
          <a:p>
            <a:pPr>
              <a:defRPr/>
            </a:pPr>
            <a:r>
              <a:rPr lang="en-US" dirty="0"/>
              <a:t>SIP registrar</a:t>
            </a:r>
          </a:p>
        </p:txBody>
      </p:sp>
      <p:sp>
        <p:nvSpPr>
          <p:cNvPr id="373764" name="Rectangle 4"/>
          <p:cNvSpPr>
            <a:spLocks noGrp="1" noChangeArrowheads="1"/>
          </p:cNvSpPr>
          <p:nvPr>
            <p:ph type="body" idx="1"/>
          </p:nvPr>
        </p:nvSpPr>
        <p:spPr>
          <a:xfrm>
            <a:off x="501650" y="3616325"/>
            <a:ext cx="7032625" cy="1893888"/>
          </a:xfrm>
          <a:ln cap="flat">
            <a:solidFill>
              <a:schemeClr val="tx1"/>
            </a:solidFill>
            <a:miter lim="800000"/>
            <a:headEnd/>
            <a:tailEnd/>
          </a:ln>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lstStyle/>
          <a:p>
            <a:pPr>
              <a:buFont typeface="Wingdings" charset="0"/>
              <a:buNone/>
              <a:defRPr/>
            </a:pPr>
            <a:r>
              <a:rPr lang="en-US" sz="2000" dirty="0">
                <a:latin typeface="Courier New" charset="0"/>
              </a:rPr>
              <a:t>REGISTER sip:domain.com SIP/2.0</a:t>
            </a:r>
          </a:p>
          <a:p>
            <a:pPr>
              <a:buFont typeface="Wingdings" charset="0"/>
              <a:buNone/>
              <a:defRPr/>
            </a:pPr>
            <a:r>
              <a:rPr lang="en-US" sz="2000" dirty="0">
                <a:latin typeface="Courier New" charset="0"/>
              </a:rPr>
              <a:t>Via: SIP/2.0/UDP 193.64.210.89 </a:t>
            </a:r>
          </a:p>
          <a:p>
            <a:pPr>
              <a:buFont typeface="Wingdings" charset="0"/>
              <a:buNone/>
              <a:defRPr/>
            </a:pPr>
            <a:r>
              <a:rPr lang="en-US" sz="2000" dirty="0">
                <a:latin typeface="Courier New" charset="0"/>
              </a:rPr>
              <a:t>From: sip:bob@domain.com</a:t>
            </a:r>
          </a:p>
          <a:p>
            <a:pPr>
              <a:buFont typeface="Wingdings" charset="0"/>
              <a:buNone/>
              <a:defRPr/>
            </a:pPr>
            <a:r>
              <a:rPr lang="en-US" sz="2000" dirty="0">
                <a:latin typeface="Courier New" charset="0"/>
              </a:rPr>
              <a:t>To: sip:bob@domain.com</a:t>
            </a:r>
          </a:p>
          <a:p>
            <a:pPr>
              <a:buFont typeface="Wingdings" charset="0"/>
              <a:buNone/>
              <a:defRPr/>
            </a:pPr>
            <a:r>
              <a:rPr lang="en-US" sz="2000" dirty="0">
                <a:latin typeface="Courier New" charset="0"/>
              </a:rPr>
              <a:t>Expires: 3600</a:t>
            </a:r>
          </a:p>
        </p:txBody>
      </p:sp>
      <p:sp>
        <p:nvSpPr>
          <p:cNvPr id="373765" name="Rectangle 5"/>
          <p:cNvSpPr>
            <a:spLocks noChangeArrowheads="1"/>
          </p:cNvSpPr>
          <p:nvPr/>
        </p:nvSpPr>
        <p:spPr bwMode="auto">
          <a:xfrm>
            <a:off x="454025" y="1192213"/>
            <a:ext cx="8339138" cy="141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52425" indent="-352425">
              <a:spcBef>
                <a:spcPct val="20000"/>
              </a:spcBef>
              <a:buClr>
                <a:srgbClr val="000099"/>
              </a:buClr>
              <a:buSzPct val="100000"/>
              <a:buFont typeface="Wingdings" charset="2"/>
              <a:buChar char="§"/>
              <a:defRPr/>
            </a:pPr>
            <a:r>
              <a:rPr lang="en-US" sz="2800" i="0" dirty="0">
                <a:latin typeface="+mn-lt"/>
              </a:rPr>
              <a:t>one function of SIP server: </a:t>
            </a:r>
            <a:r>
              <a:rPr lang="en-US" sz="2800" dirty="0">
                <a:solidFill>
                  <a:srgbClr val="CC0000"/>
                </a:solidFill>
                <a:latin typeface="+mn-lt"/>
              </a:rPr>
              <a:t>registrar</a:t>
            </a:r>
          </a:p>
          <a:p>
            <a:pPr marL="352425" indent="-352425">
              <a:spcBef>
                <a:spcPct val="20000"/>
              </a:spcBef>
              <a:buClr>
                <a:srgbClr val="000099"/>
              </a:buClr>
              <a:buSzPct val="100000"/>
              <a:buFont typeface="Wingdings" charset="2"/>
              <a:buChar char="§"/>
              <a:defRPr/>
            </a:pPr>
            <a:r>
              <a:rPr lang="en-US" sz="2800" i="0" dirty="0">
                <a:latin typeface="+mn-lt"/>
              </a:rPr>
              <a:t>when Bob starts SIP client, client sends SIP REGISTER message to Bob</a:t>
            </a:r>
            <a:r>
              <a:rPr lang="ja-JP" altLang="en-US" sz="2800" i="0" dirty="0">
                <a:latin typeface="+mn-lt"/>
              </a:rPr>
              <a:t>’</a:t>
            </a:r>
            <a:r>
              <a:rPr lang="en-US" sz="2800" i="0" dirty="0">
                <a:latin typeface="+mn-lt"/>
              </a:rPr>
              <a:t>s registrar server</a:t>
            </a:r>
          </a:p>
        </p:txBody>
      </p:sp>
      <p:sp>
        <p:nvSpPr>
          <p:cNvPr id="373766" name="Text Box 6"/>
          <p:cNvSpPr txBox="1">
            <a:spLocks noChangeArrowheads="1"/>
          </p:cNvSpPr>
          <p:nvPr/>
        </p:nvSpPr>
        <p:spPr bwMode="auto">
          <a:xfrm>
            <a:off x="477838" y="2900363"/>
            <a:ext cx="2513012"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rgbClr val="CC0000"/>
                </a:solidFill>
                <a:latin typeface="+mn-lt"/>
              </a:rPr>
              <a:t>register message:</a:t>
            </a:r>
          </a:p>
        </p:txBody>
      </p:sp>
      <p:pic>
        <p:nvPicPr>
          <p:cNvPr id="134151"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263" y="901700"/>
            <a:ext cx="2792412" cy="153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93</a:t>
            </a:fld>
            <a:endParaRPr lang="en-US" sz="1200" dirty="0">
              <a:latin typeface="Tahoma" charset="0"/>
            </a:endParaRPr>
          </a:p>
        </p:txBody>
      </p:sp>
      <p:sp>
        <p:nvSpPr>
          <p:cNvPr id="10"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0832629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533400" y="71438"/>
            <a:ext cx="7772400" cy="1143000"/>
          </a:xfrm>
        </p:spPr>
        <p:txBody>
          <a:bodyPr/>
          <a:lstStyle/>
          <a:p>
            <a:pPr>
              <a:defRPr/>
            </a:pPr>
            <a:r>
              <a:rPr lang="en-US" dirty="0"/>
              <a:t>SIP proxy</a:t>
            </a:r>
          </a:p>
        </p:txBody>
      </p:sp>
      <p:sp>
        <p:nvSpPr>
          <p:cNvPr id="385027" name="Rectangle 3"/>
          <p:cNvSpPr>
            <a:spLocks noGrp="1" noChangeArrowheads="1"/>
          </p:cNvSpPr>
          <p:nvPr>
            <p:ph type="body" idx="1"/>
          </p:nvPr>
        </p:nvSpPr>
        <p:spPr>
          <a:xfrm>
            <a:off x="533400" y="1428750"/>
            <a:ext cx="8129588" cy="4648200"/>
          </a:xfrm>
        </p:spPr>
        <p:txBody>
          <a:bodyPr/>
          <a:lstStyle/>
          <a:p>
            <a:pPr>
              <a:defRPr/>
            </a:pPr>
            <a:r>
              <a:rPr lang="en-US" dirty="0"/>
              <a:t>another function of SIP server: </a:t>
            </a:r>
            <a:r>
              <a:rPr lang="en-US" i="1" dirty="0">
                <a:solidFill>
                  <a:srgbClr val="CC0000"/>
                </a:solidFill>
              </a:rPr>
              <a:t>proxy</a:t>
            </a:r>
          </a:p>
          <a:p>
            <a:pPr>
              <a:defRPr/>
            </a:pPr>
            <a:r>
              <a:rPr lang="en-US" dirty="0"/>
              <a:t>Alice sends invite message to her proxy server</a:t>
            </a:r>
          </a:p>
          <a:p>
            <a:pPr lvl="1">
              <a:defRPr/>
            </a:pPr>
            <a:r>
              <a:rPr lang="en-US" dirty="0"/>
              <a:t>contains address sip:bob@domain.com</a:t>
            </a:r>
          </a:p>
          <a:p>
            <a:pPr lvl="1">
              <a:defRPr/>
            </a:pPr>
            <a:r>
              <a:rPr lang="en-US" dirty="0"/>
              <a:t>proxy responsible for routing SIP messages to callee, possibly through multiple proxies</a:t>
            </a:r>
          </a:p>
          <a:p>
            <a:pPr>
              <a:defRPr/>
            </a:pPr>
            <a:r>
              <a:rPr lang="en-US" dirty="0"/>
              <a:t>Bob sends response back through same set of SIP proxies</a:t>
            </a:r>
          </a:p>
          <a:p>
            <a:pPr>
              <a:defRPr/>
            </a:pPr>
            <a:r>
              <a:rPr lang="en-US" dirty="0"/>
              <a:t>proxy returns Bob’s SIP response message to Alice </a:t>
            </a:r>
          </a:p>
          <a:p>
            <a:pPr lvl="1">
              <a:defRPr/>
            </a:pPr>
            <a:r>
              <a:rPr lang="en-US" dirty="0"/>
              <a:t>contains Bob</a:t>
            </a:r>
            <a:r>
              <a:rPr lang="ja-JP" altLang="en-US" dirty="0">
                <a:latin typeface="Arial"/>
              </a:rPr>
              <a:t>’</a:t>
            </a:r>
            <a:r>
              <a:rPr lang="en-US" dirty="0"/>
              <a:t>s IP address</a:t>
            </a:r>
          </a:p>
          <a:p>
            <a:pPr>
              <a:defRPr/>
            </a:pPr>
            <a:r>
              <a:rPr lang="en-US" dirty="0"/>
              <a:t>SIP proxy analogous to local DNS server plus TCP setup</a:t>
            </a:r>
          </a:p>
        </p:txBody>
      </p:sp>
      <p:pic>
        <p:nvPicPr>
          <p:cNvPr id="136197" name="Picture 24"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263" y="901700"/>
            <a:ext cx="23780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94</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9615870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361950" y="228600"/>
            <a:ext cx="8470900" cy="871538"/>
          </a:xfrm>
        </p:spPr>
        <p:txBody>
          <a:bodyPr/>
          <a:lstStyle/>
          <a:p>
            <a:pPr>
              <a:defRPr/>
            </a:pPr>
            <a:r>
              <a:rPr lang="en-US" sz="4000" dirty="0"/>
              <a:t>SIP example: </a:t>
            </a:r>
            <a:r>
              <a:rPr lang="en-US" sz="2400" dirty="0"/>
              <a:t>jim@umass.edu </a:t>
            </a:r>
            <a:r>
              <a:rPr lang="en-US" sz="3600" dirty="0"/>
              <a:t>calls</a:t>
            </a:r>
            <a:r>
              <a:rPr lang="en-US" sz="2400" dirty="0"/>
              <a:t> keith@poly.edu</a:t>
            </a:r>
            <a:endParaRPr lang="en-US" sz="4000" dirty="0"/>
          </a:p>
        </p:txBody>
      </p:sp>
      <p:pic>
        <p:nvPicPr>
          <p:cNvPr id="138244" name="Picture 15"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939800"/>
            <a:ext cx="7769225"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8245" name="Group 542"/>
          <p:cNvGrpSpPr>
            <a:grpSpLocks/>
          </p:cNvGrpSpPr>
          <p:nvPr/>
        </p:nvGrpSpPr>
        <p:grpSpPr bwMode="auto">
          <a:xfrm>
            <a:off x="1754188" y="5011738"/>
            <a:ext cx="963612" cy="835025"/>
            <a:chOff x="-44" y="1473"/>
            <a:chExt cx="981" cy="1105"/>
          </a:xfrm>
        </p:grpSpPr>
        <p:pic>
          <p:nvPicPr>
            <p:cNvPr id="138403" name="Picture 52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404"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138246" name="Group 249"/>
          <p:cNvGrpSpPr>
            <a:grpSpLocks/>
          </p:cNvGrpSpPr>
          <p:nvPr/>
        </p:nvGrpSpPr>
        <p:grpSpPr bwMode="auto">
          <a:xfrm>
            <a:off x="4181475" y="1455738"/>
            <a:ext cx="363538" cy="687387"/>
            <a:chOff x="4140" y="429"/>
            <a:chExt cx="1425" cy="2396"/>
          </a:xfrm>
        </p:grpSpPr>
        <p:sp>
          <p:nvSpPr>
            <p:cNvPr id="138371"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2"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73"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74"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55"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76" name="Group 255"/>
            <p:cNvGrpSpPr>
              <a:grpSpLocks/>
            </p:cNvGrpSpPr>
            <p:nvPr/>
          </p:nvGrpSpPr>
          <p:grpSpPr bwMode="auto">
            <a:xfrm>
              <a:off x="4749" y="668"/>
              <a:ext cx="581" cy="145"/>
              <a:chOff x="614" y="2568"/>
              <a:chExt cx="725" cy="139"/>
            </a:xfrm>
          </p:grpSpPr>
          <p:sp>
            <p:nvSpPr>
              <p:cNvPr id="181"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2"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7"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78" name="Group 259"/>
            <p:cNvGrpSpPr>
              <a:grpSpLocks/>
            </p:cNvGrpSpPr>
            <p:nvPr/>
          </p:nvGrpSpPr>
          <p:grpSpPr bwMode="auto">
            <a:xfrm>
              <a:off x="4747" y="994"/>
              <a:ext cx="581" cy="134"/>
              <a:chOff x="614" y="2568"/>
              <a:chExt cx="725" cy="139"/>
            </a:xfrm>
          </p:grpSpPr>
          <p:sp>
            <p:nvSpPr>
              <p:cNvPr id="179"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80"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59"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60"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81" name="Group 264"/>
            <p:cNvGrpSpPr>
              <a:grpSpLocks/>
            </p:cNvGrpSpPr>
            <p:nvPr/>
          </p:nvGrpSpPr>
          <p:grpSpPr bwMode="auto">
            <a:xfrm>
              <a:off x="4735" y="1627"/>
              <a:ext cx="582" cy="151"/>
              <a:chOff x="614" y="2568"/>
              <a:chExt cx="725" cy="139"/>
            </a:xfrm>
          </p:grpSpPr>
          <p:sp>
            <p:nvSpPr>
              <p:cNvPr id="177"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8"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8382"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38383" name="Group 268"/>
            <p:cNvGrpSpPr>
              <a:grpSpLocks/>
            </p:cNvGrpSpPr>
            <p:nvPr/>
          </p:nvGrpSpPr>
          <p:grpSpPr bwMode="auto">
            <a:xfrm>
              <a:off x="4739" y="1327"/>
              <a:ext cx="582" cy="139"/>
              <a:chOff x="614" y="2568"/>
              <a:chExt cx="725" cy="139"/>
            </a:xfrm>
          </p:grpSpPr>
          <p:sp>
            <p:nvSpPr>
              <p:cNvPr id="175"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6"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64"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85"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86"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7"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88"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69"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0"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1"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2"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173"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74"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61456" name="Group 61455"/>
          <p:cNvGrpSpPr>
            <a:grpSpLocks/>
          </p:cNvGrpSpPr>
          <p:nvPr/>
        </p:nvGrpSpPr>
        <p:grpSpPr bwMode="auto">
          <a:xfrm>
            <a:off x="349250" y="3860800"/>
            <a:ext cx="2168525" cy="1147763"/>
            <a:chOff x="349470" y="3860317"/>
            <a:chExt cx="2167676" cy="1148075"/>
          </a:xfrm>
        </p:grpSpPr>
        <p:cxnSp>
          <p:nvCxnSpPr>
            <p:cNvPr id="138366" name="Straight Arrow Connector 44"/>
            <p:cNvCxnSpPr>
              <a:cxnSpLocks noChangeShapeType="1"/>
            </p:cNvCxnSpPr>
            <p:nvPr/>
          </p:nvCxnSpPr>
          <p:spPr bwMode="auto">
            <a:xfrm flipH="1" flipV="1">
              <a:off x="2368949" y="3938223"/>
              <a:ext cx="14270" cy="1070169"/>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367" name="Group 61441"/>
            <p:cNvGrpSpPr>
              <a:grpSpLocks/>
            </p:cNvGrpSpPr>
            <p:nvPr/>
          </p:nvGrpSpPr>
          <p:grpSpPr bwMode="auto">
            <a:xfrm>
              <a:off x="2199635" y="4437382"/>
              <a:ext cx="317511" cy="369332"/>
              <a:chOff x="7454630" y="3313376"/>
              <a:chExt cx="317511" cy="369332"/>
            </a:xfrm>
          </p:grpSpPr>
          <p:sp>
            <p:nvSpPr>
              <p:cNvPr id="138369" name="Oval 61440"/>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370" name="TextBox 61439"/>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1</a:t>
                </a:r>
              </a:p>
            </p:txBody>
          </p:sp>
        </p:grpSp>
        <p:sp>
          <p:nvSpPr>
            <p:cNvPr id="138368" name="TextBox 61442"/>
            <p:cNvSpPr txBox="1">
              <a:spLocks noChangeArrowheads="1"/>
            </p:cNvSpPr>
            <p:nvPr/>
          </p:nvSpPr>
          <p:spPr bwMode="auto">
            <a:xfrm>
              <a:off x="349470" y="3860317"/>
              <a:ext cx="2133644"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1. Jim sends INVITE</a:t>
              </a:r>
              <a:br>
                <a:rPr lang="en-US" sz="1800" i="0" dirty="0">
                  <a:latin typeface="Arial Narrow" charset="0"/>
                  <a:cs typeface="Arial Narrow" charset="0"/>
                </a:rPr>
              </a:br>
              <a:r>
                <a:rPr lang="en-US" sz="1800" i="0" dirty="0">
                  <a:latin typeface="Arial Narrow" charset="0"/>
                  <a:cs typeface="Arial Narrow" charset="0"/>
                </a:rPr>
                <a:t>message to UMass SIP proxy. </a:t>
              </a:r>
            </a:p>
          </p:txBody>
        </p:sp>
      </p:grpSp>
      <p:grpSp>
        <p:nvGrpSpPr>
          <p:cNvPr id="138248" name="Group 249"/>
          <p:cNvGrpSpPr>
            <a:grpSpLocks/>
          </p:cNvGrpSpPr>
          <p:nvPr/>
        </p:nvGrpSpPr>
        <p:grpSpPr bwMode="auto">
          <a:xfrm>
            <a:off x="2349500" y="3163888"/>
            <a:ext cx="363538" cy="687387"/>
            <a:chOff x="4140" y="429"/>
            <a:chExt cx="1425" cy="2396"/>
          </a:xfrm>
        </p:grpSpPr>
        <p:sp>
          <p:nvSpPr>
            <p:cNvPr id="138334"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22"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36"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37"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29"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39" name="Group 255"/>
            <p:cNvGrpSpPr>
              <a:grpSpLocks/>
            </p:cNvGrpSpPr>
            <p:nvPr/>
          </p:nvGrpSpPr>
          <p:grpSpPr bwMode="auto">
            <a:xfrm>
              <a:off x="4749" y="668"/>
              <a:ext cx="581" cy="145"/>
              <a:chOff x="614" y="2568"/>
              <a:chExt cx="725" cy="139"/>
            </a:xfrm>
          </p:grpSpPr>
          <p:sp>
            <p:nvSpPr>
              <p:cNvPr id="259"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60"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34"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41" name="Group 259"/>
            <p:cNvGrpSpPr>
              <a:grpSpLocks/>
            </p:cNvGrpSpPr>
            <p:nvPr/>
          </p:nvGrpSpPr>
          <p:grpSpPr bwMode="auto">
            <a:xfrm>
              <a:off x="4747" y="994"/>
              <a:ext cx="581" cy="134"/>
              <a:chOff x="614" y="2568"/>
              <a:chExt cx="725" cy="139"/>
            </a:xfrm>
          </p:grpSpPr>
          <p:sp>
            <p:nvSpPr>
              <p:cNvPr id="257"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8"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37"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38"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44" name="Group 264"/>
            <p:cNvGrpSpPr>
              <a:grpSpLocks/>
            </p:cNvGrpSpPr>
            <p:nvPr/>
          </p:nvGrpSpPr>
          <p:grpSpPr bwMode="auto">
            <a:xfrm>
              <a:off x="4735" y="1627"/>
              <a:ext cx="582" cy="151"/>
              <a:chOff x="614" y="2568"/>
              <a:chExt cx="725" cy="139"/>
            </a:xfrm>
          </p:grpSpPr>
          <p:sp>
            <p:nvSpPr>
              <p:cNvPr id="255"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6"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8345"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38346" name="Group 268"/>
            <p:cNvGrpSpPr>
              <a:grpSpLocks/>
            </p:cNvGrpSpPr>
            <p:nvPr/>
          </p:nvGrpSpPr>
          <p:grpSpPr bwMode="auto">
            <a:xfrm>
              <a:off x="4739" y="1327"/>
              <a:ext cx="582" cy="139"/>
              <a:chOff x="614" y="2568"/>
              <a:chExt cx="725" cy="139"/>
            </a:xfrm>
          </p:grpSpPr>
          <p:sp>
            <p:nvSpPr>
              <p:cNvPr id="253"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4"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42"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48"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49"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45"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51"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47"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48"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49"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0"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51"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52"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138249" name="Group 249"/>
          <p:cNvGrpSpPr>
            <a:grpSpLocks/>
          </p:cNvGrpSpPr>
          <p:nvPr/>
        </p:nvGrpSpPr>
        <p:grpSpPr bwMode="auto">
          <a:xfrm>
            <a:off x="6740525" y="3116263"/>
            <a:ext cx="363538" cy="687387"/>
            <a:chOff x="4140" y="429"/>
            <a:chExt cx="1425" cy="2396"/>
          </a:xfrm>
        </p:grpSpPr>
        <p:sp>
          <p:nvSpPr>
            <p:cNvPr id="138302" name="Freeform 250"/>
            <p:cNvSpPr>
              <a:spLocks/>
            </p:cNvSpPr>
            <p:nvPr/>
          </p:nvSpPr>
          <p:spPr bwMode="auto">
            <a:xfrm>
              <a:off x="5268" y="433"/>
              <a:ext cx="283" cy="2286"/>
            </a:xfrm>
            <a:custGeom>
              <a:avLst/>
              <a:gdLst>
                <a:gd name="T0" fmla="*/ 26 w 354"/>
                <a:gd name="T1" fmla="*/ 0 h 2742"/>
                <a:gd name="T2" fmla="*/ 145 w 354"/>
                <a:gd name="T3" fmla="*/ 164 h 2742"/>
                <a:gd name="T4" fmla="*/ 142 w 354"/>
                <a:gd name="T5" fmla="*/ 1268 h 2742"/>
                <a:gd name="T6" fmla="*/ 0 w 354"/>
                <a:gd name="T7" fmla="*/ 1325 h 2742"/>
                <a:gd name="T8" fmla="*/ 26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63" name="Rectangle 251"/>
            <p:cNvSpPr>
              <a:spLocks noChangeArrowheads="1"/>
            </p:cNvSpPr>
            <p:nvPr/>
          </p:nvSpPr>
          <p:spPr bwMode="auto">
            <a:xfrm>
              <a:off x="4202" y="429"/>
              <a:ext cx="1052"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04" name="Freeform 252"/>
            <p:cNvSpPr>
              <a:spLocks/>
            </p:cNvSpPr>
            <p:nvPr/>
          </p:nvSpPr>
          <p:spPr bwMode="auto">
            <a:xfrm>
              <a:off x="5321" y="570"/>
              <a:ext cx="169" cy="2115"/>
            </a:xfrm>
            <a:custGeom>
              <a:avLst/>
              <a:gdLst>
                <a:gd name="T0" fmla="*/ 3 w 211"/>
                <a:gd name="T1" fmla="*/ 0 h 2537"/>
                <a:gd name="T2" fmla="*/ 87 w 211"/>
                <a:gd name="T3" fmla="*/ 106 h 2537"/>
                <a:gd name="T4" fmla="*/ 3 w 211"/>
                <a:gd name="T5" fmla="*/ 1208 h 2537"/>
                <a:gd name="T6" fmla="*/ 3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05" name="Freeform 253"/>
            <p:cNvSpPr>
              <a:spLocks/>
            </p:cNvSpPr>
            <p:nvPr/>
          </p:nvSpPr>
          <p:spPr bwMode="auto">
            <a:xfrm>
              <a:off x="5284" y="1640"/>
              <a:ext cx="263" cy="189"/>
            </a:xfrm>
            <a:custGeom>
              <a:avLst/>
              <a:gdLst>
                <a:gd name="T0" fmla="*/ 2 w 328"/>
                <a:gd name="T1" fmla="*/ 0 h 226"/>
                <a:gd name="T2" fmla="*/ 136 w 328"/>
                <a:gd name="T3" fmla="*/ 62 h 226"/>
                <a:gd name="T4" fmla="*/ 135 w 328"/>
                <a:gd name="T5" fmla="*/ 110 h 226"/>
                <a:gd name="T6" fmla="*/ 0 w 328"/>
                <a:gd name="T7" fmla="*/ 49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66" name="Rectangle 254"/>
            <p:cNvSpPr>
              <a:spLocks noChangeArrowheads="1"/>
            </p:cNvSpPr>
            <p:nvPr/>
          </p:nvSpPr>
          <p:spPr bwMode="auto">
            <a:xfrm>
              <a:off x="4215" y="695"/>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07" name="Group 255"/>
            <p:cNvGrpSpPr>
              <a:grpSpLocks/>
            </p:cNvGrpSpPr>
            <p:nvPr/>
          </p:nvGrpSpPr>
          <p:grpSpPr bwMode="auto">
            <a:xfrm>
              <a:off x="4749" y="668"/>
              <a:ext cx="581" cy="145"/>
              <a:chOff x="614" y="2568"/>
              <a:chExt cx="725" cy="139"/>
            </a:xfrm>
          </p:grpSpPr>
          <p:sp>
            <p:nvSpPr>
              <p:cNvPr id="292" name="AutoShape 256"/>
              <p:cNvSpPr>
                <a:spLocks noChangeArrowheads="1"/>
              </p:cNvSpPr>
              <p:nvPr/>
            </p:nvSpPr>
            <p:spPr bwMode="auto">
              <a:xfrm>
                <a:off x="615"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93" name="AutoShape 257"/>
              <p:cNvSpPr>
                <a:spLocks noChangeArrowheads="1"/>
              </p:cNvSpPr>
              <p:nvPr/>
            </p:nvSpPr>
            <p:spPr bwMode="auto">
              <a:xfrm>
                <a:off x="631" y="2583"/>
                <a:ext cx="691" cy="106"/>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68" name="Rectangle 258"/>
            <p:cNvSpPr>
              <a:spLocks noChangeArrowheads="1"/>
            </p:cNvSpPr>
            <p:nvPr/>
          </p:nvSpPr>
          <p:spPr bwMode="auto">
            <a:xfrm>
              <a:off x="4227" y="1021"/>
              <a:ext cx="591"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09" name="Group 259"/>
            <p:cNvGrpSpPr>
              <a:grpSpLocks/>
            </p:cNvGrpSpPr>
            <p:nvPr/>
          </p:nvGrpSpPr>
          <p:grpSpPr bwMode="auto">
            <a:xfrm>
              <a:off x="4747" y="994"/>
              <a:ext cx="581" cy="134"/>
              <a:chOff x="614" y="2568"/>
              <a:chExt cx="725" cy="139"/>
            </a:xfrm>
          </p:grpSpPr>
          <p:sp>
            <p:nvSpPr>
              <p:cNvPr id="290" name="AutoShape 260"/>
              <p:cNvSpPr>
                <a:spLocks noChangeArrowheads="1"/>
              </p:cNvSpPr>
              <p:nvPr/>
            </p:nvSpPr>
            <p:spPr bwMode="auto">
              <a:xfrm>
                <a:off x="618" y="2567"/>
                <a:ext cx="722"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91" name="AutoShape 261"/>
              <p:cNvSpPr>
                <a:spLocks noChangeArrowheads="1"/>
              </p:cNvSpPr>
              <p:nvPr/>
            </p:nvSpPr>
            <p:spPr bwMode="auto">
              <a:xfrm>
                <a:off x="633" y="2585"/>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70" name="Rectangle 262"/>
            <p:cNvSpPr>
              <a:spLocks noChangeArrowheads="1"/>
            </p:cNvSpPr>
            <p:nvPr/>
          </p:nvSpPr>
          <p:spPr bwMode="auto">
            <a:xfrm>
              <a:off x="4215" y="1359"/>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71" name="Rectangle 263"/>
            <p:cNvSpPr>
              <a:spLocks noChangeArrowheads="1"/>
            </p:cNvSpPr>
            <p:nvPr/>
          </p:nvSpPr>
          <p:spPr bwMode="auto">
            <a:xfrm>
              <a:off x="4227" y="1657"/>
              <a:ext cx="597" cy="4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nvGrpSpPr>
            <p:cNvPr id="138312" name="Group 264"/>
            <p:cNvGrpSpPr>
              <a:grpSpLocks/>
            </p:cNvGrpSpPr>
            <p:nvPr/>
          </p:nvGrpSpPr>
          <p:grpSpPr bwMode="auto">
            <a:xfrm>
              <a:off x="4735" y="1627"/>
              <a:ext cx="582" cy="151"/>
              <a:chOff x="614" y="2568"/>
              <a:chExt cx="725" cy="139"/>
            </a:xfrm>
          </p:grpSpPr>
          <p:sp>
            <p:nvSpPr>
              <p:cNvPr id="288" name="AutoShape 265"/>
              <p:cNvSpPr>
                <a:spLocks noChangeArrowheads="1"/>
              </p:cNvSpPr>
              <p:nvPr/>
            </p:nvSpPr>
            <p:spPr bwMode="auto">
              <a:xfrm>
                <a:off x="617" y="2571"/>
                <a:ext cx="713"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9" name="AutoShape 266"/>
              <p:cNvSpPr>
                <a:spLocks noChangeArrowheads="1"/>
              </p:cNvSpPr>
              <p:nvPr/>
            </p:nvSpPr>
            <p:spPr bwMode="auto">
              <a:xfrm>
                <a:off x="632" y="2586"/>
                <a:ext cx="682" cy="107"/>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138313" name="Freeform 267"/>
            <p:cNvSpPr>
              <a:spLocks/>
            </p:cNvSpPr>
            <p:nvPr/>
          </p:nvSpPr>
          <p:spPr bwMode="auto">
            <a:xfrm>
              <a:off x="5288" y="1354"/>
              <a:ext cx="263" cy="188"/>
            </a:xfrm>
            <a:custGeom>
              <a:avLst/>
              <a:gdLst>
                <a:gd name="T0" fmla="*/ 2 w 328"/>
                <a:gd name="T1" fmla="*/ 0 h 226"/>
                <a:gd name="T2" fmla="*/ 136 w 328"/>
                <a:gd name="T3" fmla="*/ 61 h 226"/>
                <a:gd name="T4" fmla="*/ 135 w 328"/>
                <a:gd name="T5" fmla="*/ 108 h 226"/>
                <a:gd name="T6" fmla="*/ 0 w 328"/>
                <a:gd name="T7" fmla="*/ 47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138314" name="Group 268"/>
            <p:cNvGrpSpPr>
              <a:grpSpLocks/>
            </p:cNvGrpSpPr>
            <p:nvPr/>
          </p:nvGrpSpPr>
          <p:grpSpPr bwMode="auto">
            <a:xfrm>
              <a:off x="4739" y="1327"/>
              <a:ext cx="582" cy="139"/>
              <a:chOff x="614" y="2568"/>
              <a:chExt cx="725" cy="139"/>
            </a:xfrm>
          </p:grpSpPr>
          <p:sp>
            <p:nvSpPr>
              <p:cNvPr id="286" name="AutoShape 269"/>
              <p:cNvSpPr>
                <a:spLocks noChangeArrowheads="1"/>
              </p:cNvSpPr>
              <p:nvPr/>
            </p:nvSpPr>
            <p:spPr bwMode="auto">
              <a:xfrm>
                <a:off x="612" y="2566"/>
                <a:ext cx="729" cy="138"/>
              </a:xfrm>
              <a:prstGeom prst="roundRect">
                <a:avLst>
                  <a:gd name="adj" fmla="val 50000"/>
                </a:avLst>
              </a:prstGeom>
              <a:solidFill>
                <a:schemeClr val="tx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7" name="AutoShape 270"/>
              <p:cNvSpPr>
                <a:spLocks noChangeArrowheads="1"/>
              </p:cNvSpPr>
              <p:nvPr/>
            </p:nvSpPr>
            <p:spPr bwMode="auto">
              <a:xfrm>
                <a:off x="627" y="2583"/>
                <a:ext cx="698"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sp>
          <p:nvSpPr>
            <p:cNvPr id="275" name="Rectangle 271"/>
            <p:cNvSpPr>
              <a:spLocks noChangeArrowheads="1"/>
            </p:cNvSpPr>
            <p:nvPr/>
          </p:nvSpPr>
          <p:spPr bwMode="auto">
            <a:xfrm>
              <a:off x="5248" y="429"/>
              <a:ext cx="68" cy="2291"/>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16" name="Freeform 272"/>
            <p:cNvSpPr>
              <a:spLocks/>
            </p:cNvSpPr>
            <p:nvPr/>
          </p:nvSpPr>
          <p:spPr bwMode="auto">
            <a:xfrm>
              <a:off x="5312" y="1007"/>
              <a:ext cx="237" cy="213"/>
            </a:xfrm>
            <a:custGeom>
              <a:avLst/>
              <a:gdLst>
                <a:gd name="T0" fmla="*/ 2 w 296"/>
                <a:gd name="T1" fmla="*/ 0 h 256"/>
                <a:gd name="T2" fmla="*/ 120 w 296"/>
                <a:gd name="T3" fmla="*/ 69 h 256"/>
                <a:gd name="T4" fmla="*/ 122 w 296"/>
                <a:gd name="T5" fmla="*/ 122 h 256"/>
                <a:gd name="T6" fmla="*/ 0 w 296"/>
                <a:gd name="T7" fmla="*/ 47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138317" name="Freeform 273"/>
            <p:cNvSpPr>
              <a:spLocks/>
            </p:cNvSpPr>
            <p:nvPr/>
          </p:nvSpPr>
          <p:spPr bwMode="auto">
            <a:xfrm>
              <a:off x="5315" y="680"/>
              <a:ext cx="244" cy="240"/>
            </a:xfrm>
            <a:custGeom>
              <a:avLst/>
              <a:gdLst>
                <a:gd name="T0" fmla="*/ 0 w 304"/>
                <a:gd name="T1" fmla="*/ 0 h 288"/>
                <a:gd name="T2" fmla="*/ 126 w 304"/>
                <a:gd name="T3" fmla="*/ 79 h 288"/>
                <a:gd name="T4" fmla="*/ 118 w 304"/>
                <a:gd name="T5" fmla="*/ 139 h 288"/>
                <a:gd name="T6" fmla="*/ 3 w 304"/>
                <a:gd name="T7" fmla="*/ 6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78" name="Oval 274"/>
            <p:cNvSpPr>
              <a:spLocks noChangeArrowheads="1"/>
            </p:cNvSpPr>
            <p:nvPr/>
          </p:nvSpPr>
          <p:spPr bwMode="auto">
            <a:xfrm>
              <a:off x="5515" y="2615"/>
              <a:ext cx="50" cy="94"/>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138319" name="Freeform 275"/>
            <p:cNvSpPr>
              <a:spLocks/>
            </p:cNvSpPr>
            <p:nvPr/>
          </p:nvSpPr>
          <p:spPr bwMode="auto">
            <a:xfrm>
              <a:off x="5302" y="2614"/>
              <a:ext cx="245" cy="200"/>
            </a:xfrm>
            <a:custGeom>
              <a:avLst/>
              <a:gdLst>
                <a:gd name="T0" fmla="*/ 0 w 306"/>
                <a:gd name="T1" fmla="*/ 51 h 240"/>
                <a:gd name="T2" fmla="*/ 2 w 306"/>
                <a:gd name="T3" fmla="*/ 116 h 240"/>
                <a:gd name="T4" fmla="*/ 126 w 306"/>
                <a:gd name="T5" fmla="*/ 53 h 240"/>
                <a:gd name="T6" fmla="*/ 123 w 306"/>
                <a:gd name="T7" fmla="*/ 0 h 240"/>
                <a:gd name="T8" fmla="*/ 0 w 306"/>
                <a:gd name="T9" fmla="*/ 51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sp>
          <p:nvSpPr>
            <p:cNvPr id="280" name="AutoShape 276"/>
            <p:cNvSpPr>
              <a:spLocks noChangeArrowheads="1"/>
            </p:cNvSpPr>
            <p:nvPr/>
          </p:nvSpPr>
          <p:spPr bwMode="auto">
            <a:xfrm>
              <a:off x="4140" y="2681"/>
              <a:ext cx="1201" cy="144"/>
            </a:xfrm>
            <a:prstGeom prst="roundRect">
              <a:avLst>
                <a:gd name="adj" fmla="val 50000"/>
              </a:avLst>
            </a:prstGeom>
            <a:solidFill>
              <a:srgbClr val="DDDDDD"/>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1" name="AutoShape 277"/>
            <p:cNvSpPr>
              <a:spLocks noChangeArrowheads="1"/>
            </p:cNvSpPr>
            <p:nvPr/>
          </p:nvSpPr>
          <p:spPr bwMode="auto">
            <a:xfrm>
              <a:off x="4202" y="2709"/>
              <a:ext cx="1077" cy="83"/>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2" name="Oval 278"/>
            <p:cNvSpPr>
              <a:spLocks noChangeArrowheads="1"/>
            </p:cNvSpPr>
            <p:nvPr/>
          </p:nvSpPr>
          <p:spPr bwMode="auto">
            <a:xfrm>
              <a:off x="4308" y="2382"/>
              <a:ext cx="162" cy="144"/>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3" name="Oval 279"/>
            <p:cNvSpPr>
              <a:spLocks noChangeArrowheads="1"/>
            </p:cNvSpPr>
            <p:nvPr/>
          </p:nvSpPr>
          <p:spPr bwMode="auto">
            <a:xfrm>
              <a:off x="4488" y="2382"/>
              <a:ext cx="156" cy="144"/>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solidFill>
                  <a:srgbClr val="FF0000"/>
                </a:solidFill>
                <a:cs typeface="Arial" charset="0"/>
              </a:endParaRPr>
            </a:p>
          </p:txBody>
        </p:sp>
        <p:sp>
          <p:nvSpPr>
            <p:cNvPr id="284" name="Oval 280"/>
            <p:cNvSpPr>
              <a:spLocks noChangeArrowheads="1"/>
            </p:cNvSpPr>
            <p:nvPr/>
          </p:nvSpPr>
          <p:spPr bwMode="auto">
            <a:xfrm>
              <a:off x="4663" y="2382"/>
              <a:ext cx="156" cy="13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sp>
          <p:nvSpPr>
            <p:cNvPr id="285" name="Rectangle 281"/>
            <p:cNvSpPr>
              <a:spLocks noChangeArrowheads="1"/>
            </p:cNvSpPr>
            <p:nvPr/>
          </p:nvSpPr>
          <p:spPr bwMode="auto">
            <a:xfrm>
              <a:off x="5061" y="1835"/>
              <a:ext cx="87" cy="764"/>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Arial" charset="0"/>
              </a:endParaRPr>
            </a:p>
          </p:txBody>
        </p:sp>
      </p:grpSp>
      <p:grpSp>
        <p:nvGrpSpPr>
          <p:cNvPr id="61458" name="Group 61457"/>
          <p:cNvGrpSpPr>
            <a:grpSpLocks/>
          </p:cNvGrpSpPr>
          <p:nvPr/>
        </p:nvGrpSpPr>
        <p:grpSpPr bwMode="auto">
          <a:xfrm>
            <a:off x="760413" y="1625600"/>
            <a:ext cx="3235325" cy="1257300"/>
            <a:chOff x="760953" y="1625206"/>
            <a:chExt cx="3234864" cy="1257120"/>
          </a:xfrm>
        </p:grpSpPr>
        <p:sp>
          <p:nvSpPr>
            <p:cNvPr id="138297" name="TextBox 200"/>
            <p:cNvSpPr txBox="1">
              <a:spLocks noChangeArrowheads="1"/>
            </p:cNvSpPr>
            <p:nvPr/>
          </p:nvSpPr>
          <p:spPr bwMode="auto">
            <a:xfrm>
              <a:off x="760953" y="1625206"/>
              <a:ext cx="310642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2. UMass proxy forwards request</a:t>
              </a:r>
            </a:p>
            <a:p>
              <a:r>
                <a:rPr lang="en-US" sz="1800" i="0" dirty="0">
                  <a:latin typeface="Arial Narrow" charset="0"/>
                  <a:cs typeface="Arial Narrow" charset="0"/>
                </a:rPr>
                <a:t> to Poly registrar server</a:t>
              </a:r>
            </a:p>
          </p:txBody>
        </p:sp>
        <p:cxnSp>
          <p:nvCxnSpPr>
            <p:cNvPr id="138298" name="Straight Arrow Connector 293"/>
            <p:cNvCxnSpPr>
              <a:cxnSpLocks noChangeShapeType="1"/>
            </p:cNvCxnSpPr>
            <p:nvPr/>
          </p:nvCxnSpPr>
          <p:spPr bwMode="auto">
            <a:xfrm flipV="1">
              <a:off x="2483115" y="1840692"/>
              <a:ext cx="1512702" cy="1041634"/>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99" name="Group 194"/>
            <p:cNvGrpSpPr>
              <a:grpSpLocks/>
            </p:cNvGrpSpPr>
            <p:nvPr/>
          </p:nvGrpSpPr>
          <p:grpSpPr bwMode="auto">
            <a:xfrm>
              <a:off x="2986415" y="2195385"/>
              <a:ext cx="322117" cy="369332"/>
              <a:chOff x="7408615" y="3244352"/>
              <a:chExt cx="322117" cy="369332"/>
            </a:xfrm>
          </p:grpSpPr>
          <p:sp>
            <p:nvSpPr>
              <p:cNvPr id="138300" name="Oval 195"/>
              <p:cNvSpPr>
                <a:spLocks noChangeArrowheads="1"/>
              </p:cNvSpPr>
              <p:nvPr/>
            </p:nvSpPr>
            <p:spPr bwMode="auto">
              <a:xfrm>
                <a:off x="7427025" y="3299570"/>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301" name="TextBox 196"/>
              <p:cNvSpPr txBox="1">
                <a:spLocks noChangeArrowheads="1"/>
              </p:cNvSpPr>
              <p:nvPr/>
            </p:nvSpPr>
            <p:spPr bwMode="auto">
              <a:xfrm>
                <a:off x="7408615" y="3244352"/>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2</a:t>
                </a:r>
              </a:p>
            </p:txBody>
          </p:sp>
        </p:grpSp>
      </p:grpSp>
      <p:grpSp>
        <p:nvGrpSpPr>
          <p:cNvPr id="61459" name="Group 61458"/>
          <p:cNvGrpSpPr>
            <a:grpSpLocks/>
          </p:cNvGrpSpPr>
          <p:nvPr/>
        </p:nvGrpSpPr>
        <p:grpSpPr bwMode="auto">
          <a:xfrm>
            <a:off x="2797175" y="2068513"/>
            <a:ext cx="5280025" cy="928687"/>
            <a:chOff x="2797072" y="2068996"/>
            <a:chExt cx="5280193" cy="927479"/>
          </a:xfrm>
        </p:grpSpPr>
        <p:sp>
          <p:nvSpPr>
            <p:cNvPr id="138292" name="TextBox 209"/>
            <p:cNvSpPr txBox="1">
              <a:spLocks noChangeArrowheads="1"/>
            </p:cNvSpPr>
            <p:nvPr/>
          </p:nvSpPr>
          <p:spPr bwMode="auto">
            <a:xfrm>
              <a:off x="3948429" y="2138932"/>
              <a:ext cx="4128836"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3. Poly server returns redirect response,</a:t>
              </a:r>
              <a:br>
                <a:rPr lang="en-US" sz="1800" i="0" dirty="0">
                  <a:latin typeface="Arial Narrow" charset="0"/>
                  <a:cs typeface="Arial Narrow" charset="0"/>
                </a:rPr>
              </a:br>
              <a:r>
                <a:rPr lang="en-US" sz="1800" i="0" dirty="0">
                  <a:latin typeface="Arial Narrow" charset="0"/>
                  <a:cs typeface="Arial Narrow" charset="0"/>
                </a:rPr>
                <a:t>indicating that it should  try keith@eurecom.fr</a:t>
              </a:r>
            </a:p>
          </p:txBody>
        </p:sp>
        <p:cxnSp>
          <p:nvCxnSpPr>
            <p:cNvPr id="138293" name="Straight Arrow Connector 294"/>
            <p:cNvCxnSpPr>
              <a:cxnSpLocks noChangeShapeType="1"/>
            </p:cNvCxnSpPr>
            <p:nvPr/>
          </p:nvCxnSpPr>
          <p:spPr bwMode="auto">
            <a:xfrm flipV="1">
              <a:off x="2797072" y="2068996"/>
              <a:ext cx="1369995" cy="927479"/>
            </a:xfrm>
            <a:prstGeom prst="straightConnector1">
              <a:avLst/>
            </a:prstGeom>
            <a:noFill/>
            <a:ln w="254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94" name="Group 204"/>
            <p:cNvGrpSpPr>
              <a:grpSpLocks/>
            </p:cNvGrpSpPr>
            <p:nvPr/>
          </p:nvGrpSpPr>
          <p:grpSpPr bwMode="auto">
            <a:xfrm>
              <a:off x="3479423" y="2235406"/>
              <a:ext cx="317511" cy="369332"/>
              <a:chOff x="7454630" y="3313376"/>
              <a:chExt cx="317511" cy="369332"/>
            </a:xfrm>
          </p:grpSpPr>
          <p:sp>
            <p:nvSpPr>
              <p:cNvPr id="138295" name="Oval 205"/>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96" name="TextBox 206"/>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3</a:t>
                </a:r>
              </a:p>
            </p:txBody>
          </p:sp>
        </p:grpSp>
      </p:grpSp>
      <p:grpSp>
        <p:nvGrpSpPr>
          <p:cNvPr id="138252" name="Group 542"/>
          <p:cNvGrpSpPr>
            <a:grpSpLocks/>
          </p:cNvGrpSpPr>
          <p:nvPr/>
        </p:nvGrpSpPr>
        <p:grpSpPr bwMode="auto">
          <a:xfrm flipH="1">
            <a:off x="6529388" y="5435600"/>
            <a:ext cx="963612" cy="833438"/>
            <a:chOff x="-44" y="1473"/>
            <a:chExt cx="981" cy="1105"/>
          </a:xfrm>
        </p:grpSpPr>
        <p:pic>
          <p:nvPicPr>
            <p:cNvPr id="138290" name="Picture 529" descr="desktop_computer_stylized_medium"/>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291" name="Freeform 530"/>
            <p:cNvSpPr>
              <a:spLocks/>
            </p:cNvSpPr>
            <p:nvPr/>
          </p:nvSpPr>
          <p:spPr bwMode="auto">
            <a:xfrm flipH="1">
              <a:off x="374" y="1579"/>
              <a:ext cx="477" cy="506"/>
            </a:xfrm>
            <a:custGeom>
              <a:avLst/>
              <a:gdLst>
                <a:gd name="T0" fmla="*/ 0 w 356"/>
                <a:gd name="T1" fmla="*/ 0 h 368"/>
                <a:gd name="T2" fmla="*/ 967 w 356"/>
                <a:gd name="T3" fmla="*/ 50 h 368"/>
                <a:gd name="T4" fmla="*/ 1147 w 356"/>
                <a:gd name="T5" fmla="*/ 1052 h 368"/>
                <a:gd name="T6" fmla="*/ 253 w 356"/>
                <a:gd name="T7" fmla="*/ 1316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dirty="0"/>
            </a:p>
          </p:txBody>
        </p:sp>
      </p:grpSp>
      <p:grpSp>
        <p:nvGrpSpPr>
          <p:cNvPr id="61461" name="Group 61460"/>
          <p:cNvGrpSpPr>
            <a:grpSpLocks/>
          </p:cNvGrpSpPr>
          <p:nvPr/>
        </p:nvGrpSpPr>
        <p:grpSpPr bwMode="auto">
          <a:xfrm>
            <a:off x="6894513" y="3832225"/>
            <a:ext cx="1935162" cy="1754188"/>
            <a:chOff x="6823899" y="3818107"/>
            <a:chExt cx="1934788" cy="1754327"/>
          </a:xfrm>
        </p:grpSpPr>
        <p:sp>
          <p:nvSpPr>
            <p:cNvPr id="138285" name="TextBox 218"/>
            <p:cNvSpPr txBox="1">
              <a:spLocks noChangeArrowheads="1"/>
            </p:cNvSpPr>
            <p:nvPr/>
          </p:nvSpPr>
          <p:spPr bwMode="auto">
            <a:xfrm>
              <a:off x="7131820" y="3818107"/>
              <a:ext cx="1626867"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5. eurecom registrar forwards INVITE to 197.87.54.21, which is running keith</a:t>
              </a:r>
              <a:r>
                <a:rPr lang="ja-JP" altLang="en-US" sz="1800" i="0" dirty="0">
                  <a:latin typeface="Arial Narrow" charset="0"/>
                  <a:cs typeface="Arial Narrow" charset="0"/>
                </a:rPr>
                <a:t>’</a:t>
              </a:r>
              <a:r>
                <a:rPr lang="en-US" altLang="ja-JP" sz="1800" i="0" dirty="0">
                  <a:latin typeface="Arial Narrow" charset="0"/>
                  <a:cs typeface="Arial Narrow" charset="0"/>
                </a:rPr>
                <a:t>s SIP client</a:t>
              </a:r>
              <a:endParaRPr lang="en-US" sz="1800" i="0" dirty="0">
                <a:latin typeface="Arial Narrow" charset="0"/>
                <a:cs typeface="Arial Narrow" charset="0"/>
              </a:endParaRPr>
            </a:p>
          </p:txBody>
        </p:sp>
        <p:cxnSp>
          <p:nvCxnSpPr>
            <p:cNvPr id="138286" name="Straight Arrow Connector 302"/>
            <p:cNvCxnSpPr>
              <a:cxnSpLocks noChangeShapeType="1"/>
            </p:cNvCxnSpPr>
            <p:nvPr/>
          </p:nvCxnSpPr>
          <p:spPr bwMode="auto">
            <a:xfrm flipH="1">
              <a:off x="6964138" y="3948400"/>
              <a:ext cx="5092" cy="1373910"/>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87" name="Group 303"/>
            <p:cNvGrpSpPr>
              <a:grpSpLocks/>
            </p:cNvGrpSpPr>
            <p:nvPr/>
          </p:nvGrpSpPr>
          <p:grpSpPr bwMode="auto">
            <a:xfrm>
              <a:off x="6823899" y="4038444"/>
              <a:ext cx="317511" cy="369332"/>
              <a:chOff x="7454630" y="3313376"/>
              <a:chExt cx="317511" cy="369332"/>
            </a:xfrm>
          </p:grpSpPr>
          <p:sp>
            <p:nvSpPr>
              <p:cNvPr id="138288" name="Oval 304"/>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89" name="TextBox 305"/>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5</a:t>
                </a:r>
              </a:p>
            </p:txBody>
          </p:sp>
        </p:grpSp>
      </p:grpSp>
      <p:grpSp>
        <p:nvGrpSpPr>
          <p:cNvPr id="61460" name="Group 61459"/>
          <p:cNvGrpSpPr>
            <a:grpSpLocks/>
          </p:cNvGrpSpPr>
          <p:nvPr/>
        </p:nvGrpSpPr>
        <p:grpSpPr bwMode="auto">
          <a:xfrm>
            <a:off x="2940050" y="2962275"/>
            <a:ext cx="3681413" cy="750888"/>
            <a:chOff x="2939780" y="2961926"/>
            <a:chExt cx="3681573" cy="751231"/>
          </a:xfrm>
        </p:grpSpPr>
        <p:cxnSp>
          <p:nvCxnSpPr>
            <p:cNvPr id="138280" name="Straight Arrow Connector 208"/>
            <p:cNvCxnSpPr>
              <a:cxnSpLocks noChangeShapeType="1"/>
            </p:cNvCxnSpPr>
            <p:nvPr/>
          </p:nvCxnSpPr>
          <p:spPr bwMode="auto">
            <a:xfrm flipH="1" flipV="1">
              <a:off x="2939780" y="3595772"/>
              <a:ext cx="3681573" cy="3133"/>
            </a:xfrm>
            <a:prstGeom prst="straightConnector1">
              <a:avLst/>
            </a:prstGeom>
            <a:noFill/>
            <a:ln w="25400">
              <a:solidFill>
                <a:schemeClr val="tx1"/>
              </a:solidFill>
              <a:round/>
              <a:headEnd type="triangle" w="med" len="me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81" name="Group 212"/>
            <p:cNvGrpSpPr>
              <a:grpSpLocks/>
            </p:cNvGrpSpPr>
            <p:nvPr/>
          </p:nvGrpSpPr>
          <p:grpSpPr bwMode="auto">
            <a:xfrm>
              <a:off x="5615461" y="3343825"/>
              <a:ext cx="317511" cy="369332"/>
              <a:chOff x="7454630" y="3299107"/>
              <a:chExt cx="317511" cy="369332"/>
            </a:xfrm>
          </p:grpSpPr>
          <p:sp>
            <p:nvSpPr>
              <p:cNvPr id="138283" name="Oval 21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84" name="TextBox 214"/>
              <p:cNvSpPr txBox="1">
                <a:spLocks noChangeArrowheads="1"/>
              </p:cNvSpPr>
              <p:nvPr/>
            </p:nvSpPr>
            <p:spPr bwMode="auto">
              <a:xfrm>
                <a:off x="7454630" y="3299107"/>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4</a:t>
                </a:r>
              </a:p>
            </p:txBody>
          </p:sp>
        </p:grpSp>
        <p:sp>
          <p:nvSpPr>
            <p:cNvPr id="138282" name="TextBox 310"/>
            <p:cNvSpPr txBox="1">
              <a:spLocks noChangeArrowheads="1"/>
            </p:cNvSpPr>
            <p:nvPr/>
          </p:nvSpPr>
          <p:spPr bwMode="auto">
            <a:xfrm>
              <a:off x="2939806" y="2961926"/>
              <a:ext cx="306819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4. Umass proxy forwards request</a:t>
              </a:r>
            </a:p>
            <a:p>
              <a:r>
                <a:rPr lang="en-US" sz="1800" i="0" dirty="0">
                  <a:latin typeface="Arial Narrow" charset="0"/>
                  <a:cs typeface="Arial Narrow" charset="0"/>
                </a:rPr>
                <a:t> to Eurecom registrar server</a:t>
              </a:r>
            </a:p>
          </p:txBody>
        </p:sp>
      </p:grpSp>
      <p:grpSp>
        <p:nvGrpSpPr>
          <p:cNvPr id="61465" name="Group 61464"/>
          <p:cNvGrpSpPr>
            <a:grpSpLocks/>
          </p:cNvGrpSpPr>
          <p:nvPr/>
        </p:nvGrpSpPr>
        <p:grpSpPr bwMode="auto">
          <a:xfrm>
            <a:off x="2495550" y="3624263"/>
            <a:ext cx="4425950" cy="1784350"/>
            <a:chOff x="2495276" y="3624645"/>
            <a:chExt cx="4426962" cy="1783278"/>
          </a:xfrm>
        </p:grpSpPr>
        <p:cxnSp>
          <p:nvCxnSpPr>
            <p:cNvPr id="138267" name="Straight Arrow Connector 193"/>
            <p:cNvCxnSpPr>
              <a:cxnSpLocks noChangeShapeType="1"/>
            </p:cNvCxnSpPr>
            <p:nvPr/>
          </p:nvCxnSpPr>
          <p:spPr bwMode="auto">
            <a:xfrm>
              <a:off x="2621222" y="3995764"/>
              <a:ext cx="18873" cy="984092"/>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68" name="Group 307"/>
            <p:cNvGrpSpPr>
              <a:grpSpLocks/>
            </p:cNvGrpSpPr>
            <p:nvPr/>
          </p:nvGrpSpPr>
          <p:grpSpPr bwMode="auto">
            <a:xfrm>
              <a:off x="2495276" y="4119498"/>
              <a:ext cx="317511" cy="369332"/>
              <a:chOff x="7454630" y="3313376"/>
              <a:chExt cx="317511" cy="369332"/>
            </a:xfrm>
          </p:grpSpPr>
          <p:sp>
            <p:nvSpPr>
              <p:cNvPr id="138278" name="Oval 308"/>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79" name="TextBox 309"/>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8</a:t>
                </a:r>
              </a:p>
            </p:txBody>
          </p:sp>
        </p:grpSp>
        <p:cxnSp>
          <p:nvCxnSpPr>
            <p:cNvPr id="138269" name="Straight Arrow Connector 298"/>
            <p:cNvCxnSpPr>
              <a:cxnSpLocks noChangeShapeType="1"/>
            </p:cNvCxnSpPr>
            <p:nvPr/>
          </p:nvCxnSpPr>
          <p:spPr bwMode="auto">
            <a:xfrm flipH="1" flipV="1">
              <a:off x="6774041" y="3890860"/>
              <a:ext cx="4578" cy="1517063"/>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70" name="Group 299"/>
            <p:cNvGrpSpPr>
              <a:grpSpLocks/>
            </p:cNvGrpSpPr>
            <p:nvPr/>
          </p:nvGrpSpPr>
          <p:grpSpPr bwMode="auto">
            <a:xfrm>
              <a:off x="6604727" y="4290135"/>
              <a:ext cx="317511" cy="369332"/>
              <a:chOff x="7454630" y="3313376"/>
              <a:chExt cx="317511" cy="369332"/>
            </a:xfrm>
          </p:grpSpPr>
          <p:sp>
            <p:nvSpPr>
              <p:cNvPr id="138276" name="Oval 300"/>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77" name="TextBox 301"/>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6</a:t>
                </a:r>
              </a:p>
            </p:txBody>
          </p:sp>
        </p:grpSp>
        <p:cxnSp>
          <p:nvCxnSpPr>
            <p:cNvPr id="138271" name="Straight Arrow Connector 306"/>
            <p:cNvCxnSpPr>
              <a:cxnSpLocks noChangeShapeType="1"/>
            </p:cNvCxnSpPr>
            <p:nvPr/>
          </p:nvCxnSpPr>
          <p:spPr bwMode="auto">
            <a:xfrm flipH="1" flipV="1">
              <a:off x="2920928" y="3805248"/>
              <a:ext cx="3681573" cy="3133"/>
            </a:xfrm>
            <a:prstGeom prst="straightConnector1">
              <a:avLst/>
            </a:prstGeom>
            <a:noFill/>
            <a:ln w="25400">
              <a:solidFill>
                <a:schemeClr val="tx1"/>
              </a:solidFill>
              <a:round/>
              <a:headEn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138272" name="Group 222"/>
            <p:cNvGrpSpPr>
              <a:grpSpLocks/>
            </p:cNvGrpSpPr>
            <p:nvPr/>
          </p:nvGrpSpPr>
          <p:grpSpPr bwMode="auto">
            <a:xfrm>
              <a:off x="4569120" y="3624645"/>
              <a:ext cx="317511" cy="369332"/>
              <a:chOff x="7454630" y="3313376"/>
              <a:chExt cx="317511" cy="369332"/>
            </a:xfrm>
          </p:grpSpPr>
          <p:sp>
            <p:nvSpPr>
              <p:cNvPr id="138274" name="Oval 223"/>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75" name="TextBox 224"/>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7</a:t>
                </a:r>
              </a:p>
            </p:txBody>
          </p:sp>
        </p:grpSp>
        <p:sp>
          <p:nvSpPr>
            <p:cNvPr id="138273" name="TextBox 313"/>
            <p:cNvSpPr txBox="1">
              <a:spLocks noChangeArrowheads="1"/>
            </p:cNvSpPr>
            <p:nvPr/>
          </p:nvSpPr>
          <p:spPr bwMode="auto">
            <a:xfrm>
              <a:off x="3234913" y="3927656"/>
              <a:ext cx="30681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6-8. SIP response returned to Jim</a:t>
              </a:r>
            </a:p>
          </p:txBody>
        </p:sp>
      </p:grpSp>
      <p:grpSp>
        <p:nvGrpSpPr>
          <p:cNvPr id="61463" name="Group 61462"/>
          <p:cNvGrpSpPr>
            <a:grpSpLocks/>
          </p:cNvGrpSpPr>
          <p:nvPr/>
        </p:nvGrpSpPr>
        <p:grpSpPr bwMode="auto">
          <a:xfrm>
            <a:off x="2840038" y="5427663"/>
            <a:ext cx="3516312" cy="704850"/>
            <a:chOff x="2839885" y="5427680"/>
            <a:chExt cx="3515727" cy="705441"/>
          </a:xfrm>
        </p:grpSpPr>
        <p:sp>
          <p:nvSpPr>
            <p:cNvPr id="138262" name="Left-Right Arrow 61454"/>
            <p:cNvSpPr>
              <a:spLocks noChangeArrowheads="1"/>
            </p:cNvSpPr>
            <p:nvPr/>
          </p:nvSpPr>
          <p:spPr bwMode="auto">
            <a:xfrm>
              <a:off x="2839885" y="5450729"/>
              <a:ext cx="3382174" cy="342454"/>
            </a:xfrm>
            <a:prstGeom prst="leftRightArrow">
              <a:avLst>
                <a:gd name="adj1" fmla="val 50000"/>
                <a:gd name="adj2" fmla="val 50022"/>
              </a:avLst>
            </a:prstGeom>
            <a:solidFill>
              <a:srgbClr val="000099"/>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none"/>
            <a:lstStyle/>
            <a:p>
              <a:endParaRPr lang="en-US" dirty="0"/>
            </a:p>
          </p:txBody>
        </p:sp>
        <p:grpSp>
          <p:nvGrpSpPr>
            <p:cNvPr id="138263" name="Group 317"/>
            <p:cNvGrpSpPr>
              <a:grpSpLocks/>
            </p:cNvGrpSpPr>
            <p:nvPr/>
          </p:nvGrpSpPr>
          <p:grpSpPr bwMode="auto">
            <a:xfrm>
              <a:off x="4417250" y="5427680"/>
              <a:ext cx="317511" cy="369332"/>
              <a:chOff x="7454630" y="3313376"/>
              <a:chExt cx="317511" cy="369332"/>
            </a:xfrm>
          </p:grpSpPr>
          <p:sp>
            <p:nvSpPr>
              <p:cNvPr id="138265" name="Oval 318"/>
              <p:cNvSpPr>
                <a:spLocks noChangeArrowheads="1"/>
              </p:cNvSpPr>
              <p:nvPr/>
            </p:nvSpPr>
            <p:spPr bwMode="auto">
              <a:xfrm>
                <a:off x="7468434" y="3354794"/>
                <a:ext cx="303707" cy="303707"/>
              </a:xfrm>
              <a:prstGeom prst="ellipse">
                <a:avLst/>
              </a:prstGeom>
              <a:solidFill>
                <a:schemeClr val="bg1"/>
              </a:solidFill>
              <a:ln w="15875">
                <a:solidFill>
                  <a:schemeClr val="tx1"/>
                </a:solidFill>
                <a:round/>
                <a:headEnd/>
                <a:tailEnd/>
              </a:ln>
            </p:spPr>
            <p:txBody>
              <a:bodyPr wrap="none"/>
              <a:lstStyle/>
              <a:p>
                <a:endParaRPr lang="en-US" dirty="0"/>
              </a:p>
            </p:txBody>
          </p:sp>
          <p:sp>
            <p:nvSpPr>
              <p:cNvPr id="138266" name="TextBox 319"/>
              <p:cNvSpPr txBox="1">
                <a:spLocks noChangeArrowheads="1"/>
              </p:cNvSpPr>
              <p:nvPr/>
            </p:nvSpPr>
            <p:spPr bwMode="auto">
              <a:xfrm>
                <a:off x="7454630" y="3313376"/>
                <a:ext cx="3130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charset="0"/>
                    <a:cs typeface="Arial" charset="0"/>
                  </a:rPr>
                  <a:t>9</a:t>
                </a:r>
              </a:p>
            </p:txBody>
          </p:sp>
        </p:grpSp>
        <p:sp>
          <p:nvSpPr>
            <p:cNvPr id="138264" name="TextBox 320"/>
            <p:cNvSpPr txBox="1">
              <a:spLocks noChangeArrowheads="1"/>
            </p:cNvSpPr>
            <p:nvPr/>
          </p:nvSpPr>
          <p:spPr bwMode="auto">
            <a:xfrm>
              <a:off x="3287418" y="5763789"/>
              <a:ext cx="30681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Arial Narrow" charset="0"/>
                  <a:cs typeface="Arial Narrow" charset="0"/>
                </a:rPr>
                <a:t>9. Data flows between clients</a:t>
              </a:r>
            </a:p>
          </p:txBody>
        </p:sp>
      </p:grpSp>
      <p:sp>
        <p:nvSpPr>
          <p:cNvPr id="138257" name="TextBox 61465"/>
          <p:cNvSpPr txBox="1">
            <a:spLocks noChangeArrowheads="1"/>
          </p:cNvSpPr>
          <p:nvPr/>
        </p:nvSpPr>
        <p:spPr bwMode="auto">
          <a:xfrm>
            <a:off x="1112838" y="2997200"/>
            <a:ext cx="125571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algn="r"/>
            <a:r>
              <a:rPr lang="en-US" sz="1800" i="0" dirty="0">
                <a:solidFill>
                  <a:srgbClr val="000099"/>
                </a:solidFill>
                <a:latin typeface="Arial" charset="0"/>
                <a:cs typeface="Arial" charset="0"/>
              </a:rPr>
              <a:t>UMass SIP proxy</a:t>
            </a:r>
          </a:p>
        </p:txBody>
      </p:sp>
      <p:sp>
        <p:nvSpPr>
          <p:cNvPr id="138258" name="TextBox 331"/>
          <p:cNvSpPr txBox="1">
            <a:spLocks noChangeArrowheads="1"/>
          </p:cNvSpPr>
          <p:nvPr/>
        </p:nvSpPr>
        <p:spPr bwMode="auto">
          <a:xfrm>
            <a:off x="4562475" y="1393825"/>
            <a:ext cx="12557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charset="0"/>
                <a:cs typeface="Arial" charset="0"/>
              </a:rPr>
              <a:t>Poly SIP</a:t>
            </a:r>
          </a:p>
          <a:p>
            <a:r>
              <a:rPr lang="en-US" sz="1800" i="0" dirty="0">
                <a:solidFill>
                  <a:srgbClr val="000099"/>
                </a:solidFill>
                <a:latin typeface="Arial" charset="0"/>
                <a:cs typeface="Arial" charset="0"/>
              </a:rPr>
              <a:t>registrar</a:t>
            </a:r>
          </a:p>
        </p:txBody>
      </p:sp>
      <p:sp>
        <p:nvSpPr>
          <p:cNvPr id="138259" name="TextBox 332"/>
          <p:cNvSpPr txBox="1">
            <a:spLocks noChangeArrowheads="1"/>
          </p:cNvSpPr>
          <p:nvPr/>
        </p:nvSpPr>
        <p:spPr bwMode="auto">
          <a:xfrm>
            <a:off x="7126288" y="3059113"/>
            <a:ext cx="1778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charset="0"/>
                <a:cs typeface="Arial" charset="0"/>
              </a:rPr>
              <a:t>Eurecom  SIP</a:t>
            </a:r>
          </a:p>
          <a:p>
            <a:r>
              <a:rPr lang="en-US" sz="1800" i="0" dirty="0">
                <a:solidFill>
                  <a:srgbClr val="000099"/>
                </a:solidFill>
                <a:latin typeface="Arial" charset="0"/>
                <a:cs typeface="Arial" charset="0"/>
              </a:rPr>
              <a:t>registrar</a:t>
            </a:r>
          </a:p>
        </p:txBody>
      </p:sp>
      <p:sp>
        <p:nvSpPr>
          <p:cNvPr id="138260" name="TextBox 333"/>
          <p:cNvSpPr txBox="1">
            <a:spLocks noChangeArrowheads="1"/>
          </p:cNvSpPr>
          <p:nvPr/>
        </p:nvSpPr>
        <p:spPr bwMode="auto">
          <a:xfrm>
            <a:off x="7178675" y="5978525"/>
            <a:ext cx="1779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Narrow" charset="0"/>
                <a:cs typeface="Arial Narrow" charset="0"/>
              </a:rPr>
              <a:t>197.87.54.21</a:t>
            </a:r>
            <a:endParaRPr lang="en-US" sz="1800" i="0" dirty="0">
              <a:solidFill>
                <a:srgbClr val="000099"/>
              </a:solidFill>
              <a:latin typeface="Arial" charset="0"/>
              <a:cs typeface="Arial" charset="0"/>
            </a:endParaRPr>
          </a:p>
        </p:txBody>
      </p:sp>
      <p:sp>
        <p:nvSpPr>
          <p:cNvPr id="138261" name="TextBox 334"/>
          <p:cNvSpPr txBox="1">
            <a:spLocks noChangeArrowheads="1"/>
          </p:cNvSpPr>
          <p:nvPr/>
        </p:nvSpPr>
        <p:spPr bwMode="auto">
          <a:xfrm>
            <a:off x="809625" y="5632450"/>
            <a:ext cx="1778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000099"/>
                </a:solidFill>
                <a:latin typeface="Arial Narrow" charset="0"/>
                <a:cs typeface="Arial Narrow" charset="0"/>
              </a:rPr>
              <a:t>128.119.40.186</a:t>
            </a:r>
            <a:endParaRPr lang="en-US" sz="1800" i="0" dirty="0">
              <a:solidFill>
                <a:srgbClr val="000099"/>
              </a:solidFill>
              <a:latin typeface="Arial" charset="0"/>
              <a:cs typeface="Arial" charset="0"/>
            </a:endParaRPr>
          </a:p>
        </p:txBody>
      </p:sp>
      <p:sp>
        <p:nvSpPr>
          <p:cNvPr id="166"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95</a:t>
            </a:fld>
            <a:endParaRPr lang="en-US" sz="1200" dirty="0">
              <a:latin typeface="Tahoma" charset="0"/>
            </a:endParaRPr>
          </a:p>
        </p:txBody>
      </p:sp>
      <p:sp>
        <p:nvSpPr>
          <p:cNvPr id="16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92180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56"/>
                                        </p:tgtEl>
                                        <p:attrNameLst>
                                          <p:attrName>style.visibility</p:attrName>
                                        </p:attrNameLst>
                                      </p:cBhvr>
                                      <p:to>
                                        <p:strVal val="visible"/>
                                      </p:to>
                                    </p:set>
                                    <p:animEffect transition="in" filter="wipe(down)">
                                      <p:cBhvr>
                                        <p:cTn id="7" dur="500"/>
                                        <p:tgtEl>
                                          <p:spTgt spid="61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458"/>
                                        </p:tgtEl>
                                        <p:attrNameLst>
                                          <p:attrName>style.visibility</p:attrName>
                                        </p:attrNameLst>
                                      </p:cBhvr>
                                      <p:to>
                                        <p:strVal val="visible"/>
                                      </p:to>
                                    </p:set>
                                    <p:animEffect transition="in" filter="wipe(left)">
                                      <p:cBhvr>
                                        <p:cTn id="12" dur="500"/>
                                        <p:tgtEl>
                                          <p:spTgt spid="61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1459"/>
                                        </p:tgtEl>
                                        <p:attrNameLst>
                                          <p:attrName>style.visibility</p:attrName>
                                        </p:attrNameLst>
                                      </p:cBhvr>
                                      <p:to>
                                        <p:strVal val="visible"/>
                                      </p:to>
                                    </p:set>
                                    <p:animEffect transition="in" filter="wipe(right)">
                                      <p:cBhvr>
                                        <p:cTn id="17" dur="500"/>
                                        <p:tgtEl>
                                          <p:spTgt spid="614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460"/>
                                        </p:tgtEl>
                                        <p:attrNameLst>
                                          <p:attrName>style.visibility</p:attrName>
                                        </p:attrNameLst>
                                      </p:cBhvr>
                                      <p:to>
                                        <p:strVal val="visible"/>
                                      </p:to>
                                    </p:set>
                                    <p:animEffect transition="in" filter="wipe(left)">
                                      <p:cBhvr>
                                        <p:cTn id="22" dur="500"/>
                                        <p:tgtEl>
                                          <p:spTgt spid="614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1461"/>
                                        </p:tgtEl>
                                        <p:attrNameLst>
                                          <p:attrName>style.visibility</p:attrName>
                                        </p:attrNameLst>
                                      </p:cBhvr>
                                      <p:to>
                                        <p:strVal val="visible"/>
                                      </p:to>
                                    </p:set>
                                    <p:animEffect transition="in" filter="wipe(up)">
                                      <p:cBhvr>
                                        <p:cTn id="27" dur="500"/>
                                        <p:tgtEl>
                                          <p:spTgt spid="614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1465"/>
                                        </p:tgtEl>
                                        <p:attrNameLst>
                                          <p:attrName>style.visibility</p:attrName>
                                        </p:attrNameLst>
                                      </p:cBhvr>
                                      <p:to>
                                        <p:strVal val="visible"/>
                                      </p:to>
                                    </p:set>
                                    <p:animEffect transition="in" filter="dissolve">
                                      <p:cBhvr>
                                        <p:cTn id="32" dur="500"/>
                                        <p:tgtEl>
                                          <p:spTgt spid="614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1463"/>
                                        </p:tgtEl>
                                        <p:attrNameLst>
                                          <p:attrName>style.visibility</p:attrName>
                                        </p:attrNameLst>
                                      </p:cBhvr>
                                      <p:to>
                                        <p:strVal val="visible"/>
                                      </p:to>
                                    </p:set>
                                    <p:animEffect transition="in" filter="dissolve">
                                      <p:cBhvr>
                                        <p:cTn id="37" dur="500"/>
                                        <p:tgtEl>
                                          <p:spTgt spid="61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a:defRPr/>
            </a:pPr>
            <a:r>
              <a:rPr lang="en-US" dirty="0"/>
              <a:t>Comparison with H.323</a:t>
            </a:r>
          </a:p>
        </p:txBody>
      </p:sp>
      <p:sp>
        <p:nvSpPr>
          <p:cNvPr id="376835" name="Rectangle 3"/>
          <p:cNvSpPr>
            <a:spLocks noGrp="1" noChangeArrowheads="1"/>
          </p:cNvSpPr>
          <p:nvPr>
            <p:ph type="body" sz="half" idx="1"/>
          </p:nvPr>
        </p:nvSpPr>
        <p:spPr/>
        <p:txBody>
          <a:bodyPr/>
          <a:lstStyle/>
          <a:p>
            <a:pPr>
              <a:defRPr/>
            </a:pPr>
            <a:r>
              <a:rPr lang="en-US" sz="2400" dirty="0"/>
              <a:t>H.323: another signaling protocol for real-time, interactive multimedia</a:t>
            </a:r>
          </a:p>
          <a:p>
            <a:pPr>
              <a:defRPr/>
            </a:pPr>
            <a:r>
              <a:rPr lang="en-US" sz="2400" dirty="0"/>
              <a:t>H.323: complete, vertically integrated suite of protocols for multimedia conferencing: signaling, registration, admission control, transport, codecs</a:t>
            </a:r>
          </a:p>
          <a:p>
            <a:pPr>
              <a:defRPr/>
            </a:pPr>
            <a:r>
              <a:rPr lang="en-US" sz="2400" dirty="0"/>
              <a:t>SIP: single component. Works with RTP, but does not mandate it. Can be combined with other protocols, services</a:t>
            </a:r>
          </a:p>
          <a:p>
            <a:pPr>
              <a:defRPr/>
            </a:pPr>
            <a:endParaRPr lang="en-US" sz="2400" dirty="0"/>
          </a:p>
        </p:txBody>
      </p:sp>
      <p:sp>
        <p:nvSpPr>
          <p:cNvPr id="376836" name="Rectangle 4"/>
          <p:cNvSpPr>
            <a:spLocks noGrp="1" noChangeArrowheads="1"/>
          </p:cNvSpPr>
          <p:nvPr>
            <p:ph type="body" sz="half" idx="2"/>
          </p:nvPr>
        </p:nvSpPr>
        <p:spPr/>
        <p:txBody>
          <a:bodyPr/>
          <a:lstStyle/>
          <a:p>
            <a:pPr>
              <a:defRPr/>
            </a:pPr>
            <a:r>
              <a:rPr lang="en-US" sz="2400" dirty="0"/>
              <a:t>H.323 comes from the ITU (telephony)</a:t>
            </a:r>
          </a:p>
          <a:p>
            <a:pPr>
              <a:defRPr/>
            </a:pPr>
            <a:r>
              <a:rPr lang="en-US" sz="2400" dirty="0"/>
              <a:t>SIP comes from IETF: borrows much of its concepts from HTTP</a:t>
            </a:r>
          </a:p>
          <a:p>
            <a:pPr lvl="1">
              <a:defRPr/>
            </a:pPr>
            <a:r>
              <a:rPr lang="en-US" dirty="0"/>
              <a:t>SIP has Web flavor; H.323 has  telephony flavor</a:t>
            </a:r>
            <a:endParaRPr lang="en-US" sz="2000" dirty="0"/>
          </a:p>
          <a:p>
            <a:pPr>
              <a:defRPr/>
            </a:pPr>
            <a:r>
              <a:rPr lang="en-US" sz="2400" dirty="0"/>
              <a:t>SIP uses KISS principle: </a:t>
            </a:r>
            <a:r>
              <a:rPr lang="en-US" sz="2400" dirty="0">
                <a:solidFill>
                  <a:srgbClr val="CC0000"/>
                </a:solidFill>
              </a:rPr>
              <a:t>K</a:t>
            </a:r>
            <a:r>
              <a:rPr lang="en-US" sz="2400" dirty="0"/>
              <a:t>eep </a:t>
            </a:r>
            <a:r>
              <a:rPr lang="en-US" sz="2400" dirty="0">
                <a:solidFill>
                  <a:srgbClr val="CC0000"/>
                </a:solidFill>
              </a:rPr>
              <a:t>I</a:t>
            </a:r>
            <a:r>
              <a:rPr lang="en-US" sz="2400" dirty="0"/>
              <a:t>t </a:t>
            </a:r>
            <a:r>
              <a:rPr lang="en-US" sz="2400" dirty="0">
                <a:solidFill>
                  <a:srgbClr val="CC0000"/>
                </a:solidFill>
              </a:rPr>
              <a:t>S</a:t>
            </a:r>
            <a:r>
              <a:rPr lang="en-US" sz="2400" dirty="0"/>
              <a:t>imple </a:t>
            </a:r>
            <a:r>
              <a:rPr lang="en-US" sz="2400" dirty="0">
                <a:solidFill>
                  <a:srgbClr val="CC0000"/>
                </a:solidFill>
              </a:rPr>
              <a:t>S</a:t>
            </a:r>
            <a:r>
              <a:rPr lang="en-US" sz="2400" dirty="0"/>
              <a:t>tupid</a:t>
            </a:r>
          </a:p>
        </p:txBody>
      </p:sp>
      <p:pic>
        <p:nvPicPr>
          <p:cNvPr id="140294" name="Picture 19" descr="underline_bas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275" y="1054100"/>
            <a:ext cx="5942013"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96</a:t>
            </a:fld>
            <a:endParaRPr lang="en-US" sz="1200" dirty="0">
              <a:latin typeface="Tahoma" charset="0"/>
            </a:endParaRPr>
          </a:p>
        </p:txBody>
      </p:sp>
      <p:sp>
        <p:nvSpPr>
          <p:cNvPr id="9"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22202901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dirty="0">
                <a:latin typeface="Gill Sans MT" charset="0"/>
                <a:cs typeface="+mj-cs"/>
              </a:rPr>
              <a:t>Multimedia networking: outline</a:t>
            </a:r>
          </a:p>
        </p:txBody>
      </p:sp>
      <p:sp>
        <p:nvSpPr>
          <p:cNvPr id="3078" name="Rectangle 3"/>
          <p:cNvSpPr>
            <a:spLocks noGrp="1" noChangeArrowheads="1"/>
          </p:cNvSpPr>
          <p:nvPr>
            <p:ph type="body" sz="half" idx="1"/>
          </p:nvPr>
        </p:nvSpPr>
        <p:spPr>
          <a:xfrm>
            <a:off x="533400" y="1600200"/>
            <a:ext cx="7759700" cy="4648200"/>
          </a:xfrm>
        </p:spPr>
        <p:txBody>
          <a:bodyPr/>
          <a:lstStyle/>
          <a:p>
            <a:pPr marL="635000" indent="-635000">
              <a:buFont typeface="Wingdings" charset="0"/>
              <a:buNone/>
              <a:defRPr/>
            </a:pPr>
            <a:r>
              <a:rPr lang="en-US" sz="3200" dirty="0">
                <a:solidFill>
                  <a:srgbClr val="000099"/>
                </a:solidFill>
                <a:latin typeface="Gill Sans MT" charset="0"/>
                <a:cs typeface="+mn-cs"/>
              </a:rPr>
              <a:t>9.1</a:t>
            </a:r>
            <a:r>
              <a:rPr lang="en-US" sz="3200" dirty="0">
                <a:solidFill>
                  <a:srgbClr val="CC0000"/>
                </a:solidFill>
                <a:latin typeface="Gill Sans MT" charset="0"/>
                <a:cs typeface="+mn-cs"/>
              </a:rPr>
              <a:t> </a:t>
            </a:r>
            <a:r>
              <a:rPr lang="en-US" sz="3200" dirty="0">
                <a:latin typeface="Gill Sans MT" charset="0"/>
                <a:cs typeface="+mn-cs"/>
              </a:rPr>
              <a:t>multimedia networking applications</a:t>
            </a:r>
          </a:p>
          <a:p>
            <a:pPr marL="635000" indent="-635000">
              <a:buFont typeface="Wingdings" charset="0"/>
              <a:buNone/>
              <a:defRPr/>
            </a:pPr>
            <a:r>
              <a:rPr lang="en-US" sz="3200" dirty="0">
                <a:solidFill>
                  <a:srgbClr val="000099"/>
                </a:solidFill>
                <a:latin typeface="Gill Sans MT" charset="0"/>
                <a:cs typeface="+mn-cs"/>
              </a:rPr>
              <a:t>9.2</a:t>
            </a:r>
            <a:r>
              <a:rPr lang="en-US" sz="3200" dirty="0">
                <a:latin typeface="Gill Sans MT" charset="0"/>
                <a:cs typeface="+mn-cs"/>
              </a:rPr>
              <a:t> streaming </a:t>
            </a:r>
            <a:r>
              <a:rPr lang="en-US" sz="3200" i="1" dirty="0">
                <a:latin typeface="Gill Sans MT" charset="0"/>
                <a:cs typeface="+mn-cs"/>
              </a:rPr>
              <a:t>stored</a:t>
            </a:r>
            <a:r>
              <a:rPr lang="en-US" sz="3200" dirty="0">
                <a:latin typeface="Gill Sans MT" charset="0"/>
                <a:cs typeface="+mn-cs"/>
              </a:rPr>
              <a:t> video</a:t>
            </a:r>
          </a:p>
          <a:p>
            <a:pPr marL="635000" indent="-635000">
              <a:buFont typeface="Wingdings" charset="0"/>
              <a:buNone/>
              <a:defRPr/>
            </a:pPr>
            <a:r>
              <a:rPr lang="en-US" sz="3200" dirty="0">
                <a:solidFill>
                  <a:srgbClr val="000099"/>
                </a:solidFill>
                <a:latin typeface="Gill Sans MT" charset="0"/>
                <a:cs typeface="+mn-cs"/>
              </a:rPr>
              <a:t>9.3</a:t>
            </a:r>
            <a:r>
              <a:rPr lang="en-US" sz="3200" dirty="0">
                <a:latin typeface="Gill Sans MT" charset="0"/>
                <a:cs typeface="+mn-cs"/>
              </a:rPr>
              <a:t> voice-over-IP</a:t>
            </a:r>
          </a:p>
          <a:p>
            <a:pPr marL="635000" indent="-635000">
              <a:buFont typeface="Wingdings" charset="0"/>
              <a:buNone/>
              <a:defRPr/>
            </a:pPr>
            <a:r>
              <a:rPr lang="en-US" sz="3200" dirty="0">
                <a:solidFill>
                  <a:srgbClr val="000099"/>
                </a:solidFill>
                <a:latin typeface="Gill Sans MT" charset="0"/>
                <a:cs typeface="+mn-cs"/>
              </a:rPr>
              <a:t>9.4</a:t>
            </a:r>
            <a:r>
              <a:rPr lang="en-US" sz="3200" dirty="0">
                <a:latin typeface="Gill Sans MT" charset="0"/>
                <a:cs typeface="+mn-cs"/>
              </a:rPr>
              <a:t> protocols for </a:t>
            </a:r>
            <a:r>
              <a:rPr lang="en-US" sz="3200" i="1" dirty="0">
                <a:latin typeface="Gill Sans MT" charset="0"/>
                <a:cs typeface="+mn-cs"/>
              </a:rPr>
              <a:t>real-time </a:t>
            </a:r>
            <a:r>
              <a:rPr lang="en-US" sz="3200" dirty="0">
                <a:latin typeface="Gill Sans MT" charset="0"/>
                <a:cs typeface="+mn-cs"/>
              </a:rPr>
              <a:t>conversational</a:t>
            </a:r>
            <a:r>
              <a:rPr lang="en-US" sz="3200" i="1" dirty="0">
                <a:latin typeface="Gill Sans MT" charset="0"/>
                <a:cs typeface="+mn-cs"/>
              </a:rPr>
              <a:t>      </a:t>
            </a:r>
            <a:r>
              <a:rPr lang="en-US" sz="3200" dirty="0">
                <a:latin typeface="Gill Sans MT" charset="0"/>
                <a:cs typeface="+mn-cs"/>
              </a:rPr>
              <a:t>applications</a:t>
            </a:r>
          </a:p>
          <a:p>
            <a:pPr marL="635000" indent="-635000">
              <a:buFont typeface="Wingdings" charset="0"/>
              <a:buNone/>
              <a:defRPr/>
            </a:pPr>
            <a:r>
              <a:rPr lang="en-US" sz="3200" dirty="0">
                <a:solidFill>
                  <a:srgbClr val="CC0000"/>
                </a:solidFill>
                <a:latin typeface="Gill Sans MT" charset="0"/>
              </a:rPr>
              <a:t>9.5 network support for multimedia</a:t>
            </a:r>
          </a:p>
          <a:p>
            <a:pPr marL="457200" indent="-457200">
              <a:buFont typeface="Wingdings" charset="0"/>
              <a:buNone/>
              <a:defRPr/>
            </a:pPr>
            <a:endParaRPr lang="en-US" dirty="0">
              <a:latin typeface="Gill Sans MT" charset="0"/>
            </a:endParaRPr>
          </a:p>
        </p:txBody>
      </p:sp>
      <p:pic>
        <p:nvPicPr>
          <p:cNvPr id="16389"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97</a:t>
            </a:fld>
            <a:endParaRPr lang="en-US" sz="1200" dirty="0">
              <a:latin typeface="Tahoma" charset="0"/>
            </a:endParaRPr>
          </a:p>
        </p:txBody>
      </p:sp>
      <p:sp>
        <p:nvSpPr>
          <p:cNvPr id="6"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3586490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sz="4000" dirty="0">
                <a:latin typeface="Gill Sans MT" charset="0"/>
                <a:cs typeface="+mj-cs"/>
              </a:rPr>
              <a:t>Network support for multimedia</a:t>
            </a:r>
          </a:p>
        </p:txBody>
      </p:sp>
      <p:pic>
        <p:nvPicPr>
          <p:cNvPr id="144388"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4389"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7175" y="1871663"/>
            <a:ext cx="8561388" cy="3417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12"/>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98</a:t>
            </a:fld>
            <a:endParaRPr lang="en-US" sz="1200" dirty="0">
              <a:latin typeface="Tahoma" charset="0"/>
            </a:endParaRPr>
          </a:p>
        </p:txBody>
      </p:sp>
      <p:sp>
        <p:nvSpPr>
          <p:cNvPr id="8" name="Footer Placeholder 2"/>
          <p:cNvSpPr>
            <a:spLocks noGrp="1"/>
          </p:cNvSpPr>
          <p:nvPr>
            <p:ph type="ftr" sz="quarter" idx="11"/>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16423415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a:defRPr/>
            </a:pPr>
            <a:r>
              <a:rPr lang="en-US" sz="4000" dirty="0">
                <a:latin typeface="Gill Sans MT" charset="0"/>
                <a:cs typeface="+mj-cs"/>
              </a:rPr>
              <a:t>Dimensioning best effort networks</a:t>
            </a:r>
          </a:p>
        </p:txBody>
      </p:sp>
      <p:sp>
        <p:nvSpPr>
          <p:cNvPr id="2" name="Content Placeholder 1"/>
          <p:cNvSpPr>
            <a:spLocks noGrp="1"/>
          </p:cNvSpPr>
          <p:nvPr>
            <p:ph idx="1"/>
          </p:nvPr>
        </p:nvSpPr>
        <p:spPr>
          <a:xfrm>
            <a:off x="533400" y="1600200"/>
            <a:ext cx="8328025" cy="4648200"/>
          </a:xfrm>
        </p:spPr>
        <p:txBody>
          <a:bodyPr/>
          <a:lstStyle/>
          <a:p>
            <a:pPr>
              <a:defRPr/>
            </a:pPr>
            <a:r>
              <a:rPr lang="en-US" i="1" dirty="0">
                <a:solidFill>
                  <a:srgbClr val="CC0000"/>
                </a:solidFill>
              </a:rPr>
              <a:t>approach: </a:t>
            </a:r>
            <a:r>
              <a:rPr lang="en-US" dirty="0"/>
              <a:t>deploy enough link capacity so that congestion doesn’t occur, multimedia traffic flows without delay or loss</a:t>
            </a:r>
          </a:p>
          <a:p>
            <a:pPr lvl="1">
              <a:defRPr/>
            </a:pPr>
            <a:r>
              <a:rPr lang="en-US" dirty="0"/>
              <a:t>low complexity of network mechanisms (use current “best effort” network)</a:t>
            </a:r>
          </a:p>
          <a:p>
            <a:pPr lvl="1">
              <a:defRPr/>
            </a:pPr>
            <a:r>
              <a:rPr lang="en-US" dirty="0"/>
              <a:t>high bandwidth costs</a:t>
            </a:r>
          </a:p>
          <a:p>
            <a:pPr>
              <a:defRPr/>
            </a:pPr>
            <a:r>
              <a:rPr lang="en-US" dirty="0"/>
              <a:t>challenges:</a:t>
            </a:r>
          </a:p>
          <a:p>
            <a:pPr lvl="1">
              <a:defRPr/>
            </a:pPr>
            <a:r>
              <a:rPr lang="en-US" i="1" dirty="0">
                <a:solidFill>
                  <a:srgbClr val="000099"/>
                </a:solidFill>
              </a:rPr>
              <a:t>network dimensioning: </a:t>
            </a:r>
            <a:r>
              <a:rPr lang="en-US" dirty="0"/>
              <a:t>how much bandwidth is “enough?”</a:t>
            </a:r>
          </a:p>
          <a:p>
            <a:pPr lvl="1">
              <a:defRPr/>
            </a:pPr>
            <a:r>
              <a:rPr lang="en-US" i="1" dirty="0">
                <a:solidFill>
                  <a:srgbClr val="000099"/>
                </a:solidFill>
              </a:rPr>
              <a:t>estimating network traffic demand: </a:t>
            </a:r>
            <a:r>
              <a:rPr lang="en-US" dirty="0"/>
              <a:t>needed to determine how much bandwidth is “enough” (for that much traffic)</a:t>
            </a:r>
          </a:p>
        </p:txBody>
      </p:sp>
      <p:pic>
        <p:nvPicPr>
          <p:cNvPr id="146437" name="Picture 16"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5688"/>
            <a:ext cx="7313613"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5"/>
          <p:cNvSpPr>
            <a:spLocks noGrp="1"/>
          </p:cNvSpPr>
          <p:nvPr>
            <p:ph type="sldNum" sz="quarter" idx="4294967295"/>
          </p:nvPr>
        </p:nvSpPr>
        <p:spPr>
          <a:xfrm>
            <a:off x="8456154" y="6512521"/>
            <a:ext cx="687846" cy="27231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dirty="0">
                <a:latin typeface="Tahoma" charset="0"/>
              </a:rPr>
              <a:t>9-</a:t>
            </a:r>
            <a:fld id="{8E8C6E93-DF5B-BC4B-80F9-500DED1EEDCC}" type="slidenum">
              <a:rPr lang="en-US" sz="1200">
                <a:latin typeface="Tahoma" charset="0"/>
              </a:rPr>
              <a:pPr/>
              <a:t>99</a:t>
            </a:fld>
            <a:endParaRPr lang="en-US" sz="1200" dirty="0">
              <a:latin typeface="Tahoma" charset="0"/>
            </a:endParaRPr>
          </a:p>
        </p:txBody>
      </p:sp>
      <p:sp>
        <p:nvSpPr>
          <p:cNvPr id="8" name="Footer Placeholder 2"/>
          <p:cNvSpPr>
            <a:spLocks noGrp="1"/>
          </p:cNvSpPr>
          <p:nvPr>
            <p:ph type="ftr" sz="quarter" idx="4294967295"/>
          </p:nvPr>
        </p:nvSpPr>
        <p:spPr>
          <a:xfrm>
            <a:off x="6581268" y="6508279"/>
            <a:ext cx="1971701" cy="2548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1200" dirty="0">
                <a:solidFill>
                  <a:srgbClr val="000000"/>
                </a:solidFill>
                <a:latin typeface="Tahoma" charset="0"/>
                <a:cs typeface="Arial" charset="0"/>
              </a:rPr>
              <a:t>Multimedia Networking</a:t>
            </a:r>
          </a:p>
        </p:txBody>
      </p:sp>
    </p:spTree>
    <p:extLst>
      <p:ext uri="{BB962C8B-B14F-4D97-AF65-F5344CB8AC3E}">
        <p14:creationId xmlns:p14="http://schemas.microsoft.com/office/powerpoint/2010/main" val="5809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95000"/>
              </a:schemeClr>
            </a:gs>
            <a:gs pos="100000">
              <a:schemeClr val="accent5">
                <a:lumMod val="75000"/>
              </a:schemeClr>
            </a:gs>
          </a:gsLst>
        </a:gra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18553</TotalTime>
  <Words>8262</Words>
  <Application>Microsoft Office PowerPoint</Application>
  <PresentationFormat>On-screen Show (4:3)</PresentationFormat>
  <Paragraphs>1994</Paragraphs>
  <Slides>119</Slides>
  <Notes>88</Notes>
  <HiddenSlides>49</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119</vt:i4>
      </vt:variant>
    </vt:vector>
  </HeadingPairs>
  <TitlesOfParts>
    <vt:vector size="135" baseType="lpstr">
      <vt:lpstr>Arial</vt:lpstr>
      <vt:lpstr>Arial Narrow</vt:lpstr>
      <vt:lpstr>Calibri</vt:lpstr>
      <vt:lpstr>Comic Sans MS</vt:lpstr>
      <vt:lpstr>Courier New</vt:lpstr>
      <vt:lpstr>Georgia</vt:lpstr>
      <vt:lpstr>Gill Sans MT</vt:lpstr>
      <vt:lpstr>Symbol</vt:lpstr>
      <vt:lpstr>Tahoma</vt:lpstr>
      <vt:lpstr>Times New Roman</vt:lpstr>
      <vt:lpstr>Wingdings</vt:lpstr>
      <vt:lpstr>ZapfDingbats</vt:lpstr>
      <vt:lpstr>Default Design</vt:lpstr>
      <vt:lpstr>VISIO</vt:lpstr>
      <vt:lpstr>Equation</vt:lpstr>
      <vt:lpstr>Clip</vt:lpstr>
      <vt:lpstr>PowerPoint Presentation</vt:lpstr>
      <vt:lpstr>Video Streaming and CDNs: context</vt:lpstr>
      <vt:lpstr>Multimedia: video</vt:lpstr>
      <vt:lpstr>Multimedia: video</vt:lpstr>
      <vt:lpstr>Multimedia networking: 3 example types</vt:lpstr>
      <vt:lpstr>And the future has more …</vt:lpstr>
      <vt:lpstr>Streaming stored video</vt:lpstr>
      <vt:lpstr>Streaming stored video</vt:lpstr>
      <vt:lpstr>Streaming stored video: revisited</vt:lpstr>
      <vt:lpstr>Client-side buffering, playout</vt:lpstr>
      <vt:lpstr>Client-side buffering, playout</vt:lpstr>
      <vt:lpstr>Streaming multimedia: Basic HTTP</vt:lpstr>
      <vt:lpstr>HTTP-based Adaptive Streaming (HAS) or DASH …</vt:lpstr>
      <vt:lpstr>HTTP-based Adaptive Streaming (HAS) or DASH</vt:lpstr>
      <vt:lpstr>HTTP-based Adaptive Streaming (HAS) or DASH</vt:lpstr>
      <vt:lpstr>Streaming multimedia: DASH (or HAS)</vt:lpstr>
      <vt:lpstr>Streaming multimedia: DASH (or HAS)</vt:lpstr>
      <vt:lpstr>Content Distribution Networks (CDNs)</vt:lpstr>
      <vt:lpstr>Content Distribution Networks (CDNs)</vt:lpstr>
      <vt:lpstr>Content Distribution Networks (CDNs)</vt:lpstr>
      <vt:lpstr>Content Distribution Networks (CDNs)</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Example: HAS and proxy</vt:lpstr>
      <vt:lpstr>Multimedia networking: outline</vt:lpstr>
      <vt:lpstr>Multimedia: audio</vt:lpstr>
      <vt:lpstr>Multimedia: audio</vt:lpstr>
      <vt:lpstr>Multimedia: video</vt:lpstr>
      <vt:lpstr>Multimedia: video</vt:lpstr>
      <vt:lpstr>Multimedia networking: 3 application types</vt:lpstr>
      <vt:lpstr>Multimedia networking: outline</vt:lpstr>
      <vt:lpstr>Streaming stored video: </vt:lpstr>
      <vt:lpstr>Streaming stored video: challenges</vt:lpstr>
      <vt:lpstr>Streaming stored video: revisited</vt:lpstr>
      <vt:lpstr>Client-side buffering, playout</vt:lpstr>
      <vt:lpstr>Client-side buffering, playout</vt:lpstr>
      <vt:lpstr>Client-side buffering, playout</vt:lpstr>
      <vt:lpstr>Streaming multimedia: UDP</vt:lpstr>
      <vt:lpstr>Streaming multimedia: HTTP</vt:lpstr>
      <vt:lpstr>Multimedia networking: outline</vt:lpstr>
      <vt:lpstr>Voice-over-IP (VoIP)</vt:lpstr>
      <vt:lpstr>VoIP characteristics</vt:lpstr>
      <vt:lpstr>VoIP: packet loss, delay</vt:lpstr>
      <vt:lpstr>Delay jitter</vt:lpstr>
      <vt:lpstr>VoIP: fixed playout delay</vt:lpstr>
      <vt:lpstr>VoIP: fixed playout delay</vt:lpstr>
      <vt:lpstr>Adaptive playout delay (1)</vt:lpstr>
      <vt:lpstr>Adaptive playout delay (2)</vt:lpstr>
      <vt:lpstr>Adaptive playout delay (3)</vt:lpstr>
      <vt:lpstr>VoiP: recovery from packet loss (1)</vt:lpstr>
      <vt:lpstr>VoiP: recovery from packet loss (2)</vt:lpstr>
      <vt:lpstr>VoiP: recovery from packet loss (3)</vt:lpstr>
      <vt:lpstr>Voice-over-IP: Skype</vt:lpstr>
      <vt:lpstr>P2P voice-over-IP: Skype</vt:lpstr>
      <vt:lpstr>Skype: peers as relays</vt:lpstr>
      <vt:lpstr>Multimedia networking: outline</vt:lpstr>
      <vt:lpstr>Real-Time Protocol (RTP)</vt:lpstr>
      <vt:lpstr>RTP runs on top of UDP</vt:lpstr>
      <vt:lpstr>RTP example</vt:lpstr>
      <vt:lpstr>RTP and QoS</vt:lpstr>
      <vt:lpstr>RTP header</vt:lpstr>
      <vt:lpstr>RTP header</vt:lpstr>
      <vt:lpstr>RTP header</vt:lpstr>
      <vt:lpstr>RTSP Operation</vt:lpstr>
      <vt:lpstr>RTSP/RTP programming assignment</vt:lpstr>
      <vt:lpstr>Real-Time Control Protocol (RTCP)</vt:lpstr>
      <vt:lpstr>RTCP: multiple multicast senders</vt:lpstr>
      <vt:lpstr>Fairness of UDP Streams (1/2)</vt:lpstr>
      <vt:lpstr>Fairness of RealVideo Streams (2/2)</vt:lpstr>
      <vt:lpstr>RTCP: packet types</vt:lpstr>
      <vt:lpstr>RTCP: stream synchronization</vt:lpstr>
      <vt:lpstr>RTCP: bandwidth scaling</vt:lpstr>
      <vt:lpstr>SIP: Session Initiation Protocol [RFC 3261]</vt:lpstr>
      <vt:lpstr>SIP services</vt:lpstr>
      <vt:lpstr>Example: setting up call to known IP address</vt:lpstr>
      <vt:lpstr>Setting up a call (more)</vt:lpstr>
      <vt:lpstr>Example of SIP message</vt:lpstr>
      <vt:lpstr>Name translation, user location</vt:lpstr>
      <vt:lpstr>SIP registrar</vt:lpstr>
      <vt:lpstr>SIP proxy</vt:lpstr>
      <vt:lpstr>SIP example: jim@umass.edu calls keith@poly.edu</vt:lpstr>
      <vt:lpstr>Comparison with H.323</vt:lpstr>
      <vt:lpstr>Multimedia networking: outline</vt:lpstr>
      <vt:lpstr>Network support for multimedia</vt:lpstr>
      <vt:lpstr>Dimensioning best effort networks</vt:lpstr>
      <vt:lpstr>Providing multiple classes of service</vt:lpstr>
      <vt:lpstr>Multiple classes of service: scenario</vt:lpstr>
      <vt:lpstr>Scenario 1: mixed HTTP and VoIP</vt:lpstr>
      <vt:lpstr>Principles for QOS guarantees (more)</vt:lpstr>
      <vt:lpstr>Principles for QOS guarantees (more)</vt:lpstr>
      <vt:lpstr>Scheduling and policing mechanisms</vt:lpstr>
      <vt:lpstr>Policing mechanisms</vt:lpstr>
      <vt:lpstr>Policing mechanisms: implementation</vt:lpstr>
      <vt:lpstr>Policing and QoS guarantees</vt:lpstr>
      <vt:lpstr>Differentiated services</vt:lpstr>
      <vt:lpstr>Diffserv architecture</vt:lpstr>
      <vt:lpstr>PowerPoint Presentation</vt:lpstr>
      <vt:lpstr>Diffserv packet marking: details</vt:lpstr>
      <vt:lpstr>Classification, conditioning</vt:lpstr>
      <vt:lpstr>Forwarding Per-hop Behavior (PHB)</vt:lpstr>
      <vt:lpstr>Forwarding PHB</vt:lpstr>
      <vt:lpstr>Per-connection QOS guarantees </vt:lpstr>
      <vt:lpstr>PowerPoint Presentation</vt:lpstr>
      <vt:lpstr>QoS guarantee scenario</vt:lpstr>
      <vt:lpstr>Multimedia networking: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4</dc:title>
  <dc:creator>Jim Kurose and Keith Ross</dc:creator>
  <cp:lastModifiedBy>Niklas Carlsson</cp:lastModifiedBy>
  <cp:revision>577</cp:revision>
  <dcterms:created xsi:type="dcterms:W3CDTF">1999-10-08T19:08:27Z</dcterms:created>
  <dcterms:modified xsi:type="dcterms:W3CDTF">2021-03-01T09:15:03Z</dcterms:modified>
</cp:coreProperties>
</file>