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5"/>
  </p:notesMasterIdLst>
  <p:handoutMasterIdLst>
    <p:handoutMasterId r:id="rId6"/>
  </p:handoutMasterIdLst>
  <p:sldIdLst>
    <p:sldId id="389" r:id="rId2"/>
    <p:sldId id="388" r:id="rId3"/>
    <p:sldId id="384" r:id="rId4"/>
  </p:sldIdLst>
  <p:sldSz cx="9144000" cy="6858000" type="screen4x3"/>
  <p:notesSz cx="6858000" cy="9144000"/>
  <p:defaultTextStyle>
    <a:defPPr>
      <a:defRPr lang="sv-S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BA890"/>
    <a:srgbClr val="009CA6"/>
    <a:srgbClr val="0099C6"/>
    <a:srgbClr val="2D89B1"/>
    <a:srgbClr val="009BA8"/>
    <a:srgbClr val="17C7D2"/>
    <a:srgbClr val="0CC7D3"/>
    <a:srgbClr val="08CFB5"/>
    <a:srgbClr val="16C7D2"/>
    <a:srgbClr val="FDEF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Inget format, inget rutnät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Ljust forma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Inget format, tabellrutnät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116" autoAdjust="0"/>
    <p:restoredTop sz="85510"/>
  </p:normalViewPr>
  <p:slideViewPr>
    <p:cSldViewPr snapToGrid="0" snapToObjects="1">
      <p:cViewPr varScale="1">
        <p:scale>
          <a:sx n="108" d="100"/>
          <a:sy n="108" d="100"/>
        </p:scale>
        <p:origin x="2840" y="200"/>
      </p:cViewPr>
      <p:guideLst>
        <p:guide orient="horz" pos="2160"/>
        <p:guide pos="2880"/>
      </p:guideLst>
    </p:cSldViewPr>
  </p:slideViewPr>
  <p:notesTextViewPr>
    <p:cViewPr>
      <p:scale>
        <a:sx n="20" d="100"/>
        <a:sy n="2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handoutMaster" Target="handoutMasters/handoutMaster1.xml"/><Relationship Id="rId5" Type="http://schemas.openxmlformats.org/officeDocument/2006/relationships/notesMaster" Target="notesMasters/notesMaster1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490402-8E07-BB4F-A189-6AD7200B2129}" type="datetime1">
              <a:rPr lang="en-US" smtClean="0"/>
              <a:pPr/>
              <a:t>10/21/21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891D49-AD30-AD49-8FCC-B045B8D02F0F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5293393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A8E3D5-343E-3741-80FE-788E6CEB802F}" type="datetime1">
              <a:rPr lang="en-US" smtClean="0"/>
              <a:pPr/>
              <a:t>10/21/21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FC25B8-6A37-0E42-AD12-4E95E5CB520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241519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Page Blue">
    <p:bg>
      <p:bgPr>
        <a:solidFill>
          <a:srgbClr val="00B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1371600" y="1812899"/>
            <a:ext cx="6400800" cy="14700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6000">
                <a:solidFill>
                  <a:srgbClr val="FFFFFF"/>
                </a:solidFill>
              </a:defRPr>
            </a:lvl1pPr>
          </a:lstStyle>
          <a:p>
            <a:r>
              <a:rPr lang="sv-SE" dirty="0" err="1"/>
              <a:t>Title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presentation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493962"/>
            <a:ext cx="6400800" cy="11752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err="1"/>
              <a:t>Lecturer</a:t>
            </a:r>
            <a:endParaRPr lang="sv-SE" dirty="0"/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4" t="17691" r="6134" b="16385"/>
          <a:stretch/>
        </p:blipFill>
        <p:spPr>
          <a:xfrm>
            <a:off x="399600" y="5929200"/>
            <a:ext cx="2260800" cy="61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602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page turqoise">
    <p:bg>
      <p:bgPr>
        <a:solidFill>
          <a:srgbClr val="17C7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3120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page turqoise (dark)">
    <p:bg>
      <p:bgPr>
        <a:solidFill>
          <a:srgbClr val="009C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74675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page green">
    <p:bg>
      <p:bgPr>
        <a:solidFill>
          <a:srgbClr val="00CF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31206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page green (dark)">
    <p:bg>
      <p:bgPr>
        <a:solidFill>
          <a:srgbClr val="3BA8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8648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ew Section Blue">
    <p:bg>
      <p:bgPr>
        <a:solidFill>
          <a:srgbClr val="00B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1256096" y="1812899"/>
            <a:ext cx="6400800" cy="14700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1" baseline="0">
                <a:solidFill>
                  <a:srgbClr val="FFFFFF"/>
                </a:solidFill>
              </a:defRPr>
            </a:lvl1pPr>
          </a:lstStyle>
          <a:p>
            <a:r>
              <a:rPr lang="sv-SE" dirty="0" err="1"/>
              <a:t>Next</a:t>
            </a:r>
            <a:r>
              <a:rPr lang="sv-SE" dirty="0"/>
              <a:t> </a:t>
            </a:r>
            <a:r>
              <a:rPr lang="sv-SE" dirty="0" err="1"/>
              <a:t>Section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256096" y="3493962"/>
            <a:ext cx="6400800" cy="11752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aseline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err="1"/>
              <a:t>Contents</a:t>
            </a:r>
            <a:r>
              <a:rPr lang="sv-SE" dirty="0"/>
              <a:t>, </a:t>
            </a:r>
            <a:r>
              <a:rPr lang="sv-SE" dirty="0" err="1"/>
              <a:t>subheads</a:t>
            </a:r>
            <a:r>
              <a:rPr lang="sv-SE" dirty="0"/>
              <a:t> </a:t>
            </a:r>
            <a:r>
              <a:rPr lang="sv-SE" dirty="0" err="1"/>
              <a:t>etc</a:t>
            </a:r>
            <a:endParaRPr lang="sv-SE" dirty="0"/>
          </a:p>
        </p:txBody>
      </p:sp>
      <p:cxnSp>
        <p:nvCxnSpPr>
          <p:cNvPr id="6" name="Rak 5"/>
          <p:cNvCxnSpPr/>
          <p:nvPr userDrawn="1"/>
        </p:nvCxnSpPr>
        <p:spPr>
          <a:xfrm>
            <a:off x="678459" y="6120611"/>
            <a:ext cx="7744205" cy="0"/>
          </a:xfrm>
          <a:prstGeom prst="line">
            <a:avLst/>
          </a:prstGeom>
          <a:ln w="158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Bildobjekt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9" t="18997" r="6369" b="16385"/>
          <a:stretch/>
        </p:blipFill>
        <p:spPr>
          <a:xfrm>
            <a:off x="687600" y="6256800"/>
            <a:ext cx="1407600" cy="374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062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Section Blue (dark)">
    <p:bg>
      <p:bgPr>
        <a:solidFill>
          <a:srgbClr val="0099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ubrik 1"/>
          <p:cNvSpPr>
            <a:spLocks noGrp="1"/>
          </p:cNvSpPr>
          <p:nvPr>
            <p:ph type="ctrTitle" hasCustomPrompt="1"/>
          </p:nvPr>
        </p:nvSpPr>
        <p:spPr>
          <a:xfrm>
            <a:off x="1256096" y="1812899"/>
            <a:ext cx="6400800" cy="14700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1" baseline="0">
                <a:solidFill>
                  <a:srgbClr val="FFFFFF"/>
                </a:solidFill>
              </a:defRPr>
            </a:lvl1pPr>
          </a:lstStyle>
          <a:p>
            <a:r>
              <a:rPr lang="sv-SE" dirty="0" err="1"/>
              <a:t>Next</a:t>
            </a:r>
            <a:r>
              <a:rPr lang="sv-SE" dirty="0"/>
              <a:t> </a:t>
            </a:r>
            <a:r>
              <a:rPr lang="sv-SE" dirty="0" err="1"/>
              <a:t>Section</a:t>
            </a:r>
            <a:endParaRPr lang="sv-SE" dirty="0"/>
          </a:p>
        </p:txBody>
      </p:sp>
      <p:sp>
        <p:nvSpPr>
          <p:cNvPr id="15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256096" y="3493962"/>
            <a:ext cx="6400800" cy="11752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aseline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err="1"/>
              <a:t>Contents</a:t>
            </a:r>
            <a:r>
              <a:rPr lang="sv-SE" dirty="0"/>
              <a:t>, </a:t>
            </a:r>
            <a:r>
              <a:rPr lang="sv-SE" dirty="0" err="1"/>
              <a:t>subheads</a:t>
            </a:r>
            <a:r>
              <a:rPr lang="sv-SE" dirty="0"/>
              <a:t> </a:t>
            </a:r>
            <a:r>
              <a:rPr lang="sv-SE" dirty="0" err="1"/>
              <a:t>etc</a:t>
            </a:r>
            <a:endParaRPr lang="sv-SE" dirty="0"/>
          </a:p>
        </p:txBody>
      </p:sp>
      <p:cxnSp>
        <p:nvCxnSpPr>
          <p:cNvPr id="16" name="Rak 15"/>
          <p:cNvCxnSpPr/>
          <p:nvPr userDrawn="1"/>
        </p:nvCxnSpPr>
        <p:spPr>
          <a:xfrm>
            <a:off x="678459" y="6120611"/>
            <a:ext cx="7744205" cy="0"/>
          </a:xfrm>
          <a:prstGeom prst="line">
            <a:avLst/>
          </a:prstGeom>
          <a:ln w="158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Bildobjekt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9" t="18997" r="6369" b="16385"/>
          <a:stretch/>
        </p:blipFill>
        <p:spPr>
          <a:xfrm>
            <a:off x="687600" y="6256800"/>
            <a:ext cx="1407600" cy="374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2529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Section Turqoise">
    <p:bg>
      <p:bgPr>
        <a:solidFill>
          <a:srgbClr val="16C7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1"/>
          <p:cNvSpPr>
            <a:spLocks noGrp="1"/>
          </p:cNvSpPr>
          <p:nvPr>
            <p:ph type="ctrTitle" hasCustomPrompt="1"/>
          </p:nvPr>
        </p:nvSpPr>
        <p:spPr>
          <a:xfrm>
            <a:off x="1256096" y="1812899"/>
            <a:ext cx="6400800" cy="14700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1" baseline="0">
                <a:solidFill>
                  <a:srgbClr val="FFFFFF"/>
                </a:solidFill>
              </a:defRPr>
            </a:lvl1pPr>
          </a:lstStyle>
          <a:p>
            <a:r>
              <a:rPr lang="sv-SE" dirty="0" err="1"/>
              <a:t>Next</a:t>
            </a:r>
            <a:r>
              <a:rPr lang="sv-SE" dirty="0"/>
              <a:t> </a:t>
            </a:r>
            <a:r>
              <a:rPr lang="sv-SE" dirty="0" err="1"/>
              <a:t>Section</a:t>
            </a:r>
            <a:endParaRPr lang="sv-SE" dirty="0"/>
          </a:p>
        </p:txBody>
      </p:sp>
      <p:sp>
        <p:nvSpPr>
          <p:cNvPr id="8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256096" y="3493962"/>
            <a:ext cx="6400800" cy="11752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aseline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err="1"/>
              <a:t>Contents</a:t>
            </a:r>
            <a:r>
              <a:rPr lang="sv-SE" dirty="0"/>
              <a:t>, </a:t>
            </a:r>
            <a:r>
              <a:rPr lang="sv-SE" dirty="0" err="1"/>
              <a:t>subheads</a:t>
            </a:r>
            <a:r>
              <a:rPr lang="sv-SE" dirty="0"/>
              <a:t> </a:t>
            </a:r>
            <a:r>
              <a:rPr lang="sv-SE" dirty="0" err="1"/>
              <a:t>etc</a:t>
            </a:r>
            <a:endParaRPr lang="sv-SE" dirty="0"/>
          </a:p>
        </p:txBody>
      </p:sp>
      <p:cxnSp>
        <p:nvCxnSpPr>
          <p:cNvPr id="9" name="Rak 8"/>
          <p:cNvCxnSpPr/>
          <p:nvPr userDrawn="1"/>
        </p:nvCxnSpPr>
        <p:spPr>
          <a:xfrm>
            <a:off x="678459" y="6120611"/>
            <a:ext cx="7744205" cy="0"/>
          </a:xfrm>
          <a:prstGeom prst="line">
            <a:avLst/>
          </a:prstGeom>
          <a:ln w="158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Bildobjekt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9" t="18997" r="6369" b="16385"/>
          <a:stretch/>
        </p:blipFill>
        <p:spPr>
          <a:xfrm>
            <a:off x="687600" y="6256800"/>
            <a:ext cx="1407600" cy="374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1663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Section Turqoise (dark)">
    <p:bg>
      <p:bgPr>
        <a:solidFill>
          <a:srgbClr val="009C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ubrik 1"/>
          <p:cNvSpPr>
            <a:spLocks noGrp="1"/>
          </p:cNvSpPr>
          <p:nvPr>
            <p:ph type="ctrTitle" hasCustomPrompt="1"/>
          </p:nvPr>
        </p:nvSpPr>
        <p:spPr>
          <a:xfrm>
            <a:off x="1256096" y="1812899"/>
            <a:ext cx="6400800" cy="14700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1" baseline="0">
                <a:solidFill>
                  <a:srgbClr val="FFFFFF"/>
                </a:solidFill>
              </a:defRPr>
            </a:lvl1pPr>
          </a:lstStyle>
          <a:p>
            <a:r>
              <a:rPr lang="sv-SE" dirty="0" err="1"/>
              <a:t>Next</a:t>
            </a:r>
            <a:r>
              <a:rPr lang="sv-SE" dirty="0"/>
              <a:t> </a:t>
            </a:r>
            <a:r>
              <a:rPr lang="sv-SE" dirty="0" err="1"/>
              <a:t>Section</a:t>
            </a:r>
            <a:endParaRPr lang="sv-SE" dirty="0"/>
          </a:p>
        </p:txBody>
      </p:sp>
      <p:sp>
        <p:nvSpPr>
          <p:cNvPr id="1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256096" y="3493962"/>
            <a:ext cx="6400800" cy="11752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aseline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err="1"/>
              <a:t>Contents</a:t>
            </a:r>
            <a:r>
              <a:rPr lang="sv-SE" dirty="0"/>
              <a:t>, </a:t>
            </a:r>
            <a:r>
              <a:rPr lang="sv-SE" dirty="0" err="1"/>
              <a:t>subheads</a:t>
            </a:r>
            <a:r>
              <a:rPr lang="sv-SE" dirty="0"/>
              <a:t> </a:t>
            </a:r>
            <a:r>
              <a:rPr lang="sv-SE" dirty="0" err="1"/>
              <a:t>etc</a:t>
            </a:r>
            <a:endParaRPr lang="sv-SE" dirty="0"/>
          </a:p>
        </p:txBody>
      </p:sp>
      <p:cxnSp>
        <p:nvCxnSpPr>
          <p:cNvPr id="14" name="Rak 13"/>
          <p:cNvCxnSpPr/>
          <p:nvPr userDrawn="1"/>
        </p:nvCxnSpPr>
        <p:spPr>
          <a:xfrm>
            <a:off x="678459" y="6120611"/>
            <a:ext cx="7744205" cy="0"/>
          </a:xfrm>
          <a:prstGeom prst="line">
            <a:avLst/>
          </a:prstGeom>
          <a:ln w="158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Bildobjekt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9" t="18997" r="6369" b="16385"/>
          <a:stretch/>
        </p:blipFill>
        <p:spPr>
          <a:xfrm>
            <a:off x="687600" y="6256800"/>
            <a:ext cx="1407600" cy="374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7396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Section Green">
    <p:bg>
      <p:bgPr>
        <a:solidFill>
          <a:srgbClr val="08CF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1"/>
          <p:cNvSpPr>
            <a:spLocks noGrp="1"/>
          </p:cNvSpPr>
          <p:nvPr>
            <p:ph type="ctrTitle" hasCustomPrompt="1"/>
          </p:nvPr>
        </p:nvSpPr>
        <p:spPr>
          <a:xfrm>
            <a:off x="1256096" y="1812899"/>
            <a:ext cx="6400800" cy="14700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1" baseline="0">
                <a:solidFill>
                  <a:srgbClr val="FFFFFF"/>
                </a:solidFill>
              </a:defRPr>
            </a:lvl1pPr>
          </a:lstStyle>
          <a:p>
            <a:r>
              <a:rPr lang="sv-SE" dirty="0" err="1"/>
              <a:t>Next</a:t>
            </a:r>
            <a:r>
              <a:rPr lang="sv-SE" dirty="0"/>
              <a:t> </a:t>
            </a:r>
            <a:r>
              <a:rPr lang="sv-SE" dirty="0" err="1"/>
              <a:t>Section</a:t>
            </a:r>
            <a:endParaRPr lang="sv-SE" dirty="0"/>
          </a:p>
        </p:txBody>
      </p:sp>
      <p:sp>
        <p:nvSpPr>
          <p:cNvPr id="8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256096" y="3493962"/>
            <a:ext cx="6400800" cy="11752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aseline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err="1"/>
              <a:t>Contents</a:t>
            </a:r>
            <a:r>
              <a:rPr lang="sv-SE" dirty="0"/>
              <a:t>, </a:t>
            </a:r>
            <a:r>
              <a:rPr lang="sv-SE" dirty="0" err="1"/>
              <a:t>subheads</a:t>
            </a:r>
            <a:r>
              <a:rPr lang="sv-SE" dirty="0"/>
              <a:t> </a:t>
            </a:r>
            <a:r>
              <a:rPr lang="sv-SE" dirty="0" err="1"/>
              <a:t>etc</a:t>
            </a:r>
            <a:endParaRPr lang="sv-SE" dirty="0"/>
          </a:p>
        </p:txBody>
      </p:sp>
      <p:cxnSp>
        <p:nvCxnSpPr>
          <p:cNvPr id="9" name="Rak 8"/>
          <p:cNvCxnSpPr/>
          <p:nvPr userDrawn="1"/>
        </p:nvCxnSpPr>
        <p:spPr>
          <a:xfrm>
            <a:off x="678459" y="6120611"/>
            <a:ext cx="7744205" cy="0"/>
          </a:xfrm>
          <a:prstGeom prst="line">
            <a:avLst/>
          </a:prstGeom>
          <a:ln w="158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Bildobjekt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9" t="18997" r="6369" b="16385"/>
          <a:stretch/>
        </p:blipFill>
        <p:spPr>
          <a:xfrm>
            <a:off x="687600" y="6256800"/>
            <a:ext cx="1407600" cy="374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3193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Section Green (dark)">
    <p:bg>
      <p:bgPr>
        <a:solidFill>
          <a:srgbClr val="3BA8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ubrik 1"/>
          <p:cNvSpPr>
            <a:spLocks noGrp="1"/>
          </p:cNvSpPr>
          <p:nvPr>
            <p:ph type="ctrTitle" hasCustomPrompt="1"/>
          </p:nvPr>
        </p:nvSpPr>
        <p:spPr>
          <a:xfrm>
            <a:off x="1256096" y="1812899"/>
            <a:ext cx="6400800" cy="14700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1" baseline="0">
                <a:solidFill>
                  <a:srgbClr val="FFFFFF"/>
                </a:solidFill>
              </a:defRPr>
            </a:lvl1pPr>
          </a:lstStyle>
          <a:p>
            <a:r>
              <a:rPr lang="sv-SE" dirty="0" err="1"/>
              <a:t>Next</a:t>
            </a:r>
            <a:r>
              <a:rPr lang="sv-SE" dirty="0"/>
              <a:t> </a:t>
            </a:r>
            <a:r>
              <a:rPr lang="sv-SE" dirty="0" err="1"/>
              <a:t>Section</a:t>
            </a:r>
            <a:endParaRPr lang="sv-SE" dirty="0"/>
          </a:p>
        </p:txBody>
      </p:sp>
      <p:sp>
        <p:nvSpPr>
          <p:cNvPr id="1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256096" y="3493962"/>
            <a:ext cx="6400800" cy="11752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aseline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err="1"/>
              <a:t>Contents</a:t>
            </a:r>
            <a:r>
              <a:rPr lang="sv-SE" dirty="0"/>
              <a:t>, </a:t>
            </a:r>
            <a:r>
              <a:rPr lang="sv-SE" dirty="0" err="1"/>
              <a:t>subheads</a:t>
            </a:r>
            <a:r>
              <a:rPr lang="sv-SE" dirty="0"/>
              <a:t> </a:t>
            </a:r>
            <a:r>
              <a:rPr lang="sv-SE" dirty="0" err="1"/>
              <a:t>etc</a:t>
            </a:r>
            <a:endParaRPr lang="sv-SE" dirty="0"/>
          </a:p>
        </p:txBody>
      </p:sp>
      <p:cxnSp>
        <p:nvCxnSpPr>
          <p:cNvPr id="14" name="Rak 13"/>
          <p:cNvCxnSpPr/>
          <p:nvPr userDrawn="1"/>
        </p:nvCxnSpPr>
        <p:spPr>
          <a:xfrm>
            <a:off x="678459" y="6120611"/>
            <a:ext cx="7744205" cy="0"/>
          </a:xfrm>
          <a:prstGeom prst="line">
            <a:avLst/>
          </a:prstGeom>
          <a:ln w="158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Bildobjekt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03" y="6255027"/>
            <a:ext cx="1408649" cy="37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116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Blue (dark)">
    <p:bg>
      <p:bgPr>
        <a:solidFill>
          <a:srgbClr val="0099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/>
          <p:cNvSpPr>
            <a:spLocks noGrp="1"/>
          </p:cNvSpPr>
          <p:nvPr>
            <p:ph type="ctrTitle" hasCustomPrompt="1"/>
          </p:nvPr>
        </p:nvSpPr>
        <p:spPr>
          <a:xfrm>
            <a:off x="1371600" y="1812899"/>
            <a:ext cx="6400800" cy="14700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6000">
                <a:solidFill>
                  <a:srgbClr val="FFFFFF"/>
                </a:solidFill>
              </a:defRPr>
            </a:lvl1pPr>
          </a:lstStyle>
          <a:p>
            <a:r>
              <a:rPr lang="sv-SE" dirty="0" err="1"/>
              <a:t>Title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presentation</a:t>
            </a:r>
          </a:p>
        </p:txBody>
      </p:sp>
      <p:sp>
        <p:nvSpPr>
          <p:cNvPr id="6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493962"/>
            <a:ext cx="6400800" cy="11752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err="1"/>
              <a:t>Lecturer</a:t>
            </a:r>
            <a:endParaRPr lang="sv-SE" dirty="0"/>
          </a:p>
        </p:txBody>
      </p:sp>
      <p:pic>
        <p:nvPicPr>
          <p:cNvPr id="2" name="Bildobjekt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4" t="17691" r="6134" b="16385"/>
          <a:stretch/>
        </p:blipFill>
        <p:spPr>
          <a:xfrm>
            <a:off x="399600" y="5929200"/>
            <a:ext cx="2260800" cy="61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9258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Rak 8"/>
          <p:cNvCxnSpPr/>
          <p:nvPr userDrawn="1"/>
        </p:nvCxnSpPr>
        <p:spPr>
          <a:xfrm>
            <a:off x="678459" y="6120611"/>
            <a:ext cx="7744205" cy="0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ubrik 3"/>
          <p:cNvSpPr>
            <a:spLocks noGrp="1"/>
          </p:cNvSpPr>
          <p:nvPr>
            <p:ph type="title" hasCustomPrompt="1"/>
          </p:nvPr>
        </p:nvSpPr>
        <p:spPr>
          <a:xfrm>
            <a:off x="685076" y="999225"/>
            <a:ext cx="7737588" cy="831131"/>
          </a:xfrm>
          <a:prstGeom prst="rect">
            <a:avLst/>
          </a:prstGeom>
        </p:spPr>
        <p:txBody>
          <a:bodyPr vert="horz">
            <a:normAutofit/>
          </a:bodyPr>
          <a:lstStyle>
            <a:lvl1pPr algn="l">
              <a:defRPr sz="3600"/>
            </a:lvl1pPr>
          </a:lstStyle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 format</a:t>
            </a:r>
          </a:p>
        </p:txBody>
      </p:sp>
      <p:sp>
        <p:nvSpPr>
          <p:cNvPr id="10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6662093" y="360999"/>
            <a:ext cx="1431193" cy="264685"/>
          </a:xfrm>
          <a:prstGeom prst="rect">
            <a:avLst/>
          </a:prstGeom>
        </p:spPr>
        <p:txBody>
          <a:bodyPr/>
          <a:lstStyle>
            <a:lvl1pPr algn="r">
              <a:defRPr sz="1100" cap="all"/>
            </a:lvl1pPr>
          </a:lstStyle>
          <a:p>
            <a:fld id="{1F2A942B-F39D-E84F-86DB-2661A6AD4FC8}" type="datetime1">
              <a:rPr lang="sv-SE" smtClean="0"/>
              <a:t>2021-10-21</a:t>
            </a:fld>
            <a:endParaRPr lang="sv-SE" dirty="0"/>
          </a:p>
        </p:txBody>
      </p:sp>
      <p:sp>
        <p:nvSpPr>
          <p:cNvPr id="11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7962260" y="361654"/>
            <a:ext cx="553784" cy="264685"/>
          </a:xfrm>
          <a:prstGeom prst="rect">
            <a:avLst/>
          </a:prstGeom>
        </p:spPr>
        <p:txBody>
          <a:bodyPr/>
          <a:lstStyle>
            <a:lvl1pPr algn="r">
              <a:defRPr sz="1100"/>
            </a:lvl1pPr>
          </a:lstStyle>
          <a:p>
            <a:fld id="{80A4C9D9-979F-D94A-9054-C3B7EAD37AE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2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593363" y="361000"/>
            <a:ext cx="5836917" cy="265340"/>
          </a:xfrm>
          <a:prstGeom prst="rect">
            <a:avLst/>
          </a:prstGeom>
        </p:spPr>
        <p:txBody>
          <a:bodyPr anchor="b"/>
          <a:lstStyle>
            <a:lvl1pPr>
              <a:defRPr sz="1100"/>
            </a:lvl1pPr>
          </a:lstStyle>
          <a:p>
            <a:r>
              <a:rPr lang="sv-SE"/>
              <a:t>Deep Learning Class</a:t>
            </a:r>
            <a:endParaRPr lang="sv-SE" dirty="0"/>
          </a:p>
        </p:txBody>
      </p:sp>
      <p:pic>
        <p:nvPicPr>
          <p:cNvPr id="2" name="Bildobjekt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" t="16385" r="5430" b="15080"/>
          <a:stretch/>
        </p:blipFill>
        <p:spPr>
          <a:xfrm>
            <a:off x="687600" y="6256800"/>
            <a:ext cx="1407600" cy="3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5052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Rak 8"/>
          <p:cNvCxnSpPr/>
          <p:nvPr userDrawn="1"/>
        </p:nvCxnSpPr>
        <p:spPr>
          <a:xfrm>
            <a:off x="678459" y="6120611"/>
            <a:ext cx="7744205" cy="0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ubrik 3"/>
          <p:cNvSpPr>
            <a:spLocks noGrp="1"/>
          </p:cNvSpPr>
          <p:nvPr>
            <p:ph type="title" hasCustomPrompt="1"/>
          </p:nvPr>
        </p:nvSpPr>
        <p:spPr>
          <a:xfrm>
            <a:off x="685076" y="999225"/>
            <a:ext cx="7737588" cy="831131"/>
          </a:xfrm>
          <a:prstGeom prst="rect">
            <a:avLst/>
          </a:prstGeom>
        </p:spPr>
        <p:txBody>
          <a:bodyPr vert="horz">
            <a:normAutofit/>
          </a:bodyPr>
          <a:lstStyle>
            <a:lvl1pPr algn="l">
              <a:defRPr sz="3600"/>
            </a:lvl1pPr>
          </a:lstStyle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 format</a:t>
            </a:r>
          </a:p>
        </p:txBody>
      </p:sp>
      <p:sp>
        <p:nvSpPr>
          <p:cNvPr id="20" name="Platshållare för text 2"/>
          <p:cNvSpPr>
            <a:spLocks noGrp="1"/>
          </p:cNvSpPr>
          <p:nvPr>
            <p:ph type="body" sz="quarter" idx="13"/>
          </p:nvPr>
        </p:nvSpPr>
        <p:spPr>
          <a:xfrm>
            <a:off x="685076" y="1830357"/>
            <a:ext cx="7737587" cy="4066288"/>
          </a:xfrm>
          <a:prstGeom prst="rect">
            <a:avLst/>
          </a:prstGeom>
        </p:spPr>
        <p:txBody>
          <a:bodyPr vert="horz"/>
          <a:lstStyle>
            <a:lvl1pPr>
              <a:spcBef>
                <a:spcPts val="900"/>
              </a:spcBef>
              <a:defRPr sz="2400" b="0" i="0">
                <a:latin typeface="Georgia"/>
                <a:cs typeface="Georgia"/>
              </a:defRPr>
            </a:lvl1pPr>
            <a:lvl2pPr>
              <a:spcBef>
                <a:spcPts val="900"/>
              </a:spcBef>
              <a:defRPr sz="2400" b="0" i="0">
                <a:latin typeface="Georgia"/>
                <a:cs typeface="Georgia"/>
              </a:defRPr>
            </a:lvl2pPr>
            <a:lvl3pPr>
              <a:spcBef>
                <a:spcPts val="900"/>
              </a:spcBef>
              <a:defRPr sz="2400" b="0" i="0">
                <a:latin typeface="Georgia"/>
                <a:cs typeface="Georgia"/>
              </a:defRPr>
            </a:lvl3pPr>
            <a:lvl4pPr>
              <a:spcBef>
                <a:spcPts val="900"/>
              </a:spcBef>
              <a:defRPr sz="2400" b="0" i="0">
                <a:latin typeface="Georgia"/>
                <a:cs typeface="Georgia"/>
              </a:defRPr>
            </a:lvl4pPr>
            <a:lvl5pPr>
              <a:spcBef>
                <a:spcPts val="900"/>
              </a:spcBef>
              <a:defRPr sz="2400" b="0" i="0">
                <a:latin typeface="Georgia"/>
                <a:cs typeface="Georgia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5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6662093" y="360999"/>
            <a:ext cx="1431193" cy="264685"/>
          </a:xfrm>
          <a:prstGeom prst="rect">
            <a:avLst/>
          </a:prstGeom>
        </p:spPr>
        <p:txBody>
          <a:bodyPr/>
          <a:lstStyle>
            <a:lvl1pPr algn="r">
              <a:defRPr sz="1100" cap="all"/>
            </a:lvl1pPr>
          </a:lstStyle>
          <a:p>
            <a:fld id="{E702C2F3-D0BD-BE44-9546-8132943B38DE}" type="datetime1">
              <a:rPr lang="sv-SE" smtClean="0"/>
              <a:t>2021-10-21</a:t>
            </a:fld>
            <a:endParaRPr lang="sv-SE" dirty="0"/>
          </a:p>
        </p:txBody>
      </p:sp>
      <p:sp>
        <p:nvSpPr>
          <p:cNvPr id="1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7962260" y="361654"/>
            <a:ext cx="553784" cy="264685"/>
          </a:xfrm>
          <a:prstGeom prst="rect">
            <a:avLst/>
          </a:prstGeom>
        </p:spPr>
        <p:txBody>
          <a:bodyPr/>
          <a:lstStyle>
            <a:lvl1pPr algn="r">
              <a:defRPr sz="1100"/>
            </a:lvl1pPr>
          </a:lstStyle>
          <a:p>
            <a:fld id="{80A4C9D9-979F-D94A-9054-C3B7EAD37AE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21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593363" y="361000"/>
            <a:ext cx="5836917" cy="265340"/>
          </a:xfrm>
          <a:prstGeom prst="rect">
            <a:avLst/>
          </a:prstGeom>
        </p:spPr>
        <p:txBody>
          <a:bodyPr anchor="b"/>
          <a:lstStyle>
            <a:lvl1pPr>
              <a:defRPr sz="1100"/>
            </a:lvl1pPr>
          </a:lstStyle>
          <a:p>
            <a:r>
              <a:rPr lang="sv-SE"/>
              <a:t>Deep Learning Class</a:t>
            </a:r>
            <a:endParaRPr lang="sv-SE" dirty="0"/>
          </a:p>
        </p:txBody>
      </p:sp>
      <p:pic>
        <p:nvPicPr>
          <p:cNvPr id="10" name="Bildobjekt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" t="16385" r="5430" b="15080"/>
          <a:stretch/>
        </p:blipFill>
        <p:spPr>
          <a:xfrm>
            <a:off x="687600" y="6256800"/>
            <a:ext cx="1407600" cy="3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591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Rak 8"/>
          <p:cNvCxnSpPr/>
          <p:nvPr userDrawn="1"/>
        </p:nvCxnSpPr>
        <p:spPr>
          <a:xfrm>
            <a:off x="678459" y="6120611"/>
            <a:ext cx="7744205" cy="0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ubrik 3"/>
          <p:cNvSpPr>
            <a:spLocks noGrp="1"/>
          </p:cNvSpPr>
          <p:nvPr>
            <p:ph type="title" hasCustomPrompt="1"/>
          </p:nvPr>
        </p:nvSpPr>
        <p:spPr>
          <a:xfrm>
            <a:off x="685076" y="999225"/>
            <a:ext cx="7737588" cy="831131"/>
          </a:xfrm>
          <a:prstGeom prst="rect">
            <a:avLst/>
          </a:prstGeom>
        </p:spPr>
        <p:txBody>
          <a:bodyPr vert="horz">
            <a:normAutofit/>
          </a:bodyPr>
          <a:lstStyle>
            <a:lvl1pPr algn="l">
              <a:defRPr sz="3600"/>
            </a:lvl1pPr>
          </a:lstStyle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 format</a:t>
            </a:r>
          </a:p>
        </p:txBody>
      </p:sp>
      <p:sp>
        <p:nvSpPr>
          <p:cNvPr id="5" name="Platshållare för bild 4"/>
          <p:cNvSpPr>
            <a:spLocks noGrp="1"/>
          </p:cNvSpPr>
          <p:nvPr>
            <p:ph type="pic" sz="quarter" idx="14"/>
          </p:nvPr>
        </p:nvSpPr>
        <p:spPr>
          <a:xfrm>
            <a:off x="4137025" y="1844506"/>
            <a:ext cx="4286250" cy="3945398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icon to add picture</a:t>
            </a:r>
            <a:endParaRPr lang="sv-SE" dirty="0"/>
          </a:p>
        </p:txBody>
      </p:sp>
      <p:sp>
        <p:nvSpPr>
          <p:cNvPr id="20" name="Platshållare för text 2"/>
          <p:cNvSpPr>
            <a:spLocks noGrp="1"/>
          </p:cNvSpPr>
          <p:nvPr>
            <p:ph type="body" sz="quarter" idx="13"/>
          </p:nvPr>
        </p:nvSpPr>
        <p:spPr>
          <a:xfrm>
            <a:off x="685076" y="1830357"/>
            <a:ext cx="3316211" cy="4066288"/>
          </a:xfrm>
          <a:prstGeom prst="rect">
            <a:avLst/>
          </a:prstGeom>
        </p:spPr>
        <p:txBody>
          <a:bodyPr vert="horz"/>
          <a:lstStyle>
            <a:lvl1pPr>
              <a:spcBef>
                <a:spcPts val="900"/>
              </a:spcBef>
              <a:defRPr sz="2400" b="0" i="0">
                <a:latin typeface="Georgia"/>
                <a:cs typeface="Georgia"/>
              </a:defRPr>
            </a:lvl1pPr>
            <a:lvl2pPr>
              <a:spcBef>
                <a:spcPts val="900"/>
              </a:spcBef>
              <a:defRPr sz="2400" b="0" i="0">
                <a:latin typeface="Georgia"/>
                <a:cs typeface="Georgia"/>
              </a:defRPr>
            </a:lvl2pPr>
            <a:lvl3pPr>
              <a:spcBef>
                <a:spcPts val="900"/>
              </a:spcBef>
              <a:defRPr sz="2400" b="0" i="0">
                <a:latin typeface="Georgia"/>
                <a:cs typeface="Georgia"/>
              </a:defRPr>
            </a:lvl3pPr>
            <a:lvl4pPr>
              <a:spcBef>
                <a:spcPts val="900"/>
              </a:spcBef>
              <a:defRPr sz="2400" b="0" i="0">
                <a:latin typeface="Georgia"/>
                <a:cs typeface="Georgia"/>
              </a:defRPr>
            </a:lvl4pPr>
            <a:lvl5pPr>
              <a:spcBef>
                <a:spcPts val="900"/>
              </a:spcBef>
              <a:defRPr sz="2400" b="0" i="0">
                <a:latin typeface="Georgia"/>
                <a:cs typeface="Georgia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2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6662093" y="360999"/>
            <a:ext cx="1431193" cy="264685"/>
          </a:xfrm>
          <a:prstGeom prst="rect">
            <a:avLst/>
          </a:prstGeom>
        </p:spPr>
        <p:txBody>
          <a:bodyPr/>
          <a:lstStyle>
            <a:lvl1pPr algn="r">
              <a:defRPr sz="1100" cap="all"/>
            </a:lvl1pPr>
          </a:lstStyle>
          <a:p>
            <a:fld id="{A0F60F0C-CC80-7C4F-82EA-E34E67CF3AF0}" type="datetime1">
              <a:rPr lang="sv-SE" smtClean="0"/>
              <a:t>2021-10-21</a:t>
            </a:fld>
            <a:endParaRPr lang="sv-SE" dirty="0"/>
          </a:p>
        </p:txBody>
      </p:sp>
      <p:sp>
        <p:nvSpPr>
          <p:cNvPr id="13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7962260" y="361654"/>
            <a:ext cx="553784" cy="264685"/>
          </a:xfrm>
          <a:prstGeom prst="rect">
            <a:avLst/>
          </a:prstGeom>
        </p:spPr>
        <p:txBody>
          <a:bodyPr/>
          <a:lstStyle>
            <a:lvl1pPr algn="r">
              <a:defRPr sz="1100"/>
            </a:lvl1pPr>
          </a:lstStyle>
          <a:p>
            <a:fld id="{80A4C9D9-979F-D94A-9054-C3B7EAD37AE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4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593363" y="361000"/>
            <a:ext cx="5836917" cy="265340"/>
          </a:xfrm>
          <a:prstGeom prst="rect">
            <a:avLst/>
          </a:prstGeom>
        </p:spPr>
        <p:txBody>
          <a:bodyPr anchor="b"/>
          <a:lstStyle>
            <a:lvl1pPr>
              <a:defRPr sz="1100"/>
            </a:lvl1pPr>
          </a:lstStyle>
          <a:p>
            <a:r>
              <a:rPr lang="sv-SE"/>
              <a:t>Deep Learning Class</a:t>
            </a:r>
            <a:endParaRPr lang="sv-SE" dirty="0"/>
          </a:p>
        </p:txBody>
      </p:sp>
      <p:pic>
        <p:nvPicPr>
          <p:cNvPr id="10" name="Bildobjekt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" t="16385" r="5430" b="15080"/>
          <a:stretch/>
        </p:blipFill>
        <p:spPr>
          <a:xfrm>
            <a:off x="687600" y="6256800"/>
            <a:ext cx="1407600" cy="3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7322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Rak 8"/>
          <p:cNvCxnSpPr/>
          <p:nvPr userDrawn="1"/>
        </p:nvCxnSpPr>
        <p:spPr>
          <a:xfrm>
            <a:off x="678459" y="6120611"/>
            <a:ext cx="7744205" cy="0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ubrik 3"/>
          <p:cNvSpPr>
            <a:spLocks noGrp="1"/>
          </p:cNvSpPr>
          <p:nvPr>
            <p:ph type="title" hasCustomPrompt="1"/>
          </p:nvPr>
        </p:nvSpPr>
        <p:spPr>
          <a:xfrm>
            <a:off x="685076" y="999225"/>
            <a:ext cx="7737588" cy="831131"/>
          </a:xfrm>
          <a:prstGeom prst="rect">
            <a:avLst/>
          </a:prstGeom>
        </p:spPr>
        <p:txBody>
          <a:bodyPr vert="horz">
            <a:normAutofit/>
          </a:bodyPr>
          <a:lstStyle>
            <a:lvl1pPr algn="l">
              <a:defRPr sz="3600"/>
            </a:lvl1pPr>
          </a:lstStyle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 format</a:t>
            </a:r>
          </a:p>
        </p:txBody>
      </p:sp>
      <p:sp>
        <p:nvSpPr>
          <p:cNvPr id="3" name="Platshållare för diagram 2"/>
          <p:cNvSpPr>
            <a:spLocks noGrp="1"/>
          </p:cNvSpPr>
          <p:nvPr>
            <p:ph type="chart" sz="quarter" idx="13"/>
          </p:nvPr>
        </p:nvSpPr>
        <p:spPr>
          <a:xfrm>
            <a:off x="685800" y="1905000"/>
            <a:ext cx="7737475" cy="3922713"/>
          </a:xfrm>
          <a:prstGeom prst="rect">
            <a:avLst/>
          </a:prstGeom>
        </p:spPr>
        <p:txBody>
          <a:bodyPr vert="horz"/>
          <a:lstStyle>
            <a:lvl1pPr>
              <a:spcBef>
                <a:spcPts val="900"/>
              </a:spcBef>
              <a:defRPr/>
            </a:lvl1pPr>
          </a:lstStyle>
          <a:p>
            <a:r>
              <a:rPr lang="en-US"/>
              <a:t>Click icon to add chart</a:t>
            </a:r>
            <a:endParaRPr lang="sv-SE" dirty="0"/>
          </a:p>
        </p:txBody>
      </p:sp>
      <p:sp>
        <p:nvSpPr>
          <p:cNvPr id="12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6662093" y="360999"/>
            <a:ext cx="1431193" cy="264685"/>
          </a:xfrm>
          <a:prstGeom prst="rect">
            <a:avLst/>
          </a:prstGeom>
        </p:spPr>
        <p:txBody>
          <a:bodyPr/>
          <a:lstStyle>
            <a:lvl1pPr algn="r">
              <a:defRPr sz="1100" cap="all"/>
            </a:lvl1pPr>
          </a:lstStyle>
          <a:p>
            <a:fld id="{B593AF15-7BE7-D44C-B10B-416E305E3F4A}" type="datetime1">
              <a:rPr lang="sv-SE" smtClean="0"/>
              <a:t>2021-10-21</a:t>
            </a:fld>
            <a:endParaRPr lang="sv-SE" dirty="0"/>
          </a:p>
        </p:txBody>
      </p:sp>
      <p:sp>
        <p:nvSpPr>
          <p:cNvPr id="13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7962260" y="361654"/>
            <a:ext cx="553784" cy="264685"/>
          </a:xfrm>
          <a:prstGeom prst="rect">
            <a:avLst/>
          </a:prstGeom>
        </p:spPr>
        <p:txBody>
          <a:bodyPr/>
          <a:lstStyle>
            <a:lvl1pPr algn="r">
              <a:defRPr sz="1100"/>
            </a:lvl1pPr>
          </a:lstStyle>
          <a:p>
            <a:fld id="{80A4C9D9-979F-D94A-9054-C3B7EAD37AE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4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593363" y="361000"/>
            <a:ext cx="5836917" cy="265340"/>
          </a:xfrm>
          <a:prstGeom prst="rect">
            <a:avLst/>
          </a:prstGeom>
        </p:spPr>
        <p:txBody>
          <a:bodyPr anchor="b"/>
          <a:lstStyle>
            <a:lvl1pPr>
              <a:defRPr sz="1100"/>
            </a:lvl1pPr>
          </a:lstStyle>
          <a:p>
            <a:r>
              <a:rPr lang="sv-SE"/>
              <a:t>Deep Learning Class</a:t>
            </a:r>
            <a:endParaRPr lang="sv-SE" dirty="0"/>
          </a:p>
        </p:txBody>
      </p:sp>
      <p:pic>
        <p:nvPicPr>
          <p:cNvPr id="10" name="Bildobjekt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" t="16385" r="5430" b="15080"/>
          <a:stretch/>
        </p:blipFill>
        <p:spPr>
          <a:xfrm>
            <a:off x="687600" y="6256800"/>
            <a:ext cx="1407600" cy="3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3483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of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Rak 8"/>
          <p:cNvCxnSpPr/>
          <p:nvPr userDrawn="1"/>
        </p:nvCxnSpPr>
        <p:spPr>
          <a:xfrm>
            <a:off x="678459" y="6120611"/>
            <a:ext cx="7744205" cy="0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6662093" y="360999"/>
            <a:ext cx="1431193" cy="264685"/>
          </a:xfrm>
          <a:prstGeom prst="rect">
            <a:avLst/>
          </a:prstGeom>
        </p:spPr>
        <p:txBody>
          <a:bodyPr/>
          <a:lstStyle>
            <a:lvl1pPr algn="r">
              <a:defRPr sz="1100" cap="all"/>
            </a:lvl1pPr>
          </a:lstStyle>
          <a:p>
            <a:fld id="{0E8DFC7B-EDEA-A344-94C7-6A81FA3D9BF8}" type="datetime1">
              <a:rPr lang="sv-SE" smtClean="0"/>
              <a:t>2021-10-21</a:t>
            </a:fld>
            <a:endParaRPr lang="sv-SE" dirty="0"/>
          </a:p>
        </p:txBody>
      </p:sp>
      <p:sp>
        <p:nvSpPr>
          <p:cNvPr id="11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7962260" y="361654"/>
            <a:ext cx="553784" cy="264685"/>
          </a:xfrm>
          <a:prstGeom prst="rect">
            <a:avLst/>
          </a:prstGeom>
        </p:spPr>
        <p:txBody>
          <a:bodyPr/>
          <a:lstStyle>
            <a:lvl1pPr algn="r">
              <a:defRPr sz="1100"/>
            </a:lvl1pPr>
          </a:lstStyle>
          <a:p>
            <a:fld id="{80A4C9D9-979F-D94A-9054-C3B7EAD37AE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2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593363" y="361000"/>
            <a:ext cx="5836917" cy="265340"/>
          </a:xfrm>
          <a:prstGeom prst="rect">
            <a:avLst/>
          </a:prstGeom>
        </p:spPr>
        <p:txBody>
          <a:bodyPr anchor="b"/>
          <a:lstStyle>
            <a:lvl1pPr>
              <a:defRPr sz="1100"/>
            </a:lvl1pPr>
          </a:lstStyle>
          <a:p>
            <a:r>
              <a:rPr lang="sv-SE"/>
              <a:t>Deep Learning Class</a:t>
            </a:r>
            <a:endParaRPr lang="sv-SE" dirty="0"/>
          </a:p>
        </p:txBody>
      </p:sp>
      <p:pic>
        <p:nvPicPr>
          <p:cNvPr id="2" name="Bildobjekt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" t="16385" r="5430" b="15080"/>
          <a:stretch/>
        </p:blipFill>
        <p:spPr>
          <a:xfrm>
            <a:off x="687600" y="6256800"/>
            <a:ext cx="1407600" cy="391000"/>
          </a:xfrm>
          <a:prstGeom prst="rect">
            <a:avLst/>
          </a:prstGeom>
        </p:spPr>
      </p:pic>
      <p:sp>
        <p:nvSpPr>
          <p:cNvPr id="5" name="Platshållare för text 4"/>
          <p:cNvSpPr>
            <a:spLocks noGrp="1"/>
          </p:cNvSpPr>
          <p:nvPr>
            <p:ph type="body" sz="quarter" idx="13" hasCustomPrompt="1"/>
          </p:nvPr>
        </p:nvSpPr>
        <p:spPr>
          <a:xfrm>
            <a:off x="687388" y="895350"/>
            <a:ext cx="3715200" cy="50101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 format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3" name="Platshållare för text 4"/>
          <p:cNvSpPr>
            <a:spLocks noGrp="1"/>
          </p:cNvSpPr>
          <p:nvPr>
            <p:ph type="body" sz="quarter" idx="14" hasCustomPrompt="1"/>
          </p:nvPr>
        </p:nvSpPr>
        <p:spPr>
          <a:xfrm>
            <a:off x="4764866" y="895350"/>
            <a:ext cx="3716661" cy="50101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 format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524563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Rak 8"/>
          <p:cNvCxnSpPr/>
          <p:nvPr userDrawn="1"/>
        </p:nvCxnSpPr>
        <p:spPr>
          <a:xfrm>
            <a:off x="678459" y="6120611"/>
            <a:ext cx="7744205" cy="0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6662093" y="360999"/>
            <a:ext cx="1431193" cy="264685"/>
          </a:xfrm>
          <a:prstGeom prst="rect">
            <a:avLst/>
          </a:prstGeom>
        </p:spPr>
        <p:txBody>
          <a:bodyPr/>
          <a:lstStyle>
            <a:lvl1pPr algn="r">
              <a:defRPr sz="1100" cap="all"/>
            </a:lvl1pPr>
          </a:lstStyle>
          <a:p>
            <a:fld id="{2B4E59A1-7837-3646-9427-44AEAEF49F66}" type="datetime1">
              <a:rPr lang="sv-SE" smtClean="0"/>
              <a:t>2021-10-21</a:t>
            </a:fld>
            <a:endParaRPr lang="sv-SE" dirty="0"/>
          </a:p>
        </p:txBody>
      </p:sp>
      <p:sp>
        <p:nvSpPr>
          <p:cNvPr id="11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7962260" y="361654"/>
            <a:ext cx="553784" cy="264685"/>
          </a:xfrm>
          <a:prstGeom prst="rect">
            <a:avLst/>
          </a:prstGeom>
        </p:spPr>
        <p:txBody>
          <a:bodyPr/>
          <a:lstStyle>
            <a:lvl1pPr algn="r">
              <a:defRPr sz="1100"/>
            </a:lvl1pPr>
          </a:lstStyle>
          <a:p>
            <a:fld id="{80A4C9D9-979F-D94A-9054-C3B7EAD37AE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2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593363" y="361000"/>
            <a:ext cx="5836917" cy="265340"/>
          </a:xfrm>
          <a:prstGeom prst="rect">
            <a:avLst/>
          </a:prstGeom>
        </p:spPr>
        <p:txBody>
          <a:bodyPr anchor="b"/>
          <a:lstStyle>
            <a:lvl1pPr>
              <a:defRPr sz="1100"/>
            </a:lvl1pPr>
          </a:lstStyle>
          <a:p>
            <a:r>
              <a:rPr lang="sv-SE"/>
              <a:t>Deep Learning Class</a:t>
            </a:r>
            <a:endParaRPr lang="sv-SE" dirty="0"/>
          </a:p>
        </p:txBody>
      </p:sp>
      <p:pic>
        <p:nvPicPr>
          <p:cNvPr id="2" name="Bildobjekt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" t="16385" r="5430" b="15080"/>
          <a:stretch/>
        </p:blipFill>
        <p:spPr>
          <a:xfrm>
            <a:off x="687600" y="6256800"/>
            <a:ext cx="1407600" cy="391000"/>
          </a:xfrm>
          <a:prstGeom prst="rect">
            <a:avLst/>
          </a:prstGeom>
        </p:spPr>
      </p:pic>
      <p:sp>
        <p:nvSpPr>
          <p:cNvPr id="5" name="Platshållare för bild 4"/>
          <p:cNvSpPr>
            <a:spLocks noGrp="1"/>
          </p:cNvSpPr>
          <p:nvPr>
            <p:ph type="pic" sz="quarter" idx="13" hasCustomPrompt="1"/>
          </p:nvPr>
        </p:nvSpPr>
        <p:spPr>
          <a:xfrm>
            <a:off x="690465" y="914400"/>
            <a:ext cx="7735078" cy="48704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21500427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Blue">
    <p:bg>
      <p:bgPr>
        <a:solidFill>
          <a:srgbClr val="00B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/>
          <p:cNvSpPr txBox="1"/>
          <p:nvPr userDrawn="1"/>
        </p:nvSpPr>
        <p:spPr>
          <a:xfrm>
            <a:off x="1818137" y="3670051"/>
            <a:ext cx="5527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dirty="0" err="1">
                <a:solidFill>
                  <a:schemeClr val="bg1"/>
                </a:solidFill>
              </a:rPr>
              <a:t>www.liu.se</a:t>
            </a:r>
            <a:endParaRPr lang="sv-SE" sz="2800" dirty="0">
              <a:solidFill>
                <a:schemeClr val="bg1"/>
              </a:solidFill>
            </a:endParaRPr>
          </a:p>
        </p:txBody>
      </p:sp>
      <p:sp>
        <p:nvSpPr>
          <p:cNvPr id="6" name="Platshållare för text 2"/>
          <p:cNvSpPr>
            <a:spLocks noGrp="1"/>
          </p:cNvSpPr>
          <p:nvPr>
            <p:ph type="body" sz="quarter" idx="10" hasCustomPrompt="1"/>
          </p:nvPr>
        </p:nvSpPr>
        <p:spPr>
          <a:xfrm>
            <a:off x="1320800" y="1814513"/>
            <a:ext cx="6651538" cy="123031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Text/</a:t>
            </a:r>
            <a:r>
              <a:rPr lang="sv-SE" dirty="0" err="1"/>
              <a:t>name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lecturer</a:t>
            </a:r>
            <a:endParaRPr lang="sv-SE" dirty="0"/>
          </a:p>
          <a:p>
            <a:r>
              <a:rPr lang="sv-SE" dirty="0"/>
              <a:t>Contact information</a:t>
            </a:r>
          </a:p>
        </p:txBody>
      </p:sp>
      <p:pic>
        <p:nvPicPr>
          <p:cNvPr id="8" name="Bildobjekt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4" t="17691" r="6134" b="16385"/>
          <a:stretch/>
        </p:blipFill>
        <p:spPr>
          <a:xfrm>
            <a:off x="399600" y="5929200"/>
            <a:ext cx="2260800" cy="61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4966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Blue (dark)">
    <p:bg>
      <p:bgPr>
        <a:solidFill>
          <a:srgbClr val="0099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ruta 6"/>
          <p:cNvSpPr txBox="1"/>
          <p:nvPr userDrawn="1"/>
        </p:nvSpPr>
        <p:spPr>
          <a:xfrm>
            <a:off x="1818137" y="3670051"/>
            <a:ext cx="5527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dirty="0" err="1">
                <a:solidFill>
                  <a:schemeClr val="bg1"/>
                </a:solidFill>
              </a:rPr>
              <a:t>www.liu.se</a:t>
            </a:r>
            <a:endParaRPr lang="sv-SE" sz="2800" dirty="0">
              <a:solidFill>
                <a:schemeClr val="bg1"/>
              </a:solidFill>
            </a:endParaRPr>
          </a:p>
        </p:txBody>
      </p:sp>
      <p:sp>
        <p:nvSpPr>
          <p:cNvPr id="13" name="Platshållare för text 2"/>
          <p:cNvSpPr>
            <a:spLocks noGrp="1"/>
          </p:cNvSpPr>
          <p:nvPr>
            <p:ph type="body" sz="quarter" idx="10" hasCustomPrompt="1"/>
          </p:nvPr>
        </p:nvSpPr>
        <p:spPr>
          <a:xfrm>
            <a:off x="1320800" y="1814513"/>
            <a:ext cx="6651538" cy="123031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Text/</a:t>
            </a:r>
            <a:r>
              <a:rPr lang="sv-SE" dirty="0" err="1"/>
              <a:t>name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lecturer</a:t>
            </a:r>
            <a:endParaRPr lang="sv-SE" dirty="0"/>
          </a:p>
          <a:p>
            <a:r>
              <a:rPr lang="sv-SE" dirty="0"/>
              <a:t>Contact information</a:t>
            </a:r>
          </a:p>
        </p:txBody>
      </p:sp>
      <p:pic>
        <p:nvPicPr>
          <p:cNvPr id="6" name="Bildobjekt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4" t="17691" r="6134" b="16385"/>
          <a:stretch/>
        </p:blipFill>
        <p:spPr>
          <a:xfrm>
            <a:off x="399600" y="5929200"/>
            <a:ext cx="2260800" cy="61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400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Turqoise">
    <p:bg>
      <p:bgPr>
        <a:solidFill>
          <a:srgbClr val="17C7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/>
          <p:cNvSpPr txBox="1"/>
          <p:nvPr userDrawn="1"/>
        </p:nvSpPr>
        <p:spPr>
          <a:xfrm>
            <a:off x="1818137" y="3670051"/>
            <a:ext cx="5527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dirty="0" err="1">
                <a:solidFill>
                  <a:schemeClr val="bg1"/>
                </a:solidFill>
              </a:rPr>
              <a:t>www.liu.se</a:t>
            </a:r>
            <a:endParaRPr lang="sv-SE" sz="2800" dirty="0">
              <a:solidFill>
                <a:schemeClr val="bg1"/>
              </a:solidFill>
            </a:endParaRPr>
          </a:p>
        </p:txBody>
      </p:sp>
      <p:sp>
        <p:nvSpPr>
          <p:cNvPr id="9" name="Platshållare för text 2"/>
          <p:cNvSpPr>
            <a:spLocks noGrp="1"/>
          </p:cNvSpPr>
          <p:nvPr>
            <p:ph type="body" sz="quarter" idx="10" hasCustomPrompt="1"/>
          </p:nvPr>
        </p:nvSpPr>
        <p:spPr>
          <a:xfrm>
            <a:off x="1320800" y="1814513"/>
            <a:ext cx="6651538" cy="123031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Text/</a:t>
            </a:r>
            <a:r>
              <a:rPr lang="sv-SE" dirty="0" err="1"/>
              <a:t>name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lecturer</a:t>
            </a:r>
            <a:endParaRPr lang="sv-SE" dirty="0"/>
          </a:p>
          <a:p>
            <a:r>
              <a:rPr lang="sv-SE" dirty="0"/>
              <a:t>Contact information</a:t>
            </a:r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4" t="17691" r="6134" b="16385"/>
          <a:stretch/>
        </p:blipFill>
        <p:spPr>
          <a:xfrm>
            <a:off x="399600" y="5929200"/>
            <a:ext cx="2260800" cy="61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7550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Turqoise (dark)">
    <p:bg>
      <p:bgPr>
        <a:solidFill>
          <a:srgbClr val="009C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ruta 5"/>
          <p:cNvSpPr txBox="1"/>
          <p:nvPr userDrawn="1"/>
        </p:nvSpPr>
        <p:spPr>
          <a:xfrm>
            <a:off x="1818137" y="3670051"/>
            <a:ext cx="5527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dirty="0" err="1">
                <a:solidFill>
                  <a:schemeClr val="bg1"/>
                </a:solidFill>
              </a:rPr>
              <a:t>www.liu.se</a:t>
            </a:r>
            <a:endParaRPr lang="sv-SE" sz="2800" dirty="0">
              <a:solidFill>
                <a:schemeClr val="bg1"/>
              </a:solidFill>
            </a:endParaRPr>
          </a:p>
        </p:txBody>
      </p:sp>
      <p:sp>
        <p:nvSpPr>
          <p:cNvPr id="14" name="Platshållare för text 2"/>
          <p:cNvSpPr>
            <a:spLocks noGrp="1"/>
          </p:cNvSpPr>
          <p:nvPr>
            <p:ph type="body" sz="quarter" idx="10" hasCustomPrompt="1"/>
          </p:nvPr>
        </p:nvSpPr>
        <p:spPr>
          <a:xfrm>
            <a:off x="1320800" y="1814513"/>
            <a:ext cx="6651538" cy="123031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Text/</a:t>
            </a:r>
            <a:r>
              <a:rPr lang="sv-SE" dirty="0" err="1"/>
              <a:t>name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lecturer</a:t>
            </a:r>
            <a:endParaRPr lang="sv-SE" dirty="0"/>
          </a:p>
          <a:p>
            <a:r>
              <a:rPr lang="sv-SE" dirty="0"/>
              <a:t>Contact information</a:t>
            </a:r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4" t="17691" r="6134" b="16385"/>
          <a:stretch/>
        </p:blipFill>
        <p:spPr>
          <a:xfrm>
            <a:off x="399600" y="5929200"/>
            <a:ext cx="2260800" cy="61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811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Turqoise">
    <p:bg>
      <p:bgPr>
        <a:solidFill>
          <a:srgbClr val="17C7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1"/>
          <p:cNvSpPr>
            <a:spLocks noGrp="1"/>
          </p:cNvSpPr>
          <p:nvPr>
            <p:ph type="ctrTitle" hasCustomPrompt="1"/>
          </p:nvPr>
        </p:nvSpPr>
        <p:spPr>
          <a:xfrm>
            <a:off x="1371600" y="1812899"/>
            <a:ext cx="6400800" cy="14700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6000">
                <a:solidFill>
                  <a:srgbClr val="FFFFFF"/>
                </a:solidFill>
              </a:defRPr>
            </a:lvl1pPr>
          </a:lstStyle>
          <a:p>
            <a:r>
              <a:rPr lang="sv-SE" dirty="0" err="1"/>
              <a:t>Title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presentation</a:t>
            </a:r>
          </a:p>
        </p:txBody>
      </p:sp>
      <p:sp>
        <p:nvSpPr>
          <p:cNvPr id="9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493962"/>
            <a:ext cx="6400800" cy="11752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err="1"/>
              <a:t>Lecturer</a:t>
            </a:r>
            <a:endParaRPr lang="sv-SE" dirty="0"/>
          </a:p>
        </p:txBody>
      </p:sp>
      <p:pic>
        <p:nvPicPr>
          <p:cNvPr id="6" name="Bildobjekt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4" t="17691" r="6134" b="16385"/>
          <a:stretch/>
        </p:blipFill>
        <p:spPr>
          <a:xfrm>
            <a:off x="399600" y="5929200"/>
            <a:ext cx="2260800" cy="61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4406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Green">
    <p:bg>
      <p:bgPr>
        <a:solidFill>
          <a:srgbClr val="00CF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/>
          <p:cNvSpPr txBox="1"/>
          <p:nvPr userDrawn="1"/>
        </p:nvSpPr>
        <p:spPr>
          <a:xfrm>
            <a:off x="1818137" y="3670051"/>
            <a:ext cx="5527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dirty="0" err="1">
                <a:solidFill>
                  <a:schemeClr val="bg1"/>
                </a:solidFill>
              </a:rPr>
              <a:t>www.liu.se</a:t>
            </a:r>
            <a:endParaRPr lang="sv-SE" sz="2800" dirty="0">
              <a:solidFill>
                <a:schemeClr val="bg1"/>
              </a:solidFill>
            </a:endParaRPr>
          </a:p>
        </p:txBody>
      </p:sp>
      <p:sp>
        <p:nvSpPr>
          <p:cNvPr id="6" name="Platshållare för text 2"/>
          <p:cNvSpPr>
            <a:spLocks noGrp="1"/>
          </p:cNvSpPr>
          <p:nvPr>
            <p:ph type="body" sz="quarter" idx="10" hasCustomPrompt="1"/>
          </p:nvPr>
        </p:nvSpPr>
        <p:spPr>
          <a:xfrm>
            <a:off x="1320800" y="1814513"/>
            <a:ext cx="6651538" cy="123031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Text/</a:t>
            </a:r>
            <a:r>
              <a:rPr lang="sv-SE" dirty="0" err="1"/>
              <a:t>name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lecturer</a:t>
            </a:r>
            <a:endParaRPr lang="sv-SE" dirty="0"/>
          </a:p>
          <a:p>
            <a:r>
              <a:rPr lang="sv-SE" dirty="0"/>
              <a:t>Contact information</a:t>
            </a:r>
          </a:p>
        </p:txBody>
      </p:sp>
      <p:pic>
        <p:nvPicPr>
          <p:cNvPr id="8" name="Bildobjekt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4" t="17691" r="6134" b="16385"/>
          <a:stretch/>
        </p:blipFill>
        <p:spPr>
          <a:xfrm>
            <a:off x="399600" y="5929200"/>
            <a:ext cx="2260800" cy="61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7550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Green (dark)">
    <p:bg>
      <p:bgPr>
        <a:solidFill>
          <a:srgbClr val="3BA8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ruta 5"/>
          <p:cNvSpPr txBox="1"/>
          <p:nvPr userDrawn="1"/>
        </p:nvSpPr>
        <p:spPr>
          <a:xfrm>
            <a:off x="1818137" y="3670051"/>
            <a:ext cx="5527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dirty="0" err="1">
                <a:solidFill>
                  <a:schemeClr val="bg1"/>
                </a:solidFill>
              </a:rPr>
              <a:t>www.liu.se</a:t>
            </a:r>
            <a:endParaRPr lang="sv-SE" sz="2800" dirty="0">
              <a:solidFill>
                <a:schemeClr val="bg1"/>
              </a:solidFill>
            </a:endParaRPr>
          </a:p>
        </p:txBody>
      </p:sp>
      <p:sp>
        <p:nvSpPr>
          <p:cNvPr id="14" name="Platshållare för text 2"/>
          <p:cNvSpPr>
            <a:spLocks noGrp="1"/>
          </p:cNvSpPr>
          <p:nvPr>
            <p:ph type="body" sz="quarter" idx="10" hasCustomPrompt="1"/>
          </p:nvPr>
        </p:nvSpPr>
        <p:spPr>
          <a:xfrm>
            <a:off x="1320800" y="1814513"/>
            <a:ext cx="6651538" cy="123031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Text/</a:t>
            </a:r>
            <a:r>
              <a:rPr lang="sv-SE" dirty="0" err="1"/>
              <a:t>name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lecturer</a:t>
            </a:r>
            <a:endParaRPr lang="sv-SE" dirty="0"/>
          </a:p>
          <a:p>
            <a:r>
              <a:rPr lang="sv-SE" dirty="0"/>
              <a:t>Contact information</a:t>
            </a:r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4" t="17691" r="6134" b="16385"/>
          <a:stretch/>
        </p:blipFill>
        <p:spPr>
          <a:xfrm>
            <a:off x="399600" y="5929200"/>
            <a:ext cx="2260800" cy="61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0738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of text blue">
    <p:bg>
      <p:bgPr>
        <a:solidFill>
          <a:srgbClr val="00B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/>
          <p:cNvSpPr>
            <a:spLocks noGrp="1"/>
          </p:cNvSpPr>
          <p:nvPr>
            <p:ph type="body" sz="quarter" idx="10" hasCustomPrompt="1"/>
          </p:nvPr>
        </p:nvSpPr>
        <p:spPr>
          <a:xfrm>
            <a:off x="410547" y="774700"/>
            <a:ext cx="4086841" cy="50289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 format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pic>
        <p:nvPicPr>
          <p:cNvPr id="4" name="Bildobjekt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4" t="17691" r="6134" b="16385"/>
          <a:stretch/>
        </p:blipFill>
        <p:spPr>
          <a:xfrm>
            <a:off x="399600" y="5929200"/>
            <a:ext cx="2260800" cy="613819"/>
          </a:xfrm>
          <a:prstGeom prst="rect">
            <a:avLst/>
          </a:prstGeom>
        </p:spPr>
      </p:pic>
      <p:sp>
        <p:nvSpPr>
          <p:cNvPr id="5" name="Platshållare för text 2"/>
          <p:cNvSpPr>
            <a:spLocks noGrp="1"/>
          </p:cNvSpPr>
          <p:nvPr>
            <p:ph type="body" sz="quarter" idx="11" hasCustomPrompt="1"/>
          </p:nvPr>
        </p:nvSpPr>
        <p:spPr>
          <a:xfrm>
            <a:off x="4674637" y="774699"/>
            <a:ext cx="4086841" cy="50289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 format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3837234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of text blue (dark)">
    <p:bg>
      <p:bgPr>
        <a:solidFill>
          <a:srgbClr val="0099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2"/>
          <p:cNvSpPr>
            <a:spLocks noGrp="1"/>
          </p:cNvSpPr>
          <p:nvPr>
            <p:ph type="body" sz="quarter" idx="10" hasCustomPrompt="1"/>
          </p:nvPr>
        </p:nvSpPr>
        <p:spPr>
          <a:xfrm>
            <a:off x="410547" y="774700"/>
            <a:ext cx="4086841" cy="50289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 format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pic>
        <p:nvPicPr>
          <p:cNvPr id="3" name="Bildobjekt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4" t="17691" r="6134" b="16385"/>
          <a:stretch/>
        </p:blipFill>
        <p:spPr>
          <a:xfrm>
            <a:off x="399600" y="5929200"/>
            <a:ext cx="2260800" cy="613819"/>
          </a:xfrm>
          <a:prstGeom prst="rect">
            <a:avLst/>
          </a:prstGeom>
        </p:spPr>
      </p:pic>
      <p:sp>
        <p:nvSpPr>
          <p:cNvPr id="4" name="Platshållare för text 2"/>
          <p:cNvSpPr>
            <a:spLocks noGrp="1"/>
          </p:cNvSpPr>
          <p:nvPr>
            <p:ph type="body" sz="quarter" idx="11" hasCustomPrompt="1"/>
          </p:nvPr>
        </p:nvSpPr>
        <p:spPr>
          <a:xfrm>
            <a:off x="4674637" y="774699"/>
            <a:ext cx="4086841" cy="50289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 format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5155981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of text turqoise">
    <p:bg>
      <p:bgPr>
        <a:solidFill>
          <a:srgbClr val="17C7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2"/>
          <p:cNvSpPr>
            <a:spLocks noGrp="1"/>
          </p:cNvSpPr>
          <p:nvPr>
            <p:ph type="body" sz="quarter" idx="10" hasCustomPrompt="1"/>
          </p:nvPr>
        </p:nvSpPr>
        <p:spPr>
          <a:xfrm>
            <a:off x="410547" y="774700"/>
            <a:ext cx="4086841" cy="50289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 format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pic>
        <p:nvPicPr>
          <p:cNvPr id="3" name="Bildobjekt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4" t="17691" r="6134" b="16385"/>
          <a:stretch/>
        </p:blipFill>
        <p:spPr>
          <a:xfrm>
            <a:off x="399600" y="5929200"/>
            <a:ext cx="2260800" cy="613819"/>
          </a:xfrm>
          <a:prstGeom prst="rect">
            <a:avLst/>
          </a:prstGeom>
        </p:spPr>
      </p:pic>
      <p:sp>
        <p:nvSpPr>
          <p:cNvPr id="4" name="Platshållare för text 2"/>
          <p:cNvSpPr>
            <a:spLocks noGrp="1"/>
          </p:cNvSpPr>
          <p:nvPr>
            <p:ph type="body" sz="quarter" idx="11" hasCustomPrompt="1"/>
          </p:nvPr>
        </p:nvSpPr>
        <p:spPr>
          <a:xfrm>
            <a:off x="4674637" y="774699"/>
            <a:ext cx="4086841" cy="50289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 format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0439999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of text turqoise (dark)">
    <p:bg>
      <p:bgPr>
        <a:solidFill>
          <a:srgbClr val="009C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2"/>
          <p:cNvSpPr>
            <a:spLocks noGrp="1"/>
          </p:cNvSpPr>
          <p:nvPr>
            <p:ph type="body" sz="quarter" idx="10" hasCustomPrompt="1"/>
          </p:nvPr>
        </p:nvSpPr>
        <p:spPr>
          <a:xfrm>
            <a:off x="410547" y="774700"/>
            <a:ext cx="4086841" cy="50289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 format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pic>
        <p:nvPicPr>
          <p:cNvPr id="3" name="Bildobjekt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4" t="17691" r="6134" b="16385"/>
          <a:stretch/>
        </p:blipFill>
        <p:spPr>
          <a:xfrm>
            <a:off x="399600" y="5929200"/>
            <a:ext cx="2260800" cy="613819"/>
          </a:xfrm>
          <a:prstGeom prst="rect">
            <a:avLst/>
          </a:prstGeom>
        </p:spPr>
      </p:pic>
      <p:sp>
        <p:nvSpPr>
          <p:cNvPr id="4" name="Platshållare för text 2"/>
          <p:cNvSpPr>
            <a:spLocks noGrp="1"/>
          </p:cNvSpPr>
          <p:nvPr>
            <p:ph type="body" sz="quarter" idx="11" hasCustomPrompt="1"/>
          </p:nvPr>
        </p:nvSpPr>
        <p:spPr>
          <a:xfrm>
            <a:off x="4674637" y="774699"/>
            <a:ext cx="4086841" cy="50289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 format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4834063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of text green">
    <p:bg>
      <p:bgPr>
        <a:solidFill>
          <a:srgbClr val="00CF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2"/>
          <p:cNvSpPr>
            <a:spLocks noGrp="1"/>
          </p:cNvSpPr>
          <p:nvPr>
            <p:ph type="body" sz="quarter" idx="10" hasCustomPrompt="1"/>
          </p:nvPr>
        </p:nvSpPr>
        <p:spPr>
          <a:xfrm>
            <a:off x="410547" y="774700"/>
            <a:ext cx="4086841" cy="50289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 format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pic>
        <p:nvPicPr>
          <p:cNvPr id="3" name="Bildobjekt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4" t="17691" r="6134" b="16385"/>
          <a:stretch/>
        </p:blipFill>
        <p:spPr>
          <a:xfrm>
            <a:off x="399600" y="5929200"/>
            <a:ext cx="2260800" cy="613819"/>
          </a:xfrm>
          <a:prstGeom prst="rect">
            <a:avLst/>
          </a:prstGeom>
        </p:spPr>
      </p:pic>
      <p:sp>
        <p:nvSpPr>
          <p:cNvPr id="4" name="Platshållare för text 2"/>
          <p:cNvSpPr>
            <a:spLocks noGrp="1"/>
          </p:cNvSpPr>
          <p:nvPr>
            <p:ph type="body" sz="quarter" idx="11" hasCustomPrompt="1"/>
          </p:nvPr>
        </p:nvSpPr>
        <p:spPr>
          <a:xfrm>
            <a:off x="4674637" y="774699"/>
            <a:ext cx="4086841" cy="50289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 format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557078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of text green (dark)">
    <p:bg>
      <p:bgPr>
        <a:solidFill>
          <a:srgbClr val="3BA8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2"/>
          <p:cNvSpPr>
            <a:spLocks noGrp="1"/>
          </p:cNvSpPr>
          <p:nvPr>
            <p:ph type="body" sz="quarter" idx="10" hasCustomPrompt="1"/>
          </p:nvPr>
        </p:nvSpPr>
        <p:spPr>
          <a:xfrm>
            <a:off x="410547" y="774700"/>
            <a:ext cx="4086841" cy="50289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 format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pic>
        <p:nvPicPr>
          <p:cNvPr id="3" name="Bildobjekt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4" t="17691" r="6134" b="16385"/>
          <a:stretch/>
        </p:blipFill>
        <p:spPr>
          <a:xfrm>
            <a:off x="399600" y="5929200"/>
            <a:ext cx="2260800" cy="613819"/>
          </a:xfrm>
          <a:prstGeom prst="rect">
            <a:avLst/>
          </a:prstGeom>
        </p:spPr>
      </p:pic>
      <p:sp>
        <p:nvSpPr>
          <p:cNvPr id="4" name="Platshållare för text 2"/>
          <p:cNvSpPr>
            <a:spLocks noGrp="1"/>
          </p:cNvSpPr>
          <p:nvPr>
            <p:ph type="body" sz="quarter" idx="11" hasCustomPrompt="1"/>
          </p:nvPr>
        </p:nvSpPr>
        <p:spPr>
          <a:xfrm>
            <a:off x="4674637" y="774699"/>
            <a:ext cx="4086841" cy="50289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 format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4701650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picture blue">
    <p:bg>
      <p:bgPr>
        <a:solidFill>
          <a:srgbClr val="00B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/>
          <p:cNvSpPr>
            <a:spLocks noGrp="1"/>
          </p:cNvSpPr>
          <p:nvPr>
            <p:ph type="pic" sz="quarter" idx="10" hasCustomPrompt="1"/>
          </p:nvPr>
        </p:nvSpPr>
        <p:spPr>
          <a:xfrm>
            <a:off x="401216" y="615950"/>
            <a:ext cx="8238931" cy="50942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Picture</a:t>
            </a:r>
          </a:p>
        </p:txBody>
      </p:sp>
      <p:pic>
        <p:nvPicPr>
          <p:cNvPr id="4" name="Bildobjekt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4" t="17691" r="6134" b="16385"/>
          <a:stretch/>
        </p:blipFill>
        <p:spPr>
          <a:xfrm>
            <a:off x="399600" y="5929200"/>
            <a:ext cx="2260800" cy="61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0270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picture blue (dark)">
    <p:bg>
      <p:bgPr>
        <a:solidFill>
          <a:srgbClr val="0099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 2"/>
          <p:cNvSpPr>
            <a:spLocks noGrp="1"/>
          </p:cNvSpPr>
          <p:nvPr>
            <p:ph type="pic" sz="quarter" idx="10" hasCustomPrompt="1"/>
          </p:nvPr>
        </p:nvSpPr>
        <p:spPr>
          <a:xfrm>
            <a:off x="401216" y="615950"/>
            <a:ext cx="8238931" cy="50942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Picture</a:t>
            </a:r>
          </a:p>
        </p:txBody>
      </p:sp>
      <p:pic>
        <p:nvPicPr>
          <p:cNvPr id="3" name="Bildobjekt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4" t="17691" r="6134" b="16385"/>
          <a:stretch/>
        </p:blipFill>
        <p:spPr>
          <a:xfrm>
            <a:off x="399600" y="5929200"/>
            <a:ext cx="2260800" cy="61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830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Turqoise (dark)">
    <p:bg>
      <p:bgPr>
        <a:solidFill>
          <a:srgbClr val="009C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1"/>
          <p:cNvSpPr>
            <a:spLocks noGrp="1"/>
          </p:cNvSpPr>
          <p:nvPr>
            <p:ph type="ctrTitle" hasCustomPrompt="1"/>
          </p:nvPr>
        </p:nvSpPr>
        <p:spPr>
          <a:xfrm>
            <a:off x="1371600" y="1812899"/>
            <a:ext cx="6400800" cy="14700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6000">
                <a:solidFill>
                  <a:srgbClr val="FFFFFF"/>
                </a:solidFill>
              </a:defRPr>
            </a:lvl1pPr>
          </a:lstStyle>
          <a:p>
            <a:r>
              <a:rPr lang="sv-SE" dirty="0" err="1"/>
              <a:t>Title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presentation</a:t>
            </a:r>
          </a:p>
        </p:txBody>
      </p:sp>
      <p:sp>
        <p:nvSpPr>
          <p:cNvPr id="9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493962"/>
            <a:ext cx="6400800" cy="11752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err="1"/>
              <a:t>Lecturer</a:t>
            </a:r>
            <a:endParaRPr lang="sv-SE" dirty="0"/>
          </a:p>
        </p:txBody>
      </p:sp>
      <p:pic>
        <p:nvPicPr>
          <p:cNvPr id="6" name="Bildobjekt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4" t="17691" r="6134" b="16385"/>
          <a:stretch/>
        </p:blipFill>
        <p:spPr>
          <a:xfrm>
            <a:off x="399600" y="5929200"/>
            <a:ext cx="2260800" cy="61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1002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picture turqoise">
    <p:bg>
      <p:bgPr>
        <a:solidFill>
          <a:srgbClr val="17C7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 2"/>
          <p:cNvSpPr>
            <a:spLocks noGrp="1"/>
          </p:cNvSpPr>
          <p:nvPr>
            <p:ph type="pic" sz="quarter" idx="10" hasCustomPrompt="1"/>
          </p:nvPr>
        </p:nvSpPr>
        <p:spPr>
          <a:xfrm>
            <a:off x="401216" y="615950"/>
            <a:ext cx="8238931" cy="50942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Picture</a:t>
            </a:r>
          </a:p>
        </p:txBody>
      </p:sp>
      <p:pic>
        <p:nvPicPr>
          <p:cNvPr id="3" name="Bildobjekt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4" t="17691" r="6134" b="16385"/>
          <a:stretch/>
        </p:blipFill>
        <p:spPr>
          <a:xfrm>
            <a:off x="399600" y="5929200"/>
            <a:ext cx="2260800" cy="61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7423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picture turqoise (dark)">
    <p:bg>
      <p:bgPr>
        <a:solidFill>
          <a:srgbClr val="009C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 2"/>
          <p:cNvSpPr>
            <a:spLocks noGrp="1"/>
          </p:cNvSpPr>
          <p:nvPr>
            <p:ph type="pic" sz="quarter" idx="10" hasCustomPrompt="1"/>
          </p:nvPr>
        </p:nvSpPr>
        <p:spPr>
          <a:xfrm>
            <a:off x="401216" y="615950"/>
            <a:ext cx="8238931" cy="50942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Picture</a:t>
            </a:r>
          </a:p>
        </p:txBody>
      </p:sp>
      <p:pic>
        <p:nvPicPr>
          <p:cNvPr id="3" name="Bildobjekt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4" t="17691" r="6134" b="16385"/>
          <a:stretch/>
        </p:blipFill>
        <p:spPr>
          <a:xfrm>
            <a:off x="399600" y="5929200"/>
            <a:ext cx="2260800" cy="61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2526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picture page green">
    <p:bg>
      <p:bgPr>
        <a:solidFill>
          <a:srgbClr val="00CF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 2"/>
          <p:cNvSpPr>
            <a:spLocks noGrp="1"/>
          </p:cNvSpPr>
          <p:nvPr>
            <p:ph type="pic" sz="quarter" idx="10" hasCustomPrompt="1"/>
          </p:nvPr>
        </p:nvSpPr>
        <p:spPr>
          <a:xfrm>
            <a:off x="401216" y="615950"/>
            <a:ext cx="8238931" cy="50942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Picture</a:t>
            </a:r>
          </a:p>
        </p:txBody>
      </p:sp>
      <p:pic>
        <p:nvPicPr>
          <p:cNvPr id="3" name="Bildobjekt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4" t="17691" r="6134" b="16385"/>
          <a:stretch/>
        </p:blipFill>
        <p:spPr>
          <a:xfrm>
            <a:off x="399600" y="5929200"/>
            <a:ext cx="2260800" cy="61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8075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picture green (dark)">
    <p:bg>
      <p:bgPr>
        <a:solidFill>
          <a:srgbClr val="3BA8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 2"/>
          <p:cNvSpPr>
            <a:spLocks noGrp="1"/>
          </p:cNvSpPr>
          <p:nvPr>
            <p:ph type="pic" sz="quarter" idx="10" hasCustomPrompt="1"/>
          </p:nvPr>
        </p:nvSpPr>
        <p:spPr>
          <a:xfrm>
            <a:off x="401216" y="615950"/>
            <a:ext cx="8238931" cy="50942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Picture</a:t>
            </a:r>
          </a:p>
        </p:txBody>
      </p:sp>
      <p:pic>
        <p:nvPicPr>
          <p:cNvPr id="3" name="Bildobjekt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4" t="17691" r="6134" b="16385"/>
          <a:stretch/>
        </p:blipFill>
        <p:spPr>
          <a:xfrm>
            <a:off x="399600" y="5929200"/>
            <a:ext cx="2260800" cy="61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023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Green">
    <p:bg>
      <p:bgPr>
        <a:solidFill>
          <a:srgbClr val="00CF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1"/>
          <p:cNvSpPr>
            <a:spLocks noGrp="1"/>
          </p:cNvSpPr>
          <p:nvPr>
            <p:ph type="ctrTitle" hasCustomPrompt="1"/>
          </p:nvPr>
        </p:nvSpPr>
        <p:spPr>
          <a:xfrm>
            <a:off x="1371600" y="1812899"/>
            <a:ext cx="6400800" cy="14700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6000">
                <a:solidFill>
                  <a:srgbClr val="FFFFFF"/>
                </a:solidFill>
              </a:defRPr>
            </a:lvl1pPr>
          </a:lstStyle>
          <a:p>
            <a:r>
              <a:rPr lang="sv-SE" dirty="0" err="1"/>
              <a:t>Title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presentation</a:t>
            </a:r>
          </a:p>
        </p:txBody>
      </p:sp>
      <p:sp>
        <p:nvSpPr>
          <p:cNvPr id="9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493962"/>
            <a:ext cx="6400800" cy="11752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err="1"/>
              <a:t>Lecturer</a:t>
            </a:r>
            <a:endParaRPr lang="sv-SE" dirty="0"/>
          </a:p>
        </p:txBody>
      </p:sp>
      <p:pic>
        <p:nvPicPr>
          <p:cNvPr id="6" name="Bildobjekt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4" t="17691" r="6134" b="16385"/>
          <a:stretch/>
        </p:blipFill>
        <p:spPr>
          <a:xfrm>
            <a:off x="399600" y="5929200"/>
            <a:ext cx="2260800" cy="61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65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Green (dark)">
    <p:bg>
      <p:bgPr>
        <a:solidFill>
          <a:srgbClr val="3BA8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1"/>
          <p:cNvSpPr>
            <a:spLocks noGrp="1"/>
          </p:cNvSpPr>
          <p:nvPr>
            <p:ph type="ctrTitle" hasCustomPrompt="1"/>
          </p:nvPr>
        </p:nvSpPr>
        <p:spPr>
          <a:xfrm>
            <a:off x="1371600" y="1812899"/>
            <a:ext cx="6400800" cy="14700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6000">
                <a:solidFill>
                  <a:srgbClr val="FFFFFF"/>
                </a:solidFill>
              </a:defRPr>
            </a:lvl1pPr>
          </a:lstStyle>
          <a:p>
            <a:r>
              <a:rPr lang="sv-SE" dirty="0" err="1"/>
              <a:t>Title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presentation</a:t>
            </a:r>
          </a:p>
        </p:txBody>
      </p:sp>
      <p:sp>
        <p:nvSpPr>
          <p:cNvPr id="9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493962"/>
            <a:ext cx="6400800" cy="11752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err="1"/>
              <a:t>Lecturer</a:t>
            </a:r>
            <a:endParaRPr lang="sv-SE" dirty="0"/>
          </a:p>
        </p:txBody>
      </p:sp>
      <p:pic>
        <p:nvPicPr>
          <p:cNvPr id="6" name="Bildobjekt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4" t="17691" r="6134" b="16385"/>
          <a:stretch/>
        </p:blipFill>
        <p:spPr>
          <a:xfrm>
            <a:off x="399600" y="5929200"/>
            <a:ext cx="2260800" cy="61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233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2342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page blue">
    <p:bg>
      <p:bgPr>
        <a:solidFill>
          <a:srgbClr val="00B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4089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page blue (dark)">
    <p:bg>
      <p:bgPr>
        <a:solidFill>
          <a:srgbClr val="0099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2402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8094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0" r:id="rId2"/>
    <p:sldLayoutId id="2147483664" r:id="rId3"/>
    <p:sldLayoutId id="2147483678" r:id="rId4"/>
    <p:sldLayoutId id="2147483665" r:id="rId5"/>
    <p:sldLayoutId id="2147483681" r:id="rId6"/>
    <p:sldLayoutId id="2147483668" r:id="rId7"/>
    <p:sldLayoutId id="2147483669" r:id="rId8"/>
    <p:sldLayoutId id="2147483688" r:id="rId9"/>
    <p:sldLayoutId id="2147483670" r:id="rId10"/>
    <p:sldLayoutId id="2147483689" r:id="rId11"/>
    <p:sldLayoutId id="2147483671" r:id="rId12"/>
    <p:sldLayoutId id="2147483690" r:id="rId13"/>
    <p:sldLayoutId id="2147483674" r:id="rId14"/>
    <p:sldLayoutId id="2147483682" r:id="rId15"/>
    <p:sldLayoutId id="2147483675" r:id="rId16"/>
    <p:sldLayoutId id="2147483684" r:id="rId17"/>
    <p:sldLayoutId id="2147483676" r:id="rId18"/>
    <p:sldLayoutId id="2147483686" r:id="rId19"/>
    <p:sldLayoutId id="2147483673" r:id="rId20"/>
    <p:sldLayoutId id="2147483660" r:id="rId21"/>
    <p:sldLayoutId id="2147483661" r:id="rId22"/>
    <p:sldLayoutId id="2147483663" r:id="rId23"/>
    <p:sldLayoutId id="2147483706" r:id="rId24"/>
    <p:sldLayoutId id="2147483707" r:id="rId25"/>
    <p:sldLayoutId id="2147483662" r:id="rId26"/>
    <p:sldLayoutId id="2147483691" r:id="rId27"/>
    <p:sldLayoutId id="2147483666" r:id="rId28"/>
    <p:sldLayoutId id="2147483692" r:id="rId29"/>
    <p:sldLayoutId id="2147483667" r:id="rId30"/>
    <p:sldLayoutId id="2147483693" r:id="rId31"/>
    <p:sldLayoutId id="2147483694" r:id="rId32"/>
    <p:sldLayoutId id="2147483695" r:id="rId33"/>
    <p:sldLayoutId id="2147483696" r:id="rId34"/>
    <p:sldLayoutId id="2147483697" r:id="rId35"/>
    <p:sldLayoutId id="2147483698" r:id="rId36"/>
    <p:sldLayoutId id="2147483699" r:id="rId37"/>
    <p:sldLayoutId id="2147483700" r:id="rId38"/>
    <p:sldLayoutId id="2147483701" r:id="rId39"/>
    <p:sldLayoutId id="2147483702" r:id="rId40"/>
    <p:sldLayoutId id="2147483703" r:id="rId41"/>
    <p:sldLayoutId id="2147483704" r:id="rId42"/>
    <p:sldLayoutId id="2147483705" r:id="rId43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aster thesis proposal.mp4" descr="Master thesis proposal.mp4">
            <a:hlinkClick r:id="" action="ppaction://media"/>
            <a:extLst>
              <a:ext uri="{FF2B5EF4-FFF2-40B4-BE49-F238E27FC236}">
                <a16:creationId xmlns:a16="http://schemas.microsoft.com/office/drawing/2014/main" id="{733F3903-39A6-8B41-9439-B7DA8552EF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27858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468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47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516"/>
            <a:ext cx="7737588" cy="831131"/>
          </a:xfrm>
        </p:spPr>
        <p:txBody>
          <a:bodyPr>
            <a:normAutofit/>
          </a:bodyPr>
          <a:lstStyle/>
          <a:p>
            <a:r>
              <a:rPr lang="en-US" sz="3000" dirty="0"/>
              <a:t>Master thesis idea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7810" y="323382"/>
            <a:ext cx="9425249" cy="4664414"/>
          </a:xfrm>
        </p:spPr>
        <p:txBody>
          <a:bodyPr/>
          <a:lstStyle/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What is the classification performance using only image data? 90%?</a:t>
            </a:r>
          </a:p>
          <a:p>
            <a:r>
              <a:rPr lang="en-US" sz="2000" dirty="0"/>
              <a:t>What is the classification performance using only register data? 90%?</a:t>
            </a:r>
          </a:p>
          <a:p>
            <a:r>
              <a:rPr lang="en-US" sz="2000" dirty="0"/>
              <a:t>What is the classification performance using image and register data? 96%? </a:t>
            </a:r>
          </a:p>
          <a:p>
            <a:r>
              <a:rPr lang="en-US" sz="2000" dirty="0"/>
              <a:t>What is the best data fusion approach?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0750FD81-ED0F-484E-8200-FDFDD85281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091" y="2774342"/>
            <a:ext cx="7422688" cy="328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2037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AC755-7211-B34D-A706-1AF0DA82A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500" y="0"/>
            <a:ext cx="7737588" cy="831131"/>
          </a:xfrm>
        </p:spPr>
        <p:txBody>
          <a:bodyPr/>
          <a:lstStyle/>
          <a:p>
            <a:r>
              <a:rPr lang="sv-SE" dirty="0"/>
              <a:t>Hardware for </a:t>
            </a:r>
            <a:r>
              <a:rPr lang="sv-SE" dirty="0" err="1"/>
              <a:t>deep</a:t>
            </a:r>
            <a:r>
              <a:rPr lang="sv-SE" dirty="0"/>
              <a:t> </a:t>
            </a:r>
            <a:r>
              <a:rPr lang="sv-SE" dirty="0" err="1"/>
              <a:t>learning</a:t>
            </a:r>
            <a:endParaRPr lang="en-SE" dirty="0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0CD230F2-9ABC-1E4B-832B-CD8C6ABBBB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4525" y="831131"/>
            <a:ext cx="5455431" cy="4091574"/>
          </a:xfrm>
          <a:prstGeom prst="rect">
            <a:avLst/>
          </a:prstGeo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F0FD7A04-FC4D-434D-A006-A7D0C8E3E0CC}"/>
              </a:ext>
            </a:extLst>
          </p:cNvPr>
          <p:cNvSpPr txBox="1"/>
          <p:nvPr/>
        </p:nvSpPr>
        <p:spPr>
          <a:xfrm>
            <a:off x="741513" y="5107191"/>
            <a:ext cx="74814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>
                <a:latin typeface="Georgia"/>
                <a:cs typeface="Georgia"/>
              </a:rPr>
              <a:t>                     In total &gt; 30 </a:t>
            </a:r>
            <a:r>
              <a:rPr lang="sv-SE" sz="2400" dirty="0" err="1">
                <a:latin typeface="Georgia"/>
                <a:cs typeface="Georgia"/>
              </a:rPr>
              <a:t>graphics</a:t>
            </a:r>
            <a:r>
              <a:rPr lang="sv-SE" sz="2400" dirty="0">
                <a:latin typeface="Georgia"/>
                <a:cs typeface="Georgia"/>
              </a:rPr>
              <a:t> </a:t>
            </a:r>
            <a:r>
              <a:rPr lang="sv-SE" sz="2400" dirty="0" err="1">
                <a:latin typeface="Georgia"/>
                <a:cs typeface="Georgia"/>
              </a:rPr>
              <a:t>cards</a:t>
            </a:r>
            <a:r>
              <a:rPr lang="sv-SE" sz="2400" dirty="0">
                <a:latin typeface="Georgia"/>
                <a:cs typeface="Georgia"/>
              </a:rPr>
              <a:t> </a:t>
            </a:r>
            <a:br>
              <a:rPr lang="sv-SE" sz="2400" dirty="0">
                <a:latin typeface="Georgia"/>
                <a:cs typeface="Georgia"/>
              </a:rPr>
            </a:br>
            <a:r>
              <a:rPr lang="sv-SE" sz="2400" dirty="0" err="1">
                <a:latin typeface="Georgia"/>
                <a:cs typeface="Georgia"/>
              </a:rPr>
              <a:t>including</a:t>
            </a:r>
            <a:r>
              <a:rPr lang="sv-SE" sz="2400" dirty="0">
                <a:latin typeface="Georgia"/>
                <a:cs typeface="Georgia"/>
              </a:rPr>
              <a:t> Tesla V100, RTX 3090, </a:t>
            </a:r>
            <a:r>
              <a:rPr lang="sv-SE" sz="2400" dirty="0" err="1">
                <a:latin typeface="Georgia"/>
                <a:cs typeface="Georgia"/>
              </a:rPr>
              <a:t>Quadro</a:t>
            </a:r>
            <a:r>
              <a:rPr lang="sv-SE" sz="2400" dirty="0">
                <a:latin typeface="Georgia"/>
                <a:cs typeface="Georgia"/>
              </a:rPr>
              <a:t> RTX 8000</a:t>
            </a:r>
          </a:p>
        </p:txBody>
      </p:sp>
    </p:spTree>
    <p:extLst>
      <p:ext uri="{BB962C8B-B14F-4D97-AF65-F5344CB8AC3E}">
        <p14:creationId xmlns:p14="http://schemas.microsoft.com/office/powerpoint/2010/main" val="29118748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LIU Färger 3">
      <a:dk1>
        <a:sysClr val="windowText" lastClr="000000"/>
      </a:dk1>
      <a:lt1>
        <a:sysClr val="window" lastClr="FFFFFF"/>
      </a:lt1>
      <a:dk2>
        <a:srgbClr val="646464"/>
      </a:dk2>
      <a:lt2>
        <a:srgbClr val="C8C8C8"/>
      </a:lt2>
      <a:accent1>
        <a:srgbClr val="1BC8A6"/>
      </a:accent1>
      <a:accent2>
        <a:srgbClr val="43D9C0"/>
      </a:accent2>
      <a:accent3>
        <a:srgbClr val="70E4D2"/>
      </a:accent3>
      <a:accent4>
        <a:srgbClr val="A5F0E4"/>
      </a:accent4>
      <a:accent5>
        <a:srgbClr val="C3F3EC"/>
      </a:accent5>
      <a:accent6>
        <a:srgbClr val="1EBCC8"/>
      </a:accent6>
      <a:hlink>
        <a:srgbClr val="14A3E1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B9E7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400" dirty="0">
            <a:latin typeface="Georgia"/>
            <a:cs typeface="Georgi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t-template-EN" id="{2A10D328-3263-494E-BA6E-DCE85FF6DD20}" vid="{BF2FCDDC-375A-B14D-A7E0-3BE951CBD76C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37275</TotalTime>
  <Words>70</Words>
  <Application>Microsoft Macintosh PowerPoint</Application>
  <PresentationFormat>Bildspel på skärmen (4:3)</PresentationFormat>
  <Paragraphs>9</Paragraphs>
  <Slides>3</Slides>
  <Notes>0</Notes>
  <HiddenSlides>0</HiddenSlides>
  <MMClips>1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3</vt:i4>
      </vt:variant>
    </vt:vector>
  </HeadingPairs>
  <TitlesOfParts>
    <vt:vector size="7" baseType="lpstr">
      <vt:lpstr>Arial</vt:lpstr>
      <vt:lpstr>Calibri</vt:lpstr>
      <vt:lpstr>Georgia</vt:lpstr>
      <vt:lpstr>Office-tema</vt:lpstr>
      <vt:lpstr>PowerPoint-presentation</vt:lpstr>
      <vt:lpstr>Master thesis idea</vt:lpstr>
      <vt:lpstr>Hardware for deep learning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Deep Learning Class</dc:title>
  <dc:creator>Marco Domenico Cirillo</dc:creator>
  <cp:lastModifiedBy>Anders Eklund</cp:lastModifiedBy>
  <cp:revision>590</cp:revision>
  <dcterms:created xsi:type="dcterms:W3CDTF">2019-09-20T14:16:41Z</dcterms:created>
  <dcterms:modified xsi:type="dcterms:W3CDTF">2021-10-22T07:04:54Z</dcterms:modified>
</cp:coreProperties>
</file>