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4"/>
    <p:sldMasterId id="2147483719" r:id="rId5"/>
    <p:sldMasterId id="2147483722" r:id="rId6"/>
    <p:sldMasterId id="2147483720" r:id="rId7"/>
  </p:sldMasterIdLst>
  <p:notesMasterIdLst>
    <p:notesMasterId r:id="rId18"/>
  </p:notesMasterIdLst>
  <p:handoutMasterIdLst>
    <p:handoutMasterId r:id="rId19"/>
  </p:handoutMasterIdLst>
  <p:sldIdLst>
    <p:sldId id="256" r:id="rId8"/>
    <p:sldId id="411" r:id="rId9"/>
    <p:sldId id="461" r:id="rId10"/>
    <p:sldId id="462" r:id="rId11"/>
    <p:sldId id="463" r:id="rId12"/>
    <p:sldId id="464" r:id="rId13"/>
    <p:sldId id="459" r:id="rId14"/>
    <p:sldId id="465" r:id="rId15"/>
    <p:sldId id="456" r:id="rId16"/>
    <p:sldId id="315" r:id="rId17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B53"/>
    <a:srgbClr val="00CFB5"/>
    <a:srgbClr val="17C7D2"/>
    <a:srgbClr val="00B9E7"/>
    <a:srgbClr val="9B97DC"/>
    <a:srgbClr val="7FDCF3"/>
    <a:srgbClr val="B3EAF8"/>
    <a:srgbClr val="FEF06F"/>
    <a:srgbClr val="B2F1E9"/>
    <a:srgbClr val="7FE7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just forma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98"/>
  </p:normalViewPr>
  <p:slideViewPr>
    <p:cSldViewPr snapToGrid="0" snapToObjects="1">
      <p:cViewPr varScale="1">
        <p:scale>
          <a:sx n="63" d="100"/>
          <a:sy n="63" d="100"/>
        </p:scale>
        <p:origin x="140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97" d="100"/>
          <a:sy n="197" d="100"/>
        </p:scale>
        <p:origin x="299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90402-8E07-BB4F-A189-6AD7200B2129}" type="datetime1">
              <a:rPr lang="en-US" smtClean="0"/>
              <a:pPr/>
              <a:t>10/7/2024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91D49-AD30-AD49-8FCC-B045B8D02F0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9339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8E3D5-343E-3741-80FE-788E6CEB802F}" type="datetime1">
              <a:rPr lang="en-US" smtClean="0"/>
              <a:pPr/>
              <a:t>10/7/2024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C25B8-6A37-0E42-AD12-4E95E5CB520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151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6EF91CDE-B790-8A46-8369-44B0C193896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945C4C27-1F97-7B4A-91CB-BD9DD8A7C2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849589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27E6A4C-6317-524D-927D-F0BF73D73EB0}" type="datetime1">
              <a:rPr lang="sv-SE" smtClean="0"/>
              <a:t>2024-10-07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75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A747E34B-FAE4-3947-A0A9-ADCFC7BE6E4C}" type="datetime1">
              <a:rPr lang="sv-SE" smtClean="0"/>
              <a:t>2024-10-07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732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/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0E238A40-B792-5245-BA0A-F2C33FB9B417}" type="datetime1">
              <a:rPr lang="sv-SE" smtClean="0"/>
              <a:t>2024-10-07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4348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B5EA92F5-A25F-714C-B63B-BFDC3BC77148}" type="datetime1">
              <a:rPr lang="sv-SE" smtClean="0"/>
              <a:t>2024-10-07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2870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91288134-4D03-E64A-9483-318B1EEA06EF}" type="datetime1">
              <a:rPr lang="sv-SE" smtClean="0"/>
              <a:t>2024-10-07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020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7A8CB9E8-4AC5-1941-BC1A-E46B464B6D70}" type="datetime1">
              <a:rPr lang="sv-SE" smtClean="0"/>
              <a:t>2024-10-07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7592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D509CA25-327D-824D-AD52-7F0C6FA53EEB}" type="datetime1">
              <a:rPr lang="sv-SE" smtClean="0"/>
              <a:t>2024-10-07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1637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6DCC092-2B1E-D646-8EB7-AFA37DCE48CE}" type="datetime1">
              <a:rPr lang="sv-SE" smtClean="0"/>
              <a:t>2024-10-07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41104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59BD235B-EFE7-014C-8DC0-5E62FDD0C6DB}" type="datetime1">
              <a:rPr lang="sv-SE" smtClean="0"/>
              <a:t>2024-10-07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24140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2A1E6FD4-7A29-2D48-B90A-9FCA2968D78E}" type="datetime1">
              <a:rPr lang="sv-SE" smtClean="0"/>
              <a:t>2024-10-07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3724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F1D6EE2D-BE4C-3B44-8681-9434B578A4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E60CB263-2344-A94E-8836-F6720CE372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3950087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993A0AE-0E6C-5843-97ED-4D829F5B4852}" type="datetime1">
              <a:rPr lang="sv-SE" smtClean="0"/>
              <a:t>2024-10-07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89083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Blå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5CFDE3B8-BC2B-7240-9963-6D591CD026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9F3349AB-2E8F-7043-8417-4AC1F28875B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24062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Turkos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1F5D3293-740E-CB4A-814F-F61513DD63C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34D454B5-42D4-284D-ACE5-189D225B30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51663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Grö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82B88882-ED87-0849-90D0-838426AC53F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9189F40A-8F83-5D4F-93C4-27B79AA8B4B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553193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sida 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6">
            <a:extLst>
              <a:ext uri="{FF2B5EF4-FFF2-40B4-BE49-F238E27FC236}">
                <a16:creationId xmlns:a16="http://schemas.microsoft.com/office/drawing/2014/main" id="{3FE40DBF-25D6-D549-8F0F-EA39A834BE6B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Bildobjekt 6">
            <a:extLst>
              <a:ext uri="{FF2B5EF4-FFF2-40B4-BE49-F238E27FC236}">
                <a16:creationId xmlns:a16="http://schemas.microsoft.com/office/drawing/2014/main" id="{5A0C8BC8-8704-2C4C-BC3E-7E799106A8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76992EA7-732D-F645-AA87-1CBABAE7F32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F41D56F-34DF-B145-929C-E101AB4884E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45799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2F83865A-EE38-7F44-AD0A-FDC43C61D02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681E91DB-CF3E-BD46-977E-5FD30BF896F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Underrubrik/namn på talare e.d.</a:t>
            </a:r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>
                <a:latin typeface="+mn-lt"/>
              </a:rPr>
              <a:t>Presentationens</a:t>
            </a:r>
            <a:br>
              <a:rPr lang="sv-SE" dirty="0">
                <a:latin typeface="+mn-lt"/>
              </a:rPr>
            </a:br>
            <a:r>
              <a:rPr lang="sv-SE" dirty="0">
                <a:latin typeface="+mn-lt"/>
              </a:rPr>
              <a:t>titel/rubrik</a:t>
            </a:r>
          </a:p>
        </p:txBody>
      </p:sp>
    </p:spTree>
    <p:extLst>
      <p:ext uri="{BB962C8B-B14F-4D97-AF65-F5344CB8AC3E}">
        <p14:creationId xmlns:p14="http://schemas.microsoft.com/office/powerpoint/2010/main" val="14541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FCD9B04B-0EC1-7649-ADC0-CB6E9BA482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7" name="Title 10">
            <a:extLst>
              <a:ext uri="{FF2B5EF4-FFF2-40B4-BE49-F238E27FC236}">
                <a16:creationId xmlns:a16="http://schemas.microsoft.com/office/drawing/2014/main" id="{DAE440A9-94BC-3A4C-985C-C8AE195F94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415571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49076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849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989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787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093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BB76EF7-7B19-1F46-BC1A-888CFF3A83B5}" type="datetime1">
              <a:rPr lang="sv-SE" smtClean="0"/>
              <a:t>2024-10-07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162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23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129A810-850D-DB46-99C8-138ED0A91CF1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33095" y="5759450"/>
            <a:ext cx="2595151" cy="95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97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30" r:id="rId4"/>
    <p:sldLayoutId id="2147483662" r:id="rId5"/>
    <p:sldLayoutId id="2147483717" r:id="rId6"/>
    <p:sldLayoutId id="2147483718" r:id="rId7"/>
    <p:sldLayoutId id="2147483731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6">
            <a:extLst>
              <a:ext uri="{FF2B5EF4-FFF2-40B4-BE49-F238E27FC236}">
                <a16:creationId xmlns:a16="http://schemas.microsoft.com/office/drawing/2014/main" id="{4D3EABC0-D4A8-BF4B-A517-4F1F34236AE2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AE6DACAB-2EA3-2343-AE48-9B61B42D92C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58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660" r:id="rId2"/>
    <p:sldLayoutId id="2147483661" r:id="rId3"/>
    <p:sldLayoutId id="2147483663" r:id="rId4"/>
    <p:sldLayoutId id="2147483700" r:id="rId5"/>
    <p:sldLayoutId id="2147483707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5">
            <a:extLst>
              <a:ext uri="{FF2B5EF4-FFF2-40B4-BE49-F238E27FC236}">
                <a16:creationId xmlns:a16="http://schemas.microsoft.com/office/drawing/2014/main" id="{1A5C6550-047F-2442-ADAB-BF72C6758DA4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6">
            <a:extLst>
              <a:ext uri="{FF2B5EF4-FFF2-40B4-BE49-F238E27FC236}">
                <a16:creationId xmlns:a16="http://schemas.microsoft.com/office/drawing/2014/main" id="{4AC473FB-7523-434D-816D-F2A8B53FADB1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47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5">
            <a:extLst>
              <a:ext uri="{FF2B5EF4-FFF2-40B4-BE49-F238E27FC236}">
                <a16:creationId xmlns:a16="http://schemas.microsoft.com/office/drawing/2014/main" id="{1DA5F5C8-AFB6-EF46-8D01-D43EC3B20F79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3818EBA3-E255-F04E-9681-4F94A7B46B8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492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721" r:id="rId4"/>
    <p:sldLayoutId id="2147483709" r:id="rId5"/>
    <p:sldLayoutId id="2147483733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dirty="0"/>
              <a:t>2024-10-07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AC33E3D-CA7E-9A40-BFFC-303E70BDE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ADIT Meeting</a:t>
            </a:r>
          </a:p>
        </p:txBody>
      </p:sp>
    </p:spTree>
    <p:extLst>
      <p:ext uri="{BB962C8B-B14F-4D97-AF65-F5344CB8AC3E}">
        <p14:creationId xmlns:p14="http://schemas.microsoft.com/office/powerpoint/2010/main" val="387622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828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ED49B-0141-904A-8249-CC373BFF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sv-SE" dirty="0"/>
              <a:t>New </a:t>
            </a:r>
            <a:r>
              <a:rPr lang="sv-SE" dirty="0" err="1"/>
              <a:t>employees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1B440-32B6-C945-9C60-3683680628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sv-SE" dirty="0" err="1"/>
              <a:t>Postdoc</a:t>
            </a:r>
            <a:r>
              <a:rPr lang="sv-SE" dirty="0"/>
              <a:t>/tekniker: </a:t>
            </a:r>
          </a:p>
          <a:p>
            <a:pPr marL="0" indent="0" fontAlgn="base">
              <a:buNone/>
            </a:pPr>
            <a:r>
              <a:rPr lang="sv-SE" dirty="0" err="1"/>
              <a:t>Eunjeong</a:t>
            </a:r>
            <a:r>
              <a:rPr lang="sv-SE" dirty="0"/>
              <a:t> </a:t>
            </a:r>
            <a:r>
              <a:rPr lang="sv-SE" dirty="0" err="1"/>
              <a:t>Jeong</a:t>
            </a:r>
            <a:endParaRPr lang="sv-SE" dirty="0"/>
          </a:p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r>
              <a:rPr lang="sv-SE" dirty="0"/>
              <a:t>PhD students:</a:t>
            </a:r>
          </a:p>
          <a:p>
            <a:pPr marL="0" indent="0" fontAlgn="base">
              <a:buNone/>
            </a:pPr>
            <a:r>
              <a:rPr lang="sv-SE" dirty="0"/>
              <a:t>Ethan </a:t>
            </a:r>
            <a:r>
              <a:rPr lang="sv-SE" dirty="0" err="1"/>
              <a:t>Witwer</a:t>
            </a:r>
            <a:endParaRPr lang="sv-SE" dirty="0"/>
          </a:p>
          <a:p>
            <a:pPr marL="0" indent="0" fontAlgn="base">
              <a:buNone/>
            </a:pPr>
            <a:r>
              <a:rPr lang="sv-SE" dirty="0" err="1"/>
              <a:t>Zelong</a:t>
            </a:r>
            <a:r>
              <a:rPr lang="sv-SE" dirty="0"/>
              <a:t> Wang</a:t>
            </a:r>
          </a:p>
          <a:p>
            <a:pPr marL="0" indent="0" fontAlgn="base">
              <a:buNone/>
            </a:pPr>
            <a:r>
              <a:rPr lang="sv-SE" dirty="0"/>
              <a:t>Adriana </a:t>
            </a:r>
            <a:r>
              <a:rPr lang="sv-SE" dirty="0" err="1"/>
              <a:t>Concha</a:t>
            </a:r>
            <a:r>
              <a:rPr lang="sv-SE" dirty="0"/>
              <a:t> (</a:t>
            </a:r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week</a:t>
            </a:r>
            <a:r>
              <a:rPr lang="sv-SE" dirty="0"/>
              <a:t>)</a:t>
            </a:r>
          </a:p>
          <a:p>
            <a:pPr marL="0" indent="0" fontAlgn="base">
              <a:buNone/>
            </a:pPr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D7EBA-BE8E-5D44-AFB3-F355F71F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9E05-B133-3E4F-9963-6597DDBBAADB}" type="datetime1">
              <a:rPr lang="sv-SE" smtClean="0"/>
              <a:t>2024-10-07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8E539-5AB6-8F49-9874-EA4FFDFA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68F51-BB03-7849-9CB1-2439EAD8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92A772F-7124-4CF8-A213-77EE6838A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9144000" cy="369332"/>
          </a:xfrm>
          <a:prstGeom prst="rect">
            <a:avLst/>
          </a:prstGeom>
          <a:solidFill>
            <a:srgbClr val="EBF7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741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6020B6-5D42-41EE-A17C-286ACCC637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EC102A-BFA4-E2EC-5FD0-3918F6216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Samfinansiering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AF0314A-8C51-90C2-4663-69272104EA6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LiU-2024-02460</a:t>
            </a:r>
          </a:p>
          <a:p>
            <a:endParaRPr lang="sv-SE" dirty="0"/>
          </a:p>
          <a:p>
            <a:pPr lvl="1"/>
            <a:r>
              <a:rPr lang="sv-SE" dirty="0"/>
              <a:t>WAF</a:t>
            </a:r>
          </a:p>
          <a:p>
            <a:pPr lvl="1"/>
            <a:r>
              <a:rPr lang="sv-SE" dirty="0"/>
              <a:t>EU ERC, Marie Curie</a:t>
            </a:r>
          </a:p>
          <a:p>
            <a:pPr lvl="1"/>
            <a:r>
              <a:rPr lang="sv-SE" dirty="0"/>
              <a:t>Stiftelser (min 5MSEK)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10A72EA-3E6B-8963-B995-9D46C5035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2024-10-07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C54534A-1BC8-DB3C-F902-2859BA692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3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725FA7E-9759-45AD-378E-54DBC11CC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871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6020B6-5D42-41EE-A17C-286ACCC637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EC102A-BFA4-E2EC-5FD0-3918F6216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AI ’</a:t>
            </a:r>
            <a:r>
              <a:rPr lang="sv-SE" dirty="0" err="1"/>
              <a:t>experiences</a:t>
            </a:r>
            <a:r>
              <a:rPr lang="sv-SE" dirty="0"/>
              <a:t>’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AF0314A-8C51-90C2-4663-69272104EA6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Grant </a:t>
            </a:r>
            <a:r>
              <a:rPr lang="sv-SE" dirty="0" err="1"/>
              <a:t>proposals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generated</a:t>
            </a:r>
            <a:r>
              <a:rPr lang="sv-SE" dirty="0"/>
              <a:t> parts</a:t>
            </a:r>
          </a:p>
          <a:p>
            <a:endParaRPr lang="sv-SE" dirty="0"/>
          </a:p>
          <a:p>
            <a:r>
              <a:rPr lang="sv-SE" dirty="0"/>
              <a:t>Legal </a:t>
            </a:r>
            <a:r>
              <a:rPr lang="sv-SE" dirty="0" err="1"/>
              <a:t>tech</a:t>
            </a:r>
            <a:r>
              <a:rPr lang="sv-SE" dirty="0"/>
              <a:t> </a:t>
            </a:r>
            <a:r>
              <a:rPr lang="sv-SE" dirty="0" err="1"/>
              <a:t>companies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robots </a:t>
            </a:r>
            <a:r>
              <a:rPr lang="sv-SE" dirty="0" err="1"/>
              <a:t>searching</a:t>
            </a:r>
            <a:r>
              <a:rPr lang="sv-SE" dirty="0"/>
              <a:t> for copyright </a:t>
            </a:r>
            <a:r>
              <a:rPr lang="sv-SE" dirty="0" err="1"/>
              <a:t>infringements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10A72EA-3E6B-8963-B995-9D46C5035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2024-10-07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C54534A-1BC8-DB3C-F902-2859BA692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4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725FA7E-9759-45AD-378E-54DBC11CC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94695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6020B6-5D42-41EE-A17C-286ACCC637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EC102A-BFA4-E2EC-5FD0-3918F6216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0" i="0" dirty="0" err="1">
                <a:solidFill>
                  <a:srgbClr val="242424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Impact</a:t>
            </a:r>
            <a:r>
              <a:rPr lang="sv-SE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 &amp; Innovation Lab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AF0314A-8C51-90C2-4663-69272104EA6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From </a:t>
            </a:r>
            <a:r>
              <a:rPr lang="sv-SE" dirty="0" err="1"/>
              <a:t>idea</a:t>
            </a:r>
            <a:r>
              <a:rPr lang="sv-SE" dirty="0"/>
              <a:t> to </a:t>
            </a:r>
            <a:r>
              <a:rPr lang="sv-SE" dirty="0" err="1"/>
              <a:t>prototype</a:t>
            </a:r>
            <a:r>
              <a:rPr lang="sv-SE" dirty="0"/>
              <a:t> </a:t>
            </a:r>
            <a:r>
              <a:rPr lang="sv-SE" dirty="0" err="1"/>
              <a:t>stage</a:t>
            </a:r>
            <a:r>
              <a:rPr lang="sv-SE" dirty="0"/>
              <a:t> / IP</a:t>
            </a:r>
          </a:p>
          <a:p>
            <a:endParaRPr lang="sv-SE" dirty="0"/>
          </a:p>
          <a:p>
            <a:r>
              <a:rPr lang="sv-SE" dirty="0" err="1"/>
              <a:t>Afterwards</a:t>
            </a:r>
            <a:r>
              <a:rPr lang="sv-SE" dirty="0"/>
              <a:t>; LEAD  / LiU Holding – LiU </a:t>
            </a:r>
            <a:r>
              <a:rPr lang="sv-SE" dirty="0" err="1"/>
              <a:t>Invest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10A72EA-3E6B-8963-B995-9D46C5035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2024-10-07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C54534A-1BC8-DB3C-F902-2859BA692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725FA7E-9759-45AD-378E-54DBC11CC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947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8ACBEF-DA9D-6D7C-F903-05B402697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PhD </a:t>
            </a:r>
            <a:r>
              <a:rPr lang="sv-SE" dirty="0" err="1"/>
              <a:t>courses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A401C2F-B495-1481-DDF3-D128C2DD70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 err="1"/>
              <a:t>Proposals</a:t>
            </a:r>
            <a:r>
              <a:rPr lang="sv-SE" dirty="0"/>
              <a:t> for </a:t>
            </a:r>
            <a:r>
              <a:rPr lang="sv-SE" dirty="0" err="1"/>
              <a:t>courses</a:t>
            </a:r>
            <a:r>
              <a:rPr lang="sv-SE" dirty="0"/>
              <a:t> in 2025:</a:t>
            </a:r>
          </a:p>
          <a:p>
            <a:pPr marL="0" indent="0">
              <a:buNone/>
            </a:pPr>
            <a:r>
              <a:rPr lang="sv-SE" dirty="0"/>
              <a:t>               deadline</a:t>
            </a:r>
            <a:r>
              <a:rPr lang="sv-SE"/>
              <a:t>:  November 12.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A5F8CC9-C437-1CE9-BEBE-63B85ADB7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2024-10-07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963B47C-DDE1-68B9-D780-062A4BDC9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6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DF8FFF2-458C-F2E1-5361-0A537EA80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31094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6020B6-5D42-41EE-A17C-286ACCC637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EC102A-BFA4-E2EC-5FD0-3918F6216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LiRE25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AF0314A-8C51-90C2-4663-69272104EA6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IDA + ITN Medie- och Informationsteknik</a:t>
            </a:r>
          </a:p>
          <a:p>
            <a:r>
              <a:rPr lang="sv-SE" dirty="0" err="1"/>
              <a:t>Head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panel: Ann </a:t>
            </a:r>
            <a:r>
              <a:rPr lang="sv-SE" dirty="0" err="1"/>
              <a:t>Nowé</a:t>
            </a:r>
            <a:r>
              <a:rPr lang="sv-SE" dirty="0"/>
              <a:t>, </a:t>
            </a:r>
            <a:r>
              <a:rPr lang="sv-SE" dirty="0" err="1"/>
              <a:t>Vrije</a:t>
            </a:r>
            <a:r>
              <a:rPr lang="sv-SE" dirty="0"/>
              <a:t> </a:t>
            </a:r>
            <a:r>
              <a:rPr lang="sv-SE" dirty="0" err="1"/>
              <a:t>Universiteit</a:t>
            </a:r>
            <a:r>
              <a:rPr lang="sv-SE" dirty="0"/>
              <a:t> </a:t>
            </a:r>
            <a:r>
              <a:rPr lang="sv-SE" dirty="0" err="1"/>
              <a:t>Brussel</a:t>
            </a:r>
            <a:endParaRPr lang="sv-SE" dirty="0"/>
          </a:p>
          <a:p>
            <a:endParaRPr lang="sv-SE" dirty="0"/>
          </a:p>
          <a:p>
            <a:r>
              <a:rPr lang="sv-SE" dirty="0"/>
              <a:t>Panel visits </a:t>
            </a:r>
            <a:r>
              <a:rPr lang="sv-SE" dirty="0" err="1"/>
              <a:t>our</a:t>
            </a:r>
            <a:r>
              <a:rPr lang="sv-SE" dirty="0"/>
              <a:t> </a:t>
            </a:r>
            <a:r>
              <a:rPr lang="sv-SE" dirty="0" err="1"/>
              <a:t>group</a:t>
            </a:r>
            <a:r>
              <a:rPr lang="sv-SE" dirty="0"/>
              <a:t> </a:t>
            </a:r>
            <a:r>
              <a:rPr lang="sv-SE" dirty="0" err="1"/>
              <a:t>during</a:t>
            </a:r>
            <a:r>
              <a:rPr lang="sv-SE" dirty="0"/>
              <a:t> </a:t>
            </a:r>
            <a:r>
              <a:rPr lang="sv-SE" dirty="0" err="1"/>
              <a:t>week</a:t>
            </a:r>
            <a:r>
              <a:rPr lang="sv-SE" dirty="0"/>
              <a:t> 15 (7-13 april 2025)</a:t>
            </a:r>
          </a:p>
          <a:p>
            <a:r>
              <a:rPr lang="sv-SE" dirty="0" err="1"/>
              <a:t>Interviews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several</a:t>
            </a:r>
            <a:r>
              <a:rPr lang="sv-SE" dirty="0"/>
              <a:t> </a:t>
            </a:r>
            <a:r>
              <a:rPr lang="sv-SE" dirty="0" err="1"/>
              <a:t>people</a:t>
            </a:r>
            <a:r>
              <a:rPr lang="sv-SE" dirty="0"/>
              <a:t>; </a:t>
            </a:r>
            <a:r>
              <a:rPr lang="sv-SE" dirty="0" err="1"/>
              <a:t>more</a:t>
            </a:r>
            <a:r>
              <a:rPr lang="sv-SE" dirty="0"/>
              <a:t> info later</a:t>
            </a:r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10A72EA-3E6B-8963-B995-9D46C5035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2024-10-07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C54534A-1BC8-DB3C-F902-2859BA692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7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725FA7E-9759-45AD-378E-54DBC11CC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3393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6020B6-5D42-41EE-A17C-286ACCC637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EC102A-BFA4-E2EC-5FD0-3918F6216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Salary</a:t>
            </a:r>
            <a:r>
              <a:rPr lang="sv-SE" dirty="0"/>
              <a:t> revision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AF0314A-8C51-90C2-4663-69272104EA6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New </a:t>
            </a:r>
            <a:r>
              <a:rPr lang="sv-SE" dirty="0" err="1"/>
              <a:t>salaries</a:t>
            </a:r>
            <a:r>
              <a:rPr lang="sv-SE" dirty="0"/>
              <a:t> from </a:t>
            </a:r>
            <a:r>
              <a:rPr lang="sv-SE" dirty="0" err="1"/>
              <a:t>Oct</a:t>
            </a:r>
            <a:r>
              <a:rPr lang="sv-SE" dirty="0"/>
              <a:t> 1, </a:t>
            </a:r>
            <a:r>
              <a:rPr lang="sv-SE" dirty="0" err="1"/>
              <a:t>but</a:t>
            </a:r>
            <a:r>
              <a:rPr lang="sv-SE" dirty="0"/>
              <a:t> </a:t>
            </a:r>
            <a:r>
              <a:rPr lang="sv-SE" dirty="0" err="1"/>
              <a:t>probably</a:t>
            </a:r>
            <a:r>
              <a:rPr lang="sv-SE" dirty="0"/>
              <a:t> </a:t>
            </a:r>
            <a:r>
              <a:rPr lang="sv-SE" dirty="0" err="1"/>
              <a:t>decided</a:t>
            </a:r>
            <a:r>
              <a:rPr lang="sv-SE" dirty="0"/>
              <a:t> in </a:t>
            </a:r>
            <a:r>
              <a:rPr lang="sv-SE" dirty="0" err="1"/>
              <a:t>time</a:t>
            </a:r>
            <a:r>
              <a:rPr lang="sv-SE" dirty="0"/>
              <a:t> for Dec </a:t>
            </a:r>
            <a:r>
              <a:rPr lang="sv-SE" dirty="0" err="1"/>
              <a:t>salary</a:t>
            </a:r>
            <a:r>
              <a:rPr lang="sv-SE" dirty="0"/>
              <a:t> and </a:t>
            </a:r>
            <a:r>
              <a:rPr lang="sv-SE" dirty="0" err="1"/>
              <a:t>paid</a:t>
            </a:r>
            <a:r>
              <a:rPr lang="sv-SE" dirty="0"/>
              <a:t> </a:t>
            </a:r>
            <a:r>
              <a:rPr lang="sv-SE" dirty="0" err="1"/>
              <a:t>retroactively</a:t>
            </a:r>
            <a:endParaRPr lang="sv-SE" dirty="0"/>
          </a:p>
          <a:p>
            <a:endParaRPr lang="sv-SE" dirty="0"/>
          </a:p>
          <a:p>
            <a:r>
              <a:rPr lang="sv-SE" dirty="0"/>
              <a:t>Not for </a:t>
            </a:r>
            <a:r>
              <a:rPr lang="sv-SE" dirty="0" err="1"/>
              <a:t>people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recent </a:t>
            </a:r>
            <a:r>
              <a:rPr lang="sv-SE" dirty="0" err="1"/>
              <a:t>contracts</a:t>
            </a:r>
            <a:endParaRPr lang="sv-SE" dirty="0"/>
          </a:p>
          <a:p>
            <a:r>
              <a:rPr lang="sv-SE" dirty="0"/>
              <a:t>No </a:t>
            </a:r>
            <a:r>
              <a:rPr lang="sv-SE" dirty="0" err="1"/>
              <a:t>salary</a:t>
            </a:r>
            <a:r>
              <a:rPr lang="sv-SE" dirty="0"/>
              <a:t> </a:t>
            </a:r>
            <a:r>
              <a:rPr lang="sv-SE" dirty="0" err="1"/>
              <a:t>discussions</a:t>
            </a:r>
            <a:r>
              <a:rPr lang="sv-SE" dirty="0"/>
              <a:t> for PhD students and amanuenser 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Amanuens: 25 500kr</a:t>
            </a:r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10A72EA-3E6B-8963-B995-9D46C5035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2024-10-07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C54534A-1BC8-DB3C-F902-2859BA692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8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725FA7E-9759-45AD-378E-54DBC11CC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4201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CF13A2-B741-8EA6-B60A-8A3C20795A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C946798-74EC-5A9F-92AB-14BF7BA73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</p:spPr>
        <p:txBody>
          <a:bodyPr/>
          <a:lstStyle/>
          <a:p>
            <a:r>
              <a:rPr lang="sv-SE" dirty="0"/>
              <a:t>Info from ADIT </a:t>
            </a:r>
            <a:r>
              <a:rPr lang="sv-SE" dirty="0" err="1"/>
              <a:t>members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60B7E05-4028-8818-3FCB-B1AB96DA773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</p:spPr>
        <p:txBody>
          <a:bodyPr/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E9D5799-595A-DBA0-F428-6704EB6788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</p:spPr>
        <p:txBody>
          <a:bodyPr/>
          <a:lstStyle/>
          <a:p>
            <a:fld id="{D27E6A4C-6317-524D-927D-F0BF73D73EB0}" type="datetime1">
              <a:rPr lang="sv-SE" smtClean="0"/>
              <a:pPr/>
              <a:t>2024-10-07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80C938C-3964-DA5E-EF04-688443A1A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</p:spPr>
        <p:txBody>
          <a:bodyPr/>
          <a:lstStyle/>
          <a:p>
            <a:fld id="{80A4C9D9-979F-D94A-9054-C3B7EAD37AEB}" type="slidenum">
              <a:rPr lang="sv-SE" smtClean="0"/>
              <a:pPr/>
              <a:t>9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A2FC8B7-DBA2-6DC7-57D0-83C6E59F6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</p:spPr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0912B533-F5D4-01CB-B447-093CA2842DCC}"/>
              </a:ext>
            </a:extLst>
          </p:cNvPr>
          <p:cNvSpPr txBox="1">
            <a:spLocks/>
          </p:cNvSpPr>
          <p:nvPr/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  <a:p>
            <a:pPr marL="0" indent="0" algn="l" fontAlgn="base">
              <a:buNone/>
            </a:pPr>
            <a:endParaRPr lang="en-US" b="0" i="0" dirty="0">
              <a:solidFill>
                <a:srgbClr val="000000"/>
              </a:solidFill>
              <a:effectLst/>
              <a:latin typeface="Segoe UI Web (West European)"/>
            </a:endParaRPr>
          </a:p>
        </p:txBody>
      </p:sp>
      <p:sp>
        <p:nvSpPr>
          <p:cNvPr id="7" name="Platshållare för text 2">
            <a:extLst>
              <a:ext uri="{FF2B5EF4-FFF2-40B4-BE49-F238E27FC236}">
                <a16:creationId xmlns:a16="http://schemas.microsoft.com/office/drawing/2014/main" id="{1FBFA6CB-FCF8-FFF9-2CB9-0950473B772E}"/>
              </a:ext>
            </a:extLst>
          </p:cNvPr>
          <p:cNvSpPr txBox="1">
            <a:spLocks/>
          </p:cNvSpPr>
          <p:nvPr/>
        </p:nvSpPr>
        <p:spPr>
          <a:xfrm>
            <a:off x="837476" y="1982757"/>
            <a:ext cx="7737587" cy="4066288"/>
          </a:xfrm>
          <a:prstGeom prst="rect">
            <a:avLst/>
          </a:prstGeom>
        </p:spPr>
        <p:txBody>
          <a:bodyPr vert="horz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60% Mohammed</a:t>
            </a:r>
          </a:p>
          <a:p>
            <a:r>
              <a:rPr lang="sv-SE" dirty="0"/>
              <a:t>60% </a:t>
            </a:r>
            <a:r>
              <a:rPr lang="sv-SE" dirty="0" err="1"/>
              <a:t>Suleman</a:t>
            </a:r>
            <a:endParaRPr lang="sv-SE" dirty="0"/>
          </a:p>
          <a:p>
            <a:endParaRPr lang="sv-SE" dirty="0"/>
          </a:p>
          <a:p>
            <a:r>
              <a:rPr lang="sv-SE" dirty="0"/>
              <a:t>EU </a:t>
            </a:r>
            <a:r>
              <a:rPr lang="sv-SE" dirty="0" err="1"/>
              <a:t>project</a:t>
            </a:r>
            <a:r>
              <a:rPr lang="sv-SE" dirty="0"/>
              <a:t> Nikos</a:t>
            </a:r>
            <a:r>
              <a:rPr lang="sv-SE"/>
              <a:t>: 6G-LEAD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93926950"/>
      </p:ext>
    </p:extLst>
  </p:cSld>
  <p:clrMapOvr>
    <a:masterClrMapping/>
  </p:clrMapOvr>
</p:sld>
</file>

<file path=ppt/theme/theme1.xml><?xml version="1.0" encoding="utf-8"?>
<a:theme xmlns:a="http://schemas.openxmlformats.org/drawingml/2006/main" name="Start and finis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B86B5F30-3DB9-7B44-B7B4-FA73508C2D2C}"/>
    </a:ext>
  </a:extLst>
</a:theme>
</file>

<file path=ppt/theme/theme2.xml><?xml version="1.0" encoding="utf-8"?>
<a:theme xmlns:a="http://schemas.openxmlformats.org/drawingml/2006/main" name="White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24C6AF13-D812-CE4C-9AFB-7926574D10AD}"/>
    </a:ext>
  </a:extLst>
</a:theme>
</file>

<file path=ppt/theme/theme3.xml><?xml version="1.0" encoding="utf-8"?>
<a:theme xmlns:a="http://schemas.openxmlformats.org/drawingml/2006/main" name="Black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46E9859F-A3DE-AA42-89BD-417B8DA5769E}"/>
    </a:ext>
  </a:extLst>
</a:theme>
</file>

<file path=ppt/theme/theme4.xml><?xml version="1.0" encoding="utf-8"?>
<a:theme xmlns:a="http://schemas.openxmlformats.org/drawingml/2006/main" name="Avsnitts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8B1B813A-121B-0A46-8D3D-47843824FDA0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E55F16C3BC0741BECCEF78E59294ED" ma:contentTypeVersion="7" ma:contentTypeDescription="Create a new document." ma:contentTypeScope="" ma:versionID="709333aaeed0b3db26f60f9c2df8959a">
  <xsd:schema xmlns:xsd="http://www.w3.org/2001/XMLSchema" xmlns:xs="http://www.w3.org/2001/XMLSchema" xmlns:p="http://schemas.microsoft.com/office/2006/metadata/properties" xmlns:ns2="a5aea428-1722-47f0-acbf-e195f738e188" targetNamespace="http://schemas.microsoft.com/office/2006/metadata/properties" ma:root="true" ma:fieldsID="2ba064546e06e115a80d3f5fe687bac9" ns2:_="">
    <xsd:import namespace="a5aea428-1722-47f0-acbf-e195f738e1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Not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aea428-1722-47f0-acbf-e195f738e1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Notes" ma:index="13" nillable="true" ma:displayName="Notes" ma:description="Description of contents" ma:format="Dropdown" ma:internalName="Note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 xmlns="a5aea428-1722-47f0-acbf-e195f738e188" xsi:nil="true"/>
  </documentManagement>
</p:properties>
</file>

<file path=customXml/itemProps1.xml><?xml version="1.0" encoding="utf-8"?>
<ds:datastoreItem xmlns:ds="http://schemas.openxmlformats.org/officeDocument/2006/customXml" ds:itemID="{1B887CBD-3284-4DB3-812C-403C91D7E65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AB0F17-F3B3-4548-8CD7-3A3CB53BA6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aea428-1722-47f0-acbf-e195f738e1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8BF259E-8726-4064-9827-2F8BE9C6DCFF}">
  <ds:schemaRefs>
    <ds:schemaRef ds:uri="http://schemas.microsoft.com/office/2006/metadata/properties"/>
    <ds:schemaRef ds:uri="http://schemas.microsoft.com/office/infopath/2007/PartnerControls"/>
    <ds:schemaRef ds:uri="a5aea428-1722-47f0-acbf-e195f738e18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ppt-presentation-EN</Template>
  <TotalTime>8821</TotalTime>
  <Words>207</Words>
  <Application>Microsoft Office PowerPoint</Application>
  <PresentationFormat>Bildspel på skärmen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10</vt:i4>
      </vt:variant>
    </vt:vector>
  </HeadingPairs>
  <TitlesOfParts>
    <vt:vector size="19" baseType="lpstr">
      <vt:lpstr>Aptos</vt:lpstr>
      <vt:lpstr>Arial</vt:lpstr>
      <vt:lpstr>Calibri</vt:lpstr>
      <vt:lpstr>Georgia</vt:lpstr>
      <vt:lpstr>Segoe UI Web (West European)</vt:lpstr>
      <vt:lpstr>Start and finish</vt:lpstr>
      <vt:lpstr>White slides</vt:lpstr>
      <vt:lpstr>Black slides</vt:lpstr>
      <vt:lpstr>Avsnittssidor</vt:lpstr>
      <vt:lpstr>ADIT Meeting</vt:lpstr>
      <vt:lpstr>New employees</vt:lpstr>
      <vt:lpstr>Samfinansiering</vt:lpstr>
      <vt:lpstr>AI ’experiences’</vt:lpstr>
      <vt:lpstr>Impact &amp; Innovation Lab</vt:lpstr>
      <vt:lpstr>PhD courses</vt:lpstr>
      <vt:lpstr>LiRE25</vt:lpstr>
      <vt:lpstr>Salary revision</vt:lpstr>
      <vt:lpstr>Info from ADIT members</vt:lpstr>
      <vt:lpstr>PowerPoint-presentation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ADIT Meeting</dc:title>
  <dc:subject/>
  <dc:creator>Patrick Lambrix</dc:creator>
  <cp:keywords/>
  <dc:description/>
  <cp:lastModifiedBy>Patrick Lambrix</cp:lastModifiedBy>
  <cp:revision>339</cp:revision>
  <dcterms:created xsi:type="dcterms:W3CDTF">2020-02-20T14:14:52Z</dcterms:created>
  <dcterms:modified xsi:type="dcterms:W3CDTF">2024-10-07T13:45:17Z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0x010100D9E55F16C3BC0741BECCEF78E59294ED</vt:lpwstr>
  </property>
</Properties>
</file>