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18"/>
  </p:notesMasterIdLst>
  <p:handoutMasterIdLst>
    <p:handoutMasterId r:id="rId19"/>
  </p:handoutMasterIdLst>
  <p:sldIdLst>
    <p:sldId id="256" r:id="rId8"/>
    <p:sldId id="411" r:id="rId9"/>
    <p:sldId id="461" r:id="rId10"/>
    <p:sldId id="462" r:id="rId11"/>
    <p:sldId id="463" r:id="rId12"/>
    <p:sldId id="464" r:id="rId13"/>
    <p:sldId id="459" r:id="rId14"/>
    <p:sldId id="465" r:id="rId15"/>
    <p:sldId id="456" r:id="rId16"/>
    <p:sldId id="315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10/7/2024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10/7/2024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2024-10-07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Postdoc</a:t>
            </a:r>
            <a:r>
              <a:rPr lang="sv-SE" dirty="0"/>
              <a:t>/tekniker: </a:t>
            </a:r>
          </a:p>
          <a:p>
            <a:pPr marL="0" indent="0" fontAlgn="base">
              <a:buNone/>
            </a:pPr>
            <a:r>
              <a:rPr lang="sv-SE" dirty="0" err="1"/>
              <a:t>Eunjeong</a:t>
            </a:r>
            <a:r>
              <a:rPr lang="sv-SE" dirty="0"/>
              <a:t> </a:t>
            </a:r>
            <a:r>
              <a:rPr lang="sv-SE" dirty="0" err="1"/>
              <a:t>Jeong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</a:t>
            </a:r>
          </a:p>
          <a:p>
            <a:pPr marL="0" indent="0" fontAlgn="base">
              <a:buNone/>
            </a:pPr>
            <a:r>
              <a:rPr lang="sv-SE" dirty="0"/>
              <a:t>Ethan </a:t>
            </a:r>
            <a:r>
              <a:rPr lang="sv-SE" dirty="0" err="1"/>
              <a:t>Witwer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Zelong</a:t>
            </a:r>
            <a:r>
              <a:rPr lang="sv-SE" dirty="0"/>
              <a:t> Wang</a:t>
            </a:r>
          </a:p>
          <a:p>
            <a:pPr marL="0" indent="0" fontAlgn="base">
              <a:buNone/>
            </a:pPr>
            <a:r>
              <a:rPr lang="sv-SE" dirty="0"/>
              <a:t>Adriana </a:t>
            </a:r>
            <a:r>
              <a:rPr lang="sv-SE" dirty="0" err="1"/>
              <a:t>Concha</a:t>
            </a:r>
            <a:r>
              <a:rPr lang="sv-SE" dirty="0"/>
              <a:t> (</a:t>
            </a:r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week</a:t>
            </a:r>
            <a:r>
              <a:rPr lang="sv-SE" dirty="0"/>
              <a:t>)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Samfinansiering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LiU-2024-02460</a:t>
            </a:r>
          </a:p>
          <a:p>
            <a:endParaRPr lang="sv-SE" dirty="0"/>
          </a:p>
          <a:p>
            <a:pPr lvl="1"/>
            <a:r>
              <a:rPr lang="sv-SE" dirty="0"/>
              <a:t>WAF</a:t>
            </a:r>
          </a:p>
          <a:p>
            <a:pPr lvl="1"/>
            <a:r>
              <a:rPr lang="sv-SE" dirty="0"/>
              <a:t>EU ERC, Marie Curie</a:t>
            </a:r>
          </a:p>
          <a:p>
            <a:pPr lvl="1"/>
            <a:r>
              <a:rPr lang="sv-SE" dirty="0"/>
              <a:t>Stiftelser (min 5MSEK)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71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AI ’</a:t>
            </a:r>
            <a:r>
              <a:rPr lang="sv-SE" dirty="0" err="1"/>
              <a:t>experiences</a:t>
            </a:r>
            <a:r>
              <a:rPr lang="sv-SE" dirty="0"/>
              <a:t>’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Grant </a:t>
            </a:r>
            <a:r>
              <a:rPr lang="sv-SE" dirty="0" err="1"/>
              <a:t>proposals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generated</a:t>
            </a:r>
            <a:r>
              <a:rPr lang="sv-SE" dirty="0"/>
              <a:t> parts</a:t>
            </a:r>
          </a:p>
          <a:p>
            <a:endParaRPr lang="sv-SE" dirty="0"/>
          </a:p>
          <a:p>
            <a:r>
              <a:rPr lang="sv-SE" dirty="0"/>
              <a:t>Legal </a:t>
            </a:r>
            <a:r>
              <a:rPr lang="sv-SE" dirty="0" err="1"/>
              <a:t>tech</a:t>
            </a:r>
            <a:r>
              <a:rPr lang="sv-SE" dirty="0"/>
              <a:t> </a:t>
            </a:r>
            <a:r>
              <a:rPr lang="sv-SE" dirty="0" err="1"/>
              <a:t>companies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robots </a:t>
            </a:r>
            <a:r>
              <a:rPr lang="sv-SE" dirty="0" err="1"/>
              <a:t>searching</a:t>
            </a:r>
            <a:r>
              <a:rPr lang="sv-SE" dirty="0"/>
              <a:t> for copyright </a:t>
            </a:r>
            <a:r>
              <a:rPr lang="sv-SE" dirty="0" err="1"/>
              <a:t>infringements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469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Impact</a:t>
            </a:r>
            <a:r>
              <a:rPr lang="sv-SE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&amp; Innovation Lab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From </a:t>
            </a:r>
            <a:r>
              <a:rPr lang="sv-SE" dirty="0" err="1"/>
              <a:t>idea</a:t>
            </a:r>
            <a:r>
              <a:rPr lang="sv-SE" dirty="0"/>
              <a:t> to </a:t>
            </a:r>
            <a:r>
              <a:rPr lang="sv-SE" dirty="0" err="1"/>
              <a:t>prototype</a:t>
            </a:r>
            <a:r>
              <a:rPr lang="sv-SE" dirty="0"/>
              <a:t> </a:t>
            </a:r>
            <a:r>
              <a:rPr lang="sv-SE" dirty="0" err="1"/>
              <a:t>stage</a:t>
            </a:r>
            <a:r>
              <a:rPr lang="sv-SE" dirty="0"/>
              <a:t> / IP</a:t>
            </a:r>
          </a:p>
          <a:p>
            <a:endParaRPr lang="sv-SE" dirty="0"/>
          </a:p>
          <a:p>
            <a:r>
              <a:rPr lang="sv-SE" dirty="0" err="1"/>
              <a:t>Afterwards</a:t>
            </a:r>
            <a:r>
              <a:rPr lang="sv-SE" dirty="0"/>
              <a:t>; LEAD  / LiU Holding – LiU </a:t>
            </a:r>
            <a:r>
              <a:rPr lang="sv-SE" dirty="0" err="1"/>
              <a:t>Invest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94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8ACBEF-DA9D-6D7C-F903-05B40269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PhD </a:t>
            </a:r>
            <a:r>
              <a:rPr lang="sv-SE" dirty="0" err="1"/>
              <a:t>courses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401C2F-B495-1481-DDF3-D128C2DD70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Proposals</a:t>
            </a:r>
            <a:r>
              <a:rPr lang="sv-SE" dirty="0"/>
              <a:t> for </a:t>
            </a:r>
            <a:r>
              <a:rPr lang="sv-SE" dirty="0" err="1"/>
              <a:t>courses</a:t>
            </a:r>
            <a:r>
              <a:rPr lang="sv-SE" dirty="0"/>
              <a:t> in 2025:</a:t>
            </a:r>
          </a:p>
          <a:p>
            <a:pPr marL="0" indent="0">
              <a:buNone/>
            </a:pPr>
            <a:r>
              <a:rPr lang="sv-SE" dirty="0"/>
              <a:t>               deadline</a:t>
            </a:r>
            <a:r>
              <a:rPr lang="sv-SE"/>
              <a:t>:  November 12.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5F8CC9-C437-1CE9-BEBE-63B85ADB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963B47C-DDE1-68B9-D780-062A4BDC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F8FFF2-458C-F2E1-5361-0A537EA8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109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LiRE25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IDA + ITN Medie- och Informationsteknik</a:t>
            </a:r>
          </a:p>
          <a:p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panel: Ann </a:t>
            </a:r>
            <a:r>
              <a:rPr lang="sv-SE" dirty="0" err="1"/>
              <a:t>Nowé</a:t>
            </a:r>
            <a:r>
              <a:rPr lang="sv-SE" dirty="0"/>
              <a:t>, </a:t>
            </a:r>
            <a:r>
              <a:rPr lang="sv-SE" dirty="0" err="1"/>
              <a:t>Vrije</a:t>
            </a:r>
            <a:r>
              <a:rPr lang="sv-SE" dirty="0"/>
              <a:t> </a:t>
            </a:r>
            <a:r>
              <a:rPr lang="sv-SE" dirty="0" err="1"/>
              <a:t>Universiteit</a:t>
            </a:r>
            <a:r>
              <a:rPr lang="sv-SE" dirty="0"/>
              <a:t> </a:t>
            </a:r>
            <a:r>
              <a:rPr lang="sv-SE" dirty="0" err="1"/>
              <a:t>Brussel</a:t>
            </a:r>
            <a:endParaRPr lang="sv-SE" dirty="0"/>
          </a:p>
          <a:p>
            <a:endParaRPr lang="sv-SE" dirty="0"/>
          </a:p>
          <a:p>
            <a:r>
              <a:rPr lang="sv-SE" dirty="0"/>
              <a:t>Panel visits </a:t>
            </a: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</a:t>
            </a:r>
            <a:r>
              <a:rPr lang="sv-SE" dirty="0" err="1"/>
              <a:t>week</a:t>
            </a:r>
            <a:r>
              <a:rPr lang="sv-SE" dirty="0"/>
              <a:t> 15 (7-13 april 2025)</a:t>
            </a:r>
          </a:p>
          <a:p>
            <a:r>
              <a:rPr lang="sv-SE" dirty="0" err="1"/>
              <a:t>Interviews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people</a:t>
            </a:r>
            <a:r>
              <a:rPr lang="sv-SE" dirty="0"/>
              <a:t>; </a:t>
            </a:r>
            <a:r>
              <a:rPr lang="sv-SE" dirty="0" err="1"/>
              <a:t>more</a:t>
            </a:r>
            <a:r>
              <a:rPr lang="sv-SE" dirty="0"/>
              <a:t> info later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39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Salary</a:t>
            </a:r>
            <a:r>
              <a:rPr lang="sv-SE" dirty="0"/>
              <a:t> revision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salaries</a:t>
            </a:r>
            <a:r>
              <a:rPr lang="sv-SE" dirty="0"/>
              <a:t> from </a:t>
            </a:r>
            <a:r>
              <a:rPr lang="sv-SE" dirty="0" err="1"/>
              <a:t>Oct</a:t>
            </a:r>
            <a:r>
              <a:rPr lang="sv-SE" dirty="0"/>
              <a:t> 1,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probably</a:t>
            </a:r>
            <a:r>
              <a:rPr lang="sv-SE" dirty="0"/>
              <a:t> </a:t>
            </a:r>
            <a:r>
              <a:rPr lang="sv-SE" dirty="0" err="1"/>
              <a:t>decided</a:t>
            </a:r>
            <a:r>
              <a:rPr lang="sv-SE" dirty="0"/>
              <a:t> in </a:t>
            </a:r>
            <a:r>
              <a:rPr lang="sv-SE" dirty="0" err="1"/>
              <a:t>time</a:t>
            </a:r>
            <a:r>
              <a:rPr lang="sv-SE" dirty="0"/>
              <a:t> for Dec </a:t>
            </a:r>
            <a:r>
              <a:rPr lang="sv-SE" dirty="0" err="1"/>
              <a:t>salary</a:t>
            </a:r>
            <a:r>
              <a:rPr lang="sv-SE" dirty="0"/>
              <a:t> and </a:t>
            </a:r>
            <a:r>
              <a:rPr lang="sv-SE" dirty="0" err="1"/>
              <a:t>paid</a:t>
            </a:r>
            <a:r>
              <a:rPr lang="sv-SE" dirty="0"/>
              <a:t> </a:t>
            </a:r>
            <a:r>
              <a:rPr lang="sv-SE" dirty="0" err="1"/>
              <a:t>retroactively</a:t>
            </a:r>
            <a:endParaRPr lang="sv-SE" dirty="0"/>
          </a:p>
          <a:p>
            <a:endParaRPr lang="sv-SE" dirty="0"/>
          </a:p>
          <a:p>
            <a:r>
              <a:rPr lang="sv-SE" dirty="0"/>
              <a:t>Not for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recent </a:t>
            </a:r>
            <a:r>
              <a:rPr lang="sv-SE" dirty="0" err="1"/>
              <a:t>contracts</a:t>
            </a:r>
            <a:endParaRPr lang="sv-SE" dirty="0"/>
          </a:p>
          <a:p>
            <a:r>
              <a:rPr lang="sv-SE" dirty="0"/>
              <a:t>No </a:t>
            </a:r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 for PhD students and amanuenser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Amanuens: 25 500kr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420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F13A2-B741-8EA6-B60A-8A3C20795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46798-74EC-5A9F-92AB-14BF7BA7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</p:spPr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60B7E05-4028-8818-3FCB-B1AB96DA77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9D5799-595A-DBA0-F428-6704EB67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</p:spPr>
        <p:txBody>
          <a:bodyPr/>
          <a:lstStyle/>
          <a:p>
            <a:fld id="{D27E6A4C-6317-524D-927D-F0BF73D73EB0}" type="datetime1">
              <a:rPr lang="sv-SE" smtClean="0"/>
              <a:pPr/>
              <a:t>2024-10-07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80C938C-3964-DA5E-EF04-688443A1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</p:spPr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2FC8B7-DBA2-6DC7-57D0-83C6E59F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</p:spPr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0912B533-F5D4-01CB-B447-093CA2842DCC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0" indent="0" algn="l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Segoe UI Web (West European)"/>
            </a:endParaRP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1FBFA6CB-FCF8-FFF9-2CB9-0950473B772E}"/>
              </a:ext>
            </a:extLst>
          </p:cNvPr>
          <p:cNvSpPr txBox="1">
            <a:spLocks/>
          </p:cNvSpPr>
          <p:nvPr/>
        </p:nvSpPr>
        <p:spPr>
          <a:xfrm>
            <a:off x="837476" y="19827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60% Mohammed</a:t>
            </a:r>
          </a:p>
          <a:p>
            <a:r>
              <a:rPr lang="sv-SE" dirty="0"/>
              <a:t>60% </a:t>
            </a:r>
            <a:r>
              <a:rPr lang="sv-SE" dirty="0" err="1"/>
              <a:t>Suleman</a:t>
            </a:r>
            <a:endParaRPr lang="sv-SE" dirty="0"/>
          </a:p>
          <a:p>
            <a:endParaRPr lang="sv-SE" dirty="0"/>
          </a:p>
          <a:p>
            <a:r>
              <a:rPr lang="sv-SE" dirty="0"/>
              <a:t>EU </a:t>
            </a:r>
            <a:r>
              <a:rPr lang="sv-SE" dirty="0" err="1"/>
              <a:t>project</a:t>
            </a:r>
            <a:r>
              <a:rPr lang="sv-SE" dirty="0"/>
              <a:t> Nikos</a:t>
            </a:r>
            <a:r>
              <a:rPr lang="sv-SE"/>
              <a:t>: 6G-LEAD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392695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Props1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8821</TotalTime>
  <Words>207</Words>
  <Application>Microsoft Office PowerPoint</Application>
  <PresentationFormat>Bildspel på skärmen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Georgia</vt:lpstr>
      <vt:lpstr>Segoe UI Web (West European)</vt:lpstr>
      <vt:lpstr>Start and finish</vt:lpstr>
      <vt:lpstr>White slides</vt:lpstr>
      <vt:lpstr>Black slides</vt:lpstr>
      <vt:lpstr>Avsnittssidor</vt:lpstr>
      <vt:lpstr>ADIT Meeting</vt:lpstr>
      <vt:lpstr>New employees</vt:lpstr>
      <vt:lpstr>Samfinansiering</vt:lpstr>
      <vt:lpstr>AI ’experiences’</vt:lpstr>
      <vt:lpstr>Impact &amp; Innovation Lab</vt:lpstr>
      <vt:lpstr>PhD courses</vt:lpstr>
      <vt:lpstr>LiRE25</vt:lpstr>
      <vt:lpstr>Salary revision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339</cp:revision>
  <dcterms:created xsi:type="dcterms:W3CDTF">2020-02-20T14:14:52Z</dcterms:created>
  <dcterms:modified xsi:type="dcterms:W3CDTF">2024-10-07T13:45:17Z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