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4"/>
  </p:notesMasterIdLst>
  <p:handoutMasterIdLst>
    <p:handoutMasterId r:id="rId25"/>
  </p:handoutMasterIdLst>
  <p:sldIdLst>
    <p:sldId id="256" r:id="rId8"/>
    <p:sldId id="411" r:id="rId9"/>
    <p:sldId id="428" r:id="rId10"/>
    <p:sldId id="429" r:id="rId11"/>
    <p:sldId id="430" r:id="rId12"/>
    <p:sldId id="431" r:id="rId13"/>
    <p:sldId id="435" r:id="rId14"/>
    <p:sldId id="436" r:id="rId15"/>
    <p:sldId id="437" r:id="rId16"/>
    <p:sldId id="439" r:id="rId17"/>
    <p:sldId id="434" r:id="rId18"/>
    <p:sldId id="438" r:id="rId19"/>
    <p:sldId id="441" r:id="rId20"/>
    <p:sldId id="440" r:id="rId21"/>
    <p:sldId id="427" r:id="rId22"/>
    <p:sldId id="315" r:id="rId23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9/13/2023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9/13/2023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2023-09-13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93EF4D-6694-4003-EEA7-04B716F3A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Cybersecurity</a:t>
            </a:r>
            <a:r>
              <a:rPr lang="sv-SE" dirty="0"/>
              <a:t> </a:t>
            </a:r>
            <a:r>
              <a:rPr lang="sv-SE" dirty="0" err="1"/>
              <a:t>lab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4409F6-1F4A-F823-1A53-9C31D38047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0184612-D7F4-D8E1-8173-70CBF4A5A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00AEA2-B65A-0795-25A8-5D490A29A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BDF02FB-8E74-C89E-678E-65BBAF62E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6975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PhD student supervisor workshop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2023-10-19</a:t>
            </a:r>
          </a:p>
          <a:p>
            <a:pPr marL="0" indent="0">
              <a:buNone/>
            </a:pPr>
            <a:r>
              <a:rPr lang="sv-SE" dirty="0"/>
              <a:t>9:00-16:00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3715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0106B4-D340-FFEC-0B36-833CBB46B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New </a:t>
            </a:r>
            <a:r>
              <a:rPr lang="sv-SE" dirty="0" err="1"/>
              <a:t>routines</a:t>
            </a:r>
            <a:r>
              <a:rPr lang="sv-SE" dirty="0"/>
              <a:t> for TAs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C8AA78-F571-16EF-F612-FEF4C9C531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Digital </a:t>
            </a:r>
            <a:r>
              <a:rPr lang="sv-SE" dirty="0" err="1"/>
              <a:t>reporting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hours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D5D9E6-0A6B-D2F9-A29D-7A012F9E4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95329E0-56AB-8643-F568-7DF7D99DC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0697DDA-6CD3-D2B6-F046-17397E72E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5220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0106B4-D340-FFEC-0B36-833CBB46B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Travel</a:t>
            </a:r>
            <a:r>
              <a:rPr lang="sv-SE" dirty="0"/>
              <a:t> </a:t>
            </a:r>
            <a:r>
              <a:rPr lang="sv-SE" dirty="0" err="1"/>
              <a:t>insurance</a:t>
            </a:r>
            <a:r>
              <a:rPr lang="sv-SE" dirty="0"/>
              <a:t> </a:t>
            </a:r>
            <a:r>
              <a:rPr lang="sv-SE" dirty="0" err="1"/>
              <a:t>card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C8AA78-F571-16EF-F612-FEF4C9C531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 err="1"/>
              <a:t>Current</a:t>
            </a:r>
            <a:r>
              <a:rPr lang="sv-SE" dirty="0"/>
              <a:t> </a:t>
            </a:r>
            <a:r>
              <a:rPr lang="sv-SE" dirty="0" err="1"/>
              <a:t>cards</a:t>
            </a:r>
            <a:r>
              <a:rPr lang="sv-SE" dirty="0"/>
              <a:t> </a:t>
            </a:r>
            <a:r>
              <a:rPr lang="sv-SE" dirty="0" err="1"/>
              <a:t>usable</a:t>
            </a:r>
            <a:r>
              <a:rPr lang="sv-SE" dirty="0"/>
              <a:t> </a:t>
            </a:r>
            <a:r>
              <a:rPr lang="sv-SE" dirty="0" err="1"/>
              <a:t>until</a:t>
            </a:r>
            <a:r>
              <a:rPr lang="sv-SE" dirty="0"/>
              <a:t> end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expiry</a:t>
            </a:r>
            <a:r>
              <a:rPr lang="sv-SE" dirty="0"/>
              <a:t> data</a:t>
            </a:r>
          </a:p>
          <a:p>
            <a:r>
              <a:rPr lang="sv-SE" dirty="0" err="1"/>
              <a:t>Replaced</a:t>
            </a:r>
            <a:r>
              <a:rPr lang="sv-SE" dirty="0"/>
              <a:t> by letter </a:t>
            </a:r>
            <a:r>
              <a:rPr lang="sv-SE" dirty="0" err="1"/>
              <a:t>signed</a:t>
            </a:r>
            <a:r>
              <a:rPr lang="sv-SE" dirty="0"/>
              <a:t> by </a:t>
            </a:r>
            <a:r>
              <a:rPr lang="sv-SE" dirty="0" err="1"/>
              <a:t>head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department</a:t>
            </a:r>
            <a:endParaRPr lang="sv-SE" dirty="0"/>
          </a:p>
          <a:p>
            <a:r>
              <a:rPr lang="sv-SE" dirty="0" err="1"/>
              <a:t>Conditions</a:t>
            </a:r>
            <a:r>
              <a:rPr lang="sv-SE" dirty="0"/>
              <a:t> </a:t>
            </a:r>
            <a:r>
              <a:rPr lang="sv-SE" dirty="0" err="1"/>
              <a:t>change</a:t>
            </a:r>
            <a:r>
              <a:rPr lang="sv-SE" dirty="0"/>
              <a:t> </a:t>
            </a:r>
            <a:r>
              <a:rPr lang="sv-SE" dirty="0" err="1"/>
              <a:t>October</a:t>
            </a:r>
            <a:r>
              <a:rPr lang="sv-SE" dirty="0"/>
              <a:t> 1, 2023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D5D9E6-0A6B-D2F9-A29D-7A012F9E4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95329E0-56AB-8643-F568-7DF7D99DC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0697DDA-6CD3-D2B6-F046-17397E72E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1006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BDC94C-2759-D40A-3950-110B840B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Travels</a:t>
            </a:r>
            <a:r>
              <a:rPr lang="sv-SE" dirty="0"/>
              <a:t>, </a:t>
            </a:r>
            <a:r>
              <a:rPr lang="sv-SE" dirty="0" err="1"/>
              <a:t>holidays</a:t>
            </a:r>
            <a:r>
              <a:rPr lang="sv-SE" dirty="0"/>
              <a:t>, </a:t>
            </a:r>
            <a:r>
              <a:rPr lang="sv-SE" dirty="0" err="1"/>
              <a:t>work</a:t>
            </a:r>
            <a:r>
              <a:rPr lang="sv-SE" dirty="0"/>
              <a:t> from </a:t>
            </a:r>
            <a:r>
              <a:rPr lang="sv-SE" dirty="0" err="1"/>
              <a:t>home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8339C27-ADB5-9804-D1A4-8216D49768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For </a:t>
            </a:r>
            <a:r>
              <a:rPr lang="sv-SE" dirty="0" err="1"/>
              <a:t>travels</a:t>
            </a:r>
            <a:r>
              <a:rPr lang="sv-SE" dirty="0"/>
              <a:t>, </a:t>
            </a:r>
            <a:r>
              <a:rPr lang="sv-SE" dirty="0" err="1"/>
              <a:t>holidays</a:t>
            </a:r>
            <a:r>
              <a:rPr lang="sv-SE" dirty="0"/>
              <a:t>, </a:t>
            </a:r>
            <a:r>
              <a:rPr lang="sv-SE" dirty="0" err="1"/>
              <a:t>work</a:t>
            </a:r>
            <a:r>
              <a:rPr lang="sv-SE" dirty="0"/>
              <a:t> from </a:t>
            </a:r>
            <a:r>
              <a:rPr lang="sv-SE" dirty="0" err="1"/>
              <a:t>home</a:t>
            </a:r>
            <a:r>
              <a:rPr lang="sv-SE" dirty="0"/>
              <a:t>:</a:t>
            </a:r>
          </a:p>
          <a:p>
            <a:pPr lvl="1"/>
            <a:r>
              <a:rPr lang="sv-SE" dirty="0"/>
              <a:t>Juniors: </a:t>
            </a:r>
            <a:r>
              <a:rPr lang="sv-SE" dirty="0" err="1"/>
              <a:t>need</a:t>
            </a:r>
            <a:r>
              <a:rPr lang="sv-SE" dirty="0"/>
              <a:t> permission from supervisor</a:t>
            </a:r>
          </a:p>
          <a:p>
            <a:pPr lvl="1"/>
            <a:r>
              <a:rPr lang="sv-SE" dirty="0"/>
              <a:t>All: </a:t>
            </a:r>
            <a:r>
              <a:rPr lang="sv-SE" dirty="0" err="1"/>
              <a:t>need</a:t>
            </a:r>
            <a:r>
              <a:rPr lang="sv-SE" dirty="0"/>
              <a:t> permission from </a:t>
            </a:r>
            <a:r>
              <a:rPr lang="sv-SE" dirty="0" err="1"/>
              <a:t>head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division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sv-SE" dirty="0">
                <a:sym typeface="Wingdings" panose="05000000000000000000" pitchFamily="2" charset="2"/>
              </a:rPr>
              <a:t>Ask </a:t>
            </a:r>
            <a:r>
              <a:rPr lang="sv-SE" dirty="0" err="1">
                <a:sym typeface="Wingdings" panose="05000000000000000000" pitchFamily="2" charset="2"/>
              </a:rPr>
              <a:t>well</a:t>
            </a:r>
            <a:r>
              <a:rPr lang="sv-SE" dirty="0">
                <a:sym typeface="Wingdings" panose="05000000000000000000" pitchFamily="2" charset="2"/>
              </a:rPr>
              <a:t> in </a:t>
            </a:r>
            <a:r>
              <a:rPr lang="sv-SE" dirty="0" err="1">
                <a:sym typeface="Wingdings" panose="05000000000000000000" pitchFamily="2" charset="2"/>
              </a:rPr>
              <a:t>advance</a:t>
            </a:r>
            <a:endParaRPr lang="sv-SE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v-SE" dirty="0"/>
          </a:p>
          <a:p>
            <a:r>
              <a:rPr lang="sv-SE" dirty="0" err="1"/>
              <a:t>Reminder</a:t>
            </a:r>
            <a:r>
              <a:rPr lang="sv-SE" dirty="0"/>
              <a:t> </a:t>
            </a:r>
            <a:r>
              <a:rPr lang="sv-SE" dirty="0" err="1"/>
              <a:t>regarding</a:t>
            </a:r>
            <a:r>
              <a:rPr lang="sv-SE" dirty="0"/>
              <a:t> </a:t>
            </a:r>
            <a:r>
              <a:rPr lang="sv-SE" dirty="0" err="1"/>
              <a:t>travels</a:t>
            </a:r>
            <a:r>
              <a:rPr lang="sv-SE" dirty="0"/>
              <a:t>: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</a:t>
            </a:r>
            <a:r>
              <a:rPr lang="sv-SE" dirty="0" err="1"/>
              <a:t>Need</a:t>
            </a:r>
            <a:r>
              <a:rPr lang="sv-SE" dirty="0"/>
              <a:t> </a:t>
            </a:r>
            <a:r>
              <a:rPr lang="sv-SE" dirty="0" err="1"/>
              <a:t>approved</a:t>
            </a:r>
            <a:r>
              <a:rPr lang="sv-SE" dirty="0"/>
              <a:t> </a:t>
            </a:r>
            <a:r>
              <a:rPr lang="sv-SE" dirty="0" err="1"/>
              <a:t>travel</a:t>
            </a:r>
            <a:r>
              <a:rPr lang="sv-SE" dirty="0"/>
              <a:t> order </a:t>
            </a:r>
            <a:r>
              <a:rPr lang="sv-SE" dirty="0" err="1"/>
              <a:t>before</a:t>
            </a:r>
            <a:r>
              <a:rPr lang="sv-SE" dirty="0"/>
              <a:t> </a:t>
            </a:r>
            <a:r>
              <a:rPr lang="sv-SE" dirty="0" err="1"/>
              <a:t>registering</a:t>
            </a:r>
            <a:r>
              <a:rPr lang="sv-SE" dirty="0"/>
              <a:t>, </a:t>
            </a:r>
            <a:r>
              <a:rPr lang="sv-SE" dirty="0" err="1"/>
              <a:t>booking</a:t>
            </a:r>
            <a:r>
              <a:rPr lang="sv-SE" dirty="0"/>
              <a:t>, …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49015B-BB94-FC92-8997-2083BA3F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7D824D-57FD-917A-261D-81E22A15A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D9A442-FFF4-307D-35F1-6448F887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6599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/>
              <a:t>Nikolaos</a:t>
            </a:r>
            <a:r>
              <a:rPr lang="sv-SE" dirty="0"/>
              <a:t>: EU </a:t>
            </a:r>
            <a:r>
              <a:rPr lang="sv-SE" dirty="0" err="1"/>
              <a:t>project</a:t>
            </a:r>
            <a:r>
              <a:rPr lang="sv-SE" dirty="0"/>
              <a:t> SOVEREIGN, ROBUST-6G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Niklas: WASP WARA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Olaf: last round </a:t>
            </a:r>
            <a:r>
              <a:rPr lang="sv-SE" dirty="0" err="1"/>
              <a:t>of</a:t>
            </a:r>
            <a:r>
              <a:rPr lang="sv-SE" dirty="0"/>
              <a:t> Wallenberg Academy </a:t>
            </a:r>
            <a:r>
              <a:rPr lang="sv-SE" dirty="0" err="1"/>
              <a:t>Fellows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Ulf: US </a:t>
            </a:r>
            <a:r>
              <a:rPr lang="sv-SE" dirty="0" err="1"/>
              <a:t>navy</a:t>
            </a:r>
            <a:r>
              <a:rPr lang="sv-SE" dirty="0"/>
              <a:t> (</a:t>
            </a:r>
            <a:r>
              <a:rPr lang="sv-SE" dirty="0" err="1"/>
              <a:t>with</a:t>
            </a:r>
            <a:r>
              <a:rPr lang="sv-SE" dirty="0"/>
              <a:t> D </a:t>
            </a:r>
            <a:r>
              <a:rPr lang="sv-SE" dirty="0" err="1"/>
              <a:t>Varro</a:t>
            </a:r>
            <a:r>
              <a:rPr lang="sv-SE" dirty="0"/>
              <a:t>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Gurjot</a:t>
            </a:r>
            <a:r>
              <a:rPr lang="sv-SE" dirty="0"/>
              <a:t>: COST action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094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Postdoc</a:t>
            </a:r>
            <a:r>
              <a:rPr lang="sv-SE" dirty="0"/>
              <a:t>: </a:t>
            </a:r>
          </a:p>
          <a:p>
            <a:pPr marL="0" indent="0" fontAlgn="base">
              <a:buNone/>
            </a:pPr>
            <a:r>
              <a:rPr lang="sv-SE" dirty="0" err="1"/>
              <a:t>Offered</a:t>
            </a:r>
            <a:r>
              <a:rPr lang="sv-SE" dirty="0"/>
              <a:t> </a:t>
            </a:r>
            <a:r>
              <a:rPr lang="sv-SE" dirty="0" err="1"/>
              <a:t>contract</a:t>
            </a:r>
            <a:r>
              <a:rPr lang="sv-SE" dirty="0"/>
              <a:t>: </a:t>
            </a:r>
            <a:r>
              <a:rPr lang="sv-SE" dirty="0" err="1"/>
              <a:t>Manel</a:t>
            </a:r>
            <a:r>
              <a:rPr lang="sv-SE" dirty="0"/>
              <a:t> </a:t>
            </a:r>
            <a:r>
              <a:rPr lang="sv-SE" dirty="0" err="1"/>
              <a:t>Jerbi</a:t>
            </a:r>
            <a:r>
              <a:rPr lang="sv-SE" dirty="0"/>
              <a:t> 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PhD students: Carl Magnus Bruhner</a:t>
            </a:r>
          </a:p>
          <a:p>
            <a:pPr marL="0" indent="0" fontAlgn="base">
              <a:buNone/>
            </a:pPr>
            <a:r>
              <a:rPr lang="sv-SE" dirty="0" err="1"/>
              <a:t>Offered</a:t>
            </a:r>
            <a:r>
              <a:rPr lang="sv-SE" dirty="0"/>
              <a:t> </a:t>
            </a:r>
            <a:r>
              <a:rPr lang="sv-SE" dirty="0" err="1"/>
              <a:t>contract</a:t>
            </a:r>
            <a:r>
              <a:rPr lang="sv-SE" dirty="0"/>
              <a:t>: </a:t>
            </a:r>
            <a:r>
              <a:rPr lang="sv-SE" dirty="0" err="1"/>
              <a:t>Aamna</a:t>
            </a:r>
            <a:r>
              <a:rPr lang="sv-SE" dirty="0"/>
              <a:t> </a:t>
            </a:r>
            <a:r>
              <a:rPr lang="sv-SE" dirty="0" err="1"/>
              <a:t>Zahid</a:t>
            </a:r>
            <a:r>
              <a:rPr lang="sv-SE" dirty="0"/>
              <a:t> </a:t>
            </a:r>
            <a:r>
              <a:rPr lang="sv-SE" dirty="0" err="1"/>
              <a:t>Piracha</a:t>
            </a:r>
            <a:r>
              <a:rPr lang="sv-SE" dirty="0"/>
              <a:t>, </a:t>
            </a:r>
            <a:r>
              <a:rPr lang="sv-SE" dirty="0" err="1"/>
              <a:t>Minxing</a:t>
            </a:r>
            <a:r>
              <a:rPr lang="sv-SE" dirty="0"/>
              <a:t> Liu, </a:t>
            </a:r>
            <a:r>
              <a:rPr lang="sv-SE" dirty="0" err="1"/>
              <a:t>Sheyda</a:t>
            </a:r>
            <a:r>
              <a:rPr lang="sv-SE" dirty="0"/>
              <a:t> </a:t>
            </a:r>
            <a:r>
              <a:rPr lang="sv-SE" dirty="0" err="1"/>
              <a:t>Mirzakhani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</a:t>
            </a:r>
            <a:r>
              <a:rPr lang="sv-SE" dirty="0" err="1"/>
              <a:t>Erfan</a:t>
            </a:r>
            <a:r>
              <a:rPr lang="sv-SE" dirty="0"/>
              <a:t> </a:t>
            </a:r>
            <a:r>
              <a:rPr lang="sv-SE" dirty="0" err="1"/>
              <a:t>Delfani</a:t>
            </a:r>
            <a:r>
              <a:rPr lang="sv-SE" dirty="0"/>
              <a:t>, August Carlsson</a:t>
            </a:r>
          </a:p>
          <a:p>
            <a:pPr marL="0" indent="0" fontAlgn="base">
              <a:buNone/>
            </a:pPr>
            <a:r>
              <a:rPr lang="sv-SE" dirty="0" err="1"/>
              <a:t>Offered</a:t>
            </a:r>
            <a:r>
              <a:rPr lang="sv-SE" dirty="0"/>
              <a:t> </a:t>
            </a:r>
            <a:r>
              <a:rPr lang="sv-SE" dirty="0" err="1"/>
              <a:t>contract</a:t>
            </a:r>
            <a:r>
              <a:rPr lang="sv-SE" dirty="0"/>
              <a:t>: Ethan </a:t>
            </a:r>
            <a:r>
              <a:rPr lang="sv-SE" dirty="0" err="1"/>
              <a:t>Witwer</a:t>
            </a:r>
            <a:r>
              <a:rPr lang="sv-SE" dirty="0"/>
              <a:t> 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74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Election</a:t>
            </a:r>
            <a:r>
              <a:rPr lang="sv-SE" dirty="0"/>
              <a:t> period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Dean and vice </a:t>
            </a:r>
            <a:r>
              <a:rPr lang="sv-SE" dirty="0" err="1"/>
              <a:t>deans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Program boards</a:t>
            </a:r>
          </a:p>
          <a:p>
            <a:pPr marL="0" indent="0">
              <a:buNone/>
            </a:pPr>
            <a:r>
              <a:rPr lang="sv-SE" dirty="0" err="1"/>
              <a:t>Head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department</a:t>
            </a:r>
            <a:r>
              <a:rPr lang="sv-SE" dirty="0"/>
              <a:t> and vice </a:t>
            </a:r>
            <a:r>
              <a:rPr lang="sv-SE" dirty="0" err="1"/>
              <a:t>heads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IDA board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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For 2024-2026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502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Election</a:t>
            </a:r>
            <a:r>
              <a:rPr lang="sv-SE" dirty="0"/>
              <a:t> period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Head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department</a:t>
            </a:r>
            <a:r>
              <a:rPr lang="sv-SE" dirty="0"/>
              <a:t> and vice </a:t>
            </a:r>
            <a:r>
              <a:rPr lang="sv-SE" dirty="0" err="1"/>
              <a:t>heads</a:t>
            </a:r>
            <a:r>
              <a:rPr lang="sv-SE" dirty="0"/>
              <a:t> </a:t>
            </a:r>
            <a:r>
              <a:rPr lang="sv-SE" dirty="0">
                <a:sym typeface="Wingdings" panose="05000000000000000000" pitchFamily="2" charset="2"/>
              </a:rPr>
              <a:t> Patrick </a:t>
            </a:r>
            <a:r>
              <a:rPr lang="sv-SE" dirty="0" err="1">
                <a:sym typeface="Wingdings" panose="05000000000000000000" pitchFamily="2" charset="2"/>
              </a:rPr>
              <a:t>coordinator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IDA board </a:t>
            </a:r>
            <a:r>
              <a:rPr lang="sv-SE" dirty="0">
                <a:sym typeface="Wingdings" panose="05000000000000000000" pitchFamily="2" charset="2"/>
              </a:rPr>
              <a:t></a:t>
            </a:r>
            <a:r>
              <a:rPr lang="sv-SE" dirty="0"/>
              <a:t> Patrick </a:t>
            </a:r>
            <a:r>
              <a:rPr lang="sv-SE" dirty="0" err="1"/>
              <a:t>coordinator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June 16: </a:t>
            </a:r>
            <a:r>
              <a:rPr lang="sv-SE" dirty="0" err="1"/>
              <a:t>first</a:t>
            </a:r>
            <a:r>
              <a:rPr lang="sv-SE" dirty="0"/>
              <a:t> round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head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university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August 25: </a:t>
            </a:r>
            <a:r>
              <a:rPr lang="sv-SE" dirty="0" err="1"/>
              <a:t>preliminary</a:t>
            </a:r>
            <a:r>
              <a:rPr lang="sv-SE" dirty="0"/>
              <a:t> </a:t>
            </a:r>
            <a:r>
              <a:rPr lang="sv-SE" dirty="0" err="1"/>
              <a:t>proposals</a:t>
            </a:r>
            <a:endParaRPr lang="sv-SE" dirty="0"/>
          </a:p>
          <a:p>
            <a:pPr marL="0" indent="0">
              <a:buNone/>
            </a:pPr>
            <a:r>
              <a:rPr lang="sv-SE" dirty="0" err="1"/>
              <a:t>October</a:t>
            </a:r>
            <a:r>
              <a:rPr lang="sv-SE" dirty="0"/>
              <a:t> 6: final </a:t>
            </a:r>
            <a:r>
              <a:rPr lang="sv-SE" dirty="0" err="1"/>
              <a:t>proposals</a:t>
            </a:r>
            <a:endParaRPr lang="sv-SE" dirty="0"/>
          </a:p>
          <a:p>
            <a:pPr marL="0" indent="0">
              <a:buNone/>
            </a:pPr>
            <a:r>
              <a:rPr lang="sv-SE" dirty="0" err="1"/>
              <a:t>October</a:t>
            </a:r>
            <a:r>
              <a:rPr lang="sv-SE" dirty="0"/>
              <a:t>: final </a:t>
            </a:r>
            <a:r>
              <a:rPr lang="sv-SE"/>
              <a:t>decisions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5537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PhD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Tekfak</a:t>
            </a:r>
            <a:r>
              <a:rPr lang="sv-SE" dirty="0"/>
              <a:t> </a:t>
            </a:r>
            <a:r>
              <a:rPr lang="sv-SE" dirty="0" err="1"/>
              <a:t>approved</a:t>
            </a:r>
            <a:r>
              <a:rPr lang="sv-SE" dirty="0"/>
              <a:t> </a:t>
            </a:r>
            <a:r>
              <a:rPr lang="sv-SE" dirty="0" err="1"/>
              <a:t>reduction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course</a:t>
            </a:r>
            <a:r>
              <a:rPr lang="sv-SE" dirty="0"/>
              <a:t> </a:t>
            </a:r>
            <a:r>
              <a:rPr lang="sv-SE" dirty="0" err="1"/>
              <a:t>credits</a:t>
            </a:r>
            <a:r>
              <a:rPr lang="sv-SE" dirty="0"/>
              <a:t> for Computer Science from </a:t>
            </a:r>
            <a:r>
              <a:rPr lang="sv-SE" dirty="0" err="1"/>
              <a:t>July</a:t>
            </a:r>
            <a:r>
              <a:rPr lang="sv-SE" dirty="0"/>
              <a:t> 1, 2023</a:t>
            </a:r>
          </a:p>
          <a:p>
            <a:pPr marL="0" indent="0">
              <a:buNone/>
            </a:pPr>
            <a:r>
              <a:rPr lang="sv-SE" dirty="0"/>
              <a:t>60-90 </a:t>
            </a:r>
            <a:r>
              <a:rPr lang="sv-SE" dirty="0" err="1"/>
              <a:t>credits</a:t>
            </a:r>
            <a:r>
              <a:rPr lang="sv-SE" dirty="0"/>
              <a:t> for PhD; 40-60 for </a:t>
            </a:r>
            <a:r>
              <a:rPr lang="sv-SE" dirty="0" err="1"/>
              <a:t>Lic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Max 15 ECTS for </a:t>
            </a:r>
            <a:r>
              <a:rPr lang="sv-SE" dirty="0" err="1"/>
              <a:t>accredition</a:t>
            </a:r>
            <a:r>
              <a:rPr lang="sv-SE" dirty="0"/>
              <a:t> for PhD, 10 for </a:t>
            </a:r>
            <a:r>
              <a:rPr lang="sv-SE" dirty="0" err="1"/>
              <a:t>Lic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Current</a:t>
            </a:r>
            <a:r>
              <a:rPr lang="sv-SE" dirty="0"/>
              <a:t> students </a:t>
            </a:r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choose</a:t>
            </a:r>
            <a:r>
              <a:rPr lang="sv-SE" dirty="0"/>
              <a:t> old system or new system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decide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before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Oct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1 </a:t>
            </a:r>
            <a:r>
              <a:rPr lang="sv-SE" dirty="0">
                <a:sym typeface="Wingdings" panose="05000000000000000000" pitchFamily="2" charset="2"/>
              </a:rPr>
              <a:t>(no decision = old system)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    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if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you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want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new system,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send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 mail to Anne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945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PhD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Ongoing</a:t>
            </a:r>
            <a:r>
              <a:rPr lang="sv-SE" dirty="0"/>
              <a:t>: </a:t>
            </a:r>
            <a:r>
              <a:rPr lang="sv-SE" dirty="0" err="1"/>
              <a:t>Tekfak</a:t>
            </a:r>
            <a:r>
              <a:rPr lang="sv-SE" dirty="0"/>
              <a:t> plans to </a:t>
            </a:r>
            <a:r>
              <a:rPr lang="sv-SE" dirty="0" err="1"/>
              <a:t>enter</a:t>
            </a:r>
            <a:r>
              <a:rPr lang="sv-SE" dirty="0"/>
              <a:t> </a:t>
            </a:r>
            <a:r>
              <a:rPr lang="sv-SE" dirty="0" err="1"/>
              <a:t>course</a:t>
            </a:r>
            <a:r>
              <a:rPr lang="sv-SE" dirty="0"/>
              <a:t> plan and information in </a:t>
            </a:r>
            <a:r>
              <a:rPr lang="sv-SE" dirty="0" err="1"/>
              <a:t>Ladok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1016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Medarbetarbarometer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Hälsa och återhämtning</a:t>
            </a:r>
          </a:p>
          <a:p>
            <a:pPr marL="0" indent="0">
              <a:buNone/>
            </a:pPr>
            <a:r>
              <a:rPr lang="sv-SE" dirty="0" err="1"/>
              <a:t>October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0449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Salary</a:t>
            </a:r>
            <a:r>
              <a:rPr lang="sv-SE" dirty="0"/>
              <a:t> revision 2023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October</a:t>
            </a:r>
            <a:r>
              <a:rPr lang="sv-SE" dirty="0"/>
              <a:t>-november </a:t>
            </a:r>
            <a:r>
              <a:rPr lang="sv-SE" dirty="0" err="1"/>
              <a:t>salary</a:t>
            </a:r>
            <a:r>
              <a:rPr lang="sv-SE" dirty="0"/>
              <a:t> </a:t>
            </a:r>
            <a:r>
              <a:rPr lang="sv-SE" dirty="0" err="1"/>
              <a:t>discussions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7622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Lights</a:t>
            </a:r>
            <a:r>
              <a:rPr lang="sv-SE" dirty="0"/>
              <a:t> in </a:t>
            </a:r>
            <a:r>
              <a:rPr lang="sv-SE" dirty="0" err="1"/>
              <a:t>offices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If not ok, </a:t>
            </a:r>
            <a:r>
              <a:rPr lang="sv-SE" dirty="0" err="1"/>
              <a:t>contact</a:t>
            </a:r>
            <a:r>
              <a:rPr lang="sv-SE"/>
              <a:t> lokaler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2023-09-13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2544260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Props1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7605</TotalTime>
  <Words>364</Words>
  <Application>Microsoft Office PowerPoint</Application>
  <PresentationFormat>Bildspel på skärmen (4:3)</PresentationFormat>
  <Paragraphs>113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16</vt:i4>
      </vt:variant>
    </vt:vector>
  </HeadingPairs>
  <TitlesOfParts>
    <vt:vector size="24" baseType="lpstr">
      <vt:lpstr>Arial</vt:lpstr>
      <vt:lpstr>Calibri</vt:lpstr>
      <vt:lpstr>Georgia</vt:lpstr>
      <vt:lpstr>Wingdings</vt:lpstr>
      <vt:lpstr>Start and finish</vt:lpstr>
      <vt:lpstr>White slides</vt:lpstr>
      <vt:lpstr>Black slides</vt:lpstr>
      <vt:lpstr>Avsnittssidor</vt:lpstr>
      <vt:lpstr>ADIT Meeting</vt:lpstr>
      <vt:lpstr>New employees</vt:lpstr>
      <vt:lpstr>Election period</vt:lpstr>
      <vt:lpstr>Election period</vt:lpstr>
      <vt:lpstr>PhD studies</vt:lpstr>
      <vt:lpstr>PhD studies</vt:lpstr>
      <vt:lpstr>Medarbetarbarometer</vt:lpstr>
      <vt:lpstr>Salary revision 2023</vt:lpstr>
      <vt:lpstr>Lights in offices</vt:lpstr>
      <vt:lpstr>Cybersecurity lab</vt:lpstr>
      <vt:lpstr>PhD student supervisor workshop</vt:lpstr>
      <vt:lpstr>New routines for TAs</vt:lpstr>
      <vt:lpstr>Travel insurance card</vt:lpstr>
      <vt:lpstr>Travels, holidays, work from home</vt:lpstr>
      <vt:lpstr>Info from ADIT members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296</cp:revision>
  <dcterms:created xsi:type="dcterms:W3CDTF">2020-02-20T14:14:52Z</dcterms:created>
  <dcterms:modified xsi:type="dcterms:W3CDTF">2023-09-13T11:45:31Z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