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1"/>
  </p:notesMasterIdLst>
  <p:handoutMasterIdLst>
    <p:handoutMasterId r:id="rId22"/>
  </p:handoutMasterIdLst>
  <p:sldIdLst>
    <p:sldId id="256" r:id="rId8"/>
    <p:sldId id="292" r:id="rId9"/>
    <p:sldId id="384" r:id="rId10"/>
    <p:sldId id="357" r:id="rId11"/>
    <p:sldId id="321" r:id="rId12"/>
    <p:sldId id="381" r:id="rId13"/>
    <p:sldId id="380" r:id="rId14"/>
    <p:sldId id="382" r:id="rId15"/>
    <p:sldId id="383" r:id="rId16"/>
    <p:sldId id="373" r:id="rId17"/>
    <p:sldId id="385" r:id="rId18"/>
    <p:sldId id="349" r:id="rId19"/>
    <p:sldId id="315" r:id="rId20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58" d="100"/>
          <a:sy n="58" d="100"/>
        </p:scale>
        <p:origin x="7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2/15/2022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2/15/2022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2022-02-18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– Budget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marL="0" indent="0" fontAlgn="base">
              <a:buNone/>
            </a:pPr>
            <a:r>
              <a:rPr lang="sv-SE" dirty="0" err="1"/>
              <a:t>Proposal</a:t>
            </a:r>
            <a:r>
              <a:rPr lang="sv-SE" dirty="0"/>
              <a:t> to </a:t>
            </a:r>
            <a:r>
              <a:rPr lang="sv-SE" dirty="0" err="1"/>
              <a:t>redistribute</a:t>
            </a:r>
            <a:r>
              <a:rPr lang="sv-SE" dirty="0"/>
              <a:t> </a:t>
            </a:r>
            <a:r>
              <a:rPr lang="sv-SE" dirty="0" err="1"/>
              <a:t>money</a:t>
            </a:r>
            <a:r>
              <a:rPr lang="sv-SE" dirty="0"/>
              <a:t>.</a:t>
            </a:r>
          </a:p>
          <a:p>
            <a:pPr marL="0" indent="0" fontAlgn="base">
              <a:buNone/>
            </a:pPr>
            <a:r>
              <a:rPr lang="sv-SE" dirty="0" err="1"/>
              <a:t>Department</a:t>
            </a:r>
            <a:r>
              <a:rPr lang="sv-SE" dirty="0"/>
              <a:t>: </a:t>
            </a:r>
            <a:r>
              <a:rPr lang="sv-SE" dirty="0" err="1"/>
              <a:t>Move</a:t>
            </a:r>
            <a:r>
              <a:rPr lang="sv-SE" dirty="0"/>
              <a:t> 10% </a:t>
            </a:r>
            <a:r>
              <a:rPr lang="sv-SE" dirty="0" err="1"/>
              <a:t>of</a:t>
            </a:r>
            <a:r>
              <a:rPr lang="sv-SE" dirty="0"/>
              <a:t> excess to max BK/</a:t>
            </a:r>
            <a:r>
              <a:rPr lang="sv-SE" dirty="0" err="1"/>
              <a:t>revenue</a:t>
            </a:r>
            <a:r>
              <a:rPr lang="sv-SE" dirty="0"/>
              <a:t> </a:t>
            </a:r>
            <a:r>
              <a:rPr lang="sv-SE" dirty="0" err="1"/>
              <a:t>upwards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: (2022: 5%)</a:t>
            </a:r>
          </a:p>
          <a:p>
            <a:pPr marL="0" indent="0" fontAlgn="base">
              <a:buNone/>
            </a:pPr>
            <a:r>
              <a:rPr lang="sv-SE" dirty="0"/>
              <a:t>IDA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LiU</a:t>
            </a:r>
            <a:r>
              <a:rPr lang="sv-SE" dirty="0">
                <a:sym typeface="Wingdings" panose="05000000000000000000" pitchFamily="2" charset="2"/>
              </a:rPr>
              <a:t>:  20% FO, 10% GU, (</a:t>
            </a:r>
            <a:r>
              <a:rPr lang="sv-SE" dirty="0" err="1">
                <a:sym typeface="Wingdings" panose="05000000000000000000" pitchFamily="2" charset="2"/>
              </a:rPr>
              <a:t>lowest</a:t>
            </a:r>
            <a:r>
              <a:rPr lang="sv-SE" dirty="0">
                <a:sym typeface="Wingdings" panose="05000000000000000000" pitchFamily="2" charset="2"/>
              </a:rPr>
              <a:t> -5%)</a:t>
            </a:r>
          </a:p>
          <a:p>
            <a:pPr marL="0" indent="0" fontAlgn="base">
              <a:buNone/>
            </a:pPr>
            <a:r>
              <a:rPr lang="sv-SE" dirty="0"/>
              <a:t>Division: </a:t>
            </a:r>
            <a:r>
              <a:rPr lang="sv-SE" dirty="0" err="1"/>
              <a:t>Move</a:t>
            </a:r>
            <a:r>
              <a:rPr lang="sv-SE" dirty="0"/>
              <a:t> 20% </a:t>
            </a:r>
            <a:r>
              <a:rPr lang="sv-SE" dirty="0" err="1"/>
              <a:t>of</a:t>
            </a:r>
            <a:r>
              <a:rPr lang="sv-SE" dirty="0"/>
              <a:t> excess to max BK/</a:t>
            </a:r>
            <a:r>
              <a:rPr lang="sv-SE" dirty="0" err="1"/>
              <a:t>revenue</a:t>
            </a:r>
            <a:r>
              <a:rPr lang="sv-SE" dirty="0"/>
              <a:t> </a:t>
            </a:r>
            <a:r>
              <a:rPr lang="sv-SE" dirty="0" err="1"/>
              <a:t>upwards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: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ADIT  IDA: 40% FO, 20% GU</a:t>
            </a:r>
          </a:p>
          <a:p>
            <a:pPr marL="0" indent="0" fontAlgn="base">
              <a:buNone/>
            </a:pP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No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details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yet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8647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IDA </a:t>
            </a:r>
            <a:r>
              <a:rPr lang="sv-SE" dirty="0" err="1"/>
              <a:t>postdocs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2 or 4 per </a:t>
            </a:r>
            <a:r>
              <a:rPr lang="sv-SE" dirty="0" err="1"/>
              <a:t>year</a:t>
            </a:r>
            <a:endParaRPr lang="sv-SE" dirty="0"/>
          </a:p>
          <a:p>
            <a:r>
              <a:rPr lang="sv-SE" dirty="0"/>
              <a:t>General </a:t>
            </a:r>
            <a:r>
              <a:rPr lang="sv-SE" dirty="0" err="1"/>
              <a:t>announcement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5315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2697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" dirty="0"/>
              <a:t>Announcement of postdoc position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endParaRPr lang="sv-SE" sz="2000" dirty="0"/>
          </a:p>
          <a:p>
            <a:pPr fontAlgn="base"/>
            <a:r>
              <a:rPr lang="sv-SE" sz="2000" dirty="0" err="1"/>
              <a:t>Vaccine</a:t>
            </a:r>
            <a:r>
              <a:rPr lang="sv-SE" sz="2000" dirty="0"/>
              <a:t> on campus:</a:t>
            </a:r>
          </a:p>
          <a:p>
            <a:pPr lvl="1" fontAlgn="base"/>
            <a:r>
              <a:rPr lang="sv-SE" sz="2000" dirty="0"/>
              <a:t>April 7, 15-18 (Zenit)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350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/>
              <a:t>IDA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sv-SE" sz="2000" dirty="0"/>
              <a:t>’Back to normal’ from </a:t>
            </a:r>
            <a:r>
              <a:rPr lang="sv-SE" sz="2000" dirty="0" err="1"/>
              <a:t>March</a:t>
            </a:r>
            <a:r>
              <a:rPr lang="sv-SE" sz="2000" dirty="0"/>
              <a:t> 1, 2022</a:t>
            </a:r>
          </a:p>
          <a:p>
            <a:pPr fontAlgn="base"/>
            <a:r>
              <a:rPr lang="sv-SE" sz="2000" dirty="0" err="1"/>
              <a:t>Teaching</a:t>
            </a:r>
            <a:r>
              <a:rPr lang="sv-SE" sz="2000" dirty="0"/>
              <a:t>  </a:t>
            </a:r>
            <a:r>
              <a:rPr lang="sv-SE" sz="2000" dirty="0" err="1"/>
              <a:t>can</a:t>
            </a:r>
            <a:r>
              <a:rPr lang="sv-SE" sz="2000" dirty="0"/>
              <a:t> be online</a:t>
            </a:r>
          </a:p>
          <a:p>
            <a:pPr fontAlgn="base"/>
            <a:r>
              <a:rPr lang="sv-SE" sz="2000" dirty="0" err="1"/>
              <a:t>Exams</a:t>
            </a:r>
            <a:r>
              <a:rPr lang="sv-SE" sz="2000" dirty="0"/>
              <a:t> BSc/MSc </a:t>
            </a:r>
            <a:r>
              <a:rPr lang="sv-SE" sz="2000" dirty="0" err="1"/>
              <a:t>level</a:t>
            </a:r>
            <a:r>
              <a:rPr lang="sv-SE" sz="2000" dirty="0"/>
              <a:t> on campus or digital (</a:t>
            </a:r>
            <a:r>
              <a:rPr lang="sv-SE" sz="2000" dirty="0" err="1"/>
              <a:t>until</a:t>
            </a:r>
            <a:r>
              <a:rPr lang="sv-SE" sz="2000" dirty="0"/>
              <a:t> ???)</a:t>
            </a:r>
          </a:p>
          <a:p>
            <a:pPr fontAlgn="base"/>
            <a:endParaRPr lang="sv-SE" sz="2000" dirty="0"/>
          </a:p>
          <a:p>
            <a:pPr fontAlgn="base"/>
            <a:r>
              <a:rPr lang="sv-SE" sz="2000" dirty="0"/>
              <a:t>P2 in februari; P1 from 28/2</a:t>
            </a:r>
          </a:p>
          <a:p>
            <a:pPr fontAlgn="base"/>
            <a:r>
              <a:rPr lang="sv-SE" sz="2000" dirty="0" err="1"/>
              <a:t>Difference</a:t>
            </a:r>
            <a:r>
              <a:rPr lang="sv-SE" sz="2000" dirty="0"/>
              <a:t> P1 and P0: </a:t>
            </a:r>
            <a:r>
              <a:rPr lang="sv-SE" sz="2000" dirty="0" err="1"/>
              <a:t>follow</a:t>
            </a:r>
            <a:r>
              <a:rPr lang="sv-SE" sz="2000" dirty="0"/>
              <a:t> </a:t>
            </a:r>
            <a:r>
              <a:rPr lang="sv-SE" sz="2000" dirty="0" err="1"/>
              <a:t>up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situation in P1</a:t>
            </a:r>
          </a:p>
          <a:p>
            <a:pPr fontAlgn="base"/>
            <a:endParaRPr lang="sv-SE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9332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      </a:t>
            </a:r>
          </a:p>
          <a:p>
            <a:pPr marL="0" indent="0" fontAlgn="base">
              <a:buNone/>
            </a:pPr>
            <a:r>
              <a:rPr lang="sv-SE" dirty="0"/>
              <a:t>                   Ulf Nilsson </a:t>
            </a:r>
            <a:r>
              <a:rPr lang="sv-SE" dirty="0" err="1"/>
              <a:t>coordinator</a:t>
            </a:r>
            <a:r>
              <a:rPr lang="sv-SE" dirty="0"/>
              <a:t>    </a:t>
            </a:r>
            <a:r>
              <a:rPr lang="sv-SE" dirty="0">
                <a:solidFill>
                  <a:srgbClr val="FF0000"/>
                </a:solidFill>
              </a:rPr>
              <a:t>(</a:t>
            </a:r>
            <a:r>
              <a:rPr lang="sv-SE" dirty="0" err="1">
                <a:solidFill>
                  <a:srgbClr val="FF0000"/>
                </a:solidFill>
              </a:rPr>
              <a:t>retiring</a:t>
            </a:r>
            <a:r>
              <a:rPr lang="sv-SE" dirty="0">
                <a:solidFill>
                  <a:srgbClr val="FF0000"/>
                </a:solidFill>
              </a:rPr>
              <a:t>)           </a:t>
            </a:r>
          </a:p>
          <a:p>
            <a:pPr marL="0" indent="0" fontAlgn="base">
              <a:buNone/>
            </a:pPr>
            <a:r>
              <a:rPr lang="sv-SE" dirty="0"/>
              <a:t>           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 – STIMA </a:t>
            </a:r>
            <a:r>
              <a:rPr lang="sv-SE" dirty="0" err="1">
                <a:sym typeface="Wingdings" panose="05000000000000000000" pitchFamily="2" charset="2"/>
              </a:rPr>
              <a:t>received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questionnaire</a:t>
            </a: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251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conference</a:t>
            </a:r>
            <a:r>
              <a:rPr lang="sv-SE" dirty="0"/>
              <a:t> </a:t>
            </a:r>
            <a:r>
              <a:rPr lang="sv-SE" dirty="0" err="1"/>
              <a:t>equipment</a:t>
            </a:r>
            <a:r>
              <a:rPr lang="sv-SE" dirty="0"/>
              <a:t> for </a:t>
            </a:r>
            <a:r>
              <a:rPr lang="sv-SE" dirty="0" err="1"/>
              <a:t>Babbage</a:t>
            </a:r>
            <a:r>
              <a:rPr lang="sv-SE" dirty="0"/>
              <a:t> </a:t>
            </a:r>
            <a:r>
              <a:rPr lang="sv-SE" dirty="0" err="1"/>
              <a:t>ordered</a:t>
            </a:r>
            <a:endParaRPr lang="sv-SE" dirty="0"/>
          </a:p>
          <a:p>
            <a:pPr fontAlgn="base"/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Renovation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during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spring</a:t>
            </a:r>
          </a:p>
          <a:p>
            <a:pPr marL="0" indent="0" fontAlgn="base">
              <a:buNone/>
            </a:pPr>
            <a:endParaRPr lang="sv-SE" dirty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6786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HR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New </a:t>
            </a:r>
            <a:r>
              <a:rPr lang="sv-SE" dirty="0" err="1"/>
              <a:t>agreement</a:t>
            </a:r>
            <a:r>
              <a:rPr lang="sv-SE" dirty="0"/>
              <a:t> </a:t>
            </a:r>
            <a:r>
              <a:rPr lang="sv-SE" dirty="0" err="1"/>
              <a:t>regarding</a:t>
            </a:r>
            <a:r>
              <a:rPr lang="sv-SE" dirty="0"/>
              <a:t> </a:t>
            </a:r>
            <a:r>
              <a:rPr lang="sv-SE" dirty="0" err="1"/>
              <a:t>postdocs</a:t>
            </a:r>
            <a:r>
              <a:rPr lang="sv-SE" dirty="0"/>
              <a:t> (from 2022-02-01)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(</a:t>
            </a:r>
            <a:r>
              <a:rPr lang="sv-SE" dirty="0" err="1"/>
              <a:t>LiU</a:t>
            </a:r>
            <a:r>
              <a:rPr lang="sv-SE" dirty="0"/>
              <a:t> is </a:t>
            </a:r>
            <a:r>
              <a:rPr lang="sv-SE" dirty="0" err="1"/>
              <a:t>discussing</a:t>
            </a:r>
            <a:r>
              <a:rPr lang="sv-SE" dirty="0"/>
              <a:t> common </a:t>
            </a:r>
            <a:r>
              <a:rPr lang="sv-SE" dirty="0" err="1"/>
              <a:t>routines</a:t>
            </a:r>
            <a:r>
              <a:rPr lang="sv-SE" dirty="0"/>
              <a:t>/</a:t>
            </a:r>
            <a:r>
              <a:rPr lang="sv-SE" dirty="0" err="1"/>
              <a:t>time</a:t>
            </a:r>
            <a:r>
              <a:rPr lang="sv-SE" dirty="0"/>
              <a:t> for </a:t>
            </a:r>
            <a:r>
              <a:rPr lang="sv-SE" dirty="0" err="1"/>
              <a:t>postdoc</a:t>
            </a:r>
            <a:r>
              <a:rPr lang="sv-SE" dirty="0"/>
              <a:t>) </a:t>
            </a:r>
          </a:p>
          <a:p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between</a:t>
            </a:r>
            <a:r>
              <a:rPr lang="sv-SE" dirty="0"/>
              <a:t> 2 and 3 </a:t>
            </a:r>
            <a:r>
              <a:rPr lang="sv-SE" dirty="0" err="1"/>
              <a:t>years</a:t>
            </a:r>
            <a:r>
              <a:rPr lang="sv-SE" dirty="0"/>
              <a:t> (</a:t>
            </a:r>
            <a:r>
              <a:rPr lang="sv-SE" dirty="0" err="1"/>
              <a:t>earlier</a:t>
            </a:r>
            <a:r>
              <a:rPr lang="sv-SE" dirty="0"/>
              <a:t>: max 2 </a:t>
            </a:r>
            <a:r>
              <a:rPr lang="sv-SE" dirty="0" err="1"/>
              <a:t>years</a:t>
            </a:r>
            <a:r>
              <a:rPr lang="sv-SE" dirty="0"/>
              <a:t>)</a:t>
            </a:r>
          </a:p>
          <a:p>
            <a:r>
              <a:rPr lang="sv-SE" dirty="0"/>
              <a:t>PhD </a:t>
            </a:r>
            <a:r>
              <a:rPr lang="sv-SE" dirty="0" err="1"/>
              <a:t>degree</a:t>
            </a:r>
            <a:r>
              <a:rPr lang="sv-SE" dirty="0"/>
              <a:t> </a:t>
            </a:r>
            <a:r>
              <a:rPr lang="sv-SE" dirty="0" err="1"/>
              <a:t>needed</a:t>
            </a:r>
            <a:r>
              <a:rPr lang="sv-SE" dirty="0"/>
              <a:t> at decision </a:t>
            </a:r>
            <a:r>
              <a:rPr lang="sv-SE" dirty="0" err="1"/>
              <a:t>day</a:t>
            </a:r>
            <a:r>
              <a:rPr lang="sv-SE" dirty="0"/>
              <a:t> (</a:t>
            </a:r>
            <a:r>
              <a:rPr lang="sv-SE" dirty="0" err="1"/>
              <a:t>earlier</a:t>
            </a:r>
            <a:r>
              <a:rPr lang="sv-SE" dirty="0"/>
              <a:t>: at </a:t>
            </a:r>
            <a:r>
              <a:rPr lang="sv-SE" dirty="0" err="1"/>
              <a:t>application</a:t>
            </a:r>
            <a:r>
              <a:rPr lang="sv-SE" dirty="0"/>
              <a:t> </a:t>
            </a:r>
            <a:r>
              <a:rPr lang="sv-SE" dirty="0" err="1"/>
              <a:t>day</a:t>
            </a:r>
            <a:r>
              <a:rPr lang="sv-SE" dirty="0"/>
              <a:t>)</a:t>
            </a:r>
          </a:p>
          <a:p>
            <a:pPr marL="0" indent="0">
              <a:buNone/>
            </a:pPr>
            <a:r>
              <a:rPr lang="sv-SE" dirty="0"/>
              <a:t>  </a:t>
            </a:r>
            <a:r>
              <a:rPr lang="sv-SE" dirty="0">
                <a:solidFill>
                  <a:srgbClr val="FF0000"/>
                </a:solidFill>
              </a:rPr>
              <a:t>decision </a:t>
            </a:r>
            <a:r>
              <a:rPr lang="sv-SE" dirty="0" err="1">
                <a:solidFill>
                  <a:srgbClr val="FF0000"/>
                </a:solidFill>
              </a:rPr>
              <a:t>day</a:t>
            </a:r>
            <a:r>
              <a:rPr lang="sv-SE" dirty="0">
                <a:solidFill>
                  <a:srgbClr val="FF0000"/>
                </a:solidFill>
              </a:rPr>
              <a:t> = </a:t>
            </a:r>
            <a:r>
              <a:rPr lang="sv-SE" dirty="0" err="1">
                <a:solidFill>
                  <a:srgbClr val="FF0000"/>
                </a:solidFill>
              </a:rPr>
              <a:t>day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that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contract</a:t>
            </a:r>
            <a:r>
              <a:rPr lang="sv-SE" dirty="0">
                <a:solidFill>
                  <a:srgbClr val="FF0000"/>
                </a:solidFill>
              </a:rPr>
              <a:t> is </a:t>
            </a:r>
            <a:r>
              <a:rPr lang="sv-SE" dirty="0" err="1">
                <a:solidFill>
                  <a:srgbClr val="FF0000"/>
                </a:solidFill>
              </a:rPr>
              <a:t>signed</a:t>
            </a:r>
            <a:r>
              <a:rPr lang="sv-SE" dirty="0">
                <a:solidFill>
                  <a:srgbClr val="FF0000"/>
                </a:solidFill>
              </a:rPr>
              <a:t> by </a:t>
            </a:r>
            <a:r>
              <a:rPr lang="sv-SE" dirty="0" err="1">
                <a:solidFill>
                  <a:srgbClr val="FF0000"/>
                </a:solidFill>
              </a:rPr>
              <a:t>employer</a:t>
            </a:r>
            <a:r>
              <a:rPr lang="sv-SE" dirty="0">
                <a:solidFill>
                  <a:srgbClr val="FF0000"/>
                </a:solidFill>
              </a:rPr>
              <a:t> (Henrik) </a:t>
            </a:r>
            <a:r>
              <a:rPr lang="sv-SE" dirty="0" err="1">
                <a:solidFill>
                  <a:srgbClr val="FF0000"/>
                </a:solidFill>
              </a:rPr>
              <a:t>before</a:t>
            </a:r>
            <a:r>
              <a:rPr lang="sv-SE" dirty="0">
                <a:solidFill>
                  <a:srgbClr val="FF0000"/>
                </a:solidFill>
              </a:rPr>
              <a:t> it </a:t>
            </a:r>
            <a:r>
              <a:rPr lang="sv-SE" dirty="0" err="1">
                <a:solidFill>
                  <a:srgbClr val="FF0000"/>
                </a:solidFill>
              </a:rPr>
              <a:t>it</a:t>
            </a:r>
            <a:r>
              <a:rPr lang="sv-SE" dirty="0">
                <a:solidFill>
                  <a:srgbClr val="FF0000"/>
                </a:solidFill>
              </a:rPr>
              <a:t> sent to </a:t>
            </a:r>
            <a:r>
              <a:rPr lang="sv-SE" dirty="0" err="1">
                <a:solidFill>
                  <a:srgbClr val="FF0000"/>
                </a:solidFill>
              </a:rPr>
              <a:t>employee</a:t>
            </a:r>
            <a:r>
              <a:rPr lang="sv-SE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5575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HR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New </a:t>
            </a:r>
            <a:r>
              <a:rPr lang="sv-SE" dirty="0" err="1"/>
              <a:t>routines</a:t>
            </a:r>
            <a:r>
              <a:rPr lang="sv-SE" dirty="0"/>
              <a:t> for sick </a:t>
            </a:r>
            <a:r>
              <a:rPr lang="sv-SE" dirty="0" err="1"/>
              <a:t>leave</a:t>
            </a:r>
            <a:r>
              <a:rPr lang="sv-SE" dirty="0"/>
              <a:t> (from April 2022)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>
                <a:solidFill>
                  <a:srgbClr val="FF0000"/>
                </a:solidFill>
              </a:rPr>
              <a:t>First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day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of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illness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put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in Primula</a:t>
            </a:r>
          </a:p>
          <a:p>
            <a:pPr marL="0" indent="0">
              <a:buNone/>
            </a:pP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After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illness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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complete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and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send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doctor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certificate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via Primula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918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HR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Medarbetarsamtal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>
                <a:solidFill>
                  <a:srgbClr val="FF0000"/>
                </a:solidFill>
              </a:rPr>
              <a:t>Soon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time</a:t>
            </a:r>
            <a:r>
              <a:rPr lang="sv-SE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2022-02-15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6869200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2857</TotalTime>
  <Words>351</Words>
  <Application>Microsoft Office PowerPoint</Application>
  <PresentationFormat>Bildspel på skärmen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13</vt:i4>
      </vt:variant>
    </vt:vector>
  </HeadingPairs>
  <TitlesOfParts>
    <vt:vector size="20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ADIT Meeting</vt:lpstr>
      <vt:lpstr>New employees</vt:lpstr>
      <vt:lpstr>LiU - Covid-19</vt:lpstr>
      <vt:lpstr>IDA - Covid-19</vt:lpstr>
      <vt:lpstr>Info from IDA - strategy work </vt:lpstr>
      <vt:lpstr>Info from IDA </vt:lpstr>
      <vt:lpstr>Info from HR</vt:lpstr>
      <vt:lpstr>Info from HR</vt:lpstr>
      <vt:lpstr>Info from HR</vt:lpstr>
      <vt:lpstr>Info from LiU – Budget </vt:lpstr>
      <vt:lpstr>IDA – IDA postdocs</vt:lpstr>
      <vt:lpstr>Info from group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179</cp:revision>
  <dcterms:created xsi:type="dcterms:W3CDTF">2020-02-20T14:14:52Z</dcterms:created>
  <dcterms:modified xsi:type="dcterms:W3CDTF">2022-02-15T12:35:57Z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