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0"/>
  </p:notesMasterIdLst>
  <p:handoutMasterIdLst>
    <p:handoutMasterId r:id="rId21"/>
  </p:handoutMasterIdLst>
  <p:sldIdLst>
    <p:sldId id="256" r:id="rId8"/>
    <p:sldId id="340" r:id="rId9"/>
    <p:sldId id="339" r:id="rId10"/>
    <p:sldId id="356" r:id="rId11"/>
    <p:sldId id="357" r:id="rId12"/>
    <p:sldId id="323" r:id="rId13"/>
    <p:sldId id="321" r:id="rId14"/>
    <p:sldId id="359" r:id="rId15"/>
    <p:sldId id="292" r:id="rId16"/>
    <p:sldId id="358" r:id="rId17"/>
    <p:sldId id="349" r:id="rId18"/>
    <p:sldId id="315" r:id="rId1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coronavirus?l=en&amp;sc=true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2021-09-03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 err="1"/>
              <a:t>Leaving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sv-SE" b="0" i="0" dirty="0" err="1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Ioannis</a:t>
            </a:r>
            <a:endParaRPr lang="sv-SE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fontAlgn="base"/>
            <a:r>
              <a:rPr lang="sv-SE">
                <a:solidFill>
                  <a:srgbClr val="201F1E"/>
                </a:solidFill>
                <a:latin typeface="Segoe UI" panose="020B0502040204020203" pitchFamily="34" charset="0"/>
              </a:rPr>
              <a:t>Matus</a:t>
            </a:r>
            <a:endParaRPr lang="sv-SE" dirty="0">
              <a:solidFill>
                <a:srgbClr val="201F1E"/>
              </a:solidFill>
              <a:latin typeface="Segoe UI" panose="020B0502040204020203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6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policy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levels</a:t>
            </a:r>
            <a:endParaRPr lang="sv-SE" sz="2000" dirty="0"/>
          </a:p>
          <a:p>
            <a:pPr marL="0" indent="0" fontAlgn="base">
              <a:buNone/>
            </a:pPr>
            <a:r>
              <a:rPr lang="sv-SE" sz="1800" dirty="0"/>
              <a:t>https://insidan.liu.se/HR-Personal/coronavirus/coronavirus/1.784719/Beslut-aktivering-pandeminiva-varen-2021.pdf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B91D2C3-75A9-46AD-983D-59E704D52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2290"/>
            <a:ext cx="8686800" cy="37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sz="2000" dirty="0">
                <a:hlinkClick r:id="rId2"/>
              </a:rPr>
              <a:t>https://insidan.liu.se/HR-Personal/coronavirus?l=en&amp;sc=true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mainly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mode (GU and FU)</a:t>
            </a:r>
          </a:p>
          <a:p>
            <a:pPr marL="0" indent="0" fontAlgn="base">
              <a:buNone/>
            </a:pPr>
            <a:r>
              <a:rPr lang="sv-SE" sz="2000" dirty="0"/>
              <a:t>Meetings </a:t>
            </a:r>
            <a:r>
              <a:rPr lang="sv-SE" sz="2000" dirty="0" err="1"/>
              <a:t>distance</a:t>
            </a:r>
            <a:r>
              <a:rPr lang="sv-SE" sz="2000" dirty="0"/>
              <a:t> mode (</a:t>
            </a:r>
            <a:r>
              <a:rPr lang="sv-SE" sz="2000" dirty="0" err="1"/>
              <a:t>also</a:t>
            </a:r>
            <a:r>
              <a:rPr lang="sv-SE" sz="2000" dirty="0"/>
              <a:t> supervision)</a:t>
            </a:r>
          </a:p>
          <a:p>
            <a:pPr marL="0" indent="0" fontAlgn="base">
              <a:buNone/>
            </a:pPr>
            <a:r>
              <a:rPr lang="sv-SE" sz="2000" b="1" dirty="0" err="1"/>
              <a:t>Work</a:t>
            </a:r>
            <a:r>
              <a:rPr lang="sv-SE" sz="2000" b="1" dirty="0"/>
              <a:t> on campus: </a:t>
            </a:r>
            <a:r>
              <a:rPr lang="sv-SE" sz="2000" b="1" dirty="0" err="1"/>
              <a:t>only</a:t>
            </a:r>
            <a:r>
              <a:rPr lang="sv-SE" sz="2000" b="1" dirty="0"/>
              <a:t> </a:t>
            </a:r>
            <a:r>
              <a:rPr lang="sv-SE" sz="2000" b="1" dirty="0" err="1"/>
              <a:t>if</a:t>
            </a:r>
            <a:r>
              <a:rPr lang="sv-SE" sz="2000" b="1" dirty="0"/>
              <a:t> </a:t>
            </a:r>
            <a:r>
              <a:rPr lang="sv-SE" sz="2000" b="1" dirty="0" err="1"/>
              <a:t>neccesary</a:t>
            </a:r>
            <a:r>
              <a:rPr lang="sv-SE" sz="2000" b="1" dirty="0"/>
              <a:t> (</a:t>
            </a:r>
            <a:r>
              <a:rPr lang="sv-SE" sz="2000" b="1" dirty="0" err="1"/>
              <a:t>discuss</a:t>
            </a:r>
            <a:r>
              <a:rPr lang="sv-SE" sz="2000" b="1" dirty="0"/>
              <a:t> </a:t>
            </a:r>
            <a:r>
              <a:rPr lang="sv-SE" sz="2000" b="1" dirty="0" err="1"/>
              <a:t>with</a:t>
            </a:r>
            <a:r>
              <a:rPr lang="sv-SE" sz="2000" b="1" dirty="0"/>
              <a:t> </a:t>
            </a:r>
            <a:r>
              <a:rPr lang="sv-SE" sz="2000" b="1" dirty="0" err="1"/>
              <a:t>me</a:t>
            </a:r>
            <a:r>
              <a:rPr lang="sv-SE" sz="2000" b="1" dirty="0"/>
              <a:t>)</a:t>
            </a:r>
          </a:p>
          <a:p>
            <a:pPr marL="0" indent="0" fontAlgn="base">
              <a:buNone/>
            </a:pPr>
            <a:r>
              <a:rPr lang="sv-SE" sz="2000" dirty="0"/>
              <a:t>No </a:t>
            </a:r>
            <a:r>
              <a:rPr lang="sv-SE" sz="2000" dirty="0" err="1"/>
              <a:t>travel</a:t>
            </a:r>
            <a:r>
              <a:rPr lang="sv-SE" sz="2000" dirty="0"/>
              <a:t> for </a:t>
            </a:r>
            <a:r>
              <a:rPr lang="sv-SE" sz="2000" dirty="0" err="1"/>
              <a:t>conferences</a:t>
            </a:r>
            <a:endParaRPr lang="sv-SE" sz="2000" dirty="0"/>
          </a:p>
          <a:p>
            <a:pPr marL="0" indent="0" fontAlgn="base">
              <a:buNone/>
            </a:pPr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Questions</a:t>
            </a:r>
            <a:r>
              <a:rPr lang="sv-SE" sz="2000" dirty="0"/>
              <a:t>:</a:t>
            </a:r>
          </a:p>
          <a:p>
            <a:pPr marL="0" indent="0" fontAlgn="base">
              <a:buNone/>
            </a:pPr>
            <a:r>
              <a:rPr lang="sv-SE" sz="2000" dirty="0"/>
              <a:t>Contact </a:t>
            </a:r>
            <a:r>
              <a:rPr lang="sv-SE" sz="2000" dirty="0" err="1"/>
              <a:t>me</a:t>
            </a:r>
            <a:r>
              <a:rPr lang="sv-SE" sz="2000" dirty="0"/>
              <a:t>; For </a:t>
            </a:r>
            <a:r>
              <a:rPr lang="sv-SE" sz="2000" dirty="0" err="1"/>
              <a:t>work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r>
              <a:rPr lang="sv-SE" sz="2000" dirty="0"/>
              <a:t> </a:t>
            </a:r>
            <a:r>
              <a:rPr lang="sv-SE" sz="2000" dirty="0" err="1"/>
              <a:t>issues</a:t>
            </a:r>
            <a:r>
              <a:rPr lang="sv-SE" sz="2000" dirty="0"/>
              <a:t>, </a:t>
            </a:r>
            <a:r>
              <a:rPr lang="sv-SE" sz="2000" dirty="0" err="1"/>
              <a:t>contact</a:t>
            </a:r>
            <a:r>
              <a:rPr lang="sv-SE" sz="2000" dirty="0"/>
              <a:t> HR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36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Level</a:t>
            </a:r>
            <a:r>
              <a:rPr lang="sv-SE" sz="2000" dirty="0"/>
              <a:t> 2 from </a:t>
            </a:r>
            <a:r>
              <a:rPr lang="sv-SE" sz="2000" dirty="0">
                <a:solidFill>
                  <a:srgbClr val="FF0000"/>
                </a:solidFill>
              </a:rPr>
              <a:t>2021-08-01</a:t>
            </a:r>
          </a:p>
          <a:p>
            <a:pPr fontAlgn="base"/>
            <a:r>
              <a:rPr lang="sv-SE" sz="2000" dirty="0" err="1"/>
              <a:t>Work</a:t>
            </a:r>
            <a:r>
              <a:rPr lang="sv-SE" sz="2000" dirty="0"/>
              <a:t> from </a:t>
            </a:r>
            <a:r>
              <a:rPr lang="sv-SE" sz="2000" dirty="0" err="1"/>
              <a:t>home</a:t>
            </a:r>
            <a:r>
              <a:rPr lang="sv-SE" sz="2000" dirty="0"/>
              <a:t> as </a:t>
            </a:r>
            <a:r>
              <a:rPr lang="sv-SE" sz="2000" dirty="0" err="1"/>
              <a:t>much</a:t>
            </a:r>
            <a:r>
              <a:rPr lang="sv-SE" sz="2000" dirty="0"/>
              <a:t> as </a:t>
            </a:r>
            <a:r>
              <a:rPr lang="sv-SE" sz="2000" dirty="0" err="1"/>
              <a:t>possible</a:t>
            </a:r>
            <a:r>
              <a:rPr lang="sv-SE" sz="2000" dirty="0"/>
              <a:t>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2021-09-30; no decision on </a:t>
            </a:r>
            <a:r>
              <a:rPr lang="sv-SE" sz="2000" dirty="0" err="1">
                <a:solidFill>
                  <a:srgbClr val="FF0000"/>
                </a:solidFill>
              </a:rPr>
              <a:t>what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err="1">
                <a:solidFill>
                  <a:srgbClr val="FF0000"/>
                </a:solidFill>
              </a:rPr>
              <a:t>happens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err="1">
                <a:solidFill>
                  <a:srgbClr val="FF0000"/>
                </a:solidFill>
              </a:rPr>
              <a:t>after</a:t>
            </a:r>
            <a:r>
              <a:rPr lang="sv-SE" sz="2000" dirty="0">
                <a:solidFill>
                  <a:srgbClr val="FF0000"/>
                </a:solidFill>
              </a:rPr>
              <a:t> 2021-09-30</a:t>
            </a:r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/>
              <a:t>Courses: </a:t>
            </a:r>
          </a:p>
          <a:p>
            <a:pPr lvl="1" fontAlgn="base"/>
            <a:r>
              <a:rPr lang="sv-SE" sz="2000" dirty="0" err="1"/>
              <a:t>Recommendation</a:t>
            </a:r>
            <a:r>
              <a:rPr lang="sv-SE" sz="2000" dirty="0"/>
              <a:t> to do as VT</a:t>
            </a:r>
          </a:p>
          <a:p>
            <a:pPr lvl="1" fontAlgn="base"/>
            <a:r>
              <a:rPr lang="sv-SE" sz="2000" dirty="0"/>
              <a:t>Not </a:t>
            </a:r>
            <a:r>
              <a:rPr lang="sv-SE" sz="2000" dirty="0" err="1"/>
              <a:t>possible</a:t>
            </a:r>
            <a:r>
              <a:rPr lang="sv-SE" sz="2000" dirty="0"/>
              <a:t> to get extra </a:t>
            </a:r>
            <a:r>
              <a:rPr lang="sv-SE" sz="2000" dirty="0" err="1"/>
              <a:t>rooms</a:t>
            </a:r>
            <a:r>
              <a:rPr lang="sv-SE" sz="2000" dirty="0"/>
              <a:t> </a:t>
            </a:r>
          </a:p>
          <a:p>
            <a:pPr lvl="1" fontAlgn="base"/>
            <a:r>
              <a:rPr lang="sv-SE" sz="2000" dirty="0" err="1"/>
              <a:t>Distance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1.5 m </a:t>
            </a:r>
            <a:r>
              <a:rPr lang="sv-SE" sz="2000" dirty="0" err="1"/>
              <a:t>between</a:t>
            </a:r>
            <a:r>
              <a:rPr lang="sv-SE" sz="2000" dirty="0"/>
              <a:t> students in </a:t>
            </a:r>
            <a:r>
              <a:rPr lang="sv-SE" sz="2000" dirty="0" err="1"/>
              <a:t>rooms</a:t>
            </a:r>
            <a:endParaRPr lang="sv-SE" sz="2000" dirty="0"/>
          </a:p>
          <a:p>
            <a:pPr lvl="1" fontAlgn="base"/>
            <a:r>
              <a:rPr lang="sv-SE" sz="2000" dirty="0" err="1"/>
              <a:t>Distance</a:t>
            </a:r>
            <a:r>
              <a:rPr lang="sv-SE" sz="2000" dirty="0"/>
              <a:t> mode for </a:t>
            </a: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allowed</a:t>
            </a:r>
            <a:r>
              <a:rPr lang="sv-SE" sz="2000" dirty="0"/>
              <a:t>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2022-01-31 </a:t>
            </a:r>
            <a:r>
              <a:rPr lang="sv-SE" sz="2000" dirty="0">
                <a:solidFill>
                  <a:schemeClr val="accent1"/>
                </a:solidFill>
              </a:rPr>
              <a:t>(</a:t>
            </a:r>
            <a:r>
              <a:rPr lang="sv-SE" sz="2000" dirty="0" err="1">
                <a:solidFill>
                  <a:schemeClr val="accent1"/>
                </a:solidFill>
              </a:rPr>
              <a:t>applying</a:t>
            </a:r>
            <a:r>
              <a:rPr lang="sv-SE" sz="2000" dirty="0">
                <a:solidFill>
                  <a:schemeClr val="accent1"/>
                </a:solidFill>
              </a:rPr>
              <a:t> </a:t>
            </a:r>
            <a:r>
              <a:rPr lang="sv-SE" sz="2000" dirty="0" err="1">
                <a:solidFill>
                  <a:schemeClr val="accent1"/>
                </a:solidFill>
              </a:rPr>
              <a:t>initiated</a:t>
            </a:r>
            <a:r>
              <a:rPr lang="sv-SE" sz="2000" dirty="0">
                <a:solidFill>
                  <a:schemeClr val="accent1"/>
                </a:solidFill>
              </a:rPr>
              <a:t> by </a:t>
            </a:r>
            <a:r>
              <a:rPr lang="sv-SE" sz="2000" dirty="0" err="1">
                <a:solidFill>
                  <a:schemeClr val="accent1"/>
                </a:solidFill>
              </a:rPr>
              <a:t>examiner</a:t>
            </a:r>
            <a:r>
              <a:rPr lang="sv-SE" sz="2000" dirty="0">
                <a:solidFill>
                  <a:schemeClr val="accent1"/>
                </a:solidFill>
              </a:rPr>
              <a:t> </a:t>
            </a:r>
            <a:r>
              <a:rPr lang="sv-SE" sz="2000" dirty="0" err="1">
                <a:solidFill>
                  <a:schemeClr val="accent1"/>
                </a:solidFill>
              </a:rPr>
              <a:t>instead</a:t>
            </a:r>
            <a:r>
              <a:rPr lang="sv-SE" sz="2000" dirty="0">
                <a:solidFill>
                  <a:schemeClr val="accent1"/>
                </a:solidFill>
              </a:rPr>
              <a:t> </a:t>
            </a:r>
            <a:r>
              <a:rPr lang="sv-SE" sz="2000" dirty="0" err="1">
                <a:solidFill>
                  <a:schemeClr val="accent1"/>
                </a:solidFill>
              </a:rPr>
              <a:t>of</a:t>
            </a:r>
            <a:r>
              <a:rPr lang="sv-SE" sz="2000" dirty="0">
                <a:solidFill>
                  <a:schemeClr val="accent1"/>
                </a:solidFill>
              </a:rPr>
              <a:t> IDA)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250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/>
              <a:t>IDA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2021-09-30</a:t>
            </a:r>
          </a:p>
          <a:p>
            <a:pPr fontAlgn="base"/>
            <a:r>
              <a:rPr lang="sv-SE" sz="2000" dirty="0" err="1"/>
              <a:t>Work</a:t>
            </a:r>
            <a:r>
              <a:rPr lang="sv-SE" sz="2000" dirty="0"/>
              <a:t> from </a:t>
            </a:r>
            <a:r>
              <a:rPr lang="sv-SE" sz="2000" dirty="0" err="1"/>
              <a:t>home</a:t>
            </a:r>
            <a:endParaRPr lang="sv-SE" sz="2000" dirty="0"/>
          </a:p>
          <a:p>
            <a:pPr fontAlgn="base"/>
            <a:r>
              <a:rPr lang="sv-SE" sz="2000" dirty="0"/>
              <a:t>All meetings digital</a:t>
            </a:r>
          </a:p>
          <a:p>
            <a:pPr fontAlgn="base"/>
            <a:r>
              <a:rPr lang="sv-SE" sz="2000" dirty="0" err="1"/>
              <a:t>Undergraduate</a:t>
            </a:r>
            <a:r>
              <a:rPr lang="sv-SE" sz="2000" dirty="0"/>
              <a:t> </a:t>
            </a:r>
            <a:r>
              <a:rPr lang="sv-SE" sz="2000" dirty="0" err="1"/>
              <a:t>courses</a:t>
            </a:r>
            <a:r>
              <a:rPr lang="sv-SE" sz="2000" dirty="0"/>
              <a:t> as </a:t>
            </a:r>
            <a:r>
              <a:rPr lang="sv-SE" sz="2000" dirty="0" err="1"/>
              <a:t>planned</a:t>
            </a:r>
            <a:r>
              <a:rPr lang="sv-SE" sz="2000" dirty="0"/>
              <a:t> </a:t>
            </a:r>
            <a:r>
              <a:rPr lang="sv-SE" sz="2000" dirty="0" err="1"/>
              <a:t>earlier</a:t>
            </a:r>
            <a:r>
              <a:rPr lang="sv-SE" sz="2000" dirty="0"/>
              <a:t> </a:t>
            </a:r>
          </a:p>
          <a:p>
            <a:pPr fontAlgn="base"/>
            <a:r>
              <a:rPr lang="sv-SE" sz="2000" dirty="0"/>
              <a:t>PhD </a:t>
            </a:r>
            <a:r>
              <a:rPr lang="sv-SE" sz="2000" dirty="0" err="1"/>
              <a:t>courses</a:t>
            </a:r>
            <a:r>
              <a:rPr lang="sv-SE" sz="2000" dirty="0"/>
              <a:t> digital; supervision digital</a:t>
            </a:r>
          </a:p>
          <a:p>
            <a:pPr fontAlgn="base"/>
            <a:r>
              <a:rPr lang="sv-SE" sz="2000" dirty="0"/>
              <a:t>No </a:t>
            </a:r>
            <a:r>
              <a:rPr lang="sv-SE" sz="2000" dirty="0" err="1"/>
              <a:t>travel</a:t>
            </a:r>
            <a:r>
              <a:rPr lang="sv-SE" sz="2000" dirty="0"/>
              <a:t> for </a:t>
            </a:r>
            <a:r>
              <a:rPr lang="sv-SE" sz="2000" dirty="0" err="1"/>
              <a:t>work</a:t>
            </a:r>
            <a:r>
              <a:rPr lang="sv-SE" sz="2000" dirty="0"/>
              <a:t>  </a:t>
            </a:r>
          </a:p>
          <a:p>
            <a:pPr fontAlgn="base"/>
            <a:endParaRPr lang="sv-SE" sz="2000" dirty="0"/>
          </a:p>
          <a:p>
            <a:pPr fontAlgn="base"/>
            <a:r>
              <a:rPr lang="sv-SE" sz="2000" dirty="0"/>
              <a:t>Note: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you</a:t>
            </a:r>
            <a:r>
              <a:rPr lang="sv-SE" sz="2000" dirty="0"/>
              <a:t> traveled </a:t>
            </a:r>
            <a:r>
              <a:rPr lang="sv-SE" sz="2000" dirty="0" err="1"/>
              <a:t>during</a:t>
            </a:r>
            <a:r>
              <a:rPr lang="sv-SE" sz="2000" dirty="0"/>
              <a:t> </a:t>
            </a:r>
            <a:r>
              <a:rPr lang="sv-SE" sz="2000" dirty="0" err="1"/>
              <a:t>holidays</a:t>
            </a:r>
            <a:r>
              <a:rPr lang="sv-SE" sz="2000" dirty="0"/>
              <a:t>, </a:t>
            </a:r>
            <a:r>
              <a:rPr lang="sv-SE" sz="2000" dirty="0" err="1"/>
              <a:t>stay</a:t>
            </a:r>
            <a:r>
              <a:rPr lang="sv-SE" sz="2000" dirty="0"/>
              <a:t> </a:t>
            </a:r>
            <a:r>
              <a:rPr lang="sv-SE" sz="2000" dirty="0" err="1"/>
              <a:t>away</a:t>
            </a:r>
            <a:r>
              <a:rPr lang="sv-SE" sz="2000" dirty="0"/>
              <a:t> from ADIT corridor for 2 </a:t>
            </a:r>
            <a:r>
              <a:rPr lang="sv-SE" sz="2000" dirty="0" err="1"/>
              <a:t>weeks</a:t>
            </a:r>
            <a:r>
              <a:rPr lang="sv-SE" sz="2000" dirty="0"/>
              <a:t> </a:t>
            </a:r>
            <a:r>
              <a:rPr lang="sv-SE" sz="2000" dirty="0" err="1"/>
              <a:t>after</a:t>
            </a:r>
            <a:r>
              <a:rPr lang="sv-SE" sz="2000" dirty="0"/>
              <a:t> </a:t>
            </a:r>
            <a:r>
              <a:rPr lang="sv-SE" sz="2000" dirty="0" err="1"/>
              <a:t>return</a:t>
            </a:r>
            <a:endParaRPr lang="sv-SE" sz="2000" dirty="0"/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33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marL="0" indent="0" fontAlgn="base">
              <a:buNone/>
            </a:pPr>
            <a:r>
              <a:rPr lang="sv-SE" dirty="0"/>
              <a:t>    </a:t>
            </a:r>
            <a:r>
              <a:rPr lang="sv-SE" dirty="0">
                <a:solidFill>
                  <a:srgbClr val="FF0000"/>
                </a:solidFill>
              </a:rPr>
              <a:t>(</a:t>
            </a:r>
            <a:r>
              <a:rPr lang="sv-SE" dirty="0" err="1">
                <a:solidFill>
                  <a:srgbClr val="FF0000"/>
                </a:solidFill>
              </a:rPr>
              <a:t>offered</a:t>
            </a:r>
            <a:r>
              <a:rPr lang="sv-SE" dirty="0">
                <a:solidFill>
                  <a:srgbClr val="FF0000"/>
                </a:solidFill>
              </a:rPr>
              <a:t>)</a:t>
            </a:r>
          </a:p>
          <a:p>
            <a:pPr marL="0" indent="0" fontAlgn="base">
              <a:buNone/>
            </a:pP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groups</a:t>
            </a:r>
            <a:r>
              <a:rPr lang="sv-SE" dirty="0"/>
              <a:t> at IDA </a:t>
            </a:r>
            <a:r>
              <a:rPr lang="sv-SE" dirty="0" err="1"/>
              <a:t>level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   (Patrick </a:t>
            </a:r>
            <a:r>
              <a:rPr lang="sv-SE" dirty="0" err="1"/>
              <a:t>responsible</a:t>
            </a:r>
            <a:r>
              <a:rPr lang="sv-SE" dirty="0"/>
              <a:t> for ’Life Science’; </a:t>
            </a:r>
            <a:r>
              <a:rPr lang="sv-SE" dirty="0" err="1"/>
              <a:t>latest</a:t>
            </a:r>
            <a:r>
              <a:rPr lang="sv-SE" dirty="0"/>
              <a:t> 30/4)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</a:p>
          <a:p>
            <a:pPr marL="0" indent="0" fontAlgn="base">
              <a:buNone/>
            </a:pPr>
            <a:r>
              <a:rPr lang="sv-SE" dirty="0"/>
              <a:t>                   Ulf Nilsson </a:t>
            </a:r>
            <a:r>
              <a:rPr lang="sv-SE" dirty="0" err="1"/>
              <a:t>coordinator</a:t>
            </a:r>
            <a:r>
              <a:rPr lang="sv-SE" dirty="0"/>
              <a:t>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STIMA </a:t>
            </a:r>
            <a:r>
              <a:rPr lang="sv-SE" dirty="0" err="1">
                <a:sym typeface="Wingdings" panose="05000000000000000000" pitchFamily="2" charset="2"/>
              </a:rPr>
              <a:t>received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questionnaire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ADIT mailing list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adit.</a:t>
            </a:r>
            <a:r>
              <a:rPr lang="sv-SE" err="1"/>
              <a:t>ida</a:t>
            </a:r>
            <a:r>
              <a:rPr lang="sv-SE"/>
              <a:t>@liu.se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8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sv-SE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Industrial PhD student David Hasselquist</a:t>
            </a:r>
            <a:endParaRPr lang="sv-SE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Changes: Mina,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Ying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, Mohammad,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Suleman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become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PhD students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2080</TotalTime>
  <Words>338</Words>
  <Application>Microsoft Office PowerPoint</Application>
  <PresentationFormat>Bildspel på skärmen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Segoe UI</vt:lpstr>
      <vt:lpstr>Start and finish</vt:lpstr>
      <vt:lpstr>White slides</vt:lpstr>
      <vt:lpstr>Black slides</vt:lpstr>
      <vt:lpstr>Avsnittssidor</vt:lpstr>
      <vt:lpstr>ADIT Meeting</vt:lpstr>
      <vt:lpstr>LiU - Covid-19</vt:lpstr>
      <vt:lpstr>LiU - Covid-19</vt:lpstr>
      <vt:lpstr>LiU - Covid-19</vt:lpstr>
      <vt:lpstr>IDA - Covid-19</vt:lpstr>
      <vt:lpstr>Info from LiU - Värdegrundsarbete </vt:lpstr>
      <vt:lpstr>Info from IDA - strategy work </vt:lpstr>
      <vt:lpstr>ADIT mailing list</vt:lpstr>
      <vt:lpstr>New employees</vt:lpstr>
      <vt:lpstr>Leaving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138</cp:revision>
  <dcterms:created xsi:type="dcterms:W3CDTF">2020-02-20T14:14:52Z</dcterms:created>
  <dcterms:modified xsi:type="dcterms:W3CDTF">2021-10-20T09:05:11Z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