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2"/>
  </p:notesMasterIdLst>
  <p:handoutMasterIdLst>
    <p:handoutMasterId r:id="rId23"/>
  </p:handoutMasterIdLst>
  <p:sldIdLst>
    <p:sldId id="256" r:id="rId8"/>
    <p:sldId id="292" r:id="rId9"/>
    <p:sldId id="340" r:id="rId10"/>
    <p:sldId id="317" r:id="rId11"/>
    <p:sldId id="339" r:id="rId12"/>
    <p:sldId id="356" r:id="rId13"/>
    <p:sldId id="357" r:id="rId14"/>
    <p:sldId id="323" r:id="rId15"/>
    <p:sldId id="321" r:id="rId16"/>
    <p:sldId id="354" r:id="rId17"/>
    <p:sldId id="353" r:id="rId18"/>
    <p:sldId id="355" r:id="rId19"/>
    <p:sldId id="349" r:id="rId20"/>
    <p:sldId id="315" r:id="rId2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2021-06-22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new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model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model</a:t>
            </a:r>
            <a:r>
              <a:rPr lang="sv-SE" dirty="0"/>
              <a:t> for distribution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from </a:t>
            </a:r>
            <a:r>
              <a:rPr lang="sv-SE" dirty="0" err="1"/>
              <a:t>faculties</a:t>
            </a:r>
            <a:r>
              <a:rPr lang="sv-SE" dirty="0"/>
              <a:t> to </a:t>
            </a:r>
            <a:r>
              <a:rPr lang="sv-SE" dirty="0" err="1"/>
              <a:t>departments</a:t>
            </a:r>
            <a:r>
              <a:rPr lang="sv-SE" dirty="0"/>
              <a:t> (from Jan 2023; in </a:t>
            </a:r>
            <a:r>
              <a:rPr lang="sv-SE" dirty="0" err="1"/>
              <a:t>practice</a:t>
            </a:r>
            <a:r>
              <a:rPr lang="sv-SE" dirty="0"/>
              <a:t> new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be ready spring 2022)</a:t>
            </a:r>
          </a:p>
          <a:p>
            <a:endParaRPr lang="sv-SE" dirty="0"/>
          </a:p>
          <a:p>
            <a:r>
              <a:rPr lang="sv-SE" dirty="0"/>
              <a:t>GU</a:t>
            </a:r>
          </a:p>
          <a:p>
            <a:pPr lvl="1"/>
            <a:r>
              <a:rPr lang="sv-SE" dirty="0" err="1"/>
              <a:t>Funding</a:t>
            </a:r>
            <a:r>
              <a:rPr lang="sv-SE" dirty="0"/>
              <a:t> for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mainly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registrations</a:t>
            </a:r>
            <a:endParaRPr lang="sv-SE" dirty="0"/>
          </a:p>
          <a:p>
            <a:pPr lvl="1"/>
            <a:r>
              <a:rPr lang="sv-SE" dirty="0"/>
              <a:t>All </a:t>
            </a:r>
            <a:r>
              <a:rPr lang="sv-SE" dirty="0" err="1"/>
              <a:t>computations</a:t>
            </a:r>
            <a:r>
              <a:rPr lang="sv-SE" dirty="0"/>
              <a:t> in </a:t>
            </a:r>
            <a:r>
              <a:rPr lang="sv-SE" dirty="0" err="1"/>
              <a:t>current</a:t>
            </a:r>
            <a:r>
              <a:rPr lang="sv-SE" dirty="0"/>
              <a:t> </a:t>
            </a:r>
            <a:r>
              <a:rPr lang="sv-SE" dirty="0" err="1"/>
              <a:t>year</a:t>
            </a:r>
            <a:endParaRPr lang="sv-SE" dirty="0"/>
          </a:p>
          <a:p>
            <a:pPr lvl="1"/>
            <a:r>
              <a:rPr lang="sv-SE" dirty="0"/>
              <a:t>Faculty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fund</a:t>
            </a:r>
            <a:r>
              <a:rPr lang="sv-SE" dirty="0"/>
              <a:t> special </a:t>
            </a:r>
            <a:r>
              <a:rPr lang="sv-SE" dirty="0" err="1"/>
              <a:t>commitments</a:t>
            </a:r>
            <a:r>
              <a:rPr lang="sv-SE" dirty="0"/>
              <a:t> (max 15%)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6467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new </a:t>
            </a:r>
            <a:r>
              <a:rPr lang="sv-SE" dirty="0" err="1"/>
              <a:t>funding</a:t>
            </a:r>
            <a:r>
              <a:rPr lang="sv-SE" dirty="0"/>
              <a:t> </a:t>
            </a:r>
            <a:r>
              <a:rPr lang="sv-SE" dirty="0" err="1"/>
              <a:t>model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model</a:t>
            </a:r>
            <a:r>
              <a:rPr lang="sv-SE" dirty="0"/>
              <a:t> for distribution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funding</a:t>
            </a:r>
            <a:r>
              <a:rPr lang="sv-SE" dirty="0"/>
              <a:t> from </a:t>
            </a:r>
            <a:r>
              <a:rPr lang="sv-SE" dirty="0" err="1"/>
              <a:t>faculties</a:t>
            </a:r>
            <a:r>
              <a:rPr lang="sv-SE" dirty="0"/>
              <a:t> to </a:t>
            </a:r>
            <a:r>
              <a:rPr lang="sv-SE" dirty="0" err="1"/>
              <a:t>departments</a:t>
            </a:r>
            <a:r>
              <a:rPr lang="sv-SE" dirty="0"/>
              <a:t> (from Jan 2023; in </a:t>
            </a:r>
            <a:r>
              <a:rPr lang="sv-SE" dirty="0" err="1"/>
              <a:t>practice</a:t>
            </a:r>
            <a:r>
              <a:rPr lang="sv-SE" dirty="0"/>
              <a:t> new </a:t>
            </a:r>
            <a:r>
              <a:rPr lang="sv-SE" dirty="0" err="1"/>
              <a:t>rules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be ready spring 2022)</a:t>
            </a:r>
          </a:p>
          <a:p>
            <a:endParaRPr lang="sv-SE" dirty="0"/>
          </a:p>
          <a:p>
            <a:r>
              <a:rPr lang="sv-SE" dirty="0"/>
              <a:t>FO</a:t>
            </a:r>
          </a:p>
          <a:p>
            <a:pPr lvl="1"/>
            <a:r>
              <a:rPr lang="sv-SE" dirty="0"/>
              <a:t>To </a:t>
            </a:r>
            <a:r>
              <a:rPr lang="sv-SE" dirty="0" err="1"/>
              <a:t>people</a:t>
            </a:r>
            <a:r>
              <a:rPr lang="sv-SE" dirty="0"/>
              <a:t>  20-30%</a:t>
            </a:r>
          </a:p>
          <a:p>
            <a:pPr lvl="1"/>
            <a:r>
              <a:rPr lang="sv-SE" dirty="0"/>
              <a:t>To research </a:t>
            </a:r>
            <a:r>
              <a:rPr lang="sv-SE" dirty="0" err="1"/>
              <a:t>environments</a:t>
            </a:r>
            <a:r>
              <a:rPr lang="sv-SE" dirty="0"/>
              <a:t>  55-80%</a:t>
            </a:r>
          </a:p>
          <a:p>
            <a:pPr lvl="1"/>
            <a:r>
              <a:rPr lang="sv-SE" dirty="0"/>
              <a:t>Special </a:t>
            </a:r>
            <a:r>
              <a:rPr lang="sv-SE" dirty="0" err="1"/>
              <a:t>commitments</a:t>
            </a:r>
            <a:r>
              <a:rPr lang="sv-SE" dirty="0"/>
              <a:t>  0-15%</a:t>
            </a:r>
          </a:p>
          <a:p>
            <a:pPr lvl="1"/>
            <a:endParaRPr lang="sv-SE" dirty="0"/>
          </a:p>
          <a:p>
            <a:r>
              <a:rPr lang="sv-SE" dirty="0"/>
              <a:t>Prefekt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redistribute</a:t>
            </a:r>
            <a:r>
              <a:rPr lang="sv-SE" dirty="0"/>
              <a:t> in the </a:t>
            </a:r>
            <a:r>
              <a:rPr lang="sv-SE" dirty="0" err="1"/>
              <a:t>department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7036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vaccination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err="1"/>
              <a:t>Employees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now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book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at </a:t>
            </a:r>
            <a:r>
              <a:rPr lang="sv-SE" dirty="0" err="1"/>
              <a:t>Feelgood</a:t>
            </a:r>
            <a:endParaRPr lang="sv-SE" dirty="0"/>
          </a:p>
          <a:p>
            <a:r>
              <a:rPr lang="sv-SE" dirty="0"/>
              <a:t>Tannefors (Linköping) or Bråddgatan (Norrköping)</a:t>
            </a:r>
          </a:p>
          <a:p>
            <a:r>
              <a:rPr lang="sv-SE" dirty="0"/>
              <a:t>Same </a:t>
            </a:r>
            <a:r>
              <a:rPr lang="sv-SE" dirty="0" err="1"/>
              <a:t>conditions</a:t>
            </a:r>
            <a:r>
              <a:rPr lang="sv-SE" dirty="0"/>
              <a:t> as Region Östergötland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https://liuonline.sharepoint.com/sites/intranet-nyheter/SitePages/en/Vaccinera-dig-hos-Feelgood.aspx?CT=1623400935972&amp;OR=OWA-NT&amp;CID=7b715611-61d2-2cb9-a19f-e0c396557e0c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3791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2697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sv-SE" b="0" i="0" dirty="0">
                <a:solidFill>
                  <a:srgbClr val="201F1E"/>
                </a:solidFill>
                <a:effectLst/>
                <a:latin typeface="Segoe UI" panose="020B0502040204020203" pitchFamily="34" charset="0"/>
              </a:rPr>
              <a:t>Industrial PhD student David Hasselquist (1/9)</a:t>
            </a:r>
          </a:p>
          <a:p>
            <a:pPr fontAlgn="base"/>
            <a:endParaRPr lang="sv-SE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Open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announcements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PhD students</a:t>
            </a:r>
          </a:p>
          <a:p>
            <a:pPr lvl="1" fontAlgn="base"/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CUGS (Andrei and Patrick) –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closes</a:t>
            </a:r>
            <a:r>
              <a:rPr lang="sv-SE">
                <a:solidFill>
                  <a:srgbClr val="201F1E"/>
                </a:solidFill>
                <a:latin typeface="Segoe UI" panose="020B0502040204020203" pitchFamily="34" charset="0"/>
              </a:rPr>
              <a:t> 24/6</a:t>
            </a:r>
            <a:endParaRPr lang="sv-SE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lvl="1" fontAlgn="base"/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IDA (Andrei)</a:t>
            </a:r>
          </a:p>
          <a:p>
            <a:pPr fontAlgn="base"/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Closed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announcements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PhD students</a:t>
            </a:r>
          </a:p>
          <a:p>
            <a:pPr lvl="1" fontAlgn="base"/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IDA (Patrick) – decision: </a:t>
            </a:r>
            <a:r>
              <a:rPr lang="sv-SE" dirty="0" err="1">
                <a:solidFill>
                  <a:srgbClr val="201F1E"/>
                </a:solidFill>
                <a:latin typeface="Segoe UI" panose="020B0502040204020203" pitchFamily="34" charset="0"/>
              </a:rPr>
              <a:t>Ying</a:t>
            </a:r>
            <a:r>
              <a:rPr lang="sv-SE" dirty="0">
                <a:solidFill>
                  <a:srgbClr val="201F1E"/>
                </a:solidFill>
                <a:latin typeface="Segoe UI" panose="020B0502040204020203" pitchFamily="34" charset="0"/>
              </a:rPr>
              <a:t> Li </a:t>
            </a: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Current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: 4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2021-07-31</a:t>
            </a:r>
            <a:endParaRPr lang="sv-SE" sz="2000" dirty="0"/>
          </a:p>
          <a:p>
            <a:pPr marL="0" indent="0" fontAlgn="base">
              <a:buNone/>
            </a:pPr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b="1" dirty="0" err="1"/>
              <a:t>Work</a:t>
            </a:r>
            <a:r>
              <a:rPr lang="sv-SE" sz="2000" b="1" dirty="0"/>
              <a:t> on campus: </a:t>
            </a:r>
            <a:r>
              <a:rPr lang="sv-SE" sz="2000" b="1" dirty="0" err="1"/>
              <a:t>only</a:t>
            </a:r>
            <a:r>
              <a:rPr lang="sv-SE" sz="2000" b="1" dirty="0"/>
              <a:t> </a:t>
            </a:r>
            <a:r>
              <a:rPr lang="sv-SE" sz="2000" b="1" dirty="0" err="1"/>
              <a:t>if</a:t>
            </a:r>
            <a:r>
              <a:rPr lang="sv-SE" sz="2000" b="1" dirty="0"/>
              <a:t> </a:t>
            </a:r>
            <a:r>
              <a:rPr lang="sv-SE" sz="2000" b="1" dirty="0" err="1"/>
              <a:t>neccesary</a:t>
            </a:r>
            <a:r>
              <a:rPr lang="sv-SE" sz="2000" b="1" dirty="0"/>
              <a:t> (</a:t>
            </a:r>
            <a:r>
              <a:rPr lang="sv-SE" sz="2000" b="1" dirty="0" err="1"/>
              <a:t>discuss</a:t>
            </a:r>
            <a:r>
              <a:rPr lang="sv-SE" sz="2000" b="1" dirty="0"/>
              <a:t> </a:t>
            </a:r>
            <a:r>
              <a:rPr lang="sv-SE" sz="2000" b="1" dirty="0" err="1"/>
              <a:t>with</a:t>
            </a:r>
            <a:r>
              <a:rPr lang="sv-SE" sz="2000" b="1" dirty="0"/>
              <a:t> </a:t>
            </a:r>
            <a:r>
              <a:rPr lang="sv-SE" sz="2000" b="1" dirty="0" err="1"/>
              <a:t>me</a:t>
            </a:r>
            <a:r>
              <a:rPr lang="sv-SE" sz="2000" b="1" dirty="0"/>
              <a:t>)</a:t>
            </a:r>
          </a:p>
          <a:p>
            <a:pPr marL="0" indent="0" fontAlgn="base">
              <a:buNone/>
            </a:pPr>
            <a:r>
              <a:rPr lang="sv-SE" sz="2000" b="1" dirty="0"/>
              <a:t> </a:t>
            </a:r>
            <a:r>
              <a:rPr lang="sv-SE" sz="2000" dirty="0" err="1"/>
              <a:t>Report</a:t>
            </a:r>
            <a:r>
              <a:rPr lang="sv-SE" sz="2000" dirty="0"/>
              <a:t> to </a:t>
            </a:r>
            <a:r>
              <a:rPr lang="sv-SE" sz="2000" dirty="0" err="1"/>
              <a:t>government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/>
              <a:t>Students less </a:t>
            </a:r>
            <a:r>
              <a:rPr lang="sv-SE" sz="2000" dirty="0" err="1"/>
              <a:t>opportunities</a:t>
            </a:r>
            <a:r>
              <a:rPr lang="sv-SE" sz="2000" dirty="0"/>
              <a:t> to be on campus</a:t>
            </a:r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r>
              <a:rPr lang="sv-SE" sz="2000" dirty="0"/>
              <a:t>; 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36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Level</a:t>
            </a:r>
            <a:r>
              <a:rPr lang="sv-SE" sz="2000" dirty="0"/>
              <a:t> 2 from </a:t>
            </a:r>
            <a:r>
              <a:rPr lang="sv-SE" sz="2000" dirty="0">
                <a:solidFill>
                  <a:srgbClr val="FF0000"/>
                </a:solidFill>
              </a:rPr>
              <a:t>2021-08-01</a:t>
            </a:r>
          </a:p>
          <a:p>
            <a:pPr fontAlgn="base"/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r>
              <a:rPr lang="sv-SE" sz="2000" dirty="0"/>
              <a:t> as </a:t>
            </a:r>
            <a:r>
              <a:rPr lang="sv-SE" sz="2000" dirty="0" err="1"/>
              <a:t>much</a:t>
            </a:r>
            <a:r>
              <a:rPr lang="sv-SE" sz="2000" dirty="0"/>
              <a:t> as </a:t>
            </a:r>
            <a:r>
              <a:rPr lang="sv-SE" sz="2000" dirty="0" err="1"/>
              <a:t>possible</a:t>
            </a:r>
            <a:r>
              <a:rPr lang="sv-SE" sz="2000" dirty="0"/>
              <a:t>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2021-09-15</a:t>
            </a:r>
          </a:p>
          <a:p>
            <a:pPr fontAlgn="base"/>
            <a:r>
              <a:rPr lang="sv-SE" sz="2000" dirty="0" err="1"/>
              <a:t>Planned</a:t>
            </a:r>
            <a:r>
              <a:rPr lang="sv-SE" sz="2000" dirty="0"/>
              <a:t> (not </a:t>
            </a:r>
            <a:r>
              <a:rPr lang="sv-SE" sz="2000" dirty="0" err="1"/>
              <a:t>decided</a:t>
            </a:r>
            <a:r>
              <a:rPr lang="sv-SE" sz="2000" dirty="0"/>
              <a:t>): </a:t>
            </a:r>
            <a:r>
              <a:rPr lang="sv-SE" sz="2000" dirty="0" err="1"/>
              <a:t>level</a:t>
            </a:r>
            <a:r>
              <a:rPr lang="sv-SE" sz="2000" dirty="0"/>
              <a:t> 1 from 2021-09-16</a:t>
            </a:r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/>
              <a:t>Courses: </a:t>
            </a:r>
          </a:p>
          <a:p>
            <a:pPr lvl="1" fontAlgn="base"/>
            <a:r>
              <a:rPr lang="sv-SE" sz="2000" dirty="0" err="1"/>
              <a:t>Recommendation</a:t>
            </a:r>
            <a:r>
              <a:rPr lang="sv-SE" sz="2000" dirty="0"/>
              <a:t> to do as </a:t>
            </a:r>
            <a:r>
              <a:rPr lang="sv-SE" sz="2000" dirty="0" err="1"/>
              <a:t>planned</a:t>
            </a:r>
            <a:r>
              <a:rPr lang="sv-SE" sz="2000" dirty="0"/>
              <a:t> </a:t>
            </a:r>
            <a:r>
              <a:rPr lang="sv-SE" sz="2000" dirty="0" err="1"/>
              <a:t>even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2021-08-01</a:t>
            </a:r>
          </a:p>
          <a:p>
            <a:pPr lvl="1" fontAlgn="base"/>
            <a:r>
              <a:rPr lang="sv-SE" sz="2000" dirty="0"/>
              <a:t>Not </a:t>
            </a:r>
            <a:r>
              <a:rPr lang="sv-SE" sz="2000" dirty="0" err="1"/>
              <a:t>possible</a:t>
            </a:r>
            <a:r>
              <a:rPr lang="sv-SE" sz="2000" dirty="0"/>
              <a:t> to get extra </a:t>
            </a:r>
            <a:r>
              <a:rPr lang="sv-SE" sz="2000" dirty="0" err="1"/>
              <a:t>rooms</a:t>
            </a:r>
            <a:r>
              <a:rPr lang="sv-SE" sz="2000" dirty="0"/>
              <a:t> </a:t>
            </a:r>
          </a:p>
          <a:p>
            <a:pPr lvl="1" fontAlgn="base"/>
            <a:r>
              <a:rPr lang="sv-SE" sz="2000" dirty="0" err="1"/>
              <a:t>Until</a:t>
            </a:r>
            <a:r>
              <a:rPr lang="sv-SE" sz="2000" dirty="0"/>
              <a:t> 2021-09-15: </a:t>
            </a:r>
            <a:r>
              <a:rPr lang="sv-SE" sz="2000" dirty="0" err="1"/>
              <a:t>distance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1.5 m </a:t>
            </a:r>
            <a:r>
              <a:rPr lang="sv-SE" sz="2000" dirty="0" err="1"/>
              <a:t>between</a:t>
            </a:r>
            <a:r>
              <a:rPr lang="sv-SE" sz="2000" dirty="0"/>
              <a:t> students in </a:t>
            </a:r>
            <a:r>
              <a:rPr lang="sv-SE" sz="2000" dirty="0" err="1"/>
              <a:t>rooms</a:t>
            </a:r>
            <a:endParaRPr lang="sv-SE" sz="2000" dirty="0"/>
          </a:p>
          <a:p>
            <a:pPr lvl="1" fontAlgn="base"/>
            <a:r>
              <a:rPr lang="sv-SE" sz="2000" dirty="0" err="1"/>
              <a:t>Distance</a:t>
            </a:r>
            <a:r>
              <a:rPr lang="sv-SE" sz="2000" dirty="0"/>
              <a:t> mode for </a:t>
            </a: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allowed</a:t>
            </a:r>
            <a:r>
              <a:rPr lang="sv-SE" sz="2000" dirty="0"/>
              <a:t> </a:t>
            </a: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2022-01-31 </a:t>
            </a:r>
            <a:r>
              <a:rPr lang="sv-SE" sz="2000" dirty="0">
                <a:solidFill>
                  <a:schemeClr val="accent1"/>
                </a:solidFill>
              </a:rPr>
              <a:t>(</a:t>
            </a:r>
            <a:r>
              <a:rPr lang="sv-SE" sz="2000" dirty="0" err="1">
                <a:solidFill>
                  <a:schemeClr val="accent1"/>
                </a:solidFill>
              </a:rPr>
              <a:t>applying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initiated</a:t>
            </a:r>
            <a:r>
              <a:rPr lang="sv-SE" sz="2000" dirty="0">
                <a:solidFill>
                  <a:schemeClr val="accent1"/>
                </a:solidFill>
              </a:rPr>
              <a:t> by </a:t>
            </a:r>
            <a:r>
              <a:rPr lang="sv-SE" sz="2000" dirty="0" err="1">
                <a:solidFill>
                  <a:schemeClr val="accent1"/>
                </a:solidFill>
              </a:rPr>
              <a:t>examiner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instead</a:t>
            </a:r>
            <a:r>
              <a:rPr lang="sv-SE" sz="2000" dirty="0">
                <a:solidFill>
                  <a:schemeClr val="accent1"/>
                </a:solidFill>
              </a:rPr>
              <a:t> </a:t>
            </a:r>
            <a:r>
              <a:rPr lang="sv-SE" sz="2000" dirty="0" err="1">
                <a:solidFill>
                  <a:schemeClr val="accent1"/>
                </a:solidFill>
              </a:rPr>
              <a:t>of</a:t>
            </a:r>
            <a:r>
              <a:rPr lang="sv-SE" sz="2000" dirty="0">
                <a:solidFill>
                  <a:schemeClr val="accent1"/>
                </a:solidFill>
              </a:rPr>
              <a:t> IDA)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25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/>
              <a:t>IDA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Until</a:t>
            </a:r>
            <a:r>
              <a:rPr lang="sv-SE" sz="2000" dirty="0"/>
              <a:t> </a:t>
            </a:r>
            <a:r>
              <a:rPr lang="sv-SE" sz="2000" dirty="0">
                <a:solidFill>
                  <a:srgbClr val="FF0000"/>
                </a:solidFill>
              </a:rPr>
              <a:t>2021-09-15</a:t>
            </a:r>
          </a:p>
          <a:p>
            <a:pPr marL="0" indent="0" fontAlgn="base">
              <a:buNone/>
            </a:pPr>
            <a:endParaRPr lang="sv-SE" sz="2000" dirty="0">
              <a:solidFill>
                <a:srgbClr val="FF0000"/>
              </a:solidFill>
            </a:endParaRPr>
          </a:p>
          <a:p>
            <a:pPr fontAlgn="base"/>
            <a:r>
              <a:rPr lang="sv-SE" sz="2000" dirty="0" err="1"/>
              <a:t>Work</a:t>
            </a:r>
            <a:r>
              <a:rPr lang="sv-SE" sz="2000" dirty="0"/>
              <a:t> from </a:t>
            </a:r>
            <a:r>
              <a:rPr lang="sv-SE" sz="2000" dirty="0" err="1"/>
              <a:t>home</a:t>
            </a:r>
            <a:endParaRPr lang="sv-SE" sz="2000" dirty="0"/>
          </a:p>
          <a:p>
            <a:pPr fontAlgn="base"/>
            <a:r>
              <a:rPr lang="sv-SE" sz="2000" dirty="0"/>
              <a:t>All meetings digital</a:t>
            </a:r>
          </a:p>
          <a:p>
            <a:pPr fontAlgn="base"/>
            <a:r>
              <a:rPr lang="sv-SE" sz="2000" dirty="0" err="1"/>
              <a:t>Undergraduate</a:t>
            </a:r>
            <a:r>
              <a:rPr lang="sv-SE" sz="2000" dirty="0"/>
              <a:t> </a:t>
            </a:r>
            <a:r>
              <a:rPr lang="sv-SE" sz="2000" dirty="0" err="1"/>
              <a:t>courses</a:t>
            </a:r>
            <a:r>
              <a:rPr lang="sv-SE" sz="2000" dirty="0"/>
              <a:t> as </a:t>
            </a:r>
            <a:r>
              <a:rPr lang="sv-SE" sz="2000" dirty="0" err="1"/>
              <a:t>planned</a:t>
            </a:r>
            <a:r>
              <a:rPr lang="sv-SE" sz="2000" dirty="0"/>
              <a:t> </a:t>
            </a:r>
            <a:r>
              <a:rPr lang="sv-SE" sz="2000" dirty="0" err="1"/>
              <a:t>earlier</a:t>
            </a:r>
            <a:r>
              <a:rPr lang="sv-SE" sz="2000" dirty="0"/>
              <a:t> </a:t>
            </a:r>
          </a:p>
          <a:p>
            <a:pPr fontAlgn="base"/>
            <a:r>
              <a:rPr lang="sv-SE" sz="2000" dirty="0"/>
              <a:t>PhD </a:t>
            </a:r>
            <a:r>
              <a:rPr lang="sv-SE" sz="2000" dirty="0" err="1"/>
              <a:t>courses</a:t>
            </a:r>
            <a:r>
              <a:rPr lang="sv-SE" sz="2000" dirty="0"/>
              <a:t> digital; supervision digital</a:t>
            </a:r>
          </a:p>
          <a:p>
            <a:pPr fontAlgn="base"/>
            <a:r>
              <a:rPr lang="sv-SE" sz="2000" dirty="0"/>
              <a:t>No </a:t>
            </a:r>
            <a:r>
              <a:rPr lang="sv-SE" sz="2000" dirty="0" err="1"/>
              <a:t>travel</a:t>
            </a:r>
            <a:r>
              <a:rPr lang="sv-SE" sz="2000" dirty="0"/>
              <a:t> for </a:t>
            </a:r>
            <a:r>
              <a:rPr lang="sv-SE" sz="2000" dirty="0" err="1"/>
              <a:t>work</a:t>
            </a:r>
            <a:r>
              <a:rPr lang="sv-SE" sz="2000" dirty="0"/>
              <a:t>  </a:t>
            </a:r>
          </a:p>
          <a:p>
            <a:pPr fontAlgn="base"/>
            <a:endParaRPr lang="sv-SE" sz="2000" dirty="0"/>
          </a:p>
          <a:p>
            <a:pPr fontAlgn="base"/>
            <a:r>
              <a:rPr lang="sv-SE" sz="2000" dirty="0"/>
              <a:t>Note: </a:t>
            </a:r>
            <a:r>
              <a:rPr lang="sv-SE" sz="2000" dirty="0" err="1"/>
              <a:t>if</a:t>
            </a:r>
            <a:r>
              <a:rPr lang="sv-SE" sz="2000" dirty="0"/>
              <a:t> </a:t>
            </a:r>
            <a:r>
              <a:rPr lang="sv-SE" sz="2000" dirty="0" err="1"/>
              <a:t>you</a:t>
            </a:r>
            <a:r>
              <a:rPr lang="sv-SE" sz="2000" dirty="0"/>
              <a:t> </a:t>
            </a:r>
            <a:r>
              <a:rPr lang="sv-SE" sz="2000" dirty="0" err="1"/>
              <a:t>travel</a:t>
            </a:r>
            <a:r>
              <a:rPr lang="sv-SE" sz="2000" dirty="0"/>
              <a:t> </a:t>
            </a:r>
            <a:r>
              <a:rPr lang="sv-SE" sz="2000" dirty="0" err="1"/>
              <a:t>during</a:t>
            </a:r>
            <a:r>
              <a:rPr lang="sv-SE" sz="2000" dirty="0"/>
              <a:t> </a:t>
            </a:r>
            <a:r>
              <a:rPr lang="sv-SE" sz="2000" dirty="0" err="1"/>
              <a:t>holidays</a:t>
            </a:r>
            <a:r>
              <a:rPr lang="sv-SE" sz="2000" dirty="0"/>
              <a:t>, </a:t>
            </a:r>
            <a:r>
              <a:rPr lang="sv-SE" sz="2000" dirty="0" err="1"/>
              <a:t>stay</a:t>
            </a:r>
            <a:r>
              <a:rPr lang="sv-SE" sz="2000" dirty="0"/>
              <a:t> </a:t>
            </a:r>
            <a:r>
              <a:rPr lang="sv-SE" sz="2000" dirty="0" err="1"/>
              <a:t>away</a:t>
            </a:r>
            <a:r>
              <a:rPr lang="sv-SE" sz="2000" dirty="0"/>
              <a:t> from ADIT corridor for 2 </a:t>
            </a:r>
            <a:r>
              <a:rPr lang="sv-SE" sz="2000" dirty="0" err="1"/>
              <a:t>weeks</a:t>
            </a:r>
            <a:r>
              <a:rPr lang="sv-SE" sz="2000" dirty="0"/>
              <a:t> </a:t>
            </a:r>
            <a:r>
              <a:rPr lang="sv-SE" sz="2000" dirty="0" err="1"/>
              <a:t>after</a:t>
            </a:r>
            <a:r>
              <a:rPr lang="sv-SE" sz="2000" dirty="0"/>
              <a:t> </a:t>
            </a:r>
            <a:r>
              <a:rPr lang="sv-SE" sz="2000" dirty="0" err="1"/>
              <a:t>return</a:t>
            </a:r>
            <a:endParaRPr lang="sv-SE" sz="2000" dirty="0"/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33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Latest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September 30, 2021</a:t>
            </a:r>
          </a:p>
          <a:p>
            <a:pPr fontAlgn="base"/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 at IDA </a:t>
            </a:r>
            <a:r>
              <a:rPr lang="sv-SE" dirty="0" err="1"/>
              <a:t>level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 (Patrick </a:t>
            </a:r>
            <a:r>
              <a:rPr lang="sv-SE" dirty="0" err="1"/>
              <a:t>responsible</a:t>
            </a:r>
            <a:r>
              <a:rPr lang="sv-SE" dirty="0"/>
              <a:t> for ’Life Science’; </a:t>
            </a:r>
            <a:r>
              <a:rPr lang="sv-SE" dirty="0" err="1"/>
              <a:t>latest</a:t>
            </a:r>
            <a:r>
              <a:rPr lang="sv-SE" dirty="0"/>
              <a:t> 30/4)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</a:t>
            </a:r>
          </a:p>
          <a:p>
            <a:pPr marL="0" indent="0" fontAlgn="base">
              <a:buNone/>
            </a:pPr>
            <a:r>
              <a:rPr lang="sv-SE" dirty="0"/>
              <a:t>                   Ulf Nilsson </a:t>
            </a:r>
            <a:r>
              <a:rPr lang="sv-SE" dirty="0" err="1"/>
              <a:t>coordinator</a:t>
            </a:r>
            <a:r>
              <a:rPr lang="sv-SE" dirty="0"/>
              <a:t>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 – STIMA </a:t>
            </a:r>
            <a:r>
              <a:rPr lang="sv-SE" dirty="0" err="1">
                <a:sym typeface="Wingdings" panose="05000000000000000000" pitchFamily="2" charset="2"/>
              </a:rPr>
              <a:t>received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questionnaire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2070</TotalTime>
  <Words>542</Words>
  <Application>Microsoft Office PowerPoint</Application>
  <PresentationFormat>Bildspel på skärmen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14</vt:i4>
      </vt:variant>
    </vt:vector>
  </HeadingPairs>
  <TitlesOfParts>
    <vt:vector size="22" baseType="lpstr">
      <vt:lpstr>Arial</vt:lpstr>
      <vt:lpstr>Calibri</vt:lpstr>
      <vt:lpstr>Georgia</vt:lpstr>
      <vt:lpstr>Segoe UI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LiU - Covid-19</vt:lpstr>
      <vt:lpstr>LiU - Covid-19</vt:lpstr>
      <vt:lpstr>LiU - Covid-19</vt:lpstr>
      <vt:lpstr>IDA - Covid-19</vt:lpstr>
      <vt:lpstr>Info from LiU - Värdegrundsarbete </vt:lpstr>
      <vt:lpstr>Info from IDA - strategy work </vt:lpstr>
      <vt:lpstr>Info from LiU – new funding model</vt:lpstr>
      <vt:lpstr>Info from LiU – new funding model</vt:lpstr>
      <vt:lpstr>Info from LiU - vaccination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131</cp:revision>
  <dcterms:created xsi:type="dcterms:W3CDTF">2020-02-20T14:14:52Z</dcterms:created>
  <dcterms:modified xsi:type="dcterms:W3CDTF">2021-10-20T09:05:26Z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