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3"/>
  </p:notesMasterIdLst>
  <p:handoutMasterIdLst>
    <p:handoutMasterId r:id="rId24"/>
  </p:handoutMasterIdLst>
  <p:sldIdLst>
    <p:sldId id="256" r:id="rId8"/>
    <p:sldId id="292" r:id="rId9"/>
    <p:sldId id="340" r:id="rId10"/>
    <p:sldId id="317" r:id="rId11"/>
    <p:sldId id="339" r:id="rId12"/>
    <p:sldId id="320" r:id="rId13"/>
    <p:sldId id="342" r:id="rId14"/>
    <p:sldId id="323" r:id="rId15"/>
    <p:sldId id="321" r:id="rId16"/>
    <p:sldId id="328" r:id="rId17"/>
    <p:sldId id="326" r:id="rId18"/>
    <p:sldId id="343" r:id="rId19"/>
    <p:sldId id="344" r:id="rId20"/>
    <p:sldId id="330" r:id="rId21"/>
    <p:sldId id="315" r:id="rId22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58" d="100"/>
          <a:sy n="58" d="100"/>
        </p:scale>
        <p:origin x="7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10/20/2021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10/20/2021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liu.se/HR-Personal/coronavirus?l=en&amp;sc=true" TargetMode="Externa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/>
              <a:t>2021-01-26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FANS – Electronic ISP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>
                <a:sym typeface="Wingdings" panose="05000000000000000000" pitchFamily="2" charset="2"/>
              </a:rPr>
              <a:t>eISP</a:t>
            </a:r>
            <a:r>
              <a:rPr lang="sv-SE" dirty="0">
                <a:sym typeface="Wingdings" panose="05000000000000000000" pitchFamily="2" charset="2"/>
              </a:rPr>
              <a:t>  hand in </a:t>
            </a:r>
            <a:r>
              <a:rPr lang="sv-SE" dirty="0" err="1">
                <a:sym typeface="Wingdings" panose="05000000000000000000" pitchFamily="2" charset="2"/>
              </a:rPr>
              <a:t>in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January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4335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Changes in </a:t>
            </a:r>
            <a:r>
              <a:rPr lang="sv-SE" dirty="0" err="1"/>
              <a:t>courses</a:t>
            </a:r>
            <a:r>
              <a:rPr lang="sv-SE" dirty="0"/>
              <a:t> 2022?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latest</a:t>
            </a:r>
            <a:r>
              <a:rPr lang="sv-SE" dirty="0">
                <a:sym typeface="Wingdings" panose="05000000000000000000" pitchFamily="2" charset="2"/>
              </a:rPr>
              <a:t> 2021-02-05</a:t>
            </a:r>
          </a:p>
          <a:p>
            <a:endParaRPr lang="sv-SE" dirty="0">
              <a:sym typeface="Wingdings" panose="05000000000000000000" pitchFamily="2" charset="2"/>
            </a:endParaRPr>
          </a:p>
          <a:p>
            <a:r>
              <a:rPr lang="sv-SE" dirty="0"/>
              <a:t>www.lith.liu.se/lith-remisser/viktiga-datum-2021?l=sv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8234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Questionnaire</a:t>
            </a:r>
            <a:r>
              <a:rPr lang="sv-SE" dirty="0"/>
              <a:t> </a:t>
            </a:r>
            <a:r>
              <a:rPr lang="sv-SE" dirty="0" err="1"/>
              <a:t>home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environment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7 (+1) </a:t>
            </a:r>
            <a:r>
              <a:rPr lang="sv-SE" dirty="0" err="1"/>
              <a:t>answered</a:t>
            </a:r>
            <a:endParaRPr lang="sv-SE" dirty="0"/>
          </a:p>
          <a:p>
            <a:endParaRPr lang="sv-SE" dirty="0"/>
          </a:p>
          <a:p>
            <a:r>
              <a:rPr lang="sv-SE" dirty="0"/>
              <a:t>Printer/scanner </a:t>
            </a:r>
            <a:r>
              <a:rPr lang="sv-SE" dirty="0">
                <a:sym typeface="Wingdings" panose="05000000000000000000" pitchFamily="2" charset="2"/>
              </a:rPr>
              <a:t> not from </a:t>
            </a:r>
            <a:r>
              <a:rPr lang="sv-SE" dirty="0" err="1">
                <a:sym typeface="Wingdings" panose="05000000000000000000" pitchFamily="2" charset="2"/>
              </a:rPr>
              <a:t>LiU</a:t>
            </a:r>
            <a:endParaRPr lang="sv-SE" dirty="0">
              <a:sym typeface="Wingdings" panose="05000000000000000000" pitchFamily="2" charset="2"/>
            </a:endParaRPr>
          </a:p>
          <a:p>
            <a:r>
              <a:rPr lang="sv-SE" dirty="0" err="1">
                <a:sym typeface="Wingdings" panose="05000000000000000000" pitchFamily="2" charset="2"/>
              </a:rPr>
              <a:t>Chair</a:t>
            </a:r>
            <a:r>
              <a:rPr lang="sv-SE" dirty="0">
                <a:sym typeface="Wingdings" panose="05000000000000000000" pitchFamily="2" charset="2"/>
              </a:rPr>
              <a:t> </a:t>
            </a:r>
            <a:r>
              <a:rPr lang="sv-SE" dirty="0" err="1">
                <a:sym typeface="Wingdings" panose="05000000000000000000" pitchFamily="2" charset="2"/>
              </a:rPr>
              <a:t>can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take</a:t>
            </a:r>
            <a:r>
              <a:rPr lang="sv-SE" dirty="0">
                <a:sym typeface="Wingdings" panose="05000000000000000000" pitchFamily="2" charset="2"/>
              </a:rPr>
              <a:t> from </a:t>
            </a:r>
            <a:r>
              <a:rPr lang="sv-SE" dirty="0" err="1">
                <a:sym typeface="Wingdings" panose="05000000000000000000" pitchFamily="2" charset="2"/>
              </a:rPr>
              <a:t>your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office</a:t>
            </a:r>
            <a:r>
              <a:rPr lang="sv-SE" dirty="0">
                <a:sym typeface="Wingdings" panose="05000000000000000000" pitchFamily="2" charset="2"/>
              </a:rPr>
              <a:t>, </a:t>
            </a:r>
            <a:r>
              <a:rPr lang="sv-SE" dirty="0" err="1">
                <a:sym typeface="Wingdings" panose="05000000000000000000" pitchFamily="2" charset="2"/>
              </a:rPr>
              <a:t>but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LiU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does</a:t>
            </a:r>
            <a:r>
              <a:rPr lang="sv-SE" dirty="0">
                <a:sym typeface="Wingdings" panose="05000000000000000000" pitchFamily="2" charset="2"/>
              </a:rPr>
              <a:t> not </a:t>
            </a:r>
            <a:r>
              <a:rPr lang="sv-SE" dirty="0" err="1">
                <a:sym typeface="Wingdings" panose="05000000000000000000" pitchFamily="2" charset="2"/>
              </a:rPr>
              <a:t>deliver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anymore</a:t>
            </a:r>
            <a:r>
              <a:rPr lang="sv-SE" dirty="0">
                <a:sym typeface="Wingdings" panose="05000000000000000000" pitchFamily="2" charset="2"/>
              </a:rPr>
              <a:t> / </a:t>
            </a:r>
            <a:r>
              <a:rPr lang="sv-SE" dirty="0" err="1">
                <a:sym typeface="Wingdings" panose="05000000000000000000" pitchFamily="2" charset="2"/>
              </a:rPr>
              <a:t>does</a:t>
            </a:r>
            <a:r>
              <a:rPr lang="sv-SE" dirty="0">
                <a:sym typeface="Wingdings" panose="05000000000000000000" pitchFamily="2" charset="2"/>
              </a:rPr>
              <a:t> not </a:t>
            </a:r>
            <a:r>
              <a:rPr lang="sv-SE" dirty="0" err="1">
                <a:sym typeface="Wingdings" panose="05000000000000000000" pitchFamily="2" charset="2"/>
              </a:rPr>
              <a:t>pay</a:t>
            </a:r>
            <a:r>
              <a:rPr lang="sv-SE" dirty="0">
                <a:sym typeface="Wingdings" panose="05000000000000000000" pitchFamily="2" charset="2"/>
              </a:rPr>
              <a:t> for </a:t>
            </a:r>
            <a:r>
              <a:rPr lang="sv-SE" dirty="0" err="1">
                <a:sym typeface="Wingdings" panose="05000000000000000000" pitchFamily="2" charset="2"/>
              </a:rPr>
              <a:t>delivery</a:t>
            </a:r>
            <a:endParaRPr lang="sv-SE" dirty="0">
              <a:sym typeface="Wingdings" panose="05000000000000000000" pitchFamily="2" charset="2"/>
            </a:endParaRPr>
          </a:p>
          <a:p>
            <a:r>
              <a:rPr lang="sv-SE" dirty="0">
                <a:sym typeface="Wingdings" panose="05000000000000000000" pitchFamily="2" charset="2"/>
              </a:rPr>
              <a:t>Table  check </a:t>
            </a:r>
            <a:r>
              <a:rPr lang="sv-SE" dirty="0" err="1">
                <a:sym typeface="Wingdings" panose="05000000000000000000" pitchFamily="2" charset="2"/>
              </a:rPr>
              <a:t>with</a:t>
            </a:r>
            <a:r>
              <a:rPr lang="sv-SE" dirty="0">
                <a:sym typeface="Wingdings" panose="05000000000000000000" pitchFamily="2" charset="2"/>
              </a:rPr>
              <a:t> Daniel </a:t>
            </a:r>
            <a:r>
              <a:rPr lang="sv-SE" dirty="0" err="1">
                <a:sym typeface="Wingdings" panose="05000000000000000000" pitchFamily="2" charset="2"/>
              </a:rPr>
              <a:t>what</a:t>
            </a:r>
            <a:r>
              <a:rPr lang="sv-SE" dirty="0">
                <a:sym typeface="Wingdings" panose="05000000000000000000" pitchFamily="2" charset="2"/>
              </a:rPr>
              <a:t> is in </a:t>
            </a:r>
            <a:r>
              <a:rPr lang="sv-SE" dirty="0" err="1">
                <a:sym typeface="Wingdings" panose="05000000000000000000" pitchFamily="2" charset="2"/>
              </a:rPr>
              <a:t>storage</a:t>
            </a:r>
            <a:r>
              <a:rPr lang="sv-SE" dirty="0">
                <a:sym typeface="Wingdings" panose="05000000000000000000" pitchFamily="2" charset="2"/>
              </a:rPr>
              <a:t> (NOT from </a:t>
            </a:r>
            <a:r>
              <a:rPr lang="sv-SE" dirty="0" err="1">
                <a:sym typeface="Wingdings" panose="05000000000000000000" pitchFamily="2" charset="2"/>
              </a:rPr>
              <a:t>office</a:t>
            </a:r>
            <a:r>
              <a:rPr lang="sv-SE" dirty="0">
                <a:sym typeface="Wingdings" panose="05000000000000000000" pitchFamily="2" charset="2"/>
              </a:rPr>
              <a:t>), </a:t>
            </a:r>
            <a:r>
              <a:rPr lang="sv-SE" dirty="0" err="1">
                <a:sym typeface="Wingdings" panose="05000000000000000000" pitchFamily="2" charset="2"/>
              </a:rPr>
              <a:t>but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LiU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does</a:t>
            </a:r>
            <a:r>
              <a:rPr lang="sv-SE" dirty="0">
                <a:sym typeface="Wingdings" panose="05000000000000000000" pitchFamily="2" charset="2"/>
              </a:rPr>
              <a:t> not </a:t>
            </a:r>
            <a:r>
              <a:rPr lang="sv-SE" dirty="0" err="1">
                <a:sym typeface="Wingdings" panose="05000000000000000000" pitchFamily="2" charset="2"/>
              </a:rPr>
              <a:t>deliver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anymore</a:t>
            </a:r>
            <a:r>
              <a:rPr lang="sv-SE" dirty="0">
                <a:sym typeface="Wingdings" panose="05000000000000000000" pitchFamily="2" charset="2"/>
              </a:rPr>
              <a:t> / </a:t>
            </a:r>
            <a:r>
              <a:rPr lang="sv-SE" dirty="0" err="1">
                <a:sym typeface="Wingdings" panose="05000000000000000000" pitchFamily="2" charset="2"/>
              </a:rPr>
              <a:t>does</a:t>
            </a:r>
            <a:r>
              <a:rPr lang="sv-SE" dirty="0">
                <a:sym typeface="Wingdings" panose="05000000000000000000" pitchFamily="2" charset="2"/>
              </a:rPr>
              <a:t> not </a:t>
            </a:r>
            <a:r>
              <a:rPr lang="sv-SE" dirty="0" err="1">
                <a:sym typeface="Wingdings" panose="05000000000000000000" pitchFamily="2" charset="2"/>
              </a:rPr>
              <a:t>pay</a:t>
            </a:r>
            <a:r>
              <a:rPr lang="sv-SE" dirty="0">
                <a:sym typeface="Wingdings" panose="05000000000000000000" pitchFamily="2" charset="2"/>
              </a:rPr>
              <a:t> for </a:t>
            </a:r>
            <a:r>
              <a:rPr lang="sv-SE" dirty="0" err="1">
                <a:sym typeface="Wingdings" panose="05000000000000000000" pitchFamily="2" charset="2"/>
              </a:rPr>
              <a:t>delivery</a:t>
            </a:r>
            <a:endParaRPr lang="sv-SE" dirty="0">
              <a:sym typeface="Wingdings" panose="05000000000000000000" pitchFamily="2" charset="2"/>
            </a:endParaRPr>
          </a:p>
          <a:p>
            <a:r>
              <a:rPr lang="sv-SE" dirty="0" err="1">
                <a:sym typeface="Wingdings" panose="05000000000000000000" pitchFamily="2" charset="2"/>
              </a:rPr>
              <a:t>Installment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of</a:t>
            </a:r>
            <a:r>
              <a:rPr lang="sv-SE" dirty="0">
                <a:sym typeface="Wingdings" panose="05000000000000000000" pitchFamily="2" charset="2"/>
              </a:rPr>
              <a:t> software  as </a:t>
            </a:r>
            <a:r>
              <a:rPr lang="sv-SE" dirty="0" err="1">
                <a:sym typeface="Wingdings" panose="05000000000000000000" pitchFamily="2" charset="2"/>
              </a:rPr>
              <a:t>before</a:t>
            </a:r>
            <a:endParaRPr lang="sv-SE" dirty="0">
              <a:sym typeface="Wingdings" panose="05000000000000000000" pitchFamily="2" charset="2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7773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Questionnaire</a:t>
            </a:r>
            <a:r>
              <a:rPr lang="sv-SE" dirty="0"/>
              <a:t> </a:t>
            </a:r>
            <a:r>
              <a:rPr lang="sv-SE" dirty="0" err="1"/>
              <a:t>home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environment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>
              <a:sym typeface="Wingdings" panose="05000000000000000000" pitchFamily="2" charset="2"/>
            </a:endParaRPr>
          </a:p>
          <a:p>
            <a:r>
              <a:rPr lang="sv-SE" dirty="0">
                <a:sym typeface="Wingdings" panose="05000000000000000000" pitchFamily="2" charset="2"/>
              </a:rPr>
              <a:t>Digital </a:t>
            </a:r>
            <a:r>
              <a:rPr lang="sv-SE" dirty="0" err="1">
                <a:sym typeface="Wingdings" panose="05000000000000000000" pitchFamily="2" charset="2"/>
              </a:rPr>
              <a:t>signing</a:t>
            </a:r>
            <a:r>
              <a:rPr lang="sv-SE" dirty="0">
                <a:sym typeface="Wingdings" panose="05000000000000000000" pitchFamily="2" charset="2"/>
              </a:rPr>
              <a:t>  </a:t>
            </a:r>
            <a:r>
              <a:rPr lang="sv-SE" dirty="0" err="1">
                <a:sym typeface="Wingdings" panose="05000000000000000000" pitchFamily="2" charset="2"/>
              </a:rPr>
              <a:t>work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ongoing</a:t>
            </a:r>
            <a:endParaRPr lang="sv-SE" dirty="0">
              <a:sym typeface="Wingdings" panose="05000000000000000000" pitchFamily="2" charset="2"/>
            </a:endParaRPr>
          </a:p>
          <a:p>
            <a:r>
              <a:rPr lang="sv-SE" dirty="0">
                <a:sym typeface="Wingdings" panose="05000000000000000000" pitchFamily="2" charset="2"/>
              </a:rPr>
              <a:t>Fika/julbord </a:t>
            </a:r>
            <a:r>
              <a:rPr lang="sv-SE" dirty="0" err="1">
                <a:sym typeface="Wingdings" panose="05000000000000000000" pitchFamily="2" charset="2"/>
              </a:rPr>
              <a:t>home</a:t>
            </a:r>
            <a:r>
              <a:rPr lang="sv-SE" dirty="0">
                <a:sym typeface="Wingdings" panose="05000000000000000000" pitchFamily="2" charset="2"/>
              </a:rPr>
              <a:t>  not </a:t>
            </a:r>
            <a:r>
              <a:rPr lang="sv-SE" dirty="0" err="1">
                <a:sym typeface="Wingdings" panose="05000000000000000000" pitchFamily="2" charset="2"/>
              </a:rPr>
              <a:t>possible</a:t>
            </a:r>
            <a:r>
              <a:rPr lang="sv-SE" dirty="0">
                <a:sym typeface="Wingdings" panose="05000000000000000000" pitchFamily="2" charset="2"/>
              </a:rPr>
              <a:t> (</a:t>
            </a:r>
            <a:r>
              <a:rPr lang="sv-SE" dirty="0" err="1">
                <a:sym typeface="Wingdings" panose="05000000000000000000" pitchFamily="2" charset="2"/>
              </a:rPr>
              <a:t>LiU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checked</a:t>
            </a:r>
            <a:r>
              <a:rPr lang="sv-SE" dirty="0">
                <a:sym typeface="Wingdings" panose="05000000000000000000" pitchFamily="2" charset="2"/>
              </a:rPr>
              <a:t>)</a:t>
            </a:r>
          </a:p>
          <a:p>
            <a:r>
              <a:rPr lang="sv-SE" dirty="0" err="1">
                <a:sym typeface="Wingdings" panose="05000000000000000000" pitchFamily="2" charset="2"/>
              </a:rPr>
              <a:t>Shared</a:t>
            </a:r>
            <a:r>
              <a:rPr lang="sv-SE" dirty="0">
                <a:sym typeface="Wingdings" panose="05000000000000000000" pitchFamily="2" charset="2"/>
              </a:rPr>
              <a:t> IDA </a:t>
            </a:r>
            <a:r>
              <a:rPr lang="sv-SE" dirty="0" err="1">
                <a:sym typeface="Wingdings" panose="05000000000000000000" pitchFamily="2" charset="2"/>
              </a:rPr>
              <a:t>credit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card</a:t>
            </a:r>
            <a:r>
              <a:rPr lang="sv-SE" dirty="0">
                <a:sym typeface="Wingdings" panose="05000000000000000000" pitchFamily="2" charset="2"/>
              </a:rPr>
              <a:t>  not </a:t>
            </a:r>
            <a:r>
              <a:rPr lang="sv-SE" dirty="0" err="1">
                <a:sym typeface="Wingdings" panose="05000000000000000000" pitchFamily="2" charset="2"/>
              </a:rPr>
              <a:t>possible</a:t>
            </a:r>
            <a:r>
              <a:rPr lang="sv-SE" dirty="0">
                <a:sym typeface="Wingdings" panose="05000000000000000000" pitchFamily="2" charset="2"/>
              </a:rPr>
              <a:t> (</a:t>
            </a:r>
            <a:r>
              <a:rPr lang="sv-SE" dirty="0" err="1">
                <a:sym typeface="Wingdings" panose="05000000000000000000" pitchFamily="2" charset="2"/>
              </a:rPr>
              <a:t>name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based</a:t>
            </a:r>
            <a:r>
              <a:rPr lang="sv-SE" dirty="0">
                <a:sym typeface="Wingdings" panose="05000000000000000000" pitchFamily="2" charset="2"/>
              </a:rPr>
              <a:t>)</a:t>
            </a:r>
          </a:p>
          <a:p>
            <a:r>
              <a:rPr lang="sv-SE" dirty="0" err="1">
                <a:sym typeface="Wingdings" panose="05000000000000000000" pitchFamily="2" charset="2"/>
              </a:rPr>
              <a:t>Organize</a:t>
            </a:r>
            <a:r>
              <a:rPr lang="sv-SE" dirty="0">
                <a:sym typeface="Wingdings" panose="05000000000000000000" pitchFamily="2" charset="2"/>
              </a:rPr>
              <a:t> ADIT events (</a:t>
            </a:r>
            <a:r>
              <a:rPr lang="sv-SE" dirty="0" err="1">
                <a:sym typeface="Wingdings" panose="05000000000000000000" pitchFamily="2" charset="2"/>
              </a:rPr>
              <a:t>virtual</a:t>
            </a:r>
            <a:r>
              <a:rPr lang="sv-SE" dirty="0">
                <a:sym typeface="Wingdings" panose="05000000000000000000" pitchFamily="2" charset="2"/>
              </a:rPr>
              <a:t> fika etc.)  </a:t>
            </a:r>
            <a:r>
              <a:rPr lang="sv-SE" dirty="0" err="1">
                <a:sym typeface="Wingdings" panose="05000000000000000000" pitchFamily="2" charset="2"/>
              </a:rPr>
              <a:t>welcome</a:t>
            </a:r>
            <a:r>
              <a:rPr lang="sv-SE" dirty="0">
                <a:sym typeface="Wingdings" panose="05000000000000000000" pitchFamily="2" charset="2"/>
              </a:rPr>
              <a:t> to do so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2225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535B25-08F7-4F45-8D69-4F3E504D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8937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fontAlgn="base"/>
            <a:r>
              <a:rPr lang="en" dirty="0"/>
              <a:t>Tekniker (postdoc) – from April</a:t>
            </a:r>
          </a:p>
          <a:p>
            <a:pPr marL="0" indent="0" fontAlgn="base">
              <a:buNone/>
            </a:pPr>
            <a:r>
              <a:rPr lang="en" dirty="0"/>
              <a:t>            Sebastian Ferrada </a:t>
            </a: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sv-SE" sz="2000" dirty="0"/>
              <a:t>New policy </a:t>
            </a:r>
            <a:r>
              <a:rPr lang="sv-SE" sz="2000" dirty="0" err="1"/>
              <a:t>based</a:t>
            </a:r>
            <a:r>
              <a:rPr lang="sv-SE" sz="2000" dirty="0"/>
              <a:t> on </a:t>
            </a:r>
            <a:r>
              <a:rPr lang="sv-SE" sz="2000" dirty="0" err="1"/>
              <a:t>pandemic</a:t>
            </a:r>
            <a:r>
              <a:rPr lang="sv-SE" sz="2000" dirty="0"/>
              <a:t> </a:t>
            </a:r>
            <a:r>
              <a:rPr lang="sv-SE" sz="2000" dirty="0" err="1"/>
              <a:t>levels</a:t>
            </a:r>
            <a:endParaRPr lang="sv-SE" sz="2000" dirty="0"/>
          </a:p>
          <a:p>
            <a:pPr marL="0" indent="0" fontAlgn="base">
              <a:buNone/>
            </a:pPr>
            <a:r>
              <a:rPr lang="sv-SE" sz="1800" dirty="0"/>
              <a:t>https://insidan.liu.se/HR-Personal/coronavirus/coronavirus/1.784719/Beslut-aktivering-pandeminiva-varen-2021.pdf</a:t>
            </a:r>
          </a:p>
          <a:p>
            <a:pPr fontAlgn="base"/>
            <a:endParaRPr lang="sv-SE" sz="20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B91D2C3-75A9-46AD-983D-59E704D52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502290"/>
            <a:ext cx="8686800" cy="372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2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marL="0" indent="0" fontAlgn="base">
              <a:buNone/>
            </a:pPr>
            <a:endParaRPr lang="sv-SE" sz="2000" dirty="0"/>
          </a:p>
          <a:p>
            <a:pPr fontAlgn="base"/>
            <a:r>
              <a:rPr lang="sv-SE" sz="2000" dirty="0" err="1"/>
              <a:t>Current</a:t>
            </a:r>
            <a:r>
              <a:rPr lang="sv-SE" sz="2000" dirty="0"/>
              <a:t> </a:t>
            </a:r>
            <a:r>
              <a:rPr lang="sv-SE" sz="2000" dirty="0" err="1"/>
              <a:t>level</a:t>
            </a:r>
            <a:r>
              <a:rPr lang="sv-SE" sz="2000" dirty="0"/>
              <a:t>: 4 </a:t>
            </a:r>
            <a:r>
              <a:rPr lang="sv-SE" sz="2000" dirty="0" err="1"/>
              <a:t>until</a:t>
            </a:r>
            <a:r>
              <a:rPr lang="sv-SE" sz="2000" dirty="0"/>
              <a:t> 2021-03-28</a:t>
            </a:r>
          </a:p>
          <a:p>
            <a:pPr marL="0" indent="0" fontAlgn="base">
              <a:buNone/>
            </a:pPr>
            <a:r>
              <a:rPr lang="sv-SE" sz="2000" dirty="0"/>
              <a:t>    For </a:t>
            </a:r>
            <a:r>
              <a:rPr lang="sv-SE" sz="2000" dirty="0" err="1"/>
              <a:t>teaching</a:t>
            </a:r>
            <a:r>
              <a:rPr lang="sv-SE" sz="2000" dirty="0"/>
              <a:t>/examination: plan </a:t>
            </a:r>
            <a:r>
              <a:rPr lang="sv-SE" sz="2000" dirty="0" err="1"/>
              <a:t>according</a:t>
            </a:r>
            <a:r>
              <a:rPr lang="sv-SE" sz="2000" dirty="0"/>
              <a:t> to </a:t>
            </a:r>
            <a:r>
              <a:rPr lang="sv-SE" sz="2000" dirty="0" err="1"/>
              <a:t>level</a:t>
            </a:r>
            <a:r>
              <a:rPr lang="sv-SE" sz="2000" dirty="0"/>
              <a:t> 4 for 2021VT</a:t>
            </a:r>
          </a:p>
          <a:p>
            <a:pPr marL="0" indent="0" fontAlgn="base">
              <a:buNone/>
            </a:pPr>
            <a:endParaRPr lang="sv-SE" sz="2000" dirty="0"/>
          </a:p>
          <a:p>
            <a:pPr fontAlgn="base"/>
            <a:r>
              <a:rPr lang="sv-SE" sz="2000" dirty="0" err="1"/>
              <a:t>Priorities</a:t>
            </a:r>
            <a:r>
              <a:rPr lang="sv-SE" sz="2000" dirty="0"/>
              <a:t> for students on campus: 1) last </a:t>
            </a:r>
            <a:r>
              <a:rPr lang="sv-SE" sz="2000" dirty="0" err="1"/>
              <a:t>year</a:t>
            </a:r>
            <a:r>
              <a:rPr lang="sv-SE" sz="2000" dirty="0"/>
              <a:t>, 2) </a:t>
            </a:r>
            <a:r>
              <a:rPr lang="sv-SE" sz="2000" dirty="0" err="1"/>
              <a:t>necessary</a:t>
            </a:r>
            <a:r>
              <a:rPr lang="sv-SE" sz="2000" dirty="0"/>
              <a:t> for progression, 3) not </a:t>
            </a:r>
            <a:r>
              <a:rPr lang="sv-SE" sz="2000" dirty="0" err="1"/>
              <a:t>possible</a:t>
            </a:r>
            <a:r>
              <a:rPr lang="sv-SE" sz="2000" dirty="0"/>
              <a:t> </a:t>
            </a:r>
            <a:r>
              <a:rPr lang="sv-SE" sz="2000" dirty="0" err="1"/>
              <a:t>distance</a:t>
            </a:r>
            <a:r>
              <a:rPr lang="sv-SE" sz="2000" dirty="0"/>
              <a:t> 4) </a:t>
            </a:r>
            <a:r>
              <a:rPr lang="sv-SE" sz="2000" dirty="0" err="1"/>
              <a:t>other</a:t>
            </a:r>
            <a:endParaRPr lang="sv-SE" sz="2000" dirty="0"/>
          </a:p>
          <a:p>
            <a:pPr fontAlgn="base"/>
            <a:endParaRPr lang="sv-SE" sz="2000" dirty="0"/>
          </a:p>
          <a:p>
            <a:pPr fontAlgn="base"/>
            <a:r>
              <a:rPr lang="sv-SE" sz="2000" dirty="0" err="1"/>
              <a:t>Priorities</a:t>
            </a:r>
            <a:r>
              <a:rPr lang="sv-SE" sz="2000" dirty="0"/>
              <a:t> </a:t>
            </a:r>
            <a:r>
              <a:rPr lang="sv-SE" sz="2000" dirty="0" err="1"/>
              <a:t>according</a:t>
            </a:r>
            <a:r>
              <a:rPr lang="sv-SE" sz="2000" dirty="0"/>
              <a:t> to the </a:t>
            </a:r>
            <a:r>
              <a:rPr lang="sv-SE" sz="2000" dirty="0" err="1"/>
              <a:t>deans</a:t>
            </a:r>
            <a:r>
              <a:rPr lang="sv-SE" sz="2000" dirty="0"/>
              <a:t>: (</a:t>
            </a:r>
            <a:r>
              <a:rPr lang="sv-SE" sz="2000" dirty="0" err="1"/>
              <a:t>only</a:t>
            </a:r>
            <a:r>
              <a:rPr lang="sv-SE" sz="2000" dirty="0"/>
              <a:t> </a:t>
            </a:r>
            <a:r>
              <a:rPr lang="sv-SE" sz="2000" dirty="0" err="1"/>
              <a:t>take</a:t>
            </a:r>
            <a:r>
              <a:rPr lang="sv-SE" sz="2000" dirty="0"/>
              <a:t> </a:t>
            </a:r>
            <a:r>
              <a:rPr lang="sv-SE" sz="2000" dirty="0" err="1"/>
              <a:t>up</a:t>
            </a:r>
            <a:r>
              <a:rPr lang="sv-SE" sz="2000" dirty="0"/>
              <a:t> ADIT-relevant)</a:t>
            </a:r>
          </a:p>
          <a:p>
            <a:pPr lvl="1" fontAlgn="base"/>
            <a:r>
              <a:rPr lang="sv-SE" sz="2000" dirty="0" err="1"/>
              <a:t>Absolutely</a:t>
            </a:r>
            <a:r>
              <a:rPr lang="sv-SE" sz="2000" dirty="0"/>
              <a:t> </a:t>
            </a:r>
            <a:r>
              <a:rPr lang="sv-SE" sz="2000" dirty="0" err="1"/>
              <a:t>necessary</a:t>
            </a:r>
            <a:r>
              <a:rPr lang="sv-SE" sz="2000" dirty="0"/>
              <a:t>: last </a:t>
            </a:r>
            <a:r>
              <a:rPr lang="sv-SE" sz="2000" dirty="0" err="1"/>
              <a:t>year</a:t>
            </a:r>
            <a:r>
              <a:rPr lang="sv-SE" sz="2000" dirty="0"/>
              <a:t> </a:t>
            </a:r>
            <a:r>
              <a:rPr lang="sv-SE" sz="2000" dirty="0" err="1"/>
              <a:t>exam</a:t>
            </a:r>
            <a:r>
              <a:rPr lang="sv-SE" sz="2000" dirty="0"/>
              <a:t>, (parts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thesis</a:t>
            </a:r>
            <a:r>
              <a:rPr lang="sv-SE" sz="2000" dirty="0"/>
              <a:t>)</a:t>
            </a:r>
          </a:p>
          <a:p>
            <a:pPr lvl="1" fontAlgn="base"/>
            <a:r>
              <a:rPr lang="sv-SE" sz="2000" dirty="0" err="1"/>
              <a:t>Necessary</a:t>
            </a:r>
            <a:r>
              <a:rPr lang="sv-SE" sz="2000" dirty="0"/>
              <a:t>: examinations on </a:t>
            </a:r>
            <a:r>
              <a:rPr lang="sv-SE" sz="2000" dirty="0" err="1"/>
              <a:t>low</a:t>
            </a:r>
            <a:r>
              <a:rPr lang="sv-SE" sz="2000" dirty="0"/>
              <a:t> </a:t>
            </a:r>
            <a:r>
              <a:rPr lang="sv-SE" sz="2000" dirty="0" err="1"/>
              <a:t>level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bloom</a:t>
            </a:r>
            <a:r>
              <a:rPr lang="sv-SE" sz="2000" dirty="0"/>
              <a:t> </a:t>
            </a:r>
            <a:r>
              <a:rPr lang="sv-SE" sz="2000" dirty="0" err="1"/>
              <a:t>taxonomy</a:t>
            </a:r>
            <a:r>
              <a:rPr lang="sv-SE" sz="2000" dirty="0"/>
              <a:t> </a:t>
            </a:r>
            <a:r>
              <a:rPr lang="sv-SE" sz="2000" dirty="0" err="1"/>
              <a:t>where</a:t>
            </a:r>
            <a:r>
              <a:rPr lang="sv-SE" sz="2000" dirty="0"/>
              <a:t> problem </a:t>
            </a:r>
            <a:r>
              <a:rPr lang="sv-SE" sz="2000" dirty="0" err="1"/>
              <a:t>with</a:t>
            </a:r>
            <a:r>
              <a:rPr lang="sv-SE" sz="2000" dirty="0"/>
              <a:t> </a:t>
            </a:r>
            <a:r>
              <a:rPr lang="sv-SE" sz="2000" dirty="0" err="1"/>
              <a:t>legality</a:t>
            </a:r>
            <a:endParaRPr lang="sv-SE" sz="2000" dirty="0"/>
          </a:p>
          <a:p>
            <a:pPr lvl="1" fontAlgn="base"/>
            <a:r>
              <a:rPr lang="sv-SE" sz="2000" dirty="0" err="1"/>
              <a:t>Examples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non-</a:t>
            </a:r>
            <a:r>
              <a:rPr lang="sv-SE" sz="2000" dirty="0" err="1"/>
              <a:t>necessary</a:t>
            </a:r>
            <a:r>
              <a:rPr lang="sv-SE" sz="2000" dirty="0"/>
              <a:t>: </a:t>
            </a:r>
            <a:r>
              <a:rPr lang="sv-SE" sz="2000" dirty="0" err="1"/>
              <a:t>lectures</a:t>
            </a:r>
            <a:r>
              <a:rPr lang="sv-SE" sz="2000" dirty="0"/>
              <a:t>, </a:t>
            </a:r>
            <a:r>
              <a:rPr lang="sv-SE" sz="2000" dirty="0" err="1"/>
              <a:t>seminars</a:t>
            </a:r>
            <a:r>
              <a:rPr lang="sv-SE" sz="2000" dirty="0"/>
              <a:t>, </a:t>
            </a:r>
            <a:r>
              <a:rPr lang="sv-SE" sz="2000" dirty="0" err="1"/>
              <a:t>exercise</a:t>
            </a:r>
            <a:r>
              <a:rPr lang="sv-SE" sz="2000" dirty="0"/>
              <a:t>/</a:t>
            </a:r>
            <a:r>
              <a:rPr lang="sv-SE" sz="2000" dirty="0" err="1"/>
              <a:t>tutorial</a:t>
            </a:r>
            <a:r>
              <a:rPr lang="sv-SE" sz="2000" dirty="0"/>
              <a:t> sessions, supervision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338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34047"/>
            <a:ext cx="7737588" cy="831131"/>
          </a:xfrm>
        </p:spPr>
        <p:txBody>
          <a:bodyPr/>
          <a:lstStyle/>
          <a:p>
            <a:r>
              <a:rPr lang="sv-SE" dirty="0" err="1"/>
              <a:t>LiU</a:t>
            </a:r>
            <a:r>
              <a:rPr lang="sv-SE" dirty="0"/>
              <a:t> - Covid-19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5" y="1313826"/>
            <a:ext cx="7737587" cy="4066288"/>
          </a:xfrm>
        </p:spPr>
        <p:txBody>
          <a:bodyPr/>
          <a:lstStyle/>
          <a:p>
            <a:pPr fontAlgn="base"/>
            <a:r>
              <a:rPr lang="en-US" sz="2000" dirty="0">
                <a:hlinkClick r:id="rId2"/>
              </a:rPr>
              <a:t>https://insidan.liu.se/HR-Personal/coronavirus?l=en&amp;sc=true</a:t>
            </a:r>
            <a:br>
              <a:rPr lang="sv-SE" dirty="0"/>
            </a:br>
            <a:endParaRPr lang="sv-SE" dirty="0"/>
          </a:p>
          <a:p>
            <a:pPr marL="0" indent="0" fontAlgn="base">
              <a:buNone/>
            </a:pPr>
            <a:r>
              <a:rPr lang="sv-SE" sz="2000" dirty="0" err="1"/>
              <a:t>Teaching</a:t>
            </a:r>
            <a:r>
              <a:rPr lang="sv-SE" sz="2000" dirty="0"/>
              <a:t> and </a:t>
            </a:r>
            <a:r>
              <a:rPr lang="sv-SE" sz="2000" dirty="0" err="1"/>
              <a:t>exams</a:t>
            </a:r>
            <a:r>
              <a:rPr lang="sv-SE" sz="2000" dirty="0"/>
              <a:t> </a:t>
            </a:r>
            <a:r>
              <a:rPr lang="sv-SE" sz="2000" dirty="0" err="1"/>
              <a:t>mainly</a:t>
            </a:r>
            <a:r>
              <a:rPr lang="sv-SE" sz="2000" dirty="0"/>
              <a:t> </a:t>
            </a:r>
            <a:r>
              <a:rPr lang="sv-SE" sz="2000" dirty="0" err="1"/>
              <a:t>distance</a:t>
            </a:r>
            <a:r>
              <a:rPr lang="sv-SE" sz="2000" dirty="0"/>
              <a:t> mode (GU and FU)</a:t>
            </a:r>
          </a:p>
          <a:p>
            <a:pPr marL="0" indent="0" fontAlgn="base">
              <a:buNone/>
            </a:pPr>
            <a:r>
              <a:rPr lang="sv-SE" sz="2000" dirty="0">
                <a:solidFill>
                  <a:srgbClr val="FF0000"/>
                </a:solidFill>
              </a:rPr>
              <a:t>     </a:t>
            </a:r>
            <a:r>
              <a:rPr lang="sv-SE" sz="2000" dirty="0"/>
              <a:t>All IDA </a:t>
            </a:r>
            <a:r>
              <a:rPr lang="sv-SE" sz="2000" dirty="0" err="1"/>
              <a:t>January</a:t>
            </a:r>
            <a:r>
              <a:rPr lang="sv-SE" sz="2000" dirty="0"/>
              <a:t> </a:t>
            </a:r>
            <a:r>
              <a:rPr lang="sv-SE" sz="2000" dirty="0" err="1"/>
              <a:t>exams</a:t>
            </a:r>
            <a:r>
              <a:rPr lang="sv-SE" sz="2000" dirty="0"/>
              <a:t> in </a:t>
            </a:r>
            <a:r>
              <a:rPr lang="sv-SE" sz="2000" dirty="0" err="1"/>
              <a:t>distance</a:t>
            </a:r>
            <a:r>
              <a:rPr lang="sv-SE" sz="2000" dirty="0"/>
              <a:t> mode</a:t>
            </a:r>
          </a:p>
          <a:p>
            <a:pPr marL="0" indent="0" fontAlgn="base">
              <a:buNone/>
            </a:pPr>
            <a:r>
              <a:rPr lang="sv-SE" sz="2000" dirty="0"/>
              <a:t>Meetings </a:t>
            </a:r>
            <a:r>
              <a:rPr lang="sv-SE" sz="2000" dirty="0" err="1"/>
              <a:t>distance</a:t>
            </a:r>
            <a:r>
              <a:rPr lang="sv-SE" sz="2000" dirty="0"/>
              <a:t> mode (</a:t>
            </a:r>
            <a:r>
              <a:rPr lang="sv-SE" sz="2000" dirty="0" err="1"/>
              <a:t>also</a:t>
            </a:r>
            <a:r>
              <a:rPr lang="sv-SE" sz="2000" dirty="0"/>
              <a:t> supervision)</a:t>
            </a:r>
          </a:p>
          <a:p>
            <a:pPr marL="0" indent="0" fontAlgn="base">
              <a:buNone/>
            </a:pPr>
            <a:r>
              <a:rPr lang="sv-SE" sz="2000" b="1" dirty="0" err="1"/>
              <a:t>Work</a:t>
            </a:r>
            <a:r>
              <a:rPr lang="sv-SE" sz="2000" b="1" dirty="0"/>
              <a:t> on campus: </a:t>
            </a:r>
            <a:r>
              <a:rPr lang="sv-SE" sz="2000" b="1" dirty="0" err="1"/>
              <a:t>only</a:t>
            </a:r>
            <a:r>
              <a:rPr lang="sv-SE" sz="2000" b="1" dirty="0"/>
              <a:t> </a:t>
            </a:r>
            <a:r>
              <a:rPr lang="sv-SE" sz="2000" b="1" dirty="0" err="1"/>
              <a:t>if</a:t>
            </a:r>
            <a:r>
              <a:rPr lang="sv-SE" sz="2000" b="1" dirty="0"/>
              <a:t> </a:t>
            </a:r>
            <a:r>
              <a:rPr lang="sv-SE" sz="2000" b="1" dirty="0" err="1"/>
              <a:t>neccesary</a:t>
            </a:r>
            <a:r>
              <a:rPr lang="sv-SE" sz="2000" b="1" dirty="0"/>
              <a:t> (</a:t>
            </a:r>
            <a:r>
              <a:rPr lang="sv-SE" sz="2000" b="1" dirty="0" err="1"/>
              <a:t>discuss</a:t>
            </a:r>
            <a:r>
              <a:rPr lang="sv-SE" sz="2000" b="1" dirty="0"/>
              <a:t> </a:t>
            </a:r>
            <a:r>
              <a:rPr lang="sv-SE" sz="2000" b="1" dirty="0" err="1"/>
              <a:t>with</a:t>
            </a:r>
            <a:r>
              <a:rPr lang="sv-SE" sz="2000" b="1" dirty="0"/>
              <a:t> </a:t>
            </a:r>
            <a:r>
              <a:rPr lang="sv-SE" sz="2000" b="1" dirty="0" err="1"/>
              <a:t>me</a:t>
            </a:r>
            <a:r>
              <a:rPr lang="sv-SE" sz="2000" b="1" dirty="0"/>
              <a:t>)</a:t>
            </a:r>
          </a:p>
          <a:p>
            <a:pPr marL="0" indent="0" fontAlgn="base">
              <a:buNone/>
            </a:pPr>
            <a:r>
              <a:rPr lang="sv-SE" sz="2000" b="1" dirty="0"/>
              <a:t> </a:t>
            </a:r>
            <a:r>
              <a:rPr lang="sv-SE" sz="2000" dirty="0" err="1">
                <a:solidFill>
                  <a:srgbClr val="FF0000"/>
                </a:solidFill>
              </a:rPr>
              <a:t>Report</a:t>
            </a:r>
            <a:r>
              <a:rPr lang="sv-SE" sz="2000" dirty="0">
                <a:solidFill>
                  <a:srgbClr val="FF0000"/>
                </a:solidFill>
              </a:rPr>
              <a:t> to </a:t>
            </a:r>
            <a:r>
              <a:rPr lang="sv-SE" sz="2000" dirty="0" err="1">
                <a:solidFill>
                  <a:srgbClr val="FF0000"/>
                </a:solidFill>
              </a:rPr>
              <a:t>government</a:t>
            </a:r>
            <a:endParaRPr lang="sv-SE" sz="2000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r>
              <a:rPr lang="sv-SE" sz="2000" dirty="0"/>
              <a:t>No </a:t>
            </a:r>
            <a:r>
              <a:rPr lang="sv-SE" sz="2000" dirty="0" err="1"/>
              <a:t>travel</a:t>
            </a:r>
            <a:endParaRPr lang="sv-SE" sz="2000" dirty="0"/>
          </a:p>
          <a:p>
            <a:pPr marL="0" indent="0" fontAlgn="base">
              <a:buNone/>
            </a:pPr>
            <a:r>
              <a:rPr lang="sv-SE" sz="2000" dirty="0">
                <a:solidFill>
                  <a:srgbClr val="FF0000"/>
                </a:solidFill>
              </a:rPr>
              <a:t>Students less </a:t>
            </a:r>
            <a:r>
              <a:rPr lang="sv-SE" sz="2000" dirty="0" err="1">
                <a:solidFill>
                  <a:srgbClr val="FF0000"/>
                </a:solidFill>
              </a:rPr>
              <a:t>opportunities</a:t>
            </a:r>
            <a:r>
              <a:rPr lang="sv-SE" sz="2000" dirty="0">
                <a:solidFill>
                  <a:srgbClr val="FF0000"/>
                </a:solidFill>
              </a:rPr>
              <a:t> to be on campus</a:t>
            </a:r>
          </a:p>
          <a:p>
            <a:pPr marL="0" indent="0" fontAlgn="base">
              <a:buNone/>
            </a:pPr>
            <a:endParaRPr lang="sv-SE" sz="2000" dirty="0"/>
          </a:p>
          <a:p>
            <a:pPr marL="0" indent="0" fontAlgn="base">
              <a:buNone/>
            </a:pPr>
            <a:r>
              <a:rPr lang="sv-SE" sz="2000" dirty="0" err="1"/>
              <a:t>Questions</a:t>
            </a:r>
            <a:r>
              <a:rPr lang="sv-SE" sz="2000" dirty="0"/>
              <a:t>:</a:t>
            </a:r>
          </a:p>
          <a:p>
            <a:pPr marL="0" indent="0" fontAlgn="base">
              <a:buNone/>
            </a:pPr>
            <a:r>
              <a:rPr lang="sv-SE" sz="2000" dirty="0"/>
              <a:t>Contact </a:t>
            </a:r>
            <a:r>
              <a:rPr lang="sv-SE" sz="2000" dirty="0" err="1"/>
              <a:t>me</a:t>
            </a:r>
            <a:r>
              <a:rPr lang="sv-SE" sz="2000"/>
              <a:t>;</a:t>
            </a:r>
            <a:r>
              <a:rPr lang="sv-SE" sz="2000" dirty="0"/>
              <a:t> </a:t>
            </a:r>
            <a:r>
              <a:rPr lang="sv-SE" sz="2000"/>
              <a:t>For </a:t>
            </a:r>
            <a:r>
              <a:rPr lang="sv-SE" sz="2000" dirty="0" err="1"/>
              <a:t>work</a:t>
            </a:r>
            <a:r>
              <a:rPr lang="sv-SE" sz="2000" dirty="0"/>
              <a:t> </a:t>
            </a:r>
            <a:r>
              <a:rPr lang="sv-SE" sz="2000" dirty="0" err="1"/>
              <a:t>environment</a:t>
            </a:r>
            <a:r>
              <a:rPr lang="sv-SE" sz="2000" dirty="0"/>
              <a:t> </a:t>
            </a:r>
            <a:r>
              <a:rPr lang="sv-SE" sz="2000" dirty="0" err="1"/>
              <a:t>issues</a:t>
            </a:r>
            <a:r>
              <a:rPr lang="sv-SE" sz="2000" dirty="0"/>
              <a:t>, </a:t>
            </a:r>
            <a:r>
              <a:rPr lang="sv-SE" sz="2000" dirty="0" err="1"/>
              <a:t>contact</a:t>
            </a:r>
            <a:r>
              <a:rPr lang="sv-SE" sz="2000" dirty="0"/>
              <a:t> HR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836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</a:t>
            </a:r>
            <a:r>
              <a:rPr lang="sv-SE" dirty="0" err="1"/>
              <a:t>Dialogues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Personal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dialogue</a:t>
            </a:r>
            <a:r>
              <a:rPr lang="sv-SE" dirty="0"/>
              <a:t> (samarbetssamtal)</a:t>
            </a:r>
          </a:p>
          <a:p>
            <a:pPr fontAlgn="base"/>
            <a:endParaRPr lang="sv-SE" dirty="0"/>
          </a:p>
          <a:p>
            <a:pPr fontAlgn="base"/>
            <a:r>
              <a:rPr lang="sv-SE" dirty="0" err="1"/>
              <a:t>Salary</a:t>
            </a:r>
            <a:r>
              <a:rPr lang="sv-SE" dirty="0"/>
              <a:t> </a:t>
            </a:r>
            <a:r>
              <a:rPr lang="sv-SE" dirty="0" err="1"/>
              <a:t>discussion</a:t>
            </a:r>
            <a:r>
              <a:rPr lang="sv-SE" dirty="0"/>
              <a:t> (lönesättande samtal) </a:t>
            </a:r>
            <a:r>
              <a:rPr lang="sv-SE" dirty="0" err="1">
                <a:solidFill>
                  <a:srgbClr val="C00000"/>
                </a:solidFill>
              </a:rPr>
              <a:t>delayed</a:t>
            </a: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2988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– </a:t>
            </a:r>
            <a:r>
              <a:rPr lang="sv-SE" dirty="0" err="1"/>
              <a:t>telephone</a:t>
            </a:r>
            <a:r>
              <a:rPr lang="sv-SE" dirty="0"/>
              <a:t> operator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New </a:t>
            </a:r>
            <a:r>
              <a:rPr lang="sv-SE" dirty="0" err="1"/>
              <a:t>telephone</a:t>
            </a:r>
            <a:r>
              <a:rPr lang="sv-SE" dirty="0"/>
              <a:t> operator (Telenor) from 2021-02-03</a:t>
            </a:r>
          </a:p>
          <a:p>
            <a:pPr fontAlgn="base"/>
            <a:r>
              <a:rPr lang="sv-SE" dirty="0"/>
              <a:t>For </a:t>
            </a:r>
            <a:r>
              <a:rPr lang="sv-SE" dirty="0" err="1"/>
              <a:t>people</a:t>
            </a:r>
            <a:r>
              <a:rPr lang="sv-SE" dirty="0"/>
              <a:t> </a:t>
            </a:r>
            <a:r>
              <a:rPr lang="sv-SE" dirty="0" err="1"/>
              <a:t>who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LiU</a:t>
            </a:r>
            <a:r>
              <a:rPr lang="sv-SE" dirty="0"/>
              <a:t> sim-</a:t>
            </a:r>
            <a:r>
              <a:rPr lang="sv-SE" dirty="0" err="1"/>
              <a:t>cards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ym typeface="Wingdings" panose="05000000000000000000" pitchFamily="2" charset="2"/>
              </a:rPr>
              <a:t>change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of</a:t>
            </a:r>
            <a:r>
              <a:rPr lang="sv-SE" dirty="0">
                <a:sym typeface="Wingdings" panose="05000000000000000000" pitchFamily="2" charset="2"/>
              </a:rPr>
              <a:t> sim-</a:t>
            </a:r>
            <a:r>
              <a:rPr lang="sv-SE" dirty="0" err="1">
                <a:sym typeface="Wingdings" panose="05000000000000000000" pitchFamily="2" charset="2"/>
              </a:rPr>
              <a:t>cards</a:t>
            </a:r>
            <a:endParaRPr lang="sv-SE" dirty="0">
              <a:sym typeface="Wingdings" panose="05000000000000000000" pitchFamily="2" charset="2"/>
            </a:endParaRPr>
          </a:p>
          <a:p>
            <a:pPr fontAlgn="base"/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Lene Rosell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contact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person at IDA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64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 - Värdegrundsarbete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8646211" cy="4066288"/>
          </a:xfrm>
        </p:spPr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 err="1"/>
              <a:t>Values</a:t>
            </a:r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Workshops at all </a:t>
            </a:r>
            <a:r>
              <a:rPr lang="sv-SE" dirty="0" err="1"/>
              <a:t>units</a:t>
            </a:r>
            <a:r>
              <a:rPr lang="sv-SE" dirty="0"/>
              <a:t> and divisions</a:t>
            </a:r>
          </a:p>
          <a:p>
            <a:pPr fontAlgn="base"/>
            <a:endParaRPr lang="sv-SE" dirty="0"/>
          </a:p>
          <a:p>
            <a:pPr fontAlgn="base"/>
            <a:r>
              <a:rPr lang="sv-SE" dirty="0" err="1"/>
              <a:t>Latest</a:t>
            </a:r>
            <a:r>
              <a:rPr lang="sv-SE" dirty="0"/>
              <a:t> June 30, 2021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093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               </a:t>
            </a:r>
          </a:p>
          <a:p>
            <a:pPr marL="0" indent="0" fontAlgn="base">
              <a:buNone/>
            </a:pPr>
            <a:r>
              <a:rPr lang="sv-SE" dirty="0"/>
              <a:t>           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2021-10-20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251375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3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1548</TotalTime>
  <Words>517</Words>
  <Application>Microsoft Office PowerPoint</Application>
  <PresentationFormat>Bildspel på skärmen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15</vt:i4>
      </vt:variant>
    </vt:vector>
  </HeadingPairs>
  <TitlesOfParts>
    <vt:vector size="22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employees</vt:lpstr>
      <vt:lpstr>LiU - Covid-19</vt:lpstr>
      <vt:lpstr>LiU - Covid-19</vt:lpstr>
      <vt:lpstr>LiU - Covid-19</vt:lpstr>
      <vt:lpstr>Info from LiU - Dialogues </vt:lpstr>
      <vt:lpstr>Info from LiU – telephone operator</vt:lpstr>
      <vt:lpstr>Info from LiU - Värdegrundsarbete </vt:lpstr>
      <vt:lpstr>Info from IDA - strategy work </vt:lpstr>
      <vt:lpstr>Info from FANS – Electronic ISP</vt:lpstr>
      <vt:lpstr>Info from director of studies</vt:lpstr>
      <vt:lpstr>Questionnaire home work environment</vt:lpstr>
      <vt:lpstr>Questionnaire home work environment</vt:lpstr>
      <vt:lpstr>Info from group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101</cp:revision>
  <dcterms:created xsi:type="dcterms:W3CDTF">2020-02-20T14:14:52Z</dcterms:created>
  <dcterms:modified xsi:type="dcterms:W3CDTF">2021-10-20T09:05:47Z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