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18"/>
  </p:notesMasterIdLst>
  <p:handoutMasterIdLst>
    <p:handoutMasterId r:id="rId19"/>
  </p:handoutMasterIdLst>
  <p:sldIdLst>
    <p:sldId id="256" r:id="rId8"/>
    <p:sldId id="292" r:id="rId9"/>
    <p:sldId id="318" r:id="rId10"/>
    <p:sldId id="317" r:id="rId11"/>
    <p:sldId id="285" r:id="rId12"/>
    <p:sldId id="316" r:id="rId13"/>
    <p:sldId id="301" r:id="rId14"/>
    <p:sldId id="302" r:id="rId15"/>
    <p:sldId id="293" r:id="rId16"/>
    <p:sldId id="315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9/3/2020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9/3/2020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2020-06-29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r>
              <a:rPr lang="sv-SE" dirty="0"/>
              <a:t> – </a:t>
            </a:r>
            <a:r>
              <a:rPr lang="sv-SE" dirty="0" err="1"/>
              <a:t>approved</a:t>
            </a:r>
            <a:r>
              <a:rPr lang="sv-SE" dirty="0"/>
              <a:t> by Migrationsverket  - </a:t>
            </a:r>
            <a:r>
              <a:rPr lang="sv-SE" dirty="0" err="1"/>
              <a:t>temporary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ban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assistants</a:t>
            </a:r>
            <a:r>
              <a:rPr lang="sv-SE" dirty="0"/>
              <a:t>:  </a:t>
            </a:r>
          </a:p>
          <a:p>
            <a:pPr lvl="1" fontAlgn="base"/>
            <a:r>
              <a:rPr lang="sv-SE" dirty="0"/>
              <a:t>Mina </a:t>
            </a:r>
            <a:r>
              <a:rPr lang="sv-SE" dirty="0" err="1"/>
              <a:t>Nikooie</a:t>
            </a:r>
            <a:r>
              <a:rPr lang="sv-SE" dirty="0"/>
              <a:t> and </a:t>
            </a:r>
            <a:r>
              <a:rPr lang="sv-SE" dirty="0" err="1"/>
              <a:t>Ying</a:t>
            </a:r>
            <a:r>
              <a:rPr lang="sv-SE" dirty="0"/>
              <a:t> Li – </a:t>
            </a:r>
            <a:r>
              <a:rPr lang="sv-SE" dirty="0" err="1"/>
              <a:t>approved</a:t>
            </a:r>
            <a:r>
              <a:rPr lang="sv-SE" dirty="0"/>
              <a:t> by Migrationsverket - </a:t>
            </a:r>
            <a:r>
              <a:rPr lang="sv-SE" dirty="0" err="1"/>
              <a:t>temporary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ban</a:t>
            </a:r>
          </a:p>
          <a:p>
            <a:pPr lvl="1" fontAlgn="base"/>
            <a:r>
              <a:rPr lang="sv-SE" dirty="0" err="1"/>
              <a:t>Suleman</a:t>
            </a:r>
            <a:r>
              <a:rPr lang="sv-SE" dirty="0"/>
              <a:t> Khan and Mohammad </a:t>
            </a:r>
            <a:r>
              <a:rPr lang="sv-SE" dirty="0" err="1"/>
              <a:t>Borhani</a:t>
            </a:r>
            <a:endParaRPr lang="sv-SE" dirty="0"/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 </a:t>
            </a:r>
            <a:r>
              <a:rPr lang="sv-SE" dirty="0">
                <a:solidFill>
                  <a:srgbClr val="FF0000"/>
                </a:solidFill>
              </a:rPr>
              <a:t>– </a:t>
            </a:r>
            <a:r>
              <a:rPr lang="sv-SE" dirty="0" err="1">
                <a:solidFill>
                  <a:srgbClr val="FF0000"/>
                </a:solidFill>
              </a:rPr>
              <a:t>approved</a:t>
            </a:r>
            <a:r>
              <a:rPr lang="sv-SE" dirty="0">
                <a:solidFill>
                  <a:srgbClr val="FF0000"/>
                </a:solidFill>
              </a:rPr>
              <a:t> by Migrationsverket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: PhD student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 err="1"/>
              <a:t>Leaving</a:t>
            </a:r>
            <a:r>
              <a:rPr lang="sv-SE" dirty="0"/>
              <a:t> ADIT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Ali Hassan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211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Summer </a:t>
            </a:r>
            <a:r>
              <a:rPr lang="sv-SE" dirty="0" err="1"/>
              <a:t>Holidays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If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/>
              <a:t>didn’t</a:t>
            </a:r>
            <a:r>
              <a:rPr lang="sv-SE" dirty="0"/>
              <a:t> </a:t>
            </a:r>
            <a:r>
              <a:rPr lang="sv-SE" dirty="0" err="1"/>
              <a:t>yet</a:t>
            </a:r>
            <a:r>
              <a:rPr lang="sv-SE" dirty="0"/>
              <a:t>, </a:t>
            </a:r>
            <a:r>
              <a:rPr lang="sv-SE" dirty="0" err="1"/>
              <a:t>send</a:t>
            </a:r>
            <a:r>
              <a:rPr lang="sv-SE" dirty="0"/>
              <a:t> </a:t>
            </a:r>
            <a:r>
              <a:rPr lang="sv-SE" dirty="0" err="1"/>
              <a:t>me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holiday</a:t>
            </a:r>
            <a:r>
              <a:rPr lang="sv-SE" dirty="0"/>
              <a:t> planning for the summer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At </a:t>
            </a:r>
            <a:r>
              <a:rPr lang="sv-SE" dirty="0" err="1"/>
              <a:t>least</a:t>
            </a:r>
            <a:r>
              <a:rPr lang="sv-SE" dirty="0"/>
              <a:t> 3 </a:t>
            </a:r>
            <a:r>
              <a:rPr lang="sv-SE" dirty="0" err="1"/>
              <a:t>weeks</a:t>
            </a:r>
            <a:endParaRPr lang="sv-SE" dirty="0"/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504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                     </a:t>
            </a:r>
          </a:p>
          <a:p>
            <a:pPr marL="0" indent="0" fontAlgn="base">
              <a:buNone/>
            </a:pPr>
            <a:r>
              <a:rPr lang="sv-SE" dirty="0"/>
              <a:t>          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>
                <a:solidFill>
                  <a:srgbClr val="FF0000"/>
                </a:solidFill>
              </a:rPr>
              <a:t>interviews</a:t>
            </a:r>
            <a:r>
              <a:rPr lang="sv-SE" dirty="0">
                <a:solidFill>
                  <a:srgbClr val="FF0000"/>
                </a:solidFill>
              </a:rPr>
              <a:t>,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SaS</a:t>
            </a:r>
            <a:r>
              <a:rPr lang="sv-SE" dirty="0"/>
              <a:t>/</a:t>
            </a:r>
            <a:r>
              <a:rPr lang="sv-SE" dirty="0" err="1"/>
              <a:t>TCSlab</a:t>
            </a:r>
            <a:r>
              <a:rPr lang="sv-SE" dirty="0"/>
              <a:t> + part </a:t>
            </a:r>
            <a:r>
              <a:rPr lang="sv-SE" dirty="0" err="1"/>
              <a:t>of</a:t>
            </a:r>
            <a:r>
              <a:rPr lang="sv-SE" dirty="0"/>
              <a:t> HCS/</a:t>
            </a:r>
            <a:r>
              <a:rPr lang="sv-SE" dirty="0" err="1"/>
              <a:t>NLPLab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to AIICS</a:t>
            </a:r>
          </a:p>
          <a:p>
            <a:pPr marL="0" indent="0" fontAlgn="base">
              <a:buNone/>
            </a:pPr>
            <a:r>
              <a:rPr lang="sv-SE" dirty="0"/>
              <a:t>      </a:t>
            </a:r>
            <a:r>
              <a:rPr lang="sv-SE" dirty="0" err="1">
                <a:solidFill>
                  <a:srgbClr val="FF0000"/>
                </a:solidFill>
              </a:rPr>
              <a:t>approved</a:t>
            </a:r>
            <a:r>
              <a:rPr lang="sv-SE" dirty="0">
                <a:solidFill>
                  <a:srgbClr val="FF0000"/>
                </a:solidFill>
              </a:rPr>
              <a:t> by IDA board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581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endParaRPr lang="sv-SE" dirty="0"/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Proposal</a:t>
            </a:r>
            <a:r>
              <a:rPr lang="sv-SE" dirty="0">
                <a:solidFill>
                  <a:srgbClr val="FF0000"/>
                </a:solidFill>
              </a:rPr>
              <a:t> ready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and </a:t>
            </a:r>
            <a:r>
              <a:rPr lang="sv-SE" dirty="0" err="1"/>
              <a:t>deans</a:t>
            </a:r>
            <a:endParaRPr lang="sv-SE" dirty="0"/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</a:t>
            </a:r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 err="1">
                <a:solidFill>
                  <a:srgbClr val="FF0000"/>
                </a:solidFill>
              </a:rPr>
              <a:t>Proposal</a:t>
            </a:r>
            <a:r>
              <a:rPr lang="sv-SE" dirty="0">
                <a:solidFill>
                  <a:srgbClr val="FF0000"/>
                </a:solidFill>
              </a:rPr>
              <a:t> ready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August exams in distance format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2020HT1: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For ADIT: all lectures in distance mode, possibilities for other teaching in campus mode</a:t>
            </a:r>
          </a:p>
          <a:p>
            <a:pPr marL="0" indent="0" fontAlgn="base">
              <a:buNone/>
            </a:pPr>
            <a:r>
              <a:rPr lang="en-US" dirty="0"/>
              <a:t>(restrictions: max 50, half of room occupied, 1.5m, …)</a:t>
            </a:r>
            <a:br>
              <a:rPr lang="en-US" dirty="0"/>
            </a:br>
            <a:r>
              <a:rPr lang="en-US" dirty="0"/>
              <a:t>Examiners apply to </a:t>
            </a:r>
            <a:r>
              <a:rPr lang="en-US"/>
              <a:t>1330@liu.se</a:t>
            </a:r>
            <a:endParaRPr lang="en-US" dirty="0"/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2696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618</TotalTime>
  <Words>301</Words>
  <Application>Microsoft Office PowerPoint</Application>
  <PresentationFormat>Bildspel på skärmen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Leaving ADIT</vt:lpstr>
      <vt:lpstr>Summer Holidays</vt:lpstr>
      <vt:lpstr>Info from IDA - strategy work </vt:lpstr>
      <vt:lpstr>Info from IDA</vt:lpstr>
      <vt:lpstr>Info from IDA –  head/vice heads IDA 2021-2023 </vt:lpstr>
      <vt:lpstr>Info from IDA – board IDA 2021-2023 </vt:lpstr>
      <vt:lpstr>Info from Director of studies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50</cp:revision>
  <dcterms:created xsi:type="dcterms:W3CDTF">2020-02-20T14:14:52Z</dcterms:created>
  <dcterms:modified xsi:type="dcterms:W3CDTF">2020-09-03T13:46:28Z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