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1"/>
  </p:notesMasterIdLst>
  <p:sldIdLst>
    <p:sldId id="960" r:id="rId5"/>
    <p:sldId id="1257" r:id="rId6"/>
    <p:sldId id="1261" r:id="rId7"/>
    <p:sldId id="1262" r:id="rId8"/>
    <p:sldId id="1263" r:id="rId9"/>
    <p:sldId id="1264" r:id="rId10"/>
    <p:sldId id="1265" r:id="rId11"/>
    <p:sldId id="566" r:id="rId12"/>
    <p:sldId id="567" r:id="rId13"/>
    <p:sldId id="1266" r:id="rId14"/>
    <p:sldId id="1268" r:id="rId15"/>
    <p:sldId id="568" r:id="rId16"/>
    <p:sldId id="575" r:id="rId17"/>
    <p:sldId id="576" r:id="rId18"/>
    <p:sldId id="577" r:id="rId19"/>
    <p:sldId id="578" r:id="rId20"/>
    <p:sldId id="574" r:id="rId21"/>
    <p:sldId id="579" r:id="rId22"/>
    <p:sldId id="580" r:id="rId23"/>
    <p:sldId id="581" r:id="rId24"/>
    <p:sldId id="582" r:id="rId25"/>
    <p:sldId id="583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592" r:id="rId34"/>
    <p:sldId id="593" r:id="rId35"/>
    <p:sldId id="611" r:id="rId36"/>
    <p:sldId id="612" r:id="rId37"/>
    <p:sldId id="613" r:id="rId38"/>
    <p:sldId id="597" r:id="rId39"/>
    <p:sldId id="599" r:id="rId40"/>
    <p:sldId id="600" r:id="rId41"/>
    <p:sldId id="606" r:id="rId42"/>
    <p:sldId id="610" r:id="rId43"/>
    <p:sldId id="609" r:id="rId44"/>
    <p:sldId id="608" r:id="rId45"/>
    <p:sldId id="607" r:id="rId46"/>
    <p:sldId id="614" r:id="rId47"/>
    <p:sldId id="615" r:id="rId48"/>
    <p:sldId id="563" r:id="rId49"/>
    <p:sldId id="61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0FA"/>
    <a:srgbClr val="0000A8"/>
    <a:srgbClr val="CDBDE8"/>
    <a:srgbClr val="F56F6F"/>
    <a:srgbClr val="2FB050"/>
    <a:srgbClr val="E40000"/>
    <a:srgbClr val="DB0004"/>
    <a:srgbClr val="EC86A6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B6BBD-6233-43A5-B41C-C9057EC94AB4}" v="4" dt="2021-02-24T13:25:23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43"/>
    <p:restoredTop sz="72202"/>
  </p:normalViewPr>
  <p:slideViewPr>
    <p:cSldViewPr snapToGrid="0" snapToObjects="1">
      <p:cViewPr varScale="1">
        <p:scale>
          <a:sx n="62" d="100"/>
          <a:sy n="62" d="100"/>
        </p:scale>
        <p:origin x="576" y="34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i Gurtov" userId="517bea20-42ed-42f9-a515-31f87b156b24" providerId="ADAL" clId="{D74B6BBD-6233-43A5-B41C-C9057EC94AB4}"/>
    <pc:docChg chg="custSel addSld delSld modSld">
      <pc:chgData name="Andrei Gurtov" userId="517bea20-42ed-42f9-a515-31f87b156b24" providerId="ADAL" clId="{D74B6BBD-6233-43A5-B41C-C9057EC94AB4}" dt="2021-02-24T13:25:23.527" v="62"/>
      <pc:docMkLst>
        <pc:docMk/>
      </pc:docMkLst>
      <pc:sldChg chg="modSp add mod modTransition">
        <pc:chgData name="Andrei Gurtov" userId="517bea20-42ed-42f9-a515-31f87b156b24" providerId="ADAL" clId="{D74B6BBD-6233-43A5-B41C-C9057EC94AB4}" dt="2021-02-24T13:22:41.931" v="22" actId="27636"/>
        <pc:sldMkLst>
          <pc:docMk/>
          <pc:sldMk cId="0" sldId="563"/>
        </pc:sldMkLst>
        <pc:spChg chg="mod">
          <ac:chgData name="Andrei Gurtov" userId="517bea20-42ed-42f9-a515-31f87b156b24" providerId="ADAL" clId="{D74B6BBD-6233-43A5-B41C-C9057EC94AB4}" dt="2021-02-24T13:22:41.931" v="22" actId="27636"/>
          <ac:spMkLst>
            <pc:docMk/>
            <pc:sldMk cId="0" sldId="563"/>
            <ac:spMk id="66563" creationId="{9960DA75-36CA-4FD9-8DA8-63AE9C3CDD09}"/>
          </ac:spMkLst>
        </pc:spChg>
      </pc:sldChg>
      <pc:sldChg chg="add modTransition">
        <pc:chgData name="Andrei Gurtov" userId="517bea20-42ed-42f9-a515-31f87b156b24" providerId="ADAL" clId="{D74B6BBD-6233-43A5-B41C-C9057EC94AB4}" dt="2021-02-24T13:25:12.160" v="60"/>
        <pc:sldMkLst>
          <pc:docMk/>
          <pc:sldMk cId="0" sldId="566"/>
        </pc:sldMkLst>
      </pc:sldChg>
      <pc:sldChg chg="add modTransition">
        <pc:chgData name="Andrei Gurtov" userId="517bea20-42ed-42f9-a515-31f87b156b24" providerId="ADAL" clId="{D74B6BBD-6233-43A5-B41C-C9057EC94AB4}" dt="2021-02-24T13:25:12.160" v="60"/>
        <pc:sldMkLst>
          <pc:docMk/>
          <pc:sldMk cId="0" sldId="567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68"/>
        </pc:sldMkLst>
      </pc:sldChg>
      <pc:sldChg chg="modSp add mod modTransition">
        <pc:chgData name="Andrei Gurtov" userId="517bea20-42ed-42f9-a515-31f87b156b24" providerId="ADAL" clId="{D74B6BBD-6233-43A5-B41C-C9057EC94AB4}" dt="2021-02-24T13:22:41.859" v="4" actId="27636"/>
        <pc:sldMkLst>
          <pc:docMk/>
          <pc:sldMk cId="0" sldId="574"/>
        </pc:sldMkLst>
        <pc:spChg chg="mod">
          <ac:chgData name="Andrei Gurtov" userId="517bea20-42ed-42f9-a515-31f87b156b24" providerId="ADAL" clId="{D74B6BBD-6233-43A5-B41C-C9057EC94AB4}" dt="2021-02-24T13:22:41.859" v="4" actId="27636"/>
          <ac:spMkLst>
            <pc:docMk/>
            <pc:sldMk cId="0" sldId="574"/>
            <ac:spMk id="676866" creationId="{47CD79DA-0758-4069-81A8-B49BE37823E4}"/>
          </ac:spMkLst>
        </pc:spChg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75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76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77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78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79"/>
        </pc:sldMkLst>
      </pc:sldChg>
      <pc:sldChg chg="add">
        <pc:chgData name="Andrei Gurtov" userId="517bea20-42ed-42f9-a515-31f87b156b24" providerId="ADAL" clId="{D74B6BBD-6233-43A5-B41C-C9057EC94AB4}" dt="2021-02-24T12:17:05.834" v="2"/>
        <pc:sldMkLst>
          <pc:docMk/>
          <pc:sldMk cId="0" sldId="580"/>
        </pc:sldMkLst>
      </pc:sldChg>
      <pc:sldChg chg="add">
        <pc:chgData name="Andrei Gurtov" userId="517bea20-42ed-42f9-a515-31f87b156b24" providerId="ADAL" clId="{D74B6BBD-6233-43A5-B41C-C9057EC94AB4}" dt="2021-02-24T12:17:05.834" v="2"/>
        <pc:sldMkLst>
          <pc:docMk/>
          <pc:sldMk cId="0" sldId="581"/>
        </pc:sldMkLst>
      </pc:sldChg>
      <pc:sldChg chg="add">
        <pc:chgData name="Andrei Gurtov" userId="517bea20-42ed-42f9-a515-31f87b156b24" providerId="ADAL" clId="{D74B6BBD-6233-43A5-B41C-C9057EC94AB4}" dt="2021-02-24T12:17:05.834" v="2"/>
        <pc:sldMkLst>
          <pc:docMk/>
          <pc:sldMk cId="0" sldId="582"/>
        </pc:sldMkLst>
      </pc:sldChg>
      <pc:sldChg chg="add">
        <pc:chgData name="Andrei Gurtov" userId="517bea20-42ed-42f9-a515-31f87b156b24" providerId="ADAL" clId="{D74B6BBD-6233-43A5-B41C-C9057EC94AB4}" dt="2021-02-24T12:17:05.834" v="2"/>
        <pc:sldMkLst>
          <pc:docMk/>
          <pc:sldMk cId="0" sldId="583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85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86"/>
        </pc:sldMkLst>
      </pc:sldChg>
      <pc:sldChg chg="add modTransition modNotes">
        <pc:chgData name="Andrei Gurtov" userId="517bea20-42ed-42f9-a515-31f87b156b24" providerId="ADAL" clId="{D74B6BBD-6233-43A5-B41C-C9057EC94AB4}" dt="2021-02-24T13:25:12.160" v="60"/>
        <pc:sldMkLst>
          <pc:docMk/>
          <pc:sldMk cId="0" sldId="587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88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89"/>
        </pc:sldMkLst>
      </pc:sldChg>
      <pc:sldChg chg="modSp add mod modTransition">
        <pc:chgData name="Andrei Gurtov" userId="517bea20-42ed-42f9-a515-31f87b156b24" providerId="ADAL" clId="{D74B6BBD-6233-43A5-B41C-C9057EC94AB4}" dt="2021-02-24T13:22:41.872" v="5" actId="27636"/>
        <pc:sldMkLst>
          <pc:docMk/>
          <pc:sldMk cId="0" sldId="590"/>
        </pc:sldMkLst>
        <pc:spChg chg="mod">
          <ac:chgData name="Andrei Gurtov" userId="517bea20-42ed-42f9-a515-31f87b156b24" providerId="ADAL" clId="{D74B6BBD-6233-43A5-B41C-C9057EC94AB4}" dt="2021-02-24T13:22:41.872" v="5" actId="27636"/>
          <ac:spMkLst>
            <pc:docMk/>
            <pc:sldMk cId="0" sldId="590"/>
            <ac:spMk id="2" creationId="{75488B49-13D8-4F0F-9512-684CC78EAE35}"/>
          </ac:spMkLst>
        </pc:spChg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591"/>
        </pc:sldMkLst>
      </pc:sldChg>
      <pc:sldChg chg="add modTransition modNotes">
        <pc:chgData name="Andrei Gurtov" userId="517bea20-42ed-42f9-a515-31f87b156b24" providerId="ADAL" clId="{D74B6BBD-6233-43A5-B41C-C9057EC94AB4}" dt="2021-02-24T13:25:12.160" v="60"/>
        <pc:sldMkLst>
          <pc:docMk/>
          <pc:sldMk cId="0" sldId="592"/>
        </pc:sldMkLst>
      </pc:sldChg>
      <pc:sldChg chg="add modTransition modNotes">
        <pc:chgData name="Andrei Gurtov" userId="517bea20-42ed-42f9-a515-31f87b156b24" providerId="ADAL" clId="{D74B6BBD-6233-43A5-B41C-C9057EC94AB4}" dt="2021-02-24T13:25:12.160" v="60"/>
        <pc:sldMkLst>
          <pc:docMk/>
          <pc:sldMk cId="0" sldId="593"/>
        </pc:sldMkLst>
      </pc:sldChg>
      <pc:sldChg chg="modSp add mod modTransition">
        <pc:chgData name="Andrei Gurtov" userId="517bea20-42ed-42f9-a515-31f87b156b24" providerId="ADAL" clId="{D74B6BBD-6233-43A5-B41C-C9057EC94AB4}" dt="2021-02-24T13:22:41.881" v="7" actId="27636"/>
        <pc:sldMkLst>
          <pc:docMk/>
          <pc:sldMk cId="0" sldId="597"/>
        </pc:sldMkLst>
        <pc:spChg chg="mod">
          <ac:chgData name="Andrei Gurtov" userId="517bea20-42ed-42f9-a515-31f87b156b24" providerId="ADAL" clId="{D74B6BBD-6233-43A5-B41C-C9057EC94AB4}" dt="2021-02-24T13:22:41.881" v="7" actId="27636"/>
          <ac:spMkLst>
            <pc:docMk/>
            <pc:sldMk cId="0" sldId="597"/>
            <ac:spMk id="47106" creationId="{8161FE29-3F30-46E3-8A67-807DE8369DD9}"/>
          </ac:spMkLst>
        </pc:spChg>
        <pc:spChg chg="mod">
          <ac:chgData name="Andrei Gurtov" userId="517bea20-42ed-42f9-a515-31f87b156b24" providerId="ADAL" clId="{D74B6BBD-6233-43A5-B41C-C9057EC94AB4}" dt="2021-02-24T13:22:41.880" v="6" actId="27636"/>
          <ac:spMkLst>
            <pc:docMk/>
            <pc:sldMk cId="0" sldId="597"/>
            <ac:spMk id="47109" creationId="{F6D975F6-3C3C-4E86-B9AB-E8416AE0EF26}"/>
          </ac:spMkLst>
        </pc:spChg>
      </pc:sldChg>
      <pc:sldChg chg="modSp add mod modTransition">
        <pc:chgData name="Andrei Gurtov" userId="517bea20-42ed-42f9-a515-31f87b156b24" providerId="ADAL" clId="{D74B6BBD-6233-43A5-B41C-C9057EC94AB4}" dt="2021-02-24T13:22:41.886" v="9" actId="27636"/>
        <pc:sldMkLst>
          <pc:docMk/>
          <pc:sldMk cId="0" sldId="599"/>
        </pc:sldMkLst>
        <pc:spChg chg="mod">
          <ac:chgData name="Andrei Gurtov" userId="517bea20-42ed-42f9-a515-31f87b156b24" providerId="ADAL" clId="{D74B6BBD-6233-43A5-B41C-C9057EC94AB4}" dt="2021-02-24T13:22:41.886" v="9" actId="27636"/>
          <ac:spMkLst>
            <pc:docMk/>
            <pc:sldMk cId="0" sldId="599"/>
            <ac:spMk id="49154" creationId="{23618794-D344-4999-9097-D69F65B9CF38}"/>
          </ac:spMkLst>
        </pc:spChg>
        <pc:spChg chg="mod">
          <ac:chgData name="Andrei Gurtov" userId="517bea20-42ed-42f9-a515-31f87b156b24" providerId="ADAL" clId="{D74B6BBD-6233-43A5-B41C-C9057EC94AB4}" dt="2021-02-24T13:22:41.886" v="8" actId="27636"/>
          <ac:spMkLst>
            <pc:docMk/>
            <pc:sldMk cId="0" sldId="599"/>
            <ac:spMk id="49157" creationId="{4FB653EE-85B4-4A63-82F3-E7F130B1B462}"/>
          </ac:spMkLst>
        </pc:spChg>
      </pc:sldChg>
      <pc:sldChg chg="modSp add mod modTransition">
        <pc:chgData name="Andrei Gurtov" userId="517bea20-42ed-42f9-a515-31f87b156b24" providerId="ADAL" clId="{D74B6BBD-6233-43A5-B41C-C9057EC94AB4}" dt="2021-02-24T13:22:41.893" v="11" actId="27636"/>
        <pc:sldMkLst>
          <pc:docMk/>
          <pc:sldMk cId="0" sldId="600"/>
        </pc:sldMkLst>
        <pc:spChg chg="mod">
          <ac:chgData name="Andrei Gurtov" userId="517bea20-42ed-42f9-a515-31f87b156b24" providerId="ADAL" clId="{D74B6BBD-6233-43A5-B41C-C9057EC94AB4}" dt="2021-02-24T13:22:41.893" v="11" actId="27636"/>
          <ac:spMkLst>
            <pc:docMk/>
            <pc:sldMk cId="0" sldId="600"/>
            <ac:spMk id="51202" creationId="{1F9F4593-74A1-4C34-8245-2BE22C591427}"/>
          </ac:spMkLst>
        </pc:spChg>
        <pc:spChg chg="mod">
          <ac:chgData name="Andrei Gurtov" userId="517bea20-42ed-42f9-a515-31f87b156b24" providerId="ADAL" clId="{D74B6BBD-6233-43A5-B41C-C9057EC94AB4}" dt="2021-02-24T13:22:41.892" v="10" actId="27636"/>
          <ac:spMkLst>
            <pc:docMk/>
            <pc:sldMk cId="0" sldId="600"/>
            <ac:spMk id="51203" creationId="{57D88913-DFA8-4D52-88E5-5AC0261CAC43}"/>
          </ac:spMkLst>
        </pc:spChg>
      </pc:sldChg>
      <pc:sldChg chg="modSp add mod modTransition">
        <pc:chgData name="Andrei Gurtov" userId="517bea20-42ed-42f9-a515-31f87b156b24" providerId="ADAL" clId="{D74B6BBD-6233-43A5-B41C-C9057EC94AB4}" dt="2021-02-24T13:22:41.899" v="13" actId="27636"/>
        <pc:sldMkLst>
          <pc:docMk/>
          <pc:sldMk cId="0" sldId="606"/>
        </pc:sldMkLst>
        <pc:spChg chg="mod">
          <ac:chgData name="Andrei Gurtov" userId="517bea20-42ed-42f9-a515-31f87b156b24" providerId="ADAL" clId="{D74B6BBD-6233-43A5-B41C-C9057EC94AB4}" dt="2021-02-24T13:22:41.899" v="13" actId="27636"/>
          <ac:spMkLst>
            <pc:docMk/>
            <pc:sldMk cId="0" sldId="606"/>
            <ac:spMk id="53250" creationId="{A24F1850-0901-4356-B27F-0B7DD53F83A9}"/>
          </ac:spMkLst>
        </pc:spChg>
        <pc:spChg chg="mod">
          <ac:chgData name="Andrei Gurtov" userId="517bea20-42ed-42f9-a515-31f87b156b24" providerId="ADAL" clId="{D74B6BBD-6233-43A5-B41C-C9057EC94AB4}" dt="2021-02-24T13:22:41.898" v="12" actId="27636"/>
          <ac:spMkLst>
            <pc:docMk/>
            <pc:sldMk cId="0" sldId="606"/>
            <ac:spMk id="53251" creationId="{7A56371D-4BB5-4A56-B4E7-1A7FCCC32CFE}"/>
          </ac:spMkLst>
        </pc:spChg>
      </pc:sldChg>
      <pc:sldChg chg="modSp add mod modTransition">
        <pc:chgData name="Andrei Gurtov" userId="517bea20-42ed-42f9-a515-31f87b156b24" providerId="ADAL" clId="{D74B6BBD-6233-43A5-B41C-C9057EC94AB4}" dt="2021-02-24T13:22:41.924" v="21" actId="27636"/>
        <pc:sldMkLst>
          <pc:docMk/>
          <pc:sldMk cId="0" sldId="607"/>
        </pc:sldMkLst>
        <pc:spChg chg="mod">
          <ac:chgData name="Andrei Gurtov" userId="517bea20-42ed-42f9-a515-31f87b156b24" providerId="ADAL" clId="{D74B6BBD-6233-43A5-B41C-C9057EC94AB4}" dt="2021-02-24T13:22:41.924" v="21" actId="27636"/>
          <ac:spMkLst>
            <pc:docMk/>
            <pc:sldMk cId="0" sldId="607"/>
            <ac:spMk id="61442" creationId="{2BB17410-52E5-4288-86FD-1CD50DDC39E8}"/>
          </ac:spMkLst>
        </pc:spChg>
        <pc:spChg chg="mod">
          <ac:chgData name="Andrei Gurtov" userId="517bea20-42ed-42f9-a515-31f87b156b24" providerId="ADAL" clId="{D74B6BBD-6233-43A5-B41C-C9057EC94AB4}" dt="2021-02-24T13:22:41.923" v="20" actId="27636"/>
          <ac:spMkLst>
            <pc:docMk/>
            <pc:sldMk cId="0" sldId="607"/>
            <ac:spMk id="61443" creationId="{BC6FD5F4-5242-49F6-9F92-579249134D2A}"/>
          </ac:spMkLst>
        </pc:spChg>
      </pc:sldChg>
      <pc:sldChg chg="modSp add mod modTransition">
        <pc:chgData name="Andrei Gurtov" userId="517bea20-42ed-42f9-a515-31f87b156b24" providerId="ADAL" clId="{D74B6BBD-6233-43A5-B41C-C9057EC94AB4}" dt="2021-02-24T13:22:41.917" v="19" actId="27636"/>
        <pc:sldMkLst>
          <pc:docMk/>
          <pc:sldMk cId="0" sldId="608"/>
        </pc:sldMkLst>
        <pc:spChg chg="mod">
          <ac:chgData name="Andrei Gurtov" userId="517bea20-42ed-42f9-a515-31f87b156b24" providerId="ADAL" clId="{D74B6BBD-6233-43A5-B41C-C9057EC94AB4}" dt="2021-02-24T13:22:41.917" v="19" actId="27636"/>
          <ac:spMkLst>
            <pc:docMk/>
            <pc:sldMk cId="0" sldId="608"/>
            <ac:spMk id="59394" creationId="{0D60FABE-0938-4CD3-B223-2A701E85F33A}"/>
          </ac:spMkLst>
        </pc:spChg>
        <pc:spChg chg="mod">
          <ac:chgData name="Andrei Gurtov" userId="517bea20-42ed-42f9-a515-31f87b156b24" providerId="ADAL" clId="{D74B6BBD-6233-43A5-B41C-C9057EC94AB4}" dt="2021-02-24T13:22:41.916" v="18" actId="27636"/>
          <ac:spMkLst>
            <pc:docMk/>
            <pc:sldMk cId="0" sldId="608"/>
            <ac:spMk id="59395" creationId="{0FD0EA6C-32EF-4421-9A67-F5AECCFDE68D}"/>
          </ac:spMkLst>
        </pc:spChg>
      </pc:sldChg>
      <pc:sldChg chg="modSp add mod modTransition">
        <pc:chgData name="Andrei Gurtov" userId="517bea20-42ed-42f9-a515-31f87b156b24" providerId="ADAL" clId="{D74B6BBD-6233-43A5-B41C-C9057EC94AB4}" dt="2021-02-24T13:22:41.911" v="17" actId="27636"/>
        <pc:sldMkLst>
          <pc:docMk/>
          <pc:sldMk cId="0" sldId="609"/>
        </pc:sldMkLst>
        <pc:spChg chg="mod">
          <ac:chgData name="Andrei Gurtov" userId="517bea20-42ed-42f9-a515-31f87b156b24" providerId="ADAL" clId="{D74B6BBD-6233-43A5-B41C-C9057EC94AB4}" dt="2021-02-24T13:22:41.911" v="17" actId="27636"/>
          <ac:spMkLst>
            <pc:docMk/>
            <pc:sldMk cId="0" sldId="609"/>
            <ac:spMk id="57346" creationId="{70253628-CDCE-4ED0-A52E-4674CB57508A}"/>
          </ac:spMkLst>
        </pc:spChg>
        <pc:spChg chg="mod">
          <ac:chgData name="Andrei Gurtov" userId="517bea20-42ed-42f9-a515-31f87b156b24" providerId="ADAL" clId="{D74B6BBD-6233-43A5-B41C-C9057EC94AB4}" dt="2021-02-24T13:22:41.910" v="16" actId="27636"/>
          <ac:spMkLst>
            <pc:docMk/>
            <pc:sldMk cId="0" sldId="609"/>
            <ac:spMk id="57347" creationId="{3A3F1307-5B9F-43FD-B663-5F14CF93C0AD}"/>
          </ac:spMkLst>
        </pc:spChg>
      </pc:sldChg>
      <pc:sldChg chg="modSp add mod modTransition">
        <pc:chgData name="Andrei Gurtov" userId="517bea20-42ed-42f9-a515-31f87b156b24" providerId="ADAL" clId="{D74B6BBD-6233-43A5-B41C-C9057EC94AB4}" dt="2021-02-24T13:22:41.905" v="15" actId="27636"/>
        <pc:sldMkLst>
          <pc:docMk/>
          <pc:sldMk cId="0" sldId="610"/>
        </pc:sldMkLst>
        <pc:spChg chg="mod">
          <ac:chgData name="Andrei Gurtov" userId="517bea20-42ed-42f9-a515-31f87b156b24" providerId="ADAL" clId="{D74B6BBD-6233-43A5-B41C-C9057EC94AB4}" dt="2021-02-24T13:22:41.905" v="15" actId="27636"/>
          <ac:spMkLst>
            <pc:docMk/>
            <pc:sldMk cId="0" sldId="610"/>
            <ac:spMk id="55298" creationId="{BE9FC146-4EC3-4839-8259-AC0230726381}"/>
          </ac:spMkLst>
        </pc:spChg>
        <pc:spChg chg="mod">
          <ac:chgData name="Andrei Gurtov" userId="517bea20-42ed-42f9-a515-31f87b156b24" providerId="ADAL" clId="{D74B6BBD-6233-43A5-B41C-C9057EC94AB4}" dt="2021-02-24T13:22:41.905" v="14" actId="27636"/>
          <ac:spMkLst>
            <pc:docMk/>
            <pc:sldMk cId="0" sldId="610"/>
            <ac:spMk id="55299" creationId="{82AE3041-323B-4C71-BFD6-38FA087B6453}"/>
          </ac:spMkLst>
        </pc:spChg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611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612"/>
        </pc:sldMkLst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613"/>
        </pc:sldMkLst>
      </pc:sldChg>
      <pc:sldChg chg="add">
        <pc:chgData name="Andrei Gurtov" userId="517bea20-42ed-42f9-a515-31f87b156b24" providerId="ADAL" clId="{D74B6BBD-6233-43A5-B41C-C9057EC94AB4}" dt="2021-02-24T12:17:05.834" v="2"/>
        <pc:sldMkLst>
          <pc:docMk/>
          <pc:sldMk cId="0" sldId="614"/>
        </pc:sldMkLst>
      </pc:sldChg>
      <pc:sldChg chg="modSp 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615"/>
        </pc:sldMkLst>
        <pc:spChg chg="mod">
          <ac:chgData name="Andrei Gurtov" userId="517bea20-42ed-42f9-a515-31f87b156b24" providerId="ADAL" clId="{D74B6BBD-6233-43A5-B41C-C9057EC94AB4}" dt="2021-02-24T12:17:05.834" v="2"/>
          <ac:spMkLst>
            <pc:docMk/>
            <pc:sldMk cId="0" sldId="615"/>
            <ac:spMk id="65538" creationId="{54B1D7B8-B196-44C6-B44F-F4740EBC0055}"/>
          </ac:spMkLst>
        </pc:spChg>
      </pc:sldChg>
      <pc:sldChg chg="add modTransition">
        <pc:chgData name="Andrei Gurtov" userId="517bea20-42ed-42f9-a515-31f87b156b24" providerId="ADAL" clId="{D74B6BBD-6233-43A5-B41C-C9057EC94AB4}" dt="2021-02-24T12:17:05.834" v="2"/>
        <pc:sldMkLst>
          <pc:docMk/>
          <pc:sldMk cId="0" sldId="616"/>
        </pc:sldMkLst>
      </pc:sldChg>
      <pc:sldChg chg="modSp mod">
        <pc:chgData name="Andrei Gurtov" userId="517bea20-42ed-42f9-a515-31f87b156b24" providerId="ADAL" clId="{D74B6BBD-6233-43A5-B41C-C9057EC94AB4}" dt="2021-02-24T13:23:07.355" v="59" actId="20577"/>
        <pc:sldMkLst>
          <pc:docMk/>
          <pc:sldMk cId="2314825519" sldId="960"/>
        </pc:sldMkLst>
        <pc:spChg chg="mod">
          <ac:chgData name="Andrei Gurtov" userId="517bea20-42ed-42f9-a515-31f87b156b24" providerId="ADAL" clId="{D74B6BBD-6233-43A5-B41C-C9057EC94AB4}" dt="2021-02-24T13:23:07.355" v="59" actId="20577"/>
          <ac:spMkLst>
            <pc:docMk/>
            <pc:sldMk cId="2314825519" sldId="960"/>
            <ac:spMk id="6" creationId="{9A9F684E-5DD1-6543-95D2-8EB5E7619BE2}"/>
          </ac:spMkLst>
        </pc:spChg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147651185" sldId="964"/>
        </pc:sldMkLst>
      </pc:sldChg>
      <pc:sldChg chg="del">
        <pc:chgData name="Andrei Gurtov" userId="517bea20-42ed-42f9-a515-31f87b156b24" providerId="ADAL" clId="{D74B6BBD-6233-43A5-B41C-C9057EC94AB4}" dt="2021-02-24T11:59:51.153" v="0" actId="47"/>
        <pc:sldMkLst>
          <pc:docMk/>
          <pc:sldMk cId="492871090" sldId="103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58414531" sldId="1047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1013346" sldId="1129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508898110" sldId="113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022046506" sldId="1131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909427011" sldId="1132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461491720" sldId="113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40332794" sldId="1134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161786276" sldId="113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843429904" sldId="1136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014359004" sldId="1137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141855776" sldId="116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550714309" sldId="1169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117955822" sldId="117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674076483" sldId="1172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207669290" sldId="117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206977667" sldId="1174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344656336" sldId="117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099864518" sldId="1176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310701363" sldId="1177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817485683" sldId="117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245589269" sldId="1179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853476917" sldId="118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645034569" sldId="1181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552137184" sldId="118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544367118" sldId="1184"/>
        </pc:sldMkLst>
      </pc:sldChg>
      <pc:sldChg chg="del">
        <pc:chgData name="Andrei Gurtov" userId="517bea20-42ed-42f9-a515-31f87b156b24" providerId="ADAL" clId="{D74B6BBD-6233-43A5-B41C-C9057EC94AB4}" dt="2021-02-24T11:59:51.153" v="0" actId="47"/>
        <pc:sldMkLst>
          <pc:docMk/>
          <pc:sldMk cId="1070317503" sldId="118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089280618" sldId="1186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147674608" sldId="1187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784330073" sldId="118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060232581" sldId="1189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627370643" sldId="119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292161181" sldId="1191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635721384" sldId="1192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955302534" sldId="119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232955304" sldId="1194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959630736" sldId="119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403102858" sldId="1196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4065770" sldId="1197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550512357" sldId="119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690971905" sldId="1199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97611916" sldId="120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201208657" sldId="1201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041634270" sldId="1202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4034466" sldId="120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018667419" sldId="1204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300262238" sldId="120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098677713" sldId="120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217633941" sldId="121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407046576" sldId="1211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136559446" sldId="1212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294966910" sldId="121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523000046" sldId="1214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719374908" sldId="121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537447398" sldId="1216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766558729" sldId="1217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376721226" sldId="121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13485400" sldId="1219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244081271" sldId="122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829600854" sldId="1221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057406074" sldId="1222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511926540" sldId="122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207835101" sldId="1224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906165146" sldId="122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07395402" sldId="1226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169904145" sldId="1227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868498207" sldId="122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922888187" sldId="1229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995840396" sldId="123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462352218" sldId="1231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235807871" sldId="1232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432380975" sldId="123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489379765" sldId="1234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651627689" sldId="123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518726551" sldId="1236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221444541" sldId="123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243574185" sldId="1239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67327639" sldId="124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599342491" sldId="1241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39104555" sldId="1242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94469752" sldId="124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796807809" sldId="1244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178107335" sldId="124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182523445" sldId="1246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54650509" sldId="1247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006654447" sldId="1248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1677537908" sldId="1249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2304356798" sldId="125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431568200" sldId="1251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3317274115" sldId="1253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841529965" sldId="1255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816670615" sldId="1256"/>
        </pc:sldMkLst>
      </pc:sldChg>
      <pc:sldChg chg="del">
        <pc:chgData name="Andrei Gurtov" userId="517bea20-42ed-42f9-a515-31f87b156b24" providerId="ADAL" clId="{D74B6BBD-6233-43A5-B41C-C9057EC94AB4}" dt="2021-02-24T11:59:51.153" v="0" actId="47"/>
        <pc:sldMkLst>
          <pc:docMk/>
          <pc:sldMk cId="3107233295" sldId="1258"/>
        </pc:sldMkLst>
      </pc:sldChg>
      <pc:sldChg chg="del">
        <pc:chgData name="Andrei Gurtov" userId="517bea20-42ed-42f9-a515-31f87b156b24" providerId="ADAL" clId="{D74B6BBD-6233-43A5-B41C-C9057EC94AB4}" dt="2021-02-24T11:59:51.153" v="0" actId="47"/>
        <pc:sldMkLst>
          <pc:docMk/>
          <pc:sldMk cId="3734748860" sldId="1260"/>
        </pc:sldMkLst>
      </pc:sldChg>
      <pc:sldChg chg="del">
        <pc:chgData name="Andrei Gurtov" userId="517bea20-42ed-42f9-a515-31f87b156b24" providerId="ADAL" clId="{D74B6BBD-6233-43A5-B41C-C9057EC94AB4}" dt="2021-02-24T12:00:10.981" v="1" actId="47"/>
        <pc:sldMkLst>
          <pc:docMk/>
          <pc:sldMk cId="81764650" sldId="1267"/>
        </pc:sldMkLst>
      </pc:sldChg>
      <pc:sldChg chg="add del modTransition">
        <pc:chgData name="Andrei Gurtov" userId="517bea20-42ed-42f9-a515-31f87b156b24" providerId="ADAL" clId="{D74B6BBD-6233-43A5-B41C-C9057EC94AB4}" dt="2021-02-24T13:25:23.527" v="62"/>
        <pc:sldMkLst>
          <pc:docMk/>
          <pc:sldMk cId="0" sldId="1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datacenter slides, day-in-the-life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2CA4F4FB-B591-4BF6-88B3-FE47E422A1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01EBCCF-60E7-4F9D-BDD7-8DF5CD7BF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48132" name="Date Placeholder 3">
            <a:extLst>
              <a:ext uri="{FF2B5EF4-FFF2-40B4-BE49-F238E27FC236}">
                <a16:creationId xmlns:a16="http://schemas.microsoft.com/office/drawing/2014/main" id="{13211F9C-B1A5-440D-8BBC-CDBBDDD182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B99B6D3-B980-4F31-9BB2-F5EB98A1B413}" type="datetime1">
              <a:rPr lang="sv-SE" altLang="sv-SE" sz="1200" smtClean="0">
                <a:latin typeface="Arial" panose="020B0604020202020204" pitchFamily="34" charset="0"/>
              </a:rPr>
              <a:pPr/>
              <a:t>2021-02-24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48133" name="Footer Placeholder 4">
            <a:extLst>
              <a:ext uri="{FF2B5EF4-FFF2-40B4-BE49-F238E27FC236}">
                <a16:creationId xmlns:a16="http://schemas.microsoft.com/office/drawing/2014/main" id="{B2CD9E63-8711-46AA-BF4C-8A10FDCB36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48134" name="Slide Number Placeholder 5">
            <a:extLst>
              <a:ext uri="{FF2B5EF4-FFF2-40B4-BE49-F238E27FC236}">
                <a16:creationId xmlns:a16="http://schemas.microsoft.com/office/drawing/2014/main" id="{37BB1BB2-94C8-4A8B-BC02-E743D4F6B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2B52DE0-CAA1-4B1C-996B-484A48D9B810}" type="slidenum">
              <a:rPr lang="sv-SE" altLang="sv-SE" sz="1200">
                <a:latin typeface="Arial" panose="020B0604020202020204" pitchFamily="34" charset="0"/>
              </a:rPr>
              <a:pPr/>
              <a:t>35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BDE1175-A8FE-46A9-8102-47C1D6F63A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43635187-C969-4529-8CC5-8CAC69FA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0180" name="Date Placeholder 3">
            <a:extLst>
              <a:ext uri="{FF2B5EF4-FFF2-40B4-BE49-F238E27FC236}">
                <a16:creationId xmlns:a16="http://schemas.microsoft.com/office/drawing/2014/main" id="{7323C181-309E-4DED-91BA-DC39749F0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4417670-4373-4064-A3BF-6F0312A3EE45}" type="datetime1">
              <a:rPr lang="sv-SE" altLang="sv-SE" sz="1200" smtClean="0">
                <a:latin typeface="Arial" panose="020B0604020202020204" pitchFamily="34" charset="0"/>
              </a:rPr>
              <a:pPr/>
              <a:t>2021-02-24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0181" name="Footer Placeholder 4">
            <a:extLst>
              <a:ext uri="{FF2B5EF4-FFF2-40B4-BE49-F238E27FC236}">
                <a16:creationId xmlns:a16="http://schemas.microsoft.com/office/drawing/2014/main" id="{FE77B6DD-DB0E-4326-A387-466A9741F6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0182" name="Slide Number Placeholder 5">
            <a:extLst>
              <a:ext uri="{FF2B5EF4-FFF2-40B4-BE49-F238E27FC236}">
                <a16:creationId xmlns:a16="http://schemas.microsoft.com/office/drawing/2014/main" id="{7B80AAA8-46CF-46DB-B88D-89793BE59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633EFB2-D1B4-4A94-89EF-D900C23B8B74}" type="slidenum">
              <a:rPr lang="sv-SE" altLang="sv-SE" sz="1200">
                <a:latin typeface="Arial" panose="020B0604020202020204" pitchFamily="34" charset="0"/>
              </a:rPr>
              <a:pPr/>
              <a:t>36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847E827-812B-49C8-A1CE-7BE78EE16C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927D3AF4-E4ED-41E2-B661-0271BA99B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2228" name="Date Placeholder 3">
            <a:extLst>
              <a:ext uri="{FF2B5EF4-FFF2-40B4-BE49-F238E27FC236}">
                <a16:creationId xmlns:a16="http://schemas.microsoft.com/office/drawing/2014/main" id="{734F2009-CD0F-4DE9-9D4E-F02CC3627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61D1C2A-67F4-41CB-B5C1-01A145E2BD74}" type="datetime1">
              <a:rPr lang="sv-SE" altLang="sv-SE" sz="1200" smtClean="0">
                <a:latin typeface="Arial" panose="020B0604020202020204" pitchFamily="34" charset="0"/>
              </a:rPr>
              <a:pPr/>
              <a:t>2021-02-24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2229" name="Footer Placeholder 4">
            <a:extLst>
              <a:ext uri="{FF2B5EF4-FFF2-40B4-BE49-F238E27FC236}">
                <a16:creationId xmlns:a16="http://schemas.microsoft.com/office/drawing/2014/main" id="{106D28EA-D2AB-445F-8C20-792EB7AA3D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2230" name="Slide Number Placeholder 5">
            <a:extLst>
              <a:ext uri="{FF2B5EF4-FFF2-40B4-BE49-F238E27FC236}">
                <a16:creationId xmlns:a16="http://schemas.microsoft.com/office/drawing/2014/main" id="{B4BCE39F-8AB6-416B-A92C-4B60D0BB7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0DAC862-443A-48FD-974E-45E67F78530B}" type="slidenum">
              <a:rPr lang="sv-SE" altLang="sv-SE" sz="1200">
                <a:latin typeface="Arial" panose="020B0604020202020204" pitchFamily="34" charset="0"/>
              </a:rPr>
              <a:pPr/>
              <a:t>37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700EADE5-A9ED-4775-B66D-D9DABA213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3A270A3-CD14-44BD-82CD-F980F460C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4276" name="Date Placeholder 3">
            <a:extLst>
              <a:ext uri="{FF2B5EF4-FFF2-40B4-BE49-F238E27FC236}">
                <a16:creationId xmlns:a16="http://schemas.microsoft.com/office/drawing/2014/main" id="{90283E3D-95AE-42A0-9FEF-63E1A2363C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05A2243-D800-4C2E-A520-A47C4C4AB770}" type="datetime1">
              <a:rPr lang="sv-SE" altLang="sv-SE" sz="1200" smtClean="0">
                <a:latin typeface="Arial" panose="020B0604020202020204" pitchFamily="34" charset="0"/>
              </a:rPr>
              <a:pPr/>
              <a:t>2021-02-24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4277" name="Footer Placeholder 4">
            <a:extLst>
              <a:ext uri="{FF2B5EF4-FFF2-40B4-BE49-F238E27FC236}">
                <a16:creationId xmlns:a16="http://schemas.microsoft.com/office/drawing/2014/main" id="{98B99C15-CEFF-437C-A9BF-3ADC5D1AD8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4278" name="Slide Number Placeholder 5">
            <a:extLst>
              <a:ext uri="{FF2B5EF4-FFF2-40B4-BE49-F238E27FC236}">
                <a16:creationId xmlns:a16="http://schemas.microsoft.com/office/drawing/2014/main" id="{2D672EEB-B498-48FF-A70D-B8DE4E2D4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071CBAA-6366-42D6-A058-DBB20C68379E}" type="slidenum">
              <a:rPr lang="sv-SE" altLang="sv-SE" sz="1200">
                <a:latin typeface="Arial" panose="020B0604020202020204" pitchFamily="34" charset="0"/>
              </a:rPr>
              <a:pPr/>
              <a:t>38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FFC6028-7C36-44D7-BC71-9CB4D0726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2CE8446A-310D-403F-A2D0-CAC9D69E4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6324" name="Date Placeholder 3">
            <a:extLst>
              <a:ext uri="{FF2B5EF4-FFF2-40B4-BE49-F238E27FC236}">
                <a16:creationId xmlns:a16="http://schemas.microsoft.com/office/drawing/2014/main" id="{B6F96DE2-2038-4E86-876C-4B3C08E9A8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2B1A80C-7629-4EB4-8272-0FC7307ADE85}" type="datetime1">
              <a:rPr lang="sv-SE" altLang="sv-SE" sz="1200" smtClean="0">
                <a:latin typeface="Arial" panose="020B0604020202020204" pitchFamily="34" charset="0"/>
              </a:rPr>
              <a:pPr/>
              <a:t>2021-02-24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6325" name="Footer Placeholder 4">
            <a:extLst>
              <a:ext uri="{FF2B5EF4-FFF2-40B4-BE49-F238E27FC236}">
                <a16:creationId xmlns:a16="http://schemas.microsoft.com/office/drawing/2014/main" id="{1D6EE633-0231-4AB0-ADEF-80099CAE15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6326" name="Slide Number Placeholder 5">
            <a:extLst>
              <a:ext uri="{FF2B5EF4-FFF2-40B4-BE49-F238E27FC236}">
                <a16:creationId xmlns:a16="http://schemas.microsoft.com/office/drawing/2014/main" id="{5EF16440-5873-4601-8454-2125C9DE5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EFA84A0-1A35-4A4F-A3D7-DF0FA6ACB097}" type="slidenum">
              <a:rPr lang="sv-SE" altLang="sv-SE" sz="1200">
                <a:latin typeface="Arial" panose="020B0604020202020204" pitchFamily="34" charset="0"/>
              </a:rPr>
              <a:pPr/>
              <a:t>39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486633E-3214-483A-9D24-47E5B84CC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FBC148F8-A440-443F-B80D-07ABB741A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58372" name="Date Placeholder 3">
            <a:extLst>
              <a:ext uri="{FF2B5EF4-FFF2-40B4-BE49-F238E27FC236}">
                <a16:creationId xmlns:a16="http://schemas.microsoft.com/office/drawing/2014/main" id="{C87B9EC6-E6FE-40AC-A5F6-D6694B18D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040534F-6F2E-4EB5-B468-1B5315A613E8}" type="datetime1">
              <a:rPr lang="sv-SE" altLang="sv-SE" sz="1200" smtClean="0">
                <a:latin typeface="Arial" panose="020B0604020202020204" pitchFamily="34" charset="0"/>
              </a:rPr>
              <a:pPr/>
              <a:t>2021-02-24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58373" name="Footer Placeholder 4">
            <a:extLst>
              <a:ext uri="{FF2B5EF4-FFF2-40B4-BE49-F238E27FC236}">
                <a16:creationId xmlns:a16="http://schemas.microsoft.com/office/drawing/2014/main" id="{1D40FABD-E25D-4CB3-B8BA-C86D000D54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58374" name="Slide Number Placeholder 5">
            <a:extLst>
              <a:ext uri="{FF2B5EF4-FFF2-40B4-BE49-F238E27FC236}">
                <a16:creationId xmlns:a16="http://schemas.microsoft.com/office/drawing/2014/main" id="{EB8A8C7C-D3A0-4349-AB4F-61F91F4A9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338F1B6-2594-415B-9EA2-D81F4EB09C2A}" type="slidenum">
              <a:rPr lang="sv-SE" altLang="sv-SE" sz="1200">
                <a:latin typeface="Arial" panose="020B0604020202020204" pitchFamily="34" charset="0"/>
              </a:rPr>
              <a:pPr/>
              <a:t>40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214A4C9-767F-434C-B3F4-9A26830EC6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A77BBD76-B4AA-4FCC-9D58-35875BF9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60420" name="Date Placeholder 3">
            <a:extLst>
              <a:ext uri="{FF2B5EF4-FFF2-40B4-BE49-F238E27FC236}">
                <a16:creationId xmlns:a16="http://schemas.microsoft.com/office/drawing/2014/main" id="{1FFCBAEB-1DA2-4268-BCA8-919E5DF84F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BCAD4D4-3FD2-40B5-A42C-16DFF41B8D71}" type="datetime1">
              <a:rPr lang="sv-SE" altLang="sv-SE" sz="1200" smtClean="0">
                <a:latin typeface="Arial" panose="020B0604020202020204" pitchFamily="34" charset="0"/>
              </a:rPr>
              <a:pPr/>
              <a:t>2021-02-24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60421" name="Footer Placeholder 4">
            <a:extLst>
              <a:ext uri="{FF2B5EF4-FFF2-40B4-BE49-F238E27FC236}">
                <a16:creationId xmlns:a16="http://schemas.microsoft.com/office/drawing/2014/main" id="{2D4FB10E-1E4A-4B49-B329-AEC081A3F1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60422" name="Slide Number Placeholder 5">
            <a:extLst>
              <a:ext uri="{FF2B5EF4-FFF2-40B4-BE49-F238E27FC236}">
                <a16:creationId xmlns:a16="http://schemas.microsoft.com/office/drawing/2014/main" id="{CE868E2D-5D74-452E-950B-0E5154C03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E9DD25-8129-4807-ABE2-51FD6E7B1B74}" type="slidenum">
              <a:rPr lang="sv-SE" altLang="sv-SE" sz="1200">
                <a:latin typeface="Arial" panose="020B0604020202020204" pitchFamily="34" charset="0"/>
              </a:rPr>
              <a:pPr/>
              <a:t>41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B2887029-F9E4-4F98-B723-8317F83CB9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E1839742-D06E-4129-9ED8-E80D1F555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62468" name="Date Placeholder 3">
            <a:extLst>
              <a:ext uri="{FF2B5EF4-FFF2-40B4-BE49-F238E27FC236}">
                <a16:creationId xmlns:a16="http://schemas.microsoft.com/office/drawing/2014/main" id="{1FDC10D3-0459-4BBB-95A6-86D3D61B88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A050FD1-4ED5-453A-82CF-8EFD553FE8E9}" type="datetime1">
              <a:rPr lang="sv-SE" altLang="sv-SE" sz="1200" smtClean="0">
                <a:latin typeface="Arial" panose="020B0604020202020204" pitchFamily="34" charset="0"/>
              </a:rPr>
              <a:pPr/>
              <a:t>2021-02-24</a:t>
            </a:fld>
            <a:endParaRPr lang="sv-SE" altLang="sv-SE" sz="1200">
              <a:latin typeface="Arial" panose="020B0604020202020204" pitchFamily="34" charset="0"/>
            </a:endParaRPr>
          </a:p>
        </p:txBody>
      </p:sp>
      <p:sp>
        <p:nvSpPr>
          <p:cNvPr id="62469" name="Footer Placeholder 4">
            <a:extLst>
              <a:ext uri="{FF2B5EF4-FFF2-40B4-BE49-F238E27FC236}">
                <a16:creationId xmlns:a16="http://schemas.microsoft.com/office/drawing/2014/main" id="{2A2C16ED-8D96-43FB-9634-4148A3B61B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sv-SE" altLang="sv-SE" sz="1200">
                <a:latin typeface="Arial" panose="020B0604020202020204" pitchFamily="34" charset="0"/>
              </a:rPr>
              <a:t>Linköpings universitet</a:t>
            </a:r>
          </a:p>
        </p:txBody>
      </p:sp>
      <p:sp>
        <p:nvSpPr>
          <p:cNvPr id="62470" name="Slide Number Placeholder 5">
            <a:extLst>
              <a:ext uri="{FF2B5EF4-FFF2-40B4-BE49-F238E27FC236}">
                <a16:creationId xmlns:a16="http://schemas.microsoft.com/office/drawing/2014/main" id="{CF90D05B-57C2-4D47-A438-C39734D6F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DA28880-B851-45D5-A470-AFDACB08A3BA}" type="slidenum">
              <a:rPr lang="sv-SE" altLang="sv-SE" sz="1200">
                <a:latin typeface="Arial" panose="020B0604020202020204" pitchFamily="34" charset="0"/>
              </a:rPr>
              <a:pPr/>
              <a:t>42</a:t>
            </a:fld>
            <a:endParaRPr lang="sv-SE" altLang="sv-SE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46E01D0-DDBE-4E72-B8B5-74E15D142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BE337A0-D6ED-4213-8065-06013FE48F41}" type="slidenum">
              <a:rPr lang="en-US" altLang="sv-SE" sz="1200">
                <a:latin typeface="Times New Roman" panose="02020603050405020304" pitchFamily="18" charset="0"/>
              </a:rPr>
              <a:pPr/>
              <a:t>43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96F9C6C-077D-49BD-B216-6CB2409E6F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A251659-EA78-49D4-B197-EA66F8568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8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3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5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317AB72-9E8B-444F-8DFF-A1646CD92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CD3445F-C2B8-46B1-8AEE-B0E09F62E4FE}" type="slidenum">
              <a:rPr lang="en-US" altLang="sv-SE" sz="1200">
                <a:latin typeface="Times New Roman" panose="02020603050405020304" pitchFamily="18" charset="0"/>
              </a:rPr>
              <a:pPr/>
              <a:t>17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FB5D492-DC3E-40C5-943C-8CCED37C6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29B8B4E-E549-49EB-86DC-25A87055C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64F07FB-A163-48CA-B893-ECECA144D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CDF09C7E-166F-4643-BF34-08AD93BB1E3F}" type="slidenum">
              <a:rPr lang="en-US" altLang="sv-SE" sz="1200">
                <a:latin typeface="Times New Roman" panose="02020603050405020304" pitchFamily="18" charset="0"/>
              </a:rPr>
              <a:pPr/>
              <a:t>24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200AAB8-2567-4503-B608-79717F1CC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8825" cy="3427413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AFEA384-4DAC-4EF4-A8FA-AB74B7A8F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1C16C80-5510-4957-A5D3-97772275A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17F0B0C-DCC7-4BD2-ABD8-958479DA4FC2}" type="slidenum">
              <a:rPr lang="en-US" altLang="sv-SE" sz="1200">
                <a:latin typeface="Times New Roman" panose="02020603050405020304" pitchFamily="18" charset="0"/>
              </a:rPr>
              <a:pPr/>
              <a:t>25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0B27846-CC20-4008-8D3F-52DD6901D4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8975"/>
            <a:ext cx="6092825" cy="3427413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E5215CD-6F83-4186-A950-143997F36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0D3D6FE-9B5A-48BA-AAB9-B1C5AE365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2D4CC4D-B797-46FE-82AF-4FD52061D5EB}" type="slidenum">
              <a:rPr lang="en-US" altLang="sv-SE" sz="1200">
                <a:latin typeface="Times New Roman" panose="02020603050405020304" pitchFamily="18" charset="0"/>
              </a:rPr>
              <a:pPr/>
              <a:t>30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C258C6F-0CF9-4AB2-A62A-B8F8253C8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8975"/>
            <a:ext cx="6091238" cy="3427413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BF6729B-9ECC-404B-9648-E0715BF49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4" tIns="45107" rIns="90214" bIns="45107"/>
          <a:lstStyle/>
          <a:p>
            <a:endParaRPr lang="sv-SE" alt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7ED91AE-A8CA-4F89-8F84-961C20E4A7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086D5CA9-66B0-488A-A173-5D23297A3F3F}" type="slidenum">
              <a:rPr lang="en-US" altLang="sv-SE" sz="1200">
                <a:latin typeface="Times New Roman" panose="02020603050405020304" pitchFamily="18" charset="0"/>
              </a:rPr>
              <a:pPr/>
              <a:t>31</a:t>
            </a:fld>
            <a:endParaRPr lang="en-US" altLang="sv-SE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F93F449-FC02-4AA1-8024-7636E14DA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8975"/>
            <a:ext cx="6091238" cy="3427413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CBEFB2B-F48C-4387-9BE8-B98E0DAED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4" tIns="45107" rIns="90214" bIns="45107"/>
          <a:lstStyle/>
          <a:p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3318B5F-F7DC-458A-8B6B-CD1CC84DDF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CPSC441: Routing</a:t>
            </a:r>
          </a:p>
        </p:txBody>
      </p:sp>
    </p:spTree>
    <p:extLst>
      <p:ext uri="{BB962C8B-B14F-4D97-AF65-F5344CB8AC3E}">
        <p14:creationId xmlns:p14="http://schemas.microsoft.com/office/powerpoint/2010/main" val="63390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DC3B6-5C6F-48E4-BC5E-6B37E3DAA5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CPSC441: Routing</a:t>
            </a:r>
          </a:p>
        </p:txBody>
      </p:sp>
    </p:spTree>
    <p:extLst>
      <p:ext uri="{BB962C8B-B14F-4D97-AF65-F5344CB8AC3E}">
        <p14:creationId xmlns:p14="http://schemas.microsoft.com/office/powerpoint/2010/main" val="99069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a.liu.se/~TDTS06/exam/examples2014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a.liu.se/~TDTS04/exam/exam_questions_tdts11_04_may2020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Course and Exam Review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life…TCP connection carrying HTTP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2" name="Group 325">
            <a:extLst>
              <a:ext uri="{FF2B5EF4-FFF2-40B4-BE49-F238E27FC236}">
                <a16:creationId xmlns:a16="http://schemas.microsoft.com/office/drawing/2014/main" id="{44BB38E6-E14F-E243-A361-68D05E58CCCB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568450"/>
            <a:ext cx="515937" cy="333375"/>
            <a:chOff x="328" y="678"/>
            <a:chExt cx="325" cy="210"/>
          </a:xfrm>
        </p:grpSpPr>
        <p:grpSp>
          <p:nvGrpSpPr>
            <p:cNvPr id="543" name="Group 52">
              <a:extLst>
                <a:ext uri="{FF2B5EF4-FFF2-40B4-BE49-F238E27FC236}">
                  <a16:creationId xmlns:a16="http://schemas.microsoft.com/office/drawing/2014/main" id="{0A8D6708-4609-6945-A946-E47D0AA2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545" name="Rectangle 53">
                <a:extLst>
                  <a:ext uri="{FF2B5EF4-FFF2-40B4-BE49-F238E27FC236}">
                    <a16:creationId xmlns:a16="http://schemas.microsoft.com/office/drawing/2014/main" id="{B6E73418-9916-914F-BAF1-61EBBD28B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Text Box 54">
                <a:extLst>
                  <a:ext uri="{FF2B5EF4-FFF2-40B4-BE49-F238E27FC236}">
                    <a16:creationId xmlns:a16="http://schemas.microsoft.com/office/drawing/2014/main" id="{EB3D178B-2079-974C-BBAF-D1859C34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544" name="AutoShape 85">
              <a:extLst>
                <a:ext uri="{FF2B5EF4-FFF2-40B4-BE49-F238E27FC236}">
                  <a16:creationId xmlns:a16="http://schemas.microsoft.com/office/drawing/2014/main" id="{B164A8CC-CDC1-E443-A720-0B9C1A59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47" name="Rectangle 100">
            <a:extLst>
              <a:ext uri="{FF2B5EF4-FFF2-40B4-BE49-F238E27FC236}">
                <a16:creationId xmlns:a16="http://schemas.microsoft.com/office/drawing/2014/main" id="{736B0FF4-A2E8-AE45-921A-22C015C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568450"/>
            <a:ext cx="42275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to send HTTP request, client first opens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socket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web server</a:t>
            </a:r>
          </a:p>
        </p:txBody>
      </p:sp>
      <p:sp>
        <p:nvSpPr>
          <p:cNvPr id="548" name="Rectangle 101">
            <a:extLst>
              <a:ext uri="{FF2B5EF4-FFF2-40B4-BE49-F238E27FC236}">
                <a16:creationId xmlns:a16="http://schemas.microsoft.com/office/drawing/2014/main" id="{FC65F5D7-75A7-7843-969E-B8C83BD5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2" y="2924175"/>
            <a:ext cx="47831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SYN segment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1 in TCP 3-way handshake)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inter-domain routed to web server</a:t>
            </a:r>
          </a:p>
        </p:txBody>
      </p:sp>
      <p:sp>
        <p:nvSpPr>
          <p:cNvPr id="549" name="Rectangle 102">
            <a:extLst>
              <a:ext uri="{FF2B5EF4-FFF2-40B4-BE49-F238E27FC236}">
                <a16:creationId xmlns:a16="http://schemas.microsoft.com/office/drawing/2014/main" id="{51C744F0-EF71-344A-B333-4EEF1D80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7" y="5397500"/>
            <a:ext cx="499774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TCP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connection established!</a:t>
            </a:r>
          </a:p>
        </p:txBody>
      </p:sp>
      <p:grpSp>
        <p:nvGrpSpPr>
          <p:cNvPr id="550" name="Group 314">
            <a:extLst>
              <a:ext uri="{FF2B5EF4-FFF2-40B4-BE49-F238E27FC236}">
                <a16:creationId xmlns:a16="http://schemas.microsoft.com/office/drawing/2014/main" id="{4E3B24CA-FEEE-3E47-9A58-189AE2727095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2414588"/>
            <a:ext cx="1081088" cy="244475"/>
            <a:chOff x="410" y="1508"/>
            <a:chExt cx="681" cy="154"/>
          </a:xfrm>
        </p:grpSpPr>
        <p:sp>
          <p:nvSpPr>
            <p:cNvPr id="551" name="Rectangle 99">
              <a:extLst>
                <a:ext uri="{FF2B5EF4-FFF2-40B4-BE49-F238E27FC236}">
                  <a16:creationId xmlns:a16="http://schemas.microsoft.com/office/drawing/2014/main" id="{287E07CE-E274-3F4D-96B8-D3177BBB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95">
              <a:extLst>
                <a:ext uri="{FF2B5EF4-FFF2-40B4-BE49-F238E27FC236}">
                  <a16:creationId xmlns:a16="http://schemas.microsoft.com/office/drawing/2014/main" id="{8886EA9A-C5FF-A347-84C6-EC7C6AFE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3" name="Rectangle 96">
              <a:extLst>
                <a:ext uri="{FF2B5EF4-FFF2-40B4-BE49-F238E27FC236}">
                  <a16:creationId xmlns:a16="http://schemas.microsoft.com/office/drawing/2014/main" id="{3E962067-480B-FE47-A3AE-7153A4C4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4" name="Rectangle 97">
              <a:extLst>
                <a:ext uri="{FF2B5EF4-FFF2-40B4-BE49-F238E27FC236}">
                  <a16:creationId xmlns:a16="http://schemas.microsoft.com/office/drawing/2014/main" id="{B4CDB1AD-3C2F-3347-A517-1F1AEEF6D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5" name="Rectangle 98">
              <a:extLst>
                <a:ext uri="{FF2B5EF4-FFF2-40B4-BE49-F238E27FC236}">
                  <a16:creationId xmlns:a16="http://schemas.microsoft.com/office/drawing/2014/main" id="{B0AC5248-EFDD-2142-9FBF-32AD6EF4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6" name="Group 310">
              <a:extLst>
                <a:ext uri="{FF2B5EF4-FFF2-40B4-BE49-F238E27FC236}">
                  <a16:creationId xmlns:a16="http://schemas.microsoft.com/office/drawing/2014/main" id="{24999875-A88C-FD45-9FAA-ED70B2D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557" name="Rectangle 311">
                <a:extLst>
                  <a:ext uri="{FF2B5EF4-FFF2-40B4-BE49-F238E27FC236}">
                    <a16:creationId xmlns:a16="http://schemas.microsoft.com/office/drawing/2014/main" id="{D865E817-3F6A-2344-8E60-F652C9FD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8" name="Rectangle 312">
                <a:extLst>
                  <a:ext uri="{FF2B5EF4-FFF2-40B4-BE49-F238E27FC236}">
                    <a16:creationId xmlns:a16="http://schemas.microsoft.com/office/drawing/2014/main" id="{197093E6-8F10-9442-89AF-4F26EE9D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9" name="Text Box 313">
                <a:extLst>
                  <a:ext uri="{FF2B5EF4-FFF2-40B4-BE49-F238E27FC236}">
                    <a16:creationId xmlns:a16="http://schemas.microsoft.com/office/drawing/2014/main" id="{4A84191B-BE9C-EE49-85DF-BE63E57CA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</p:grpSp>
      <p:grpSp>
        <p:nvGrpSpPr>
          <p:cNvPr id="560" name="Group 326">
            <a:extLst>
              <a:ext uri="{FF2B5EF4-FFF2-40B4-BE49-F238E27FC236}">
                <a16:creationId xmlns:a16="http://schemas.microsoft.com/office/drawing/2014/main" id="{6035F0FF-3872-4E4A-B014-49029AA39D2F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546600"/>
            <a:ext cx="1081088" cy="782638"/>
            <a:chOff x="59" y="863"/>
            <a:chExt cx="681" cy="493"/>
          </a:xfrm>
        </p:grpSpPr>
        <p:grpSp>
          <p:nvGrpSpPr>
            <p:cNvPr id="561" name="Group 68">
              <a:extLst>
                <a:ext uri="{FF2B5EF4-FFF2-40B4-BE49-F238E27FC236}">
                  <a16:creationId xmlns:a16="http://schemas.microsoft.com/office/drawing/2014/main" id="{05F3B1DD-FD64-574D-A15D-8719F0552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23" name="Rectangle 69">
                <a:extLst>
                  <a:ext uri="{FF2B5EF4-FFF2-40B4-BE49-F238E27FC236}">
                    <a16:creationId xmlns:a16="http://schemas.microsoft.com/office/drawing/2014/main" id="{0ECCD2F8-075F-0A4D-B835-3EDF82D2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4" name="Rectangle 70">
                <a:extLst>
                  <a:ext uri="{FF2B5EF4-FFF2-40B4-BE49-F238E27FC236}">
                    <a16:creationId xmlns:a16="http://schemas.microsoft.com/office/drawing/2014/main" id="{EBF470C4-203D-234A-BB30-E9BF4F288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62" name="Group 301">
              <a:extLst>
                <a:ext uri="{FF2B5EF4-FFF2-40B4-BE49-F238E27FC236}">
                  <a16:creationId xmlns:a16="http://schemas.microsoft.com/office/drawing/2014/main" id="{E2F59A8B-1798-8245-B3C6-525C81A83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646" name="Rectangle 59">
                <a:extLst>
                  <a:ext uri="{FF2B5EF4-FFF2-40B4-BE49-F238E27FC236}">
                    <a16:creationId xmlns:a16="http://schemas.microsoft.com/office/drawing/2014/main" id="{9FDB2F95-1041-4549-879B-1B6E036E1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7" name="Rectangle 60">
                <a:extLst>
                  <a:ext uri="{FF2B5EF4-FFF2-40B4-BE49-F238E27FC236}">
                    <a16:creationId xmlns:a16="http://schemas.microsoft.com/office/drawing/2014/main" id="{D867A23D-4E29-624B-9F72-E29177D4C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3" name="Text Box 297">
                <a:extLst>
                  <a:ext uri="{FF2B5EF4-FFF2-40B4-BE49-F238E27FC236}">
                    <a16:creationId xmlns:a16="http://schemas.microsoft.com/office/drawing/2014/main" id="{2CD54253-7CF3-C34D-B65E-37D425B45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3" name="Group 302">
              <a:extLst>
                <a:ext uri="{FF2B5EF4-FFF2-40B4-BE49-F238E27FC236}">
                  <a16:creationId xmlns:a16="http://schemas.microsoft.com/office/drawing/2014/main" id="{27EAE6D6-CC8D-BC4B-985B-D73103885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574" name="Rectangle 303">
                <a:extLst>
                  <a:ext uri="{FF2B5EF4-FFF2-40B4-BE49-F238E27FC236}">
                    <a16:creationId xmlns:a16="http://schemas.microsoft.com/office/drawing/2014/main" id="{161A0B61-4B46-1246-B317-2A22E46F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Rectangle 304">
                <a:extLst>
                  <a:ext uri="{FF2B5EF4-FFF2-40B4-BE49-F238E27FC236}">
                    <a16:creationId xmlns:a16="http://schemas.microsoft.com/office/drawing/2014/main" id="{6CF3ECE3-58C4-8F4C-91B7-8E5A9B5C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6" name="Text Box 305">
                <a:extLst>
                  <a:ext uri="{FF2B5EF4-FFF2-40B4-BE49-F238E27FC236}">
                    <a16:creationId xmlns:a16="http://schemas.microsoft.com/office/drawing/2014/main" id="{BADE4FCB-B8A8-034E-9598-B068A1572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4" name="Group 315">
              <a:extLst>
                <a:ext uri="{FF2B5EF4-FFF2-40B4-BE49-F238E27FC236}">
                  <a16:creationId xmlns:a16="http://schemas.microsoft.com/office/drawing/2014/main" id="{D29235BE-BACD-D946-AB55-0AA77A9B4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565" name="Rectangle 316">
                <a:extLst>
                  <a:ext uri="{FF2B5EF4-FFF2-40B4-BE49-F238E27FC236}">
                    <a16:creationId xmlns:a16="http://schemas.microsoft.com/office/drawing/2014/main" id="{71D1FC90-B0D4-0748-B73C-0C001AABA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6" name="Rectangle 317">
                <a:extLst>
                  <a:ext uri="{FF2B5EF4-FFF2-40B4-BE49-F238E27FC236}">
                    <a16:creationId xmlns:a16="http://schemas.microsoft.com/office/drawing/2014/main" id="{259D6AF6-E31C-B04A-985C-2997A516D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7" name="Rectangle 318">
                <a:extLst>
                  <a:ext uri="{FF2B5EF4-FFF2-40B4-BE49-F238E27FC236}">
                    <a16:creationId xmlns:a16="http://schemas.microsoft.com/office/drawing/2014/main" id="{2A231446-5FA9-CF40-928B-8DF94AD2E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8" name="Rectangle 319">
                <a:extLst>
                  <a:ext uri="{FF2B5EF4-FFF2-40B4-BE49-F238E27FC236}">
                    <a16:creationId xmlns:a16="http://schemas.microsoft.com/office/drawing/2014/main" id="{8323599A-5DB9-4848-8D70-91081A64A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9" name="Rectangle 320">
                <a:extLst>
                  <a:ext uri="{FF2B5EF4-FFF2-40B4-BE49-F238E27FC236}">
                    <a16:creationId xmlns:a16="http://schemas.microsoft.com/office/drawing/2014/main" id="{F497CB89-2EBF-0144-AF05-9D589F900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70" name="Group 321">
                <a:extLst>
                  <a:ext uri="{FF2B5EF4-FFF2-40B4-BE49-F238E27FC236}">
                    <a16:creationId xmlns:a16="http://schemas.microsoft.com/office/drawing/2014/main" id="{BD18992D-86F7-8246-A366-53CBF4FFE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571" name="Rectangle 322">
                  <a:extLst>
                    <a:ext uri="{FF2B5EF4-FFF2-40B4-BE49-F238E27FC236}">
                      <a16:creationId xmlns:a16="http://schemas.microsoft.com/office/drawing/2014/main" id="{D1798245-1945-B24B-957C-B072AF1AF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2" name="Rectangle 323">
                  <a:extLst>
                    <a:ext uri="{FF2B5EF4-FFF2-40B4-BE49-F238E27FC236}">
                      <a16:creationId xmlns:a16="http://schemas.microsoft.com/office/drawing/2014/main" id="{E643A63C-1C57-B945-8DAB-10DAD13D9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3" name="Text Box 324">
                  <a:extLst>
                    <a:ext uri="{FF2B5EF4-FFF2-40B4-BE49-F238E27FC236}">
                      <a16:creationId xmlns:a16="http://schemas.microsoft.com/office/drawing/2014/main" id="{A6BFAAD3-2439-FF41-9F7B-7FAA3A2AAC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34" name="Group 337">
            <a:extLst>
              <a:ext uri="{FF2B5EF4-FFF2-40B4-BE49-F238E27FC236}">
                <a16:creationId xmlns:a16="http://schemas.microsoft.com/office/drawing/2014/main" id="{BDBCD45F-1F7A-9543-8559-5895A90FD148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1870075"/>
            <a:ext cx="1081088" cy="782638"/>
            <a:chOff x="59" y="863"/>
            <a:chExt cx="681" cy="493"/>
          </a:xfrm>
        </p:grpSpPr>
        <p:grpSp>
          <p:nvGrpSpPr>
            <p:cNvPr id="735" name="Group 338">
              <a:extLst>
                <a:ext uri="{FF2B5EF4-FFF2-40B4-BE49-F238E27FC236}">
                  <a16:creationId xmlns:a16="http://schemas.microsoft.com/office/drawing/2014/main" id="{0241F242-E3E0-E04C-9D42-A8DA1F463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54" name="Rectangle 339">
                <a:extLst>
                  <a:ext uri="{FF2B5EF4-FFF2-40B4-BE49-F238E27FC236}">
                    <a16:creationId xmlns:a16="http://schemas.microsoft.com/office/drawing/2014/main" id="{40719677-5F13-A547-B939-37B964C39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5" name="Rectangle 340">
                <a:extLst>
                  <a:ext uri="{FF2B5EF4-FFF2-40B4-BE49-F238E27FC236}">
                    <a16:creationId xmlns:a16="http://schemas.microsoft.com/office/drawing/2014/main" id="{8FBD903F-689E-1E4F-A4E8-B865330E9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36" name="Group 341">
              <a:extLst>
                <a:ext uri="{FF2B5EF4-FFF2-40B4-BE49-F238E27FC236}">
                  <a16:creationId xmlns:a16="http://schemas.microsoft.com/office/drawing/2014/main" id="{D3A49F13-3F7D-AF43-A7B5-75D42D3F0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51" name="Rectangle 342">
                <a:extLst>
                  <a:ext uri="{FF2B5EF4-FFF2-40B4-BE49-F238E27FC236}">
                    <a16:creationId xmlns:a16="http://schemas.microsoft.com/office/drawing/2014/main" id="{6560040F-827B-4144-9A62-12A938DFB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2" name="Rectangle 343">
                <a:extLst>
                  <a:ext uri="{FF2B5EF4-FFF2-40B4-BE49-F238E27FC236}">
                    <a16:creationId xmlns:a16="http://schemas.microsoft.com/office/drawing/2014/main" id="{4979BB7B-93B5-3A44-9BF4-72A3A854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3" name="Text Box 344">
                <a:extLst>
                  <a:ext uri="{FF2B5EF4-FFF2-40B4-BE49-F238E27FC236}">
                    <a16:creationId xmlns:a16="http://schemas.microsoft.com/office/drawing/2014/main" id="{C02CFF55-650B-AD4A-92D7-CDA2D2C4C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7" name="Group 345">
              <a:extLst>
                <a:ext uri="{FF2B5EF4-FFF2-40B4-BE49-F238E27FC236}">
                  <a16:creationId xmlns:a16="http://schemas.microsoft.com/office/drawing/2014/main" id="{B6AC2CCC-A76E-2445-8246-899C8784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48" name="Rectangle 346">
                <a:extLst>
                  <a:ext uri="{FF2B5EF4-FFF2-40B4-BE49-F238E27FC236}">
                    <a16:creationId xmlns:a16="http://schemas.microsoft.com/office/drawing/2014/main" id="{91D927BE-A5DA-AB48-AF73-32631E45B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9" name="Rectangle 347">
                <a:extLst>
                  <a:ext uri="{FF2B5EF4-FFF2-40B4-BE49-F238E27FC236}">
                    <a16:creationId xmlns:a16="http://schemas.microsoft.com/office/drawing/2014/main" id="{7BE391C6-43DB-3043-B89D-6DEE17F0E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0" name="Text Box 348">
                <a:extLst>
                  <a:ext uri="{FF2B5EF4-FFF2-40B4-BE49-F238E27FC236}">
                    <a16:creationId xmlns:a16="http://schemas.microsoft.com/office/drawing/2014/main" id="{78193E8E-5EDB-3C4B-908D-01FFF86C6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8" name="Group 349">
              <a:extLst>
                <a:ext uri="{FF2B5EF4-FFF2-40B4-BE49-F238E27FC236}">
                  <a16:creationId xmlns:a16="http://schemas.microsoft.com/office/drawing/2014/main" id="{63AF8189-9A3F-D542-9CEC-58D39BCAE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39" name="Rectangle 350">
                <a:extLst>
                  <a:ext uri="{FF2B5EF4-FFF2-40B4-BE49-F238E27FC236}">
                    <a16:creationId xmlns:a16="http://schemas.microsoft.com/office/drawing/2014/main" id="{A020A05E-94BF-C640-A8CB-AF123AA2F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0" name="Rectangle 351">
                <a:extLst>
                  <a:ext uri="{FF2B5EF4-FFF2-40B4-BE49-F238E27FC236}">
                    <a16:creationId xmlns:a16="http://schemas.microsoft.com/office/drawing/2014/main" id="{22E1DFE5-9FD3-AA4B-BDC5-018CD8E7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1" name="Rectangle 352">
                <a:extLst>
                  <a:ext uri="{FF2B5EF4-FFF2-40B4-BE49-F238E27FC236}">
                    <a16:creationId xmlns:a16="http://schemas.microsoft.com/office/drawing/2014/main" id="{0849A1A5-14E0-374C-BA02-9C63B614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2" name="Rectangle 353">
                <a:extLst>
                  <a:ext uri="{FF2B5EF4-FFF2-40B4-BE49-F238E27FC236}">
                    <a16:creationId xmlns:a16="http://schemas.microsoft.com/office/drawing/2014/main" id="{82BE04FB-4B53-BA46-B018-3B9000714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3" name="Rectangle 354">
                <a:extLst>
                  <a:ext uri="{FF2B5EF4-FFF2-40B4-BE49-F238E27FC236}">
                    <a16:creationId xmlns:a16="http://schemas.microsoft.com/office/drawing/2014/main" id="{13D8F146-B1F3-FA41-A508-298A5DAD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44" name="Group 355">
                <a:extLst>
                  <a:ext uri="{FF2B5EF4-FFF2-40B4-BE49-F238E27FC236}">
                    <a16:creationId xmlns:a16="http://schemas.microsoft.com/office/drawing/2014/main" id="{87B22912-5DB4-CC4E-8302-A587515DD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45" name="Rectangle 356">
                  <a:extLst>
                    <a:ext uri="{FF2B5EF4-FFF2-40B4-BE49-F238E27FC236}">
                      <a16:creationId xmlns:a16="http://schemas.microsoft.com/office/drawing/2014/main" id="{E761A945-3F5E-CA4E-A896-C01C89521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6" name="Rectangle 357">
                  <a:extLst>
                    <a:ext uri="{FF2B5EF4-FFF2-40B4-BE49-F238E27FC236}">
                      <a16:creationId xmlns:a16="http://schemas.microsoft.com/office/drawing/2014/main" id="{84134D3E-13F8-6042-9D38-AF73D970B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7" name="Text Box 358">
                  <a:extLst>
                    <a:ext uri="{FF2B5EF4-FFF2-40B4-BE49-F238E27FC236}">
                      <a16:creationId xmlns:a16="http://schemas.microsoft.com/office/drawing/2014/main" id="{360C0654-D2F5-A249-98C0-8B4B35A822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756" name="Rectangle 359">
            <a:extLst>
              <a:ext uri="{FF2B5EF4-FFF2-40B4-BE49-F238E27FC236}">
                <a16:creationId xmlns:a16="http://schemas.microsoft.com/office/drawing/2014/main" id="{A9BE400C-E7A8-814F-9EFA-D314343C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7577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57" name="Group 391">
            <a:extLst>
              <a:ext uri="{FF2B5EF4-FFF2-40B4-BE49-F238E27FC236}">
                <a16:creationId xmlns:a16="http://schemas.microsoft.com/office/drawing/2014/main" id="{17C83498-6185-2647-828E-58DDFAF371A4}"/>
              </a:ext>
            </a:extLst>
          </p:cNvPr>
          <p:cNvGrpSpPr>
            <a:grpSpLocks/>
          </p:cNvGrpSpPr>
          <p:nvPr/>
        </p:nvGrpSpPr>
        <p:grpSpPr bwMode="auto">
          <a:xfrm>
            <a:off x="547688" y="4546600"/>
            <a:ext cx="1081087" cy="782638"/>
            <a:chOff x="2675" y="3676"/>
            <a:chExt cx="681" cy="493"/>
          </a:xfrm>
        </p:grpSpPr>
        <p:grpSp>
          <p:nvGrpSpPr>
            <p:cNvPr id="758" name="Group 361">
              <a:extLst>
                <a:ext uri="{FF2B5EF4-FFF2-40B4-BE49-F238E27FC236}">
                  <a16:creationId xmlns:a16="http://schemas.microsoft.com/office/drawing/2014/main" id="{18FD13CD-0315-B647-B6AF-39F23BA87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810" name="Rectangle 362">
                <a:extLst>
                  <a:ext uri="{FF2B5EF4-FFF2-40B4-BE49-F238E27FC236}">
                    <a16:creationId xmlns:a16="http://schemas.microsoft.com/office/drawing/2014/main" id="{9C3274D0-8E72-FF4D-AA28-A8EAE39D6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1" name="Rectangle 363">
                <a:extLst>
                  <a:ext uri="{FF2B5EF4-FFF2-40B4-BE49-F238E27FC236}">
                    <a16:creationId xmlns:a16="http://schemas.microsoft.com/office/drawing/2014/main" id="{2A85A536-6D67-544C-8670-9B17244FB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59" name="Group 382">
              <a:extLst>
                <a:ext uri="{FF2B5EF4-FFF2-40B4-BE49-F238E27FC236}">
                  <a16:creationId xmlns:a16="http://schemas.microsoft.com/office/drawing/2014/main" id="{A64FBDF6-0E86-E740-A72D-FB97797F5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807" name="Rectangle 365">
                <a:extLst>
                  <a:ext uri="{FF2B5EF4-FFF2-40B4-BE49-F238E27FC236}">
                    <a16:creationId xmlns:a16="http://schemas.microsoft.com/office/drawing/2014/main" id="{8E976F92-FA7A-AB47-9B21-9CC5C1911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8" name="Rectangle 366">
                <a:extLst>
                  <a:ext uri="{FF2B5EF4-FFF2-40B4-BE49-F238E27FC236}">
                    <a16:creationId xmlns:a16="http://schemas.microsoft.com/office/drawing/2014/main" id="{6AD327EE-B6BC-D741-A7C2-B834A5D59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" name="Text Box 367">
                <a:extLst>
                  <a:ext uri="{FF2B5EF4-FFF2-40B4-BE49-F238E27FC236}">
                    <a16:creationId xmlns:a16="http://schemas.microsoft.com/office/drawing/2014/main" id="{96F9A0CD-789B-D04C-9566-4A2973C5E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760" name="Rectangle 373">
              <a:extLst>
                <a:ext uri="{FF2B5EF4-FFF2-40B4-BE49-F238E27FC236}">
                  <a16:creationId xmlns:a16="http://schemas.microsoft.com/office/drawing/2014/main" id="{F2EBED54-BD1B-ED40-89CC-56E9651C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1" name="Rectangle 374">
              <a:extLst>
                <a:ext uri="{FF2B5EF4-FFF2-40B4-BE49-F238E27FC236}">
                  <a16:creationId xmlns:a16="http://schemas.microsoft.com/office/drawing/2014/main" id="{74AF0931-1E02-754D-9005-03A58D5C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2" name="Rectangle 375">
              <a:extLst>
                <a:ext uri="{FF2B5EF4-FFF2-40B4-BE49-F238E27FC236}">
                  <a16:creationId xmlns:a16="http://schemas.microsoft.com/office/drawing/2014/main" id="{9DE1570C-335C-9C44-9681-536C219A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3" name="Rectangle 376">
              <a:extLst>
                <a:ext uri="{FF2B5EF4-FFF2-40B4-BE49-F238E27FC236}">
                  <a16:creationId xmlns:a16="http://schemas.microsoft.com/office/drawing/2014/main" id="{1A5BAEF7-331F-F14B-B97F-78D5BE86A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4" name="Rectangle 377">
              <a:extLst>
                <a:ext uri="{FF2B5EF4-FFF2-40B4-BE49-F238E27FC236}">
                  <a16:creationId xmlns:a16="http://schemas.microsoft.com/office/drawing/2014/main" id="{84336569-B3A7-6A49-A82B-99D5EC33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65" name="Group 383">
              <a:extLst>
                <a:ext uri="{FF2B5EF4-FFF2-40B4-BE49-F238E27FC236}">
                  <a16:creationId xmlns:a16="http://schemas.microsoft.com/office/drawing/2014/main" id="{28790B64-9067-B544-9439-EB76C10C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804" name="Rectangle 384">
                <a:extLst>
                  <a:ext uri="{FF2B5EF4-FFF2-40B4-BE49-F238E27FC236}">
                    <a16:creationId xmlns:a16="http://schemas.microsoft.com/office/drawing/2014/main" id="{BEF7727E-C16B-5F45-BAA7-AE952E89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5" name="Rectangle 385">
                <a:extLst>
                  <a:ext uri="{FF2B5EF4-FFF2-40B4-BE49-F238E27FC236}">
                    <a16:creationId xmlns:a16="http://schemas.microsoft.com/office/drawing/2014/main" id="{FB8C79D1-4376-1A40-B6C0-F73357935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6" name="Text Box 386">
                <a:extLst>
                  <a:ext uri="{FF2B5EF4-FFF2-40B4-BE49-F238E27FC236}">
                    <a16:creationId xmlns:a16="http://schemas.microsoft.com/office/drawing/2014/main" id="{7D800199-8CF4-F44C-B339-C1A262289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766" name="Group 387">
              <a:extLst>
                <a:ext uri="{FF2B5EF4-FFF2-40B4-BE49-F238E27FC236}">
                  <a16:creationId xmlns:a16="http://schemas.microsoft.com/office/drawing/2014/main" id="{A3096BC9-64B5-ED4E-A43F-70809FA8A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801" name="Rectangle 388">
                <a:extLst>
                  <a:ext uri="{FF2B5EF4-FFF2-40B4-BE49-F238E27FC236}">
                    <a16:creationId xmlns:a16="http://schemas.microsoft.com/office/drawing/2014/main" id="{F61F578C-8BF0-8341-943D-39CDE967F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2" name="Rectangle 389">
                <a:extLst>
                  <a:ext uri="{FF2B5EF4-FFF2-40B4-BE49-F238E27FC236}">
                    <a16:creationId xmlns:a16="http://schemas.microsoft.com/office/drawing/2014/main" id="{E8B4EC9C-05C8-C142-955E-B40BA2278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3" name="Text Box 390">
                <a:extLst>
                  <a:ext uri="{FF2B5EF4-FFF2-40B4-BE49-F238E27FC236}">
                    <a16:creationId xmlns:a16="http://schemas.microsoft.com/office/drawing/2014/main" id="{AEB443BC-BE15-5740-B309-D2DC97FAE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12" name="Group 423">
            <a:extLst>
              <a:ext uri="{FF2B5EF4-FFF2-40B4-BE49-F238E27FC236}">
                <a16:creationId xmlns:a16="http://schemas.microsoft.com/office/drawing/2014/main" id="{A6880A50-5449-0E46-A5C1-4F3EDBB5D53B}"/>
              </a:ext>
            </a:extLst>
          </p:cNvPr>
          <p:cNvGrpSpPr>
            <a:grpSpLocks/>
          </p:cNvGrpSpPr>
          <p:nvPr/>
        </p:nvGrpSpPr>
        <p:grpSpPr bwMode="auto">
          <a:xfrm>
            <a:off x="211137" y="1868488"/>
            <a:ext cx="1081088" cy="782637"/>
            <a:chOff x="2613" y="3554"/>
            <a:chExt cx="681" cy="493"/>
          </a:xfrm>
        </p:grpSpPr>
        <p:grpSp>
          <p:nvGrpSpPr>
            <p:cNvPr id="813" name="Group 393">
              <a:extLst>
                <a:ext uri="{FF2B5EF4-FFF2-40B4-BE49-F238E27FC236}">
                  <a16:creationId xmlns:a16="http://schemas.microsoft.com/office/drawing/2014/main" id="{C0CC2508-5523-1E46-8737-BE4E4E429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831" name="Rectangle 394">
                <a:extLst>
                  <a:ext uri="{FF2B5EF4-FFF2-40B4-BE49-F238E27FC236}">
                    <a16:creationId xmlns:a16="http://schemas.microsoft.com/office/drawing/2014/main" id="{90649956-CFA3-AB44-82F9-1A40A1314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2" name="Rectangle 395">
                <a:extLst>
                  <a:ext uri="{FF2B5EF4-FFF2-40B4-BE49-F238E27FC236}">
                    <a16:creationId xmlns:a16="http://schemas.microsoft.com/office/drawing/2014/main" id="{8BD70DAB-651C-5047-B975-B174CE64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14" name="Group 396">
              <a:extLst>
                <a:ext uri="{FF2B5EF4-FFF2-40B4-BE49-F238E27FC236}">
                  <a16:creationId xmlns:a16="http://schemas.microsoft.com/office/drawing/2014/main" id="{40C19D6E-09EE-3045-9039-85D4B044B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828" name="Rectangle 397">
                <a:extLst>
                  <a:ext uri="{FF2B5EF4-FFF2-40B4-BE49-F238E27FC236}">
                    <a16:creationId xmlns:a16="http://schemas.microsoft.com/office/drawing/2014/main" id="{66D59E5F-377E-C549-9CE6-0433DF2E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9" name="Rectangle 398">
                <a:extLst>
                  <a:ext uri="{FF2B5EF4-FFF2-40B4-BE49-F238E27FC236}">
                    <a16:creationId xmlns:a16="http://schemas.microsoft.com/office/drawing/2014/main" id="{D1732789-3643-5E46-94EF-A715FF8A5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" name="Text Box 399">
                <a:extLst>
                  <a:ext uri="{FF2B5EF4-FFF2-40B4-BE49-F238E27FC236}">
                    <a16:creationId xmlns:a16="http://schemas.microsoft.com/office/drawing/2014/main" id="{D256CEEF-EDB6-0E44-963C-AB56839D6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815" name="Rectangle 400">
              <a:extLst>
                <a:ext uri="{FF2B5EF4-FFF2-40B4-BE49-F238E27FC236}">
                  <a16:creationId xmlns:a16="http://schemas.microsoft.com/office/drawing/2014/main" id="{CAD9F45E-35B7-F24A-8A08-33EC261E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6" name="Rectangle 401">
              <a:extLst>
                <a:ext uri="{FF2B5EF4-FFF2-40B4-BE49-F238E27FC236}">
                  <a16:creationId xmlns:a16="http://schemas.microsoft.com/office/drawing/2014/main" id="{6A723820-5A3C-934C-8004-55656E64C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7" name="Rectangle 402">
              <a:extLst>
                <a:ext uri="{FF2B5EF4-FFF2-40B4-BE49-F238E27FC236}">
                  <a16:creationId xmlns:a16="http://schemas.microsoft.com/office/drawing/2014/main" id="{6334C52D-28B6-7248-A490-DD6B1607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8" name="Rectangle 403">
              <a:extLst>
                <a:ext uri="{FF2B5EF4-FFF2-40B4-BE49-F238E27FC236}">
                  <a16:creationId xmlns:a16="http://schemas.microsoft.com/office/drawing/2014/main" id="{43965A11-3A3A-9842-98E9-480DC62F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9" name="Rectangle 404">
              <a:extLst>
                <a:ext uri="{FF2B5EF4-FFF2-40B4-BE49-F238E27FC236}">
                  <a16:creationId xmlns:a16="http://schemas.microsoft.com/office/drawing/2014/main" id="{CF02A561-A967-8146-9791-21417B4A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0" name="Group 405">
              <a:extLst>
                <a:ext uri="{FF2B5EF4-FFF2-40B4-BE49-F238E27FC236}">
                  <a16:creationId xmlns:a16="http://schemas.microsoft.com/office/drawing/2014/main" id="{931BB545-418C-D04E-BE16-C1DDB3B30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825" name="Rectangle 406">
                <a:extLst>
                  <a:ext uri="{FF2B5EF4-FFF2-40B4-BE49-F238E27FC236}">
                    <a16:creationId xmlns:a16="http://schemas.microsoft.com/office/drawing/2014/main" id="{F4D73D91-C3AE-5048-A766-146F05C8D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6" name="Rectangle 407">
                <a:extLst>
                  <a:ext uri="{FF2B5EF4-FFF2-40B4-BE49-F238E27FC236}">
                    <a16:creationId xmlns:a16="http://schemas.microsoft.com/office/drawing/2014/main" id="{06CF0FC6-D090-2D4F-8B68-D98E606A3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7" name="Text Box 408">
                <a:extLst>
                  <a:ext uri="{FF2B5EF4-FFF2-40B4-BE49-F238E27FC236}">
                    <a16:creationId xmlns:a16="http://schemas.microsoft.com/office/drawing/2014/main" id="{B109233B-D33D-6A48-8899-85AA2DD4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821" name="Group 409">
              <a:extLst>
                <a:ext uri="{FF2B5EF4-FFF2-40B4-BE49-F238E27FC236}">
                  <a16:creationId xmlns:a16="http://schemas.microsoft.com/office/drawing/2014/main" id="{CD622C02-5474-6A42-8C31-C4287EECC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822" name="Rectangle 410">
                <a:extLst>
                  <a:ext uri="{FF2B5EF4-FFF2-40B4-BE49-F238E27FC236}">
                    <a16:creationId xmlns:a16="http://schemas.microsoft.com/office/drawing/2014/main" id="{C53E0714-5945-D949-987E-678D2F53E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3" name="Rectangle 411">
                <a:extLst>
                  <a:ext uri="{FF2B5EF4-FFF2-40B4-BE49-F238E27FC236}">
                    <a16:creationId xmlns:a16="http://schemas.microsoft.com/office/drawing/2014/main" id="{74E3AA68-A459-0A4D-A8C4-09CDD067B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4" name="Text Box 412">
                <a:extLst>
                  <a:ext uri="{FF2B5EF4-FFF2-40B4-BE49-F238E27FC236}">
                    <a16:creationId xmlns:a16="http://schemas.microsoft.com/office/drawing/2014/main" id="{8CCC7B6F-8CBE-7B40-BA63-57B01F1C6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33" name="Group 422">
            <a:extLst>
              <a:ext uri="{FF2B5EF4-FFF2-40B4-BE49-F238E27FC236}">
                <a16:creationId xmlns:a16="http://schemas.microsoft.com/office/drawing/2014/main" id="{4A286599-58F8-7C4A-A7A6-AE8BCFB5D157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5076825"/>
            <a:ext cx="1081088" cy="244475"/>
            <a:chOff x="2709" y="3989"/>
            <a:chExt cx="681" cy="154"/>
          </a:xfrm>
        </p:grpSpPr>
        <p:sp>
          <p:nvSpPr>
            <p:cNvPr id="834" name="Rectangle 413">
              <a:extLst>
                <a:ext uri="{FF2B5EF4-FFF2-40B4-BE49-F238E27FC236}">
                  <a16:creationId xmlns:a16="http://schemas.microsoft.com/office/drawing/2014/main" id="{FD8A8249-C601-C946-91D0-25E0C9B3D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5" name="Rectangle 414">
              <a:extLst>
                <a:ext uri="{FF2B5EF4-FFF2-40B4-BE49-F238E27FC236}">
                  <a16:creationId xmlns:a16="http://schemas.microsoft.com/office/drawing/2014/main" id="{9BE238B3-D908-7344-ACF3-4F7D0E8B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6" name="Rectangle 415">
              <a:extLst>
                <a:ext uri="{FF2B5EF4-FFF2-40B4-BE49-F238E27FC236}">
                  <a16:creationId xmlns:a16="http://schemas.microsoft.com/office/drawing/2014/main" id="{D85BA8BC-478D-F344-8115-DC7B5B39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7" name="Rectangle 416">
              <a:extLst>
                <a:ext uri="{FF2B5EF4-FFF2-40B4-BE49-F238E27FC236}">
                  <a16:creationId xmlns:a16="http://schemas.microsoft.com/office/drawing/2014/main" id="{7E72D931-C69A-D547-A589-54D81181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8" name="Rectangle 417">
              <a:extLst>
                <a:ext uri="{FF2B5EF4-FFF2-40B4-BE49-F238E27FC236}">
                  <a16:creationId xmlns:a16="http://schemas.microsoft.com/office/drawing/2014/main" id="{96929BF6-5BEC-064E-823F-64C7B609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9" name="Group 418">
              <a:extLst>
                <a:ext uri="{FF2B5EF4-FFF2-40B4-BE49-F238E27FC236}">
                  <a16:creationId xmlns:a16="http://schemas.microsoft.com/office/drawing/2014/main" id="{B9FE97D1-EB90-084D-832B-370177733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840" name="Rectangle 419">
                <a:extLst>
                  <a:ext uri="{FF2B5EF4-FFF2-40B4-BE49-F238E27FC236}">
                    <a16:creationId xmlns:a16="http://schemas.microsoft.com/office/drawing/2014/main" id="{A7398EAD-94A6-2C46-88ED-F3EAEE4C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1" name="Rectangle 420">
                <a:extLst>
                  <a:ext uri="{FF2B5EF4-FFF2-40B4-BE49-F238E27FC236}">
                    <a16:creationId xmlns:a16="http://schemas.microsoft.com/office/drawing/2014/main" id="{4C167B55-EB55-FD4C-A289-D74D3CBC3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2" name="Text Box 421">
                <a:extLst>
                  <a:ext uri="{FF2B5EF4-FFF2-40B4-BE49-F238E27FC236}">
                    <a16:creationId xmlns:a16="http://schemas.microsoft.com/office/drawing/2014/main" id="{B28E28A9-E5F1-E142-B8BF-E0874F48D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sp>
        <p:nvSpPr>
          <p:cNvPr id="843" name="Rectangle 424">
            <a:extLst>
              <a:ext uri="{FF2B5EF4-FFF2-40B4-BE49-F238E27FC236}">
                <a16:creationId xmlns:a16="http://schemas.microsoft.com/office/drawing/2014/main" id="{6E37BF3E-D4DC-974D-992C-BCA1B9A0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4141788"/>
            <a:ext cx="465260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TCP SYNACK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(step 2 in TCP 3-way handshake)</a:t>
            </a: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7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0052 0.02477 -0.0017 0.01806 -0.00117 0.04468 L 0.30299 0.04584 C 0.25677 0.14121 0.25455 0.14862 0.20924 0.23473 C 0.26836 0.18542 0.34922 0.13797 0.40846 0.08843 C 0.35976 0.20903 0.30924 0.34121 0.2612 0.46181 L 0.02838 0.46274 C 0.02838 0.42547 0.02786 0.42223 0.02786 0.38588 " pathEditMode="relative" rAng="0" ptsTypes="AAAAAAAA">
                                      <p:cBhvr>
                                        <p:cTn id="29" dur="3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312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0.09421 L 0.25287 0.09121 L 0.39297 -0.29166 L 0.18503 -0.15208 L 0.28034 -0.33079 L -0.02916 -0.3331 C -0.02916 -0.3618 -0.02916 -0.3618 -0.02877 -0.39051 " pathEditMode="relative" rAng="0" ptsTypes="AAAAAAAA">
                                      <p:cBhvr>
                                        <p:cTn id="66" dur="3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8" grpId="0"/>
      <p:bldP spid="549" grpId="0"/>
      <p:bldP spid="8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999694" cy="894622"/>
          </a:xfrm>
        </p:spPr>
        <p:txBody>
          <a:bodyPr>
            <a:noAutofit/>
          </a:bodyPr>
          <a:lstStyle/>
          <a:p>
            <a:r>
              <a:rPr lang="en-US" b="0" dirty="0">
                <a:latin typeface="+mn-lt"/>
              </a:rPr>
              <a:t>A day in the life… HTTP request/reply </a:t>
            </a:r>
            <a:endParaRPr lang="en-US" sz="3200" b="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5" name="Group 44">
            <a:extLst>
              <a:ext uri="{FF2B5EF4-FFF2-40B4-BE49-F238E27FC236}">
                <a16:creationId xmlns:a16="http://schemas.microsoft.com/office/drawing/2014/main" id="{7D080CBD-9770-0F45-BF83-E0C84073A156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1574800"/>
            <a:ext cx="515937" cy="333375"/>
            <a:chOff x="328" y="678"/>
            <a:chExt cx="325" cy="210"/>
          </a:xfrm>
        </p:grpSpPr>
        <p:grpSp>
          <p:nvGrpSpPr>
            <p:cNvPr id="1326" name="Group 45">
              <a:extLst>
                <a:ext uri="{FF2B5EF4-FFF2-40B4-BE49-F238E27FC236}">
                  <a16:creationId xmlns:a16="http://schemas.microsoft.com/office/drawing/2014/main" id="{7590256B-9C4F-0C4E-9BC9-B6D369E67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1328" name="Rectangle 46">
                <a:extLst>
                  <a:ext uri="{FF2B5EF4-FFF2-40B4-BE49-F238E27FC236}">
                    <a16:creationId xmlns:a16="http://schemas.microsoft.com/office/drawing/2014/main" id="{0A2ACA70-A173-A945-A6CE-F1BA1D55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29" name="Text Box 47">
                <a:extLst>
                  <a:ext uri="{FF2B5EF4-FFF2-40B4-BE49-F238E27FC236}">
                    <a16:creationId xmlns:a16="http://schemas.microsoft.com/office/drawing/2014/main" id="{C6594267-3465-984D-9173-026428035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1327" name="AutoShape 48">
              <a:extLst>
                <a:ext uri="{FF2B5EF4-FFF2-40B4-BE49-F238E27FC236}">
                  <a16:creationId xmlns:a16="http://schemas.microsoft.com/office/drawing/2014/main" id="{318DC197-ADA3-8D40-B2D1-6A3B69CE6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30" name="Rectangle 49">
            <a:extLst>
              <a:ext uri="{FF2B5EF4-FFF2-40B4-BE49-F238E27FC236}">
                <a16:creationId xmlns:a16="http://schemas.microsoft.com/office/drawing/2014/main" id="{99FA9281-64A1-3C45-962E-4C46EDCF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1581150"/>
            <a:ext cx="43830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HTTP request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sent into TCP socket</a:t>
            </a:r>
          </a:p>
        </p:txBody>
      </p:sp>
      <p:sp>
        <p:nvSpPr>
          <p:cNvPr id="1331" name="Rectangle 50">
            <a:extLst>
              <a:ext uri="{FF2B5EF4-FFF2-40B4-BE49-F238E27FC236}">
                <a16:creationId xmlns:a16="http://schemas.microsoft.com/office/drawing/2014/main" id="{AA08BDAE-F57E-5E40-9927-D2F1F761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991" y="2527300"/>
            <a:ext cx="455871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IP datagram containing HTTP request routed to www.google.com</a:t>
            </a:r>
          </a:p>
        </p:txBody>
      </p:sp>
      <p:sp>
        <p:nvSpPr>
          <p:cNvPr id="1332" name="Rectangle 51">
            <a:extLst>
              <a:ext uri="{FF2B5EF4-FFF2-40B4-BE49-F238E27FC236}">
                <a16:creationId xmlns:a16="http://schemas.microsoft.com/office/drawing/2014/main" id="{266F9D11-DB8B-9746-BCB5-3E289605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14" y="5168900"/>
            <a:ext cx="436408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IP datagram containing HTTP reply routed back to client</a:t>
            </a:r>
          </a:p>
        </p:txBody>
      </p:sp>
      <p:sp>
        <p:nvSpPr>
          <p:cNvPr id="1335" name="Rectangle 229">
            <a:extLst>
              <a:ext uri="{FF2B5EF4-FFF2-40B4-BE49-F238E27FC236}">
                <a16:creationId xmlns:a16="http://schemas.microsoft.com/office/drawing/2014/main" id="{C5EC8EF9-6B00-CE43-96D3-46334FDB5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340" y="3859213"/>
            <a:ext cx="482382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web server responds with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HTTP reply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(containing web page)</a:t>
            </a:r>
          </a:p>
        </p:txBody>
      </p:sp>
      <p:grpSp>
        <p:nvGrpSpPr>
          <p:cNvPr id="1336" name="Group 357">
            <a:extLst>
              <a:ext uri="{FF2B5EF4-FFF2-40B4-BE49-F238E27FC236}">
                <a16:creationId xmlns:a16="http://schemas.microsoft.com/office/drawing/2014/main" id="{498FC3B9-C849-D046-93C0-E903FF687CA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884363"/>
            <a:ext cx="1081088" cy="1058862"/>
            <a:chOff x="56" y="859"/>
            <a:chExt cx="681" cy="667"/>
          </a:xfrm>
        </p:grpSpPr>
        <p:grpSp>
          <p:nvGrpSpPr>
            <p:cNvPr id="1337" name="Group 230">
              <a:extLst>
                <a:ext uri="{FF2B5EF4-FFF2-40B4-BE49-F238E27FC236}">
                  <a16:creationId xmlns:a16="http://schemas.microsoft.com/office/drawing/2014/main" id="{211485D0-CF18-8243-B23E-3DF2FE018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363" name="Group 231">
                <a:extLst>
                  <a:ext uri="{FF2B5EF4-FFF2-40B4-BE49-F238E27FC236}">
                    <a16:creationId xmlns:a16="http://schemas.microsoft.com/office/drawing/2014/main" id="{60D840E1-BAA7-6747-854D-AC0EC30943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366" name="Rectangle 232">
                  <a:extLst>
                    <a:ext uri="{FF2B5EF4-FFF2-40B4-BE49-F238E27FC236}">
                      <a16:creationId xmlns:a16="http://schemas.microsoft.com/office/drawing/2014/main" id="{F6DEB09B-85EA-8A4F-B600-C0A42D5F1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7" name="Text Box 233">
                  <a:extLst>
                    <a:ext uri="{FF2B5EF4-FFF2-40B4-BE49-F238E27FC236}">
                      <a16:creationId xmlns:a16="http://schemas.microsoft.com/office/drawing/2014/main" id="{6BB9D797-F7E1-EE4F-9126-32E8EE854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364" name="Rectangle 234">
                <a:extLst>
                  <a:ext uri="{FF2B5EF4-FFF2-40B4-BE49-F238E27FC236}">
                    <a16:creationId xmlns:a16="http://schemas.microsoft.com/office/drawing/2014/main" id="{0133C8DE-62B1-B14A-8153-6B446DA1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65" name="Rectangle 235">
                <a:extLst>
                  <a:ext uri="{FF2B5EF4-FFF2-40B4-BE49-F238E27FC236}">
                    <a16:creationId xmlns:a16="http://schemas.microsoft.com/office/drawing/2014/main" id="{35F0D385-1891-B544-83AB-60FBCA31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38" name="Group 236">
              <a:extLst>
                <a:ext uri="{FF2B5EF4-FFF2-40B4-BE49-F238E27FC236}">
                  <a16:creationId xmlns:a16="http://schemas.microsoft.com/office/drawing/2014/main" id="{D35C09D2-55E4-1E46-A8DD-4F7F9A32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357" name="Group 237">
                <a:extLst>
                  <a:ext uri="{FF2B5EF4-FFF2-40B4-BE49-F238E27FC236}">
                    <a16:creationId xmlns:a16="http://schemas.microsoft.com/office/drawing/2014/main" id="{8568F975-82C6-A245-BE57-C6B8341A2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361" name="Rectangle 238">
                  <a:extLst>
                    <a:ext uri="{FF2B5EF4-FFF2-40B4-BE49-F238E27FC236}">
                      <a16:creationId xmlns:a16="http://schemas.microsoft.com/office/drawing/2014/main" id="{95728DE9-470A-9F4E-82B4-F58E4FC88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2" name="Text Box 239">
                  <a:extLst>
                    <a:ext uri="{FF2B5EF4-FFF2-40B4-BE49-F238E27FC236}">
                      <a16:creationId xmlns:a16="http://schemas.microsoft.com/office/drawing/2014/main" id="{6497CDFB-8416-6643-AC3B-D3BAAE9565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358" name="Group 240">
                <a:extLst>
                  <a:ext uri="{FF2B5EF4-FFF2-40B4-BE49-F238E27FC236}">
                    <a16:creationId xmlns:a16="http://schemas.microsoft.com/office/drawing/2014/main" id="{BC9BDF36-2BB9-284A-9094-CEABBD97B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359" name="Rectangle 241">
                  <a:extLst>
                    <a:ext uri="{FF2B5EF4-FFF2-40B4-BE49-F238E27FC236}">
                      <a16:creationId xmlns:a16="http://schemas.microsoft.com/office/drawing/2014/main" id="{015762AE-9D71-7F43-AB3C-5771B544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0" name="Rectangle 242">
                  <a:extLst>
                    <a:ext uri="{FF2B5EF4-FFF2-40B4-BE49-F238E27FC236}">
                      <a16:creationId xmlns:a16="http://schemas.microsoft.com/office/drawing/2014/main" id="{BB45A8C1-A77B-CF46-87CA-131561CF2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9" name="Group 243">
              <a:extLst>
                <a:ext uri="{FF2B5EF4-FFF2-40B4-BE49-F238E27FC236}">
                  <a16:creationId xmlns:a16="http://schemas.microsoft.com/office/drawing/2014/main" id="{1C89D901-01BF-A841-BD93-150D9FBDE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355" name="Rectangle 244">
                <a:extLst>
                  <a:ext uri="{FF2B5EF4-FFF2-40B4-BE49-F238E27FC236}">
                    <a16:creationId xmlns:a16="http://schemas.microsoft.com/office/drawing/2014/main" id="{DDCC2DC4-37D5-AD43-AD6B-0CDC2F62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56" name="Rectangle 245">
                <a:extLst>
                  <a:ext uri="{FF2B5EF4-FFF2-40B4-BE49-F238E27FC236}">
                    <a16:creationId xmlns:a16="http://schemas.microsoft.com/office/drawing/2014/main" id="{A9608D03-34B6-A04D-9860-20DD5F48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40" name="Group 246">
              <a:extLst>
                <a:ext uri="{FF2B5EF4-FFF2-40B4-BE49-F238E27FC236}">
                  <a16:creationId xmlns:a16="http://schemas.microsoft.com/office/drawing/2014/main" id="{16BA17B6-D2AB-8E47-B2F9-3F2DED5AB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342" name="Group 247">
                <a:extLst>
                  <a:ext uri="{FF2B5EF4-FFF2-40B4-BE49-F238E27FC236}">
                    <a16:creationId xmlns:a16="http://schemas.microsoft.com/office/drawing/2014/main" id="{C160BE36-EC02-D940-9D1D-9591143A0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346" name="Group 248">
                  <a:extLst>
                    <a:ext uri="{FF2B5EF4-FFF2-40B4-BE49-F238E27FC236}">
                      <a16:creationId xmlns:a16="http://schemas.microsoft.com/office/drawing/2014/main" id="{283F0D02-4B90-6143-8184-A9DB80401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349" name="Group 249">
                    <a:extLst>
                      <a:ext uri="{FF2B5EF4-FFF2-40B4-BE49-F238E27FC236}">
                        <a16:creationId xmlns:a16="http://schemas.microsoft.com/office/drawing/2014/main" id="{67049BBA-983F-3D41-8E5A-CD1393902B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353" name="Rectangle 250">
                      <a:extLst>
                        <a:ext uri="{FF2B5EF4-FFF2-40B4-BE49-F238E27FC236}">
                          <a16:creationId xmlns:a16="http://schemas.microsoft.com/office/drawing/2014/main" id="{68B3C2DF-C8E3-124D-BFEC-8D6B75EA47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4" name="Text Box 251">
                      <a:extLst>
                        <a:ext uri="{FF2B5EF4-FFF2-40B4-BE49-F238E27FC236}">
                          <a16:creationId xmlns:a16="http://schemas.microsoft.com/office/drawing/2014/main" id="{7C7E334C-58E7-9A43-AE59-87AF2FEDF3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350" name="Group 252">
                    <a:extLst>
                      <a:ext uri="{FF2B5EF4-FFF2-40B4-BE49-F238E27FC236}">
                        <a16:creationId xmlns:a16="http://schemas.microsoft.com/office/drawing/2014/main" id="{8F9FBDEA-818E-9640-98FC-B4BED7F480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351" name="Rectangle 253">
                      <a:extLst>
                        <a:ext uri="{FF2B5EF4-FFF2-40B4-BE49-F238E27FC236}">
                          <a16:creationId xmlns:a16="http://schemas.microsoft.com/office/drawing/2014/main" id="{6A64B999-D129-854E-B639-2BFA092804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2" name="Rectangle 254">
                      <a:extLst>
                        <a:ext uri="{FF2B5EF4-FFF2-40B4-BE49-F238E27FC236}">
                          <a16:creationId xmlns:a16="http://schemas.microsoft.com/office/drawing/2014/main" id="{F4C7C486-565F-8C44-97CC-F98A59FD7E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347" name="Rectangle 255">
                  <a:extLst>
                    <a:ext uri="{FF2B5EF4-FFF2-40B4-BE49-F238E27FC236}">
                      <a16:creationId xmlns:a16="http://schemas.microsoft.com/office/drawing/2014/main" id="{4557EB11-2CE1-A94C-A3B8-AC3F6671A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48" name="Rectangle 256">
                  <a:extLst>
                    <a:ext uri="{FF2B5EF4-FFF2-40B4-BE49-F238E27FC236}">
                      <a16:creationId xmlns:a16="http://schemas.microsoft.com/office/drawing/2014/main" id="{06C978F1-F28F-B246-B76C-56C2AE79D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3" name="Rectangle 257">
                <a:extLst>
                  <a:ext uri="{FF2B5EF4-FFF2-40B4-BE49-F238E27FC236}">
                    <a16:creationId xmlns:a16="http://schemas.microsoft.com/office/drawing/2014/main" id="{72D59FC1-58FA-6140-A61A-9A23AED6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4" name="Rectangle 258">
                <a:extLst>
                  <a:ext uri="{FF2B5EF4-FFF2-40B4-BE49-F238E27FC236}">
                    <a16:creationId xmlns:a16="http://schemas.microsoft.com/office/drawing/2014/main" id="{DD90E8AF-5786-D844-9163-A5312426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5" name="Rectangle 259">
                <a:extLst>
                  <a:ext uri="{FF2B5EF4-FFF2-40B4-BE49-F238E27FC236}">
                    <a16:creationId xmlns:a16="http://schemas.microsoft.com/office/drawing/2014/main" id="{F29D8D75-D4E7-BC40-B894-F7552FDC1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41" name="AutoShape 356">
              <a:extLst>
                <a:ext uri="{FF2B5EF4-FFF2-40B4-BE49-F238E27FC236}">
                  <a16:creationId xmlns:a16="http://schemas.microsoft.com/office/drawing/2014/main" id="{821D161B-1E7C-EE45-B496-924C0605B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68" name="Group 389">
            <a:extLst>
              <a:ext uri="{FF2B5EF4-FFF2-40B4-BE49-F238E27FC236}">
                <a16:creationId xmlns:a16="http://schemas.microsoft.com/office/drawing/2014/main" id="{5FF729A6-CAC3-2349-9B60-CAA70F09B9AD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2411413"/>
            <a:ext cx="1081088" cy="244475"/>
            <a:chOff x="0" y="2762"/>
            <a:chExt cx="681" cy="154"/>
          </a:xfrm>
        </p:grpSpPr>
        <p:sp>
          <p:nvSpPr>
            <p:cNvPr id="1369" name="Rectangle 388">
              <a:extLst>
                <a:ext uri="{FF2B5EF4-FFF2-40B4-BE49-F238E27FC236}">
                  <a16:creationId xmlns:a16="http://schemas.microsoft.com/office/drawing/2014/main" id="{E399C489-E20D-234E-A19C-FF79E5C6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0" name="Group 376">
              <a:extLst>
                <a:ext uri="{FF2B5EF4-FFF2-40B4-BE49-F238E27FC236}">
                  <a16:creationId xmlns:a16="http://schemas.microsoft.com/office/drawing/2014/main" id="{8BFB1694-C915-7847-9185-7CD60899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373" name="Group 377">
                <a:extLst>
                  <a:ext uri="{FF2B5EF4-FFF2-40B4-BE49-F238E27FC236}">
                    <a16:creationId xmlns:a16="http://schemas.microsoft.com/office/drawing/2014/main" id="{361FD504-1404-A149-B3B0-047E46A73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376" name="Group 378">
                  <a:extLst>
                    <a:ext uri="{FF2B5EF4-FFF2-40B4-BE49-F238E27FC236}">
                      <a16:creationId xmlns:a16="http://schemas.microsoft.com/office/drawing/2014/main" id="{AAC045A9-76D6-2F49-8E91-19BB1CDAAB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380" name="Rectangle 379">
                    <a:extLst>
                      <a:ext uri="{FF2B5EF4-FFF2-40B4-BE49-F238E27FC236}">
                        <a16:creationId xmlns:a16="http://schemas.microsoft.com/office/drawing/2014/main" id="{9D5B8A86-4BAE-264F-8BFD-27D84CC4E3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81" name="Text Box 380">
                    <a:extLst>
                      <a:ext uri="{FF2B5EF4-FFF2-40B4-BE49-F238E27FC236}">
                        <a16:creationId xmlns:a16="http://schemas.microsoft.com/office/drawing/2014/main" id="{D060CE99-A218-C244-9EC4-755E76B54F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377" name="Group 381">
                  <a:extLst>
                    <a:ext uri="{FF2B5EF4-FFF2-40B4-BE49-F238E27FC236}">
                      <a16:creationId xmlns:a16="http://schemas.microsoft.com/office/drawing/2014/main" id="{4756CFF7-7124-2C43-BF13-A00B2EDF5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378" name="Rectangle 382">
                    <a:extLst>
                      <a:ext uri="{FF2B5EF4-FFF2-40B4-BE49-F238E27FC236}">
                        <a16:creationId xmlns:a16="http://schemas.microsoft.com/office/drawing/2014/main" id="{241A9728-0FEA-4540-A0EA-B61A59FBD9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79" name="Rectangle 383">
                    <a:extLst>
                      <a:ext uri="{FF2B5EF4-FFF2-40B4-BE49-F238E27FC236}">
                        <a16:creationId xmlns:a16="http://schemas.microsoft.com/office/drawing/2014/main" id="{D78C14E3-D995-1340-ADB9-4D5A5327F9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374" name="Rectangle 384">
                <a:extLst>
                  <a:ext uri="{FF2B5EF4-FFF2-40B4-BE49-F238E27FC236}">
                    <a16:creationId xmlns:a16="http://schemas.microsoft.com/office/drawing/2014/main" id="{3002B227-5C5A-C245-A8B9-F5EEF9AAD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5" name="Rectangle 385">
                <a:extLst>
                  <a:ext uri="{FF2B5EF4-FFF2-40B4-BE49-F238E27FC236}">
                    <a16:creationId xmlns:a16="http://schemas.microsoft.com/office/drawing/2014/main" id="{79FACD39-A2D2-2E45-AC4A-B5B1F0B51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71" name="Rectangle 386">
              <a:extLst>
                <a:ext uri="{FF2B5EF4-FFF2-40B4-BE49-F238E27FC236}">
                  <a16:creationId xmlns:a16="http://schemas.microsoft.com/office/drawing/2014/main" id="{7D8F1886-A84D-7341-AA77-305A7845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" name="Rectangle 387">
              <a:extLst>
                <a:ext uri="{FF2B5EF4-FFF2-40B4-BE49-F238E27FC236}">
                  <a16:creationId xmlns:a16="http://schemas.microsoft.com/office/drawing/2014/main" id="{CE065416-38D0-E342-B700-A10B7D71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82" name="Group 391">
            <a:extLst>
              <a:ext uri="{FF2B5EF4-FFF2-40B4-BE49-F238E27FC236}">
                <a16:creationId xmlns:a16="http://schemas.microsoft.com/office/drawing/2014/main" id="{1D3A8E6C-9163-1E40-91B0-9B85B7BC2F78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4308475"/>
            <a:ext cx="1081087" cy="949325"/>
            <a:chOff x="2231" y="3555"/>
            <a:chExt cx="681" cy="598"/>
          </a:xfrm>
        </p:grpSpPr>
        <p:grpSp>
          <p:nvGrpSpPr>
            <p:cNvPr id="1383" name="Group 392">
              <a:extLst>
                <a:ext uri="{FF2B5EF4-FFF2-40B4-BE49-F238E27FC236}">
                  <a16:creationId xmlns:a16="http://schemas.microsoft.com/office/drawing/2014/main" id="{A674A9D4-6F7C-B94A-9520-EAA53D16D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387" name="Group 393">
                <a:extLst>
                  <a:ext uri="{FF2B5EF4-FFF2-40B4-BE49-F238E27FC236}">
                    <a16:creationId xmlns:a16="http://schemas.microsoft.com/office/drawing/2014/main" id="{ECA31A49-36D5-D046-A36F-1F01D8226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1412" name="Group 394">
                  <a:extLst>
                    <a:ext uri="{FF2B5EF4-FFF2-40B4-BE49-F238E27FC236}">
                      <a16:creationId xmlns:a16="http://schemas.microsoft.com/office/drawing/2014/main" id="{4D848505-175F-5146-A9DC-10D8133D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1415" name="Rectangle 395">
                    <a:extLst>
                      <a:ext uri="{FF2B5EF4-FFF2-40B4-BE49-F238E27FC236}">
                        <a16:creationId xmlns:a16="http://schemas.microsoft.com/office/drawing/2014/main" id="{1B7B2BFE-FCCC-0443-9DE6-4C9F521507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6" name="Text Box 396">
                    <a:extLst>
                      <a:ext uri="{FF2B5EF4-FFF2-40B4-BE49-F238E27FC236}">
                        <a16:creationId xmlns:a16="http://schemas.microsoft.com/office/drawing/2014/main" id="{5EBE232F-06DA-C84A-B28A-9D91E0CB5E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1413" name="Rectangle 397">
                  <a:extLst>
                    <a:ext uri="{FF2B5EF4-FFF2-40B4-BE49-F238E27FC236}">
                      <a16:creationId xmlns:a16="http://schemas.microsoft.com/office/drawing/2014/main" id="{3165F2EA-E309-9D44-B809-074990ED4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14" name="Rectangle 398">
                  <a:extLst>
                    <a:ext uri="{FF2B5EF4-FFF2-40B4-BE49-F238E27FC236}">
                      <a16:creationId xmlns:a16="http://schemas.microsoft.com/office/drawing/2014/main" id="{347F2916-D218-544D-BCF9-22D27D084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88" name="Group 399">
                <a:extLst>
                  <a:ext uri="{FF2B5EF4-FFF2-40B4-BE49-F238E27FC236}">
                    <a16:creationId xmlns:a16="http://schemas.microsoft.com/office/drawing/2014/main" id="{F06582F6-491B-3C4A-9DBF-38DAE177E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406" name="Group 400">
                  <a:extLst>
                    <a:ext uri="{FF2B5EF4-FFF2-40B4-BE49-F238E27FC236}">
                      <a16:creationId xmlns:a16="http://schemas.microsoft.com/office/drawing/2014/main" id="{2B3331E0-1512-1948-88F6-2A59A45E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10" name="Rectangle 401">
                    <a:extLst>
                      <a:ext uri="{FF2B5EF4-FFF2-40B4-BE49-F238E27FC236}">
                        <a16:creationId xmlns:a16="http://schemas.microsoft.com/office/drawing/2014/main" id="{6CB9829F-BDFE-534D-A81C-6B9032869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1" name="Text Box 402">
                    <a:extLst>
                      <a:ext uri="{FF2B5EF4-FFF2-40B4-BE49-F238E27FC236}">
                        <a16:creationId xmlns:a16="http://schemas.microsoft.com/office/drawing/2014/main" id="{BF046B08-009C-B54A-845D-3EA97CF8A4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07" name="Group 403">
                  <a:extLst>
                    <a:ext uri="{FF2B5EF4-FFF2-40B4-BE49-F238E27FC236}">
                      <a16:creationId xmlns:a16="http://schemas.microsoft.com/office/drawing/2014/main" id="{14C1AB36-B354-F748-BB41-D28297A57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8" name="Rectangle 404">
                    <a:extLst>
                      <a:ext uri="{FF2B5EF4-FFF2-40B4-BE49-F238E27FC236}">
                        <a16:creationId xmlns:a16="http://schemas.microsoft.com/office/drawing/2014/main" id="{92BCB4D4-EE6B-3A4F-90D1-058BD26F82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09" name="Rectangle 405">
                    <a:extLst>
                      <a:ext uri="{FF2B5EF4-FFF2-40B4-BE49-F238E27FC236}">
                        <a16:creationId xmlns:a16="http://schemas.microsoft.com/office/drawing/2014/main" id="{9DE8286C-561B-0248-8949-7BED3AE93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389" name="Group 406">
                <a:extLst>
                  <a:ext uri="{FF2B5EF4-FFF2-40B4-BE49-F238E27FC236}">
                    <a16:creationId xmlns:a16="http://schemas.microsoft.com/office/drawing/2014/main" id="{8DE10AE3-BBFE-BE40-96BF-7BE290E4E2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1404" name="Rectangle 407">
                  <a:extLst>
                    <a:ext uri="{FF2B5EF4-FFF2-40B4-BE49-F238E27FC236}">
                      <a16:creationId xmlns:a16="http://schemas.microsoft.com/office/drawing/2014/main" id="{398CBED0-24D0-4848-B4EC-C60335559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05" name="Rectangle 408">
                  <a:extLst>
                    <a:ext uri="{FF2B5EF4-FFF2-40B4-BE49-F238E27FC236}">
                      <a16:creationId xmlns:a16="http://schemas.microsoft.com/office/drawing/2014/main" id="{F397ABF4-0C69-5B41-89DC-2D08E00F3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90" name="Group 409">
                <a:extLst>
                  <a:ext uri="{FF2B5EF4-FFF2-40B4-BE49-F238E27FC236}">
                    <a16:creationId xmlns:a16="http://schemas.microsoft.com/office/drawing/2014/main" id="{819ED642-BF66-A94A-97DC-306DF96BBF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391" name="Group 410">
                  <a:extLst>
                    <a:ext uri="{FF2B5EF4-FFF2-40B4-BE49-F238E27FC236}">
                      <a16:creationId xmlns:a16="http://schemas.microsoft.com/office/drawing/2014/main" id="{27961D25-0616-CA42-9129-0E007FA92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395" name="Group 411">
                    <a:extLst>
                      <a:ext uri="{FF2B5EF4-FFF2-40B4-BE49-F238E27FC236}">
                        <a16:creationId xmlns:a16="http://schemas.microsoft.com/office/drawing/2014/main" id="{88AB7FD9-A804-4E47-8E9D-B9E88C6B0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398" name="Group 412">
                      <a:extLst>
                        <a:ext uri="{FF2B5EF4-FFF2-40B4-BE49-F238E27FC236}">
                          <a16:creationId xmlns:a16="http://schemas.microsoft.com/office/drawing/2014/main" id="{D14E5602-12F4-B74A-8804-5BC51007E9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1402" name="Rectangle 413">
                        <a:extLst>
                          <a:ext uri="{FF2B5EF4-FFF2-40B4-BE49-F238E27FC236}">
                            <a16:creationId xmlns:a16="http://schemas.microsoft.com/office/drawing/2014/main" id="{1538BE46-64CA-5D4A-8631-B40DF60A87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3" name="Text Box 414">
                        <a:extLst>
                          <a:ext uri="{FF2B5EF4-FFF2-40B4-BE49-F238E27FC236}">
                            <a16:creationId xmlns:a16="http://schemas.microsoft.com/office/drawing/2014/main" id="{98BC5D4F-31BF-2A4D-8E15-113129FDE3D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399" name="Group 415">
                      <a:extLst>
                        <a:ext uri="{FF2B5EF4-FFF2-40B4-BE49-F238E27FC236}">
                          <a16:creationId xmlns:a16="http://schemas.microsoft.com/office/drawing/2014/main" id="{F8E7AA7B-7457-2048-A1CB-FCD0F323A5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00" name="Rectangle 416">
                        <a:extLst>
                          <a:ext uri="{FF2B5EF4-FFF2-40B4-BE49-F238E27FC236}">
                            <a16:creationId xmlns:a16="http://schemas.microsoft.com/office/drawing/2014/main" id="{9A530D9A-28C0-DA45-B8C2-416245B606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1" name="Rectangle 417">
                        <a:extLst>
                          <a:ext uri="{FF2B5EF4-FFF2-40B4-BE49-F238E27FC236}">
                            <a16:creationId xmlns:a16="http://schemas.microsoft.com/office/drawing/2014/main" id="{E8D004B1-9E38-DB47-9093-6438F10B13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396" name="Rectangle 418">
                    <a:extLst>
                      <a:ext uri="{FF2B5EF4-FFF2-40B4-BE49-F238E27FC236}">
                        <a16:creationId xmlns:a16="http://schemas.microsoft.com/office/drawing/2014/main" id="{51FC546D-DB83-D444-A1E1-5B29F5568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97" name="Rectangle 419">
                    <a:extLst>
                      <a:ext uri="{FF2B5EF4-FFF2-40B4-BE49-F238E27FC236}">
                        <a16:creationId xmlns:a16="http://schemas.microsoft.com/office/drawing/2014/main" id="{1EE5FD5E-781E-E945-A579-35AC91704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392" name="Rectangle 420">
                  <a:extLst>
                    <a:ext uri="{FF2B5EF4-FFF2-40B4-BE49-F238E27FC236}">
                      <a16:creationId xmlns:a16="http://schemas.microsoft.com/office/drawing/2014/main" id="{CC7E642E-916D-4741-8C6E-2D74E8F4E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3" name="Rectangle 421">
                  <a:extLst>
                    <a:ext uri="{FF2B5EF4-FFF2-40B4-BE49-F238E27FC236}">
                      <a16:creationId xmlns:a16="http://schemas.microsoft.com/office/drawing/2014/main" id="{3CD93751-BB57-E447-9D5E-3A454DEA4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4" name="Rectangle 422">
                  <a:extLst>
                    <a:ext uri="{FF2B5EF4-FFF2-40B4-BE49-F238E27FC236}">
                      <a16:creationId xmlns:a16="http://schemas.microsoft.com/office/drawing/2014/main" id="{9BFC2B4B-48CE-FA4B-944F-9260DEDC6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84" name="Group 423">
              <a:extLst>
                <a:ext uri="{FF2B5EF4-FFF2-40B4-BE49-F238E27FC236}">
                  <a16:creationId xmlns:a16="http://schemas.microsoft.com/office/drawing/2014/main" id="{56B3D7BE-60AE-B744-BD7F-65431AF8A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1385" name="Rectangle 424">
                <a:extLst>
                  <a:ext uri="{FF2B5EF4-FFF2-40B4-BE49-F238E27FC236}">
                    <a16:creationId xmlns:a16="http://schemas.microsoft.com/office/drawing/2014/main" id="{078E811A-5E74-2C43-9551-F7CA4814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6" name="Text Box 425">
                <a:extLst>
                  <a:ext uri="{FF2B5EF4-FFF2-40B4-BE49-F238E27FC236}">
                    <a16:creationId xmlns:a16="http://schemas.microsoft.com/office/drawing/2014/main" id="{C98D3C61-0CBD-0E48-9913-A3ACE809D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</p:grpSp>
      <p:grpSp>
        <p:nvGrpSpPr>
          <p:cNvPr id="1417" name="Group 477">
            <a:extLst>
              <a:ext uri="{FF2B5EF4-FFF2-40B4-BE49-F238E27FC236}">
                <a16:creationId xmlns:a16="http://schemas.microsoft.com/office/drawing/2014/main" id="{211C3B45-DEF5-3748-8F2C-7B72A758CBE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639888"/>
            <a:ext cx="1081088" cy="1016000"/>
            <a:chOff x="2256" y="3531"/>
            <a:chExt cx="681" cy="640"/>
          </a:xfrm>
        </p:grpSpPr>
        <p:grpSp>
          <p:nvGrpSpPr>
            <p:cNvPr id="1418" name="Group 321">
              <a:extLst>
                <a:ext uri="{FF2B5EF4-FFF2-40B4-BE49-F238E27FC236}">
                  <a16:creationId xmlns:a16="http://schemas.microsoft.com/office/drawing/2014/main" id="{51DFE365-F84E-B542-A999-2F3E40E5D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1446" name="Group 322">
                <a:extLst>
                  <a:ext uri="{FF2B5EF4-FFF2-40B4-BE49-F238E27FC236}">
                    <a16:creationId xmlns:a16="http://schemas.microsoft.com/office/drawing/2014/main" id="{FF5F03F3-DB12-2D40-BC2F-D32AB1400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449" name="Rectangle 323">
                  <a:extLst>
                    <a:ext uri="{FF2B5EF4-FFF2-40B4-BE49-F238E27FC236}">
                      <a16:creationId xmlns:a16="http://schemas.microsoft.com/office/drawing/2014/main" id="{A5F0BBB9-9229-8B40-9DA3-EC3C89CAD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50" name="Text Box 324">
                  <a:extLst>
                    <a:ext uri="{FF2B5EF4-FFF2-40B4-BE49-F238E27FC236}">
                      <a16:creationId xmlns:a16="http://schemas.microsoft.com/office/drawing/2014/main" id="{27765596-C3DB-9A4F-821F-F5B670F90A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447" name="Rectangle 325">
                <a:extLst>
                  <a:ext uri="{FF2B5EF4-FFF2-40B4-BE49-F238E27FC236}">
                    <a16:creationId xmlns:a16="http://schemas.microsoft.com/office/drawing/2014/main" id="{ADED085D-E105-DD45-9113-079F9044A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8" name="Rectangle 326">
                <a:extLst>
                  <a:ext uri="{FF2B5EF4-FFF2-40B4-BE49-F238E27FC236}">
                    <a16:creationId xmlns:a16="http://schemas.microsoft.com/office/drawing/2014/main" id="{A856D64F-FDE8-0541-901B-7521D7AA7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19" name="Group 327">
              <a:extLst>
                <a:ext uri="{FF2B5EF4-FFF2-40B4-BE49-F238E27FC236}">
                  <a16:creationId xmlns:a16="http://schemas.microsoft.com/office/drawing/2014/main" id="{87D9BB31-BDC2-DB42-B051-33D199432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1440" name="Group 328">
                <a:extLst>
                  <a:ext uri="{FF2B5EF4-FFF2-40B4-BE49-F238E27FC236}">
                    <a16:creationId xmlns:a16="http://schemas.microsoft.com/office/drawing/2014/main" id="{834AC66A-2ADC-614D-AFB0-B60FCC706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444" name="Rectangle 329">
                  <a:extLst>
                    <a:ext uri="{FF2B5EF4-FFF2-40B4-BE49-F238E27FC236}">
                      <a16:creationId xmlns:a16="http://schemas.microsoft.com/office/drawing/2014/main" id="{E68B387B-1AE2-364D-93EE-781BBE6CB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5" name="Text Box 330">
                  <a:extLst>
                    <a:ext uri="{FF2B5EF4-FFF2-40B4-BE49-F238E27FC236}">
                      <a16:creationId xmlns:a16="http://schemas.microsoft.com/office/drawing/2014/main" id="{C35B73DB-836E-4544-A452-72E2DD4348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441" name="Group 331">
                <a:extLst>
                  <a:ext uri="{FF2B5EF4-FFF2-40B4-BE49-F238E27FC236}">
                    <a16:creationId xmlns:a16="http://schemas.microsoft.com/office/drawing/2014/main" id="{271D17BC-6EB1-CB4F-AC93-B1D6D5DB1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442" name="Rectangle 332">
                  <a:extLst>
                    <a:ext uri="{FF2B5EF4-FFF2-40B4-BE49-F238E27FC236}">
                      <a16:creationId xmlns:a16="http://schemas.microsoft.com/office/drawing/2014/main" id="{30B08293-1768-064C-B8D7-62AD59137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3" name="Rectangle 333">
                  <a:extLst>
                    <a:ext uri="{FF2B5EF4-FFF2-40B4-BE49-F238E27FC236}">
                      <a16:creationId xmlns:a16="http://schemas.microsoft.com/office/drawing/2014/main" id="{471AE46F-12CE-3E43-A551-BD371717F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0" name="Group 334">
              <a:extLst>
                <a:ext uri="{FF2B5EF4-FFF2-40B4-BE49-F238E27FC236}">
                  <a16:creationId xmlns:a16="http://schemas.microsoft.com/office/drawing/2014/main" id="{1826B60C-86D4-BF49-8F23-9B303D150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1438" name="Rectangle 335">
                <a:extLst>
                  <a:ext uri="{FF2B5EF4-FFF2-40B4-BE49-F238E27FC236}">
                    <a16:creationId xmlns:a16="http://schemas.microsoft.com/office/drawing/2014/main" id="{43BF521B-C604-944A-8712-1E6D61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9" name="Rectangle 336">
                <a:extLst>
                  <a:ext uri="{FF2B5EF4-FFF2-40B4-BE49-F238E27FC236}">
                    <a16:creationId xmlns:a16="http://schemas.microsoft.com/office/drawing/2014/main" id="{5DD50717-750D-C440-911C-0F048BF11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21" name="Group 360">
              <a:extLst>
                <a:ext uri="{FF2B5EF4-FFF2-40B4-BE49-F238E27FC236}">
                  <a16:creationId xmlns:a16="http://schemas.microsoft.com/office/drawing/2014/main" id="{E57035F4-47DE-374E-88DF-0E40274A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1436" name="Rectangle 361">
                <a:extLst>
                  <a:ext uri="{FF2B5EF4-FFF2-40B4-BE49-F238E27FC236}">
                    <a16:creationId xmlns:a16="http://schemas.microsoft.com/office/drawing/2014/main" id="{A4B5DAF7-F3AE-4E49-882A-B6B9DF79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7" name="Text Box 362">
                <a:extLst>
                  <a:ext uri="{FF2B5EF4-FFF2-40B4-BE49-F238E27FC236}">
                    <a16:creationId xmlns:a16="http://schemas.microsoft.com/office/drawing/2014/main" id="{A6FC6CE1-9969-BB45-B842-8352A46F9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grpSp>
          <p:nvGrpSpPr>
            <p:cNvPr id="1422" name="Group 461">
              <a:extLst>
                <a:ext uri="{FF2B5EF4-FFF2-40B4-BE49-F238E27FC236}">
                  <a16:creationId xmlns:a16="http://schemas.microsoft.com/office/drawing/2014/main" id="{945F125E-4877-4C4F-B8B3-80B0B4558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1423" name="Rectangle 457">
                <a:extLst>
                  <a:ext uri="{FF2B5EF4-FFF2-40B4-BE49-F238E27FC236}">
                    <a16:creationId xmlns:a16="http://schemas.microsoft.com/office/drawing/2014/main" id="{96F48ABE-9A07-9745-8CD8-1838BDF3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424" name="Group 445">
                <a:extLst>
                  <a:ext uri="{FF2B5EF4-FFF2-40B4-BE49-F238E27FC236}">
                    <a16:creationId xmlns:a16="http://schemas.microsoft.com/office/drawing/2014/main" id="{1AC9A35B-D88E-304C-8099-6944F5F11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1427" name="Group 446">
                  <a:extLst>
                    <a:ext uri="{FF2B5EF4-FFF2-40B4-BE49-F238E27FC236}">
                      <a16:creationId xmlns:a16="http://schemas.microsoft.com/office/drawing/2014/main" id="{DB702BD7-8957-2C44-A226-AF80D4754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430" name="Group 447">
                    <a:extLst>
                      <a:ext uri="{FF2B5EF4-FFF2-40B4-BE49-F238E27FC236}">
                        <a16:creationId xmlns:a16="http://schemas.microsoft.com/office/drawing/2014/main" id="{F6B64FB3-38BD-6B4E-8E78-9C99B1A82B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434" name="Rectangle 448">
                      <a:extLst>
                        <a:ext uri="{FF2B5EF4-FFF2-40B4-BE49-F238E27FC236}">
                          <a16:creationId xmlns:a16="http://schemas.microsoft.com/office/drawing/2014/main" id="{F1F639F6-C05B-494B-8B4D-1888EBE26A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5" name="Text Box 449">
                      <a:extLst>
                        <a:ext uri="{FF2B5EF4-FFF2-40B4-BE49-F238E27FC236}">
                          <a16:creationId xmlns:a16="http://schemas.microsoft.com/office/drawing/2014/main" id="{949DB487-3E28-E144-AC2C-1C40E26D334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431" name="Group 450">
                    <a:extLst>
                      <a:ext uri="{FF2B5EF4-FFF2-40B4-BE49-F238E27FC236}">
                        <a16:creationId xmlns:a16="http://schemas.microsoft.com/office/drawing/2014/main" id="{6E6B73B0-D0C2-7D46-92E5-29ADF12876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432" name="Rectangle 451">
                      <a:extLst>
                        <a:ext uri="{FF2B5EF4-FFF2-40B4-BE49-F238E27FC236}">
                          <a16:creationId xmlns:a16="http://schemas.microsoft.com/office/drawing/2014/main" id="{4C610DFE-363B-F74F-BA64-A87F67D852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3" name="Rectangle 452">
                      <a:extLst>
                        <a:ext uri="{FF2B5EF4-FFF2-40B4-BE49-F238E27FC236}">
                          <a16:creationId xmlns:a16="http://schemas.microsoft.com/office/drawing/2014/main" id="{86A71122-100D-224A-9DBF-53DE8D970F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428" name="Rectangle 453">
                  <a:extLst>
                    <a:ext uri="{FF2B5EF4-FFF2-40B4-BE49-F238E27FC236}">
                      <a16:creationId xmlns:a16="http://schemas.microsoft.com/office/drawing/2014/main" id="{9BCD973F-4C32-9E44-994F-5153EE8D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29" name="Rectangle 454">
                  <a:extLst>
                    <a:ext uri="{FF2B5EF4-FFF2-40B4-BE49-F238E27FC236}">
                      <a16:creationId xmlns:a16="http://schemas.microsoft.com/office/drawing/2014/main" id="{852A6FFA-C875-754E-8259-955A85131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25" name="Rectangle 455">
                <a:extLst>
                  <a:ext uri="{FF2B5EF4-FFF2-40B4-BE49-F238E27FC236}">
                    <a16:creationId xmlns:a16="http://schemas.microsoft.com/office/drawing/2014/main" id="{86F66628-5236-984B-B9C7-68FAFC46A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6" name="Rectangle 456">
                <a:extLst>
                  <a:ext uri="{FF2B5EF4-FFF2-40B4-BE49-F238E27FC236}">
                    <a16:creationId xmlns:a16="http://schemas.microsoft.com/office/drawing/2014/main" id="{7831360A-68BA-9C48-8798-45611A89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51" name="Group 462">
            <a:extLst>
              <a:ext uri="{FF2B5EF4-FFF2-40B4-BE49-F238E27FC236}">
                <a16:creationId xmlns:a16="http://schemas.microsoft.com/office/drawing/2014/main" id="{0D9DBC59-E587-F447-95DB-826B98FC265E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5013325"/>
            <a:ext cx="1081087" cy="244475"/>
            <a:chOff x="-341" y="3180"/>
            <a:chExt cx="681" cy="154"/>
          </a:xfrm>
        </p:grpSpPr>
        <p:sp>
          <p:nvSpPr>
            <p:cNvPr id="1452" name="Rectangle 463">
              <a:extLst>
                <a:ext uri="{FF2B5EF4-FFF2-40B4-BE49-F238E27FC236}">
                  <a16:creationId xmlns:a16="http://schemas.microsoft.com/office/drawing/2014/main" id="{A49E1639-B461-5B40-A731-1377E431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3" name="Group 464">
              <a:extLst>
                <a:ext uri="{FF2B5EF4-FFF2-40B4-BE49-F238E27FC236}">
                  <a16:creationId xmlns:a16="http://schemas.microsoft.com/office/drawing/2014/main" id="{D5FA2E0E-0A78-F049-BE06-25BFB15F0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1456" name="Group 465">
                <a:extLst>
                  <a:ext uri="{FF2B5EF4-FFF2-40B4-BE49-F238E27FC236}">
                    <a16:creationId xmlns:a16="http://schemas.microsoft.com/office/drawing/2014/main" id="{8A2C9457-2B63-E445-A642-A19BC33E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459" name="Group 466">
                  <a:extLst>
                    <a:ext uri="{FF2B5EF4-FFF2-40B4-BE49-F238E27FC236}">
                      <a16:creationId xmlns:a16="http://schemas.microsoft.com/office/drawing/2014/main" id="{0ED7C792-6D2F-7244-AE5D-4733C0D41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63" name="Rectangle 467">
                    <a:extLst>
                      <a:ext uri="{FF2B5EF4-FFF2-40B4-BE49-F238E27FC236}">
                        <a16:creationId xmlns:a16="http://schemas.microsoft.com/office/drawing/2014/main" id="{AB75B8C7-1B46-B54B-BDB3-1BAFD73A4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4" name="Text Box 468">
                    <a:extLst>
                      <a:ext uri="{FF2B5EF4-FFF2-40B4-BE49-F238E27FC236}">
                        <a16:creationId xmlns:a16="http://schemas.microsoft.com/office/drawing/2014/main" id="{F3F7FB78-D532-E842-8C80-77FEABCA4D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60" name="Group 469">
                  <a:extLst>
                    <a:ext uri="{FF2B5EF4-FFF2-40B4-BE49-F238E27FC236}">
                      <a16:creationId xmlns:a16="http://schemas.microsoft.com/office/drawing/2014/main" id="{416C1FF9-E113-504D-9EE2-4327347F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61" name="Rectangle 470">
                    <a:extLst>
                      <a:ext uri="{FF2B5EF4-FFF2-40B4-BE49-F238E27FC236}">
                        <a16:creationId xmlns:a16="http://schemas.microsoft.com/office/drawing/2014/main" id="{DE3A100E-198F-E448-AA6A-4DF941945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2" name="Rectangle 471">
                    <a:extLst>
                      <a:ext uri="{FF2B5EF4-FFF2-40B4-BE49-F238E27FC236}">
                        <a16:creationId xmlns:a16="http://schemas.microsoft.com/office/drawing/2014/main" id="{A7D239DD-5743-5846-B6BE-3318EA79F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457" name="Rectangle 472">
                <a:extLst>
                  <a:ext uri="{FF2B5EF4-FFF2-40B4-BE49-F238E27FC236}">
                    <a16:creationId xmlns:a16="http://schemas.microsoft.com/office/drawing/2014/main" id="{731ADE56-4682-664C-BC51-BB88883F0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8" name="Rectangle 473">
                <a:extLst>
                  <a:ext uri="{FF2B5EF4-FFF2-40B4-BE49-F238E27FC236}">
                    <a16:creationId xmlns:a16="http://schemas.microsoft.com/office/drawing/2014/main" id="{547100D8-7A3A-1D41-9B15-FFBF05B77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54" name="Rectangle 474">
              <a:extLst>
                <a:ext uri="{FF2B5EF4-FFF2-40B4-BE49-F238E27FC236}">
                  <a16:creationId xmlns:a16="http://schemas.microsoft.com/office/drawing/2014/main" id="{886DAE83-F1EB-BC48-B19C-265C33E86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5" name="Rectangle 475">
              <a:extLst>
                <a:ext uri="{FF2B5EF4-FFF2-40B4-BE49-F238E27FC236}">
                  <a16:creationId xmlns:a16="http://schemas.microsoft.com/office/drawing/2014/main" id="{E6874F5F-698C-3C4C-B3C1-75898F0D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465" name="Picture 478">
            <a:extLst>
              <a:ext uri="{FF2B5EF4-FFF2-40B4-BE49-F238E27FC236}">
                <a16:creationId xmlns:a16="http://schemas.microsoft.com/office/drawing/2014/main" id="{D1685B0C-7F85-E147-A4EA-AFA2AE21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6" y="2632037"/>
            <a:ext cx="639182" cy="39510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6" name="Rectangle 480">
            <a:extLst>
              <a:ext uri="{FF2B5EF4-FFF2-40B4-BE49-F238E27FC236}">
                <a16:creationId xmlns:a16="http://schemas.microsoft.com/office/drawing/2014/main" id="{E8C6E2EE-B2B4-8144-9BCC-BFAF064D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47" y="1988349"/>
            <a:ext cx="259555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1873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web page </a:t>
            </a:r>
            <a:r>
              <a:rPr lang="en-US" sz="2000" i="1" dirty="0">
                <a:solidFill>
                  <a:srgbClr val="C00000"/>
                </a:solidFill>
                <a:ea typeface="ＭＳ Ｐゴシック" charset="0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displayed</a:t>
            </a:r>
          </a:p>
        </p:txBody>
      </p:sp>
    </p:spTree>
    <p:extLst>
      <p:ext uri="{BB962C8B-B14F-4D97-AF65-F5344CB8AC3E}">
        <p14:creationId xmlns:p14="http://schemas.microsoft.com/office/powerpoint/2010/main" val="5042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07338 L 0.29205 0.06899 L 0.19596 0.25764 L 0.41562 0.11088 L 0.26731 0.51227 C 0.18945 0.51459 0.11744 0.50787 0.03971 0.50996 L 0.03971 0.38079 " pathEditMode="relative" rAng="0" ptsTypes="AAAAAAAA">
                                      <p:cBhvr>
                                        <p:cTn id="39" dur="30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-0.00078 0.03264 -0.00143 0.06598 -0.00143 0.09908 L 0.23477 0.09699 L 0.37122 -0.27083 L 0.15104 -0.11944 L 0.25 -0.31666 L -0.03529 -0.31481 C -0.03594 -0.33078 -0.03529 -0.34143 -0.03529 -0.36342 C -0.03529 -0.38263 -0.03893 -0.35995 -0.03893 -0.37939 " pathEditMode="relative" rAng="0" ptsTypes="AAAAAAAAA">
                                      <p:cBhvr>
                                        <p:cTn id="70" dur="3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140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/>
      <p:bldP spid="1331" grpId="0"/>
      <p:bldP spid="1332" grpId="0"/>
      <p:bldP spid="1335" grpId="0"/>
      <p:bldP spid="1466" grpId="0"/>
      <p:bldP spid="146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90498560-2C28-48EB-9D40-0884810BCA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82980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876D99-5796-492E-8B0B-E2846CC52363}" type="slidenum">
              <a:rPr lang="en-US" altLang="sv-SE" sz="2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sv-SE" sz="20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FEDF046-908C-45C1-9DDD-C404FB419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Network View: HTTP and TCP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90C7F08-83A8-4369-87F0-5B2D0A20D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v-SE"/>
              <a:t>TCP is a connection-oriented protocol</a:t>
            </a:r>
          </a:p>
        </p:txBody>
      </p:sp>
      <p:graphicFrame>
        <p:nvGraphicFramePr>
          <p:cNvPr id="18437" name="Object 2">
            <a:extLst>
              <a:ext uri="{FF2B5EF4-FFF2-40B4-BE49-F238E27FC236}">
                <a16:creationId xmlns:a16="http://schemas.microsoft.com/office/drawing/2014/main" id="{999CDB2A-5E6D-47D7-A856-A63282BF79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9214" y="2974975"/>
          <a:ext cx="125888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60043" imgH="1137514" progId="MS_ClipArt_Gallery.2">
                  <p:embed/>
                </p:oleObj>
              </mc:Choice>
              <mc:Fallback>
                <p:oleObj name="Clip" r:id="rId2" imgW="1260043" imgH="1137514" progId="MS_ClipArt_Gallery.2">
                  <p:embed/>
                  <p:pic>
                    <p:nvPicPr>
                      <p:cNvPr id="18437" name="Object 2">
                        <a:extLst>
                          <a:ext uri="{FF2B5EF4-FFF2-40B4-BE49-F238E27FC236}">
                            <a16:creationId xmlns:a16="http://schemas.microsoft.com/office/drawing/2014/main" id="{999CDB2A-5E6D-47D7-A856-A63282BF7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4" y="2974975"/>
                        <a:ext cx="1258887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3">
            <a:extLst>
              <a:ext uri="{FF2B5EF4-FFF2-40B4-BE49-F238E27FC236}">
                <a16:creationId xmlns:a16="http://schemas.microsoft.com/office/drawing/2014/main" id="{4A2243E5-74BD-45D0-8B1F-1BA45F5BE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0050" y="2819400"/>
          <a:ext cx="1943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886200" imgH="2743200" progId="MS_ClipArt_Gallery.2">
                  <p:embed/>
                </p:oleObj>
              </mc:Choice>
              <mc:Fallback>
                <p:oleObj name="Clip" r:id="rId4" imgW="3886200" imgH="2743200" progId="MS_ClipArt_Gallery.2">
                  <p:embed/>
                  <p:pic>
                    <p:nvPicPr>
                      <p:cNvPr id="18438" name="Object 3">
                        <a:extLst>
                          <a:ext uri="{FF2B5EF4-FFF2-40B4-BE49-F238E27FC236}">
                            <a16:creationId xmlns:a16="http://schemas.microsoft.com/office/drawing/2014/main" id="{4A2243E5-74BD-45D0-8B1F-1BA45F5BE4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2819400"/>
                        <a:ext cx="1943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71795DAB-EB9E-4DEF-8A82-5D9AC9999F78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2460626"/>
            <a:ext cx="4419600" cy="682625"/>
            <a:chOff x="1428" y="1550"/>
            <a:chExt cx="2784" cy="430"/>
          </a:xfrm>
        </p:grpSpPr>
        <p:sp>
          <p:nvSpPr>
            <p:cNvPr id="18461" name="Line 7">
              <a:extLst>
                <a:ext uri="{FF2B5EF4-FFF2-40B4-BE49-F238E27FC236}">
                  <a16:creationId xmlns:a16="http://schemas.microsoft.com/office/drawing/2014/main" id="{CC7D2C29-9352-4EC8-B11D-FEE77A7A2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" y="1752"/>
              <a:ext cx="2784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Text Box 8">
              <a:extLst>
                <a:ext uri="{FF2B5EF4-FFF2-40B4-BE49-F238E27FC236}">
                  <a16:creationId xmlns:a16="http://schemas.microsoft.com/office/drawing/2014/main" id="{8030962A-A5F8-4620-84F6-9AFEAAAAB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" y="1550"/>
              <a:ext cx="4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SYN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05031707-5F78-4D43-8535-35FDE0D050DE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841626"/>
            <a:ext cx="4324350" cy="434975"/>
            <a:chOff x="1440" y="1790"/>
            <a:chExt cx="2724" cy="274"/>
          </a:xfrm>
        </p:grpSpPr>
        <p:sp>
          <p:nvSpPr>
            <p:cNvPr id="18459" name="Line 10">
              <a:extLst>
                <a:ext uri="{FF2B5EF4-FFF2-40B4-BE49-F238E27FC236}">
                  <a16:creationId xmlns:a16="http://schemas.microsoft.com/office/drawing/2014/main" id="{7D79DA05-5557-417D-A051-7514A0F7F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2052"/>
              <a:ext cx="2724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Text Box 11">
              <a:extLst>
                <a:ext uri="{FF2B5EF4-FFF2-40B4-BE49-F238E27FC236}">
                  <a16:creationId xmlns:a16="http://schemas.microsoft.com/office/drawing/2014/main" id="{C7F8926B-E93B-4D00-9DE4-555570866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" y="1790"/>
              <a:ext cx="8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SYN/ACK</a:t>
              </a:r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77363CA0-888A-4DA4-9BAD-A60BE12B702A}"/>
              </a:ext>
            </a:extLst>
          </p:cNvPr>
          <p:cNvGrpSpPr>
            <a:grpSpLocks/>
          </p:cNvGrpSpPr>
          <p:nvPr/>
        </p:nvGrpSpPr>
        <p:grpSpPr bwMode="auto">
          <a:xfrm>
            <a:off x="3848100" y="3336925"/>
            <a:ext cx="4381500" cy="400050"/>
            <a:chOff x="1464" y="2102"/>
            <a:chExt cx="2760" cy="252"/>
          </a:xfrm>
        </p:grpSpPr>
        <p:sp>
          <p:nvSpPr>
            <p:cNvPr id="18457" name="Line 13">
              <a:extLst>
                <a:ext uri="{FF2B5EF4-FFF2-40B4-BE49-F238E27FC236}">
                  <a16:creationId xmlns:a16="http://schemas.microsoft.com/office/drawing/2014/main" id="{517D6F81-0F7B-43FF-8FB0-262CEC7EF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4" y="2148"/>
              <a:ext cx="2760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Text Box 14">
              <a:extLst>
                <a:ext uri="{FF2B5EF4-FFF2-40B4-BE49-F238E27FC236}">
                  <a16:creationId xmlns:a16="http://schemas.microsoft.com/office/drawing/2014/main" id="{598FEDE6-7FD5-46A0-8451-E22B8507F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2102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ACK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48B10F1F-2D11-4D98-8F02-0A0C6E0E0127}"/>
              </a:ext>
            </a:extLst>
          </p:cNvPr>
          <p:cNvGrpSpPr>
            <a:grpSpLocks/>
          </p:cNvGrpSpPr>
          <p:nvPr/>
        </p:nvGrpSpPr>
        <p:grpSpPr bwMode="auto">
          <a:xfrm>
            <a:off x="3905250" y="3451226"/>
            <a:ext cx="4000500" cy="568325"/>
            <a:chOff x="1524" y="2318"/>
            <a:chExt cx="2520" cy="358"/>
          </a:xfrm>
        </p:grpSpPr>
        <p:sp>
          <p:nvSpPr>
            <p:cNvPr id="18455" name="Line 16">
              <a:extLst>
                <a:ext uri="{FF2B5EF4-FFF2-40B4-BE49-F238E27FC236}">
                  <a16:creationId xmlns:a16="http://schemas.microsoft.com/office/drawing/2014/main" id="{D7C681BA-6444-4DC7-8393-6E500FBB3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2568"/>
              <a:ext cx="2520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Text Box 17">
              <a:extLst>
                <a:ext uri="{FF2B5EF4-FFF2-40B4-BE49-F238E27FC236}">
                  <a16:creationId xmlns:a16="http://schemas.microsoft.com/office/drawing/2014/main" id="{856510B3-2600-4D83-BD09-433208801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" y="2318"/>
              <a:ext cx="7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GET URL</a:t>
              </a:r>
            </a:p>
          </p:txBody>
        </p:sp>
      </p:grpSp>
      <p:sp>
        <p:nvSpPr>
          <p:cNvPr id="186386" name="Rectangle 18">
            <a:extLst>
              <a:ext uri="{FF2B5EF4-FFF2-40B4-BE49-F238E27FC236}">
                <a16:creationId xmlns:a16="http://schemas.microsoft.com/office/drawing/2014/main" id="{559F0242-05E4-4354-A5A9-D92D1B0B8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4152900"/>
            <a:ext cx="4057650" cy="1181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YOUR DATA HERE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8BB1EB27-BE9B-4EDD-B50C-5F7D48A6D481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5451475"/>
            <a:ext cx="4114800" cy="400050"/>
            <a:chOff x="1440" y="3434"/>
            <a:chExt cx="2592" cy="252"/>
          </a:xfrm>
        </p:grpSpPr>
        <p:sp>
          <p:nvSpPr>
            <p:cNvPr id="18453" name="Line 20">
              <a:extLst>
                <a:ext uri="{FF2B5EF4-FFF2-40B4-BE49-F238E27FC236}">
                  <a16:creationId xmlns:a16="http://schemas.microsoft.com/office/drawing/2014/main" id="{44BC5A7A-6D2A-4698-A62C-A7A843D89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3540"/>
              <a:ext cx="2592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1">
              <a:extLst>
                <a:ext uri="{FF2B5EF4-FFF2-40B4-BE49-F238E27FC236}">
                  <a16:creationId xmlns:a16="http://schemas.microsoft.com/office/drawing/2014/main" id="{2EC43F83-CED8-4033-889B-BC54FBED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2" y="3434"/>
              <a:ext cx="4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FIN</a:t>
              </a: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D698D677-4CC7-4BC9-8E52-8189CCFACAF8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5603875"/>
            <a:ext cx="4095750" cy="400050"/>
            <a:chOff x="1452" y="3530"/>
            <a:chExt cx="2580" cy="252"/>
          </a:xfrm>
        </p:grpSpPr>
        <p:sp>
          <p:nvSpPr>
            <p:cNvPr id="18451" name="Line 23">
              <a:extLst>
                <a:ext uri="{FF2B5EF4-FFF2-40B4-BE49-F238E27FC236}">
                  <a16:creationId xmlns:a16="http://schemas.microsoft.com/office/drawing/2014/main" id="{53237194-2D9B-4281-817D-54EDD75F5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3768"/>
              <a:ext cx="2580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Text Box 24">
              <a:extLst>
                <a:ext uri="{FF2B5EF4-FFF2-40B4-BE49-F238E27FC236}">
                  <a16:creationId xmlns:a16="http://schemas.microsoft.com/office/drawing/2014/main" id="{A26B6083-204B-4B5B-B7BB-C0BD908411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530"/>
              <a:ext cx="8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FIN/ACK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AD74B180-3C97-486C-B58F-E614B318A0EE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5908676"/>
            <a:ext cx="4095750" cy="415925"/>
            <a:chOff x="1416" y="3722"/>
            <a:chExt cx="2580" cy="262"/>
          </a:xfrm>
        </p:grpSpPr>
        <p:sp>
          <p:nvSpPr>
            <p:cNvPr id="18449" name="Line 26">
              <a:extLst>
                <a:ext uri="{FF2B5EF4-FFF2-40B4-BE49-F238E27FC236}">
                  <a16:creationId xmlns:a16="http://schemas.microsoft.com/office/drawing/2014/main" id="{0B0B7962-E0C0-4FBC-A3A1-B569642794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6" y="3864"/>
              <a:ext cx="258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Text Box 27">
              <a:extLst>
                <a:ext uri="{FF2B5EF4-FFF2-40B4-BE49-F238E27FC236}">
                  <a16:creationId xmlns:a16="http://schemas.microsoft.com/office/drawing/2014/main" id="{AE029B09-239D-4F02-869F-D51642DA8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" y="3722"/>
              <a:ext cx="4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ACK</a:t>
              </a:r>
            </a:p>
          </p:txBody>
        </p:sp>
      </p:grpSp>
      <p:sp>
        <p:nvSpPr>
          <p:cNvPr id="18447" name="Text Box 29">
            <a:extLst>
              <a:ext uri="{FF2B5EF4-FFF2-40B4-BE49-F238E27FC236}">
                <a16:creationId xmlns:a16="http://schemas.microsoft.com/office/drawing/2014/main" id="{B074A807-9779-43F8-A166-0F0863EF3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4213225"/>
            <a:ext cx="1513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Web Client</a:t>
            </a:r>
          </a:p>
        </p:txBody>
      </p:sp>
      <p:sp>
        <p:nvSpPr>
          <p:cNvPr id="18448" name="Text Box 30">
            <a:extLst>
              <a:ext uri="{FF2B5EF4-FFF2-40B4-BE49-F238E27FC236}">
                <a16:creationId xmlns:a16="http://schemas.microsoft.com/office/drawing/2014/main" id="{43038F59-FB92-4661-A677-662D6AF6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6" y="4213225"/>
            <a:ext cx="1653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Web Server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E24C-7367-46E1-8DD5-07216963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8" y="274638"/>
            <a:ext cx="85074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How do we </a:t>
            </a:r>
            <a:r>
              <a:rPr lang="en-US" b="1" dirty="0"/>
              <a:t>avoid sending too much</a:t>
            </a:r>
            <a:r>
              <a:rPr lang="en-US" dirty="0"/>
              <a:t> for the receiver and network to handle?</a:t>
            </a:r>
            <a:endParaRPr lang="sv-SE" dirty="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45E770E-5D00-474A-85AC-5E5A1E03E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916114"/>
            <a:ext cx="45196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50E8A9E2-787A-4852-9E6A-E095E15F9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44676"/>
            <a:ext cx="31686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CAF8C96D-3A43-4CE1-99FF-292C75D494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A4EEE2-9CB4-45F2-94E4-B3BADD4D5A45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D030E62-0AB0-46E8-84DD-01977578F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772400" cy="1143000"/>
          </a:xfrm>
        </p:spPr>
        <p:txBody>
          <a:bodyPr/>
          <a:lstStyle/>
          <a:p>
            <a:r>
              <a:rPr lang="en-US" altLang="sv-SE"/>
              <a:t>TCP Tahoe: Summary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AD56C97-3848-40E5-8C7D-7FDA02D76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089026"/>
            <a:ext cx="7772400" cy="5502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v-SE"/>
              <a:t>Basic ideas</a:t>
            </a:r>
          </a:p>
          <a:p>
            <a:pPr lvl="1">
              <a:lnSpc>
                <a:spcPct val="80000"/>
              </a:lnSpc>
            </a:pPr>
            <a:r>
              <a:rPr lang="en-US" altLang="sv-SE" sz="2500"/>
              <a:t>Gently probe network for spare capacity</a:t>
            </a:r>
          </a:p>
          <a:p>
            <a:pPr lvl="1">
              <a:lnSpc>
                <a:spcPct val="80000"/>
              </a:lnSpc>
            </a:pPr>
            <a:r>
              <a:rPr lang="en-US" altLang="sv-SE" sz="2500"/>
              <a:t>Drastically reduce rate on congestion</a:t>
            </a:r>
          </a:p>
          <a:p>
            <a:pPr lvl="1">
              <a:lnSpc>
                <a:spcPct val="80000"/>
              </a:lnSpc>
            </a:pPr>
            <a:r>
              <a:rPr lang="en-US" altLang="sv-SE" sz="2500"/>
              <a:t>Windowing: self-clocking</a:t>
            </a:r>
          </a:p>
          <a:p>
            <a:pPr lvl="1">
              <a:lnSpc>
                <a:spcPct val="80000"/>
              </a:lnSpc>
            </a:pPr>
            <a:r>
              <a:rPr lang="en-US" altLang="sv-SE" sz="2500"/>
              <a:t>Other functions: round trip time estimation, error recovery</a:t>
            </a:r>
            <a:endParaRPr lang="en-US" altLang="sv-SE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altLang="sv-SE" sz="2400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3262F6B-4448-48F8-98F9-8EAF9CF9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1"/>
            <a:ext cx="6477000" cy="311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for every ACK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    if (W &lt; ssthresh) then </a:t>
            </a:r>
            <a:r>
              <a:rPr kumimoji="1" lang="en-US" altLang="sv-SE" sz="2200">
                <a:solidFill>
                  <a:srgbClr val="00CC00"/>
                </a:solidFill>
              </a:rPr>
              <a:t>W++</a:t>
            </a:r>
            <a:r>
              <a:rPr kumimoji="1" lang="en-US" altLang="sv-SE" sz="2200"/>
              <a:t>  	(SS)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    else 	</a:t>
            </a:r>
            <a:r>
              <a:rPr kumimoji="1" lang="en-US" altLang="sv-SE" sz="2200">
                <a:solidFill>
                  <a:srgbClr val="FF0000"/>
                </a:solidFill>
              </a:rPr>
              <a:t>W += 1/W</a:t>
            </a:r>
            <a:r>
              <a:rPr kumimoji="1" lang="en-US" altLang="sv-SE" sz="2200"/>
              <a:t> 		(CA)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}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for every loss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	ssthresh = W/2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    	W  = 1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sv-SE" sz="2200"/>
              <a:t>	}</a:t>
            </a:r>
            <a:endParaRPr lang="en-US" altLang="sv-SE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140E486D-0858-4138-AE3D-B5F610C3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Congestion Avoidance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DD613-ABDE-4031-910D-769C9320EB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fld id="{DCA37C3D-91F4-4396-A07D-580B9B3CEC7F}" type="slidenum">
              <a:rPr lang="en-US" altLang="sv-SE" sz="1900"/>
              <a:pPr>
                <a:lnSpc>
                  <a:spcPct val="90000"/>
                </a:lnSpc>
              </a:pPr>
              <a:t>15</a:t>
            </a:fld>
            <a:endParaRPr lang="en-US" altLang="sv-SE" sz="1900"/>
          </a:p>
        </p:txBody>
      </p:sp>
      <p:graphicFrame>
        <p:nvGraphicFramePr>
          <p:cNvPr id="21508" name="Object 5">
            <a:extLst>
              <a:ext uri="{FF2B5EF4-FFF2-40B4-BE49-F238E27FC236}">
                <a16:creationId xmlns:a16="http://schemas.microsoft.com/office/drawing/2014/main" id="{6D015FB9-65BC-4BCF-9097-12294296F5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7526" y="2560639"/>
          <a:ext cx="3751263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41220" imgH="4559859" progId="MSGraph.Chart.8">
                  <p:embed followColorScheme="full"/>
                </p:oleObj>
              </mc:Choice>
              <mc:Fallback>
                <p:oleObj name="Chart" r:id="rId2" imgW="4441220" imgH="4559859" progId="MSGraph.Chart.8">
                  <p:embed followColorScheme="full"/>
                  <p:pic>
                    <p:nvPicPr>
                      <p:cNvPr id="21508" name="Object 5">
                        <a:extLst>
                          <a:ext uri="{FF2B5EF4-FFF2-40B4-BE49-F238E27FC236}">
                            <a16:creationId xmlns:a16="http://schemas.microsoft.com/office/drawing/2014/main" id="{6D015FB9-65BC-4BCF-9097-12294296F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6" y="2560639"/>
                        <a:ext cx="3751263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6">
            <a:extLst>
              <a:ext uri="{FF2B5EF4-FFF2-40B4-BE49-F238E27FC236}">
                <a16:creationId xmlns:a16="http://schemas.microsoft.com/office/drawing/2014/main" id="{776EBB1D-EADC-43E0-BCE5-3F376E75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4" y="6321426"/>
            <a:ext cx="270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sv-SE" sz="2400"/>
              <a:t>Round Trip Times</a:t>
            </a:r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1E9FA45B-3669-4323-8FE8-F59A2F3DD93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4788" y="4038601"/>
            <a:ext cx="320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(in segments)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FBDEF5-D32D-4515-B394-85A1E1BC923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33826" y="4579938"/>
            <a:ext cx="1196975" cy="954107"/>
            <a:chOff x="1191443" y="4863146"/>
            <a:chExt cx="5209363" cy="1401008"/>
          </a:xfrm>
        </p:grpSpPr>
        <p:sp>
          <p:nvSpPr>
            <p:cNvPr id="13" name="Rectangular Callout 12">
              <a:extLst>
                <a:ext uri="{FF2B5EF4-FFF2-40B4-BE49-F238E27FC236}">
                  <a16:creationId xmlns:a16="http://schemas.microsoft.com/office/drawing/2014/main" id="{1E9A3140-B6FC-47BD-ADAE-389E9C566D5F}"/>
                </a:ext>
              </a:extLst>
            </p:cNvPr>
            <p:cNvSpPr/>
            <p:nvPr/>
          </p:nvSpPr>
          <p:spPr>
            <a:xfrm>
              <a:off x="1191443" y="4877132"/>
              <a:ext cx="5181727" cy="1384662"/>
            </a:xfrm>
            <a:prstGeom prst="wedgeRectCallout">
              <a:avLst>
                <a:gd name="adj1" fmla="val 80228"/>
                <a:gd name="adj2" fmla="val -30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8EFEF4-77B8-436B-9544-F0A93F6FC179}"/>
                </a:ext>
              </a:extLst>
            </p:cNvPr>
            <p:cNvSpPr txBox="1"/>
            <p:nvPr/>
          </p:nvSpPr>
          <p:spPr>
            <a:xfrm>
              <a:off x="1219079" y="4863146"/>
              <a:ext cx="5181727" cy="14010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Slow Start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2B73B3-6A5E-4A02-B371-44094536C9F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360613" y="2306638"/>
            <a:ext cx="3148012" cy="557212"/>
            <a:chOff x="1191443" y="4863146"/>
            <a:chExt cx="5209363" cy="1398648"/>
          </a:xfrm>
        </p:grpSpPr>
        <p:sp>
          <p:nvSpPr>
            <p:cNvPr id="16" name="Rectangular Callout 15">
              <a:extLst>
                <a:ext uri="{FF2B5EF4-FFF2-40B4-BE49-F238E27FC236}">
                  <a16:creationId xmlns:a16="http://schemas.microsoft.com/office/drawing/2014/main" id="{B2FE6AA4-A66A-4801-91E2-E4DBA36FA1F5}"/>
                </a:ext>
              </a:extLst>
            </p:cNvPr>
            <p:cNvSpPr/>
            <p:nvPr/>
          </p:nvSpPr>
          <p:spPr>
            <a:xfrm>
              <a:off x="1191443" y="4875099"/>
              <a:ext cx="5180467" cy="1386695"/>
            </a:xfrm>
            <a:prstGeom prst="wedgeRectCallout">
              <a:avLst>
                <a:gd name="adj1" fmla="val -23986"/>
                <a:gd name="adj2" fmla="val 17299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A8F747-7DA6-4BD5-A4B1-012367EB66A0}"/>
                </a:ext>
              </a:extLst>
            </p:cNvPr>
            <p:cNvSpPr txBox="1"/>
            <p:nvPr/>
          </p:nvSpPr>
          <p:spPr>
            <a:xfrm>
              <a:off x="1220339" y="4863146"/>
              <a:ext cx="5180467" cy="13133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&gt;= </a:t>
              </a:r>
              <a:r>
                <a:rPr lang="en-US" sz="2800" i="1" kern="0" dirty="0" err="1">
                  <a:solidFill>
                    <a:sysClr val="window" lastClr="FFFFFF"/>
                  </a:solidFill>
                </a:rPr>
                <a:t>ssthresh</a:t>
              </a:r>
              <a:endParaRPr lang="en-US" sz="2800" i="1" kern="0" dirty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AEC499-3E27-4FE4-922E-79EE5EF93C53}"/>
              </a:ext>
            </a:extLst>
          </p:cNvPr>
          <p:cNvCxnSpPr/>
          <p:nvPr/>
        </p:nvCxnSpPr>
        <p:spPr>
          <a:xfrm flipH="1">
            <a:off x="8180389" y="2012951"/>
            <a:ext cx="2332037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17123C-0BC2-4F2F-8CBF-5B3F74524EC8}"/>
              </a:ext>
            </a:extLst>
          </p:cNvPr>
          <p:cNvCxnSpPr/>
          <p:nvPr/>
        </p:nvCxnSpPr>
        <p:spPr>
          <a:xfrm>
            <a:off x="8137525" y="1600200"/>
            <a:ext cx="0" cy="51895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4BEFF0-4F09-4080-BE32-EF2C2C839963}"/>
              </a:ext>
            </a:extLst>
          </p:cNvPr>
          <p:cNvCxnSpPr/>
          <p:nvPr/>
        </p:nvCxnSpPr>
        <p:spPr>
          <a:xfrm>
            <a:off x="10572750" y="1600200"/>
            <a:ext cx="0" cy="51895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47">
            <a:extLst>
              <a:ext uri="{FF2B5EF4-FFF2-40B4-BE49-F238E27FC236}">
                <a16:creationId xmlns:a16="http://schemas.microsoft.com/office/drawing/2014/main" id="{F2D5F933-C88A-4B32-B850-DC728D227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1550988"/>
            <a:ext cx="142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1</a:t>
            </a:r>
          </a:p>
        </p:txBody>
      </p:sp>
      <p:sp>
        <p:nvSpPr>
          <p:cNvPr id="21517" name="TextBox 48">
            <a:extLst>
              <a:ext uri="{FF2B5EF4-FFF2-40B4-BE49-F238E27FC236}">
                <a16:creationId xmlns:a16="http://schemas.microsoft.com/office/drawing/2014/main" id="{C8EE71CC-ABF8-477E-9199-489150B2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2144713"/>
            <a:ext cx="142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2</a:t>
            </a:r>
          </a:p>
        </p:txBody>
      </p:sp>
      <p:sp>
        <p:nvSpPr>
          <p:cNvPr id="21518" name="TextBox 49">
            <a:extLst>
              <a:ext uri="{FF2B5EF4-FFF2-40B4-BE49-F238E27FC236}">
                <a16:creationId xmlns:a16="http://schemas.microsoft.com/office/drawing/2014/main" id="{CD5C3186-C252-464C-82D3-9E87C7BC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3040063"/>
            <a:ext cx="142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4</a:t>
            </a:r>
          </a:p>
        </p:txBody>
      </p:sp>
      <p:sp>
        <p:nvSpPr>
          <p:cNvPr id="21519" name="TextBox 50">
            <a:extLst>
              <a:ext uri="{FF2B5EF4-FFF2-40B4-BE49-F238E27FC236}">
                <a16:creationId xmlns:a16="http://schemas.microsoft.com/office/drawing/2014/main" id="{C9ECE0E9-496A-4872-AF89-B14C7036E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4567238"/>
            <a:ext cx="142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8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3C69C1B-D51E-4094-9F84-A3CDB42AED96}"/>
              </a:ext>
            </a:extLst>
          </p:cNvPr>
          <p:cNvCxnSpPr/>
          <p:nvPr/>
        </p:nvCxnSpPr>
        <p:spPr>
          <a:xfrm flipH="1">
            <a:off x="8170864" y="2732088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91607BC-203E-4C92-A9F5-1D863B75728B}"/>
              </a:ext>
            </a:extLst>
          </p:cNvPr>
          <p:cNvCxnSpPr/>
          <p:nvPr/>
        </p:nvCxnSpPr>
        <p:spPr>
          <a:xfrm flipH="1">
            <a:off x="8170864" y="3840163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2" name="TextBox 95">
            <a:extLst>
              <a:ext uri="{FF2B5EF4-FFF2-40B4-BE49-F238E27FC236}">
                <a16:creationId xmlns:a16="http://schemas.microsoft.com/office/drawing/2014/main" id="{C119A83E-80C3-4B91-A869-C2A5B5D9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1" y="5907089"/>
            <a:ext cx="142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  <a:r>
              <a:rPr lang="en-US" altLang="sv-SE" sz="2400"/>
              <a:t> = 9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F9EB935-9273-4B5F-A451-86542070B374}"/>
              </a:ext>
            </a:extLst>
          </p:cNvPr>
          <p:cNvCxnSpPr/>
          <p:nvPr/>
        </p:nvCxnSpPr>
        <p:spPr>
          <a:xfrm flipH="1">
            <a:off x="8170864" y="2509838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B857FF9-D959-4D76-A14E-7150C03E4FB4}"/>
              </a:ext>
            </a:extLst>
          </p:cNvPr>
          <p:cNvCxnSpPr/>
          <p:nvPr/>
        </p:nvCxnSpPr>
        <p:spPr>
          <a:xfrm flipH="1">
            <a:off x="8170864" y="3205163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BC33D5A-9BF9-4615-A06E-574A1238EBAA}"/>
              </a:ext>
            </a:extLst>
          </p:cNvPr>
          <p:cNvCxnSpPr/>
          <p:nvPr/>
        </p:nvCxnSpPr>
        <p:spPr>
          <a:xfrm flipH="1">
            <a:off x="8170864" y="3417889"/>
            <a:ext cx="2332037" cy="13017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89153D7-5C54-4669-8DC1-960A2CCE61B0}"/>
              </a:ext>
            </a:extLst>
          </p:cNvPr>
          <p:cNvCxnSpPr/>
          <p:nvPr/>
        </p:nvCxnSpPr>
        <p:spPr>
          <a:xfrm flipH="1">
            <a:off x="8180389" y="3629026"/>
            <a:ext cx="2332037" cy="13017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901ACD9-ADD3-4AB2-B30E-68157CDB916D}"/>
              </a:ext>
            </a:extLst>
          </p:cNvPr>
          <p:cNvCxnSpPr/>
          <p:nvPr/>
        </p:nvCxnSpPr>
        <p:spPr>
          <a:xfrm flipH="1">
            <a:off x="8180389" y="4953001"/>
            <a:ext cx="2332037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6552756-4C0E-45B1-9D4A-F2741E994BB7}"/>
              </a:ext>
            </a:extLst>
          </p:cNvPr>
          <p:cNvCxnSpPr/>
          <p:nvPr/>
        </p:nvCxnSpPr>
        <p:spPr>
          <a:xfrm flipH="1">
            <a:off x="8181975" y="4318001"/>
            <a:ext cx="2332038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077AA32-4556-46A4-9D4F-9CF74F506E92}"/>
              </a:ext>
            </a:extLst>
          </p:cNvPr>
          <p:cNvCxnSpPr/>
          <p:nvPr/>
        </p:nvCxnSpPr>
        <p:spPr>
          <a:xfrm flipH="1">
            <a:off x="8180389" y="4530726"/>
            <a:ext cx="2332037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1987444-6070-415F-B545-3F61FA47A81F}"/>
              </a:ext>
            </a:extLst>
          </p:cNvPr>
          <p:cNvCxnSpPr/>
          <p:nvPr/>
        </p:nvCxnSpPr>
        <p:spPr>
          <a:xfrm flipH="1">
            <a:off x="8191500" y="4741863"/>
            <a:ext cx="2332038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BE9789E-DCE9-4F49-80EA-F49001CE83CA}"/>
              </a:ext>
            </a:extLst>
          </p:cNvPr>
          <p:cNvCxnSpPr/>
          <p:nvPr/>
        </p:nvCxnSpPr>
        <p:spPr>
          <a:xfrm flipH="1">
            <a:off x="8180389" y="5775326"/>
            <a:ext cx="2332037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E6F0F04-A495-4915-91A4-82C44B1FFC64}"/>
              </a:ext>
            </a:extLst>
          </p:cNvPr>
          <p:cNvCxnSpPr/>
          <p:nvPr/>
        </p:nvCxnSpPr>
        <p:spPr>
          <a:xfrm flipH="1">
            <a:off x="8181975" y="5140326"/>
            <a:ext cx="2332038" cy="13017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F099190E-8024-494B-856D-9A12511A47A3}"/>
              </a:ext>
            </a:extLst>
          </p:cNvPr>
          <p:cNvCxnSpPr/>
          <p:nvPr/>
        </p:nvCxnSpPr>
        <p:spPr>
          <a:xfrm flipH="1">
            <a:off x="8180389" y="5351463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0AB5D6A-D183-4213-ACAA-D15C003AEB0D}"/>
              </a:ext>
            </a:extLst>
          </p:cNvPr>
          <p:cNvCxnSpPr/>
          <p:nvPr/>
        </p:nvCxnSpPr>
        <p:spPr>
          <a:xfrm flipH="1">
            <a:off x="8191500" y="5562601"/>
            <a:ext cx="2332038" cy="131763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C72E184-D17B-401C-8466-0364EB680FB9}"/>
              </a:ext>
            </a:extLst>
          </p:cNvPr>
          <p:cNvCxnSpPr/>
          <p:nvPr/>
        </p:nvCxnSpPr>
        <p:spPr>
          <a:xfrm flipH="1">
            <a:off x="8169276" y="6481764"/>
            <a:ext cx="2333625" cy="13017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AA65F8C-4C82-4113-843D-5C21B51A391F}"/>
              </a:ext>
            </a:extLst>
          </p:cNvPr>
          <p:cNvCxnSpPr/>
          <p:nvPr/>
        </p:nvCxnSpPr>
        <p:spPr>
          <a:xfrm flipH="1">
            <a:off x="8180389" y="6269038"/>
            <a:ext cx="2332037" cy="131762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51DB84-2E0E-4E49-B8EC-A3DFBDA2B92A}"/>
              </a:ext>
            </a:extLst>
          </p:cNvPr>
          <p:cNvCxnSpPr/>
          <p:nvPr/>
        </p:nvCxnSpPr>
        <p:spPr>
          <a:xfrm>
            <a:off x="8223251" y="1768476"/>
            <a:ext cx="2289175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15B59DB-C57C-4473-9E48-9F1565567E69}"/>
              </a:ext>
            </a:extLst>
          </p:cNvPr>
          <p:cNvCxnSpPr/>
          <p:nvPr/>
        </p:nvCxnSpPr>
        <p:spPr>
          <a:xfrm>
            <a:off x="8201026" y="2284413"/>
            <a:ext cx="2290763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99A09BC-B57D-4064-92AD-64CAFD3E7852}"/>
              </a:ext>
            </a:extLst>
          </p:cNvPr>
          <p:cNvCxnSpPr/>
          <p:nvPr/>
        </p:nvCxnSpPr>
        <p:spPr>
          <a:xfrm>
            <a:off x="8201026" y="2492376"/>
            <a:ext cx="2290763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452FA4E-C41F-4952-A358-B0AFFA36B409}"/>
              </a:ext>
            </a:extLst>
          </p:cNvPr>
          <p:cNvCxnSpPr/>
          <p:nvPr/>
        </p:nvCxnSpPr>
        <p:spPr>
          <a:xfrm>
            <a:off x="8212138" y="297021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F539C3E-5E0E-4C19-8D64-10FB0FC60CD2}"/>
              </a:ext>
            </a:extLst>
          </p:cNvPr>
          <p:cNvCxnSpPr/>
          <p:nvPr/>
        </p:nvCxnSpPr>
        <p:spPr>
          <a:xfrm>
            <a:off x="8212138" y="3178176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7D6DD2C-C425-421C-BA3C-54F6184292A7}"/>
              </a:ext>
            </a:extLst>
          </p:cNvPr>
          <p:cNvCxnSpPr/>
          <p:nvPr/>
        </p:nvCxnSpPr>
        <p:spPr>
          <a:xfrm>
            <a:off x="8212138" y="3392488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4BCDD99-2FD0-45A7-8411-0403354F7261}"/>
              </a:ext>
            </a:extLst>
          </p:cNvPr>
          <p:cNvCxnSpPr/>
          <p:nvPr/>
        </p:nvCxnSpPr>
        <p:spPr>
          <a:xfrm>
            <a:off x="8212138" y="359886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03DCEA8-5B6F-442C-8F64-DDB31C6CB89B}"/>
              </a:ext>
            </a:extLst>
          </p:cNvPr>
          <p:cNvCxnSpPr/>
          <p:nvPr/>
        </p:nvCxnSpPr>
        <p:spPr>
          <a:xfrm>
            <a:off x="8212138" y="410051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E5E3EC4-7B6C-43F3-B803-AD4DE2956B12}"/>
              </a:ext>
            </a:extLst>
          </p:cNvPr>
          <p:cNvCxnSpPr/>
          <p:nvPr/>
        </p:nvCxnSpPr>
        <p:spPr>
          <a:xfrm>
            <a:off x="8212138" y="4308476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10AC6BD-74D8-48D2-9C9A-1CFB27060743}"/>
              </a:ext>
            </a:extLst>
          </p:cNvPr>
          <p:cNvCxnSpPr/>
          <p:nvPr/>
        </p:nvCxnSpPr>
        <p:spPr>
          <a:xfrm>
            <a:off x="8212138" y="4521201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9AB5114-5A03-460E-8225-50E92CBF3C5C}"/>
              </a:ext>
            </a:extLst>
          </p:cNvPr>
          <p:cNvCxnSpPr/>
          <p:nvPr/>
        </p:nvCxnSpPr>
        <p:spPr>
          <a:xfrm>
            <a:off x="8212138" y="472916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D6AC482-032E-4419-8910-9CA0DCD0ABFC}"/>
              </a:ext>
            </a:extLst>
          </p:cNvPr>
          <p:cNvCxnSpPr/>
          <p:nvPr/>
        </p:nvCxnSpPr>
        <p:spPr>
          <a:xfrm>
            <a:off x="8212138" y="4927601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88D0739-1F60-477E-B7C8-137E2706FD34}"/>
              </a:ext>
            </a:extLst>
          </p:cNvPr>
          <p:cNvCxnSpPr/>
          <p:nvPr/>
        </p:nvCxnSpPr>
        <p:spPr>
          <a:xfrm>
            <a:off x="8212138" y="5135563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C5C8396-98F8-4CAC-9457-832F5EDDF237}"/>
              </a:ext>
            </a:extLst>
          </p:cNvPr>
          <p:cNvCxnSpPr/>
          <p:nvPr/>
        </p:nvCxnSpPr>
        <p:spPr>
          <a:xfrm>
            <a:off x="8212138" y="5348288"/>
            <a:ext cx="2290762" cy="13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B52FEC3-AFFB-48FC-8014-850D7B6552AC}"/>
              </a:ext>
            </a:extLst>
          </p:cNvPr>
          <p:cNvCxnSpPr/>
          <p:nvPr/>
        </p:nvCxnSpPr>
        <p:spPr>
          <a:xfrm>
            <a:off x="8212138" y="5556251"/>
            <a:ext cx="2290762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C9805E1-4730-4CFF-92EE-67E3F720311C}"/>
              </a:ext>
            </a:extLst>
          </p:cNvPr>
          <p:cNvCxnSpPr/>
          <p:nvPr/>
        </p:nvCxnSpPr>
        <p:spPr>
          <a:xfrm>
            <a:off x="8213726" y="6051551"/>
            <a:ext cx="2289175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60EBDDB-E90C-4D70-99AA-C22E05716FC0}"/>
              </a:ext>
            </a:extLst>
          </p:cNvPr>
          <p:cNvCxnSpPr/>
          <p:nvPr/>
        </p:nvCxnSpPr>
        <p:spPr>
          <a:xfrm>
            <a:off x="8213726" y="6257926"/>
            <a:ext cx="2289175" cy="138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A13E55A-E155-44EF-B526-03B8EB77418F}"/>
              </a:ext>
            </a:extLst>
          </p:cNvPr>
          <p:cNvCxnSpPr/>
          <p:nvPr/>
        </p:nvCxnSpPr>
        <p:spPr>
          <a:xfrm>
            <a:off x="2533650" y="4138613"/>
            <a:ext cx="29591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55" name="TextBox 117">
            <a:extLst>
              <a:ext uri="{FF2B5EF4-FFF2-40B4-BE49-F238E27FC236}">
                <a16:creationId xmlns:a16="http://schemas.microsoft.com/office/drawing/2014/main" id="{4A8E7AAA-FD10-45D9-A261-9B36B2E0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439" y="3860801"/>
            <a:ext cx="1975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ssthresh </a:t>
            </a:r>
            <a:r>
              <a:rPr lang="en-US" altLang="sv-SE" sz="2400"/>
              <a:t>= 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90247F26-8BA5-4FBF-BD1D-9AFEABDFF3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13274A-B2EA-4F5B-B394-9882F2AC5065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1F7C80D-2A04-4DA3-B996-709E61C98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TCP Reno: Summary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40D78B5-FDD8-4EE6-8B46-5A36D6653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v-SE"/>
              <a:t>Fast Recovery along with Fast Retransmit used to avoid slow start</a:t>
            </a:r>
          </a:p>
          <a:p>
            <a:r>
              <a:rPr lang="en-US" altLang="sv-SE"/>
              <a:t>On 3 duplicate ACKs</a:t>
            </a:r>
          </a:p>
          <a:p>
            <a:pPr lvl="1"/>
            <a:r>
              <a:rPr lang="en-US" altLang="sv-SE"/>
              <a:t>Fast retransmit and fast recovery</a:t>
            </a:r>
          </a:p>
          <a:p>
            <a:r>
              <a:rPr lang="en-US" altLang="sv-SE"/>
              <a:t>On timeout</a:t>
            </a:r>
          </a:p>
          <a:p>
            <a:pPr lvl="1"/>
            <a:r>
              <a:rPr lang="en-US" altLang="sv-SE"/>
              <a:t>Retransmit last segment and slow start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0">
            <a:extLst>
              <a:ext uri="{FF2B5EF4-FFF2-40B4-BE49-F238E27FC236}">
                <a16:creationId xmlns:a16="http://schemas.microsoft.com/office/drawing/2014/main" id="{A3B26F40-1F60-4C53-9B39-B446BDA13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8400" y="4244975"/>
            <a:ext cx="858838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47CD79DA-0758-4069-81A8-B49BE3782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1978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Fast Retransmit and Fast Recovery</a:t>
            </a:r>
          </a:p>
        </p:txBody>
      </p:sp>
      <p:sp>
        <p:nvSpPr>
          <p:cNvPr id="676867" name="Rectangle 3">
            <a:extLst>
              <a:ext uri="{FF2B5EF4-FFF2-40B4-BE49-F238E27FC236}">
                <a16:creationId xmlns:a16="http://schemas.microsoft.com/office/drawing/2014/main" id="{0D9D9F31-8DC7-46B7-81C7-2BA5423F77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5297488"/>
            <a:ext cx="8839200" cy="1560512"/>
          </a:xfrm>
        </p:spPr>
        <p:txBody>
          <a:bodyPr/>
          <a:lstStyle/>
          <a:p>
            <a:r>
              <a:rPr lang="en-US" altLang="sv-SE"/>
              <a:t>At steady state, </a:t>
            </a:r>
            <a:r>
              <a:rPr lang="en-US" altLang="sv-SE" i="1"/>
              <a:t>cwnd</a:t>
            </a:r>
            <a:r>
              <a:rPr lang="en-US" altLang="sv-SE"/>
              <a:t> oscillates around the optimal window size</a:t>
            </a:r>
          </a:p>
          <a:p>
            <a:r>
              <a:rPr lang="en-US" altLang="sv-SE"/>
              <a:t>TCP always forces packet drops</a:t>
            </a:r>
          </a:p>
        </p:txBody>
      </p:sp>
      <p:sp>
        <p:nvSpPr>
          <p:cNvPr id="23557" name="Slide Number Placeholder 2">
            <a:extLst>
              <a:ext uri="{FF2B5EF4-FFF2-40B4-BE49-F238E27FC236}">
                <a16:creationId xmlns:a16="http://schemas.microsoft.com/office/drawing/2014/main" id="{717C65E2-DE1E-4418-B95D-B5F92072DF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524000" y="1255713"/>
            <a:ext cx="533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9DDC3E6E-D1FF-405E-9098-DFC635EDD4D8}" type="slidenum">
              <a:rPr lang="en-US" altLang="en-US" sz="1700"/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70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1F2C773E-C4A3-4A3D-B1FF-FDFA34A53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1943100"/>
            <a:ext cx="2130425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42DDDE53-5F50-4888-9A38-C0259AE18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2864" y="3700463"/>
            <a:ext cx="1106487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50411830-9874-4E65-A22B-61CCA4AA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9" y="4833939"/>
            <a:ext cx="88966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Time</a:t>
            </a: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94A5B51B-680E-44CB-841F-AD1E4A8D74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300957" y="2899570"/>
            <a:ext cx="90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 i="1"/>
              <a:t>cwnd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F727778C-86D0-45E0-8058-38C8805A5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5" y="2303463"/>
            <a:ext cx="116057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Timeout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C1703B3F-BB6A-4D71-BC6E-822D7A345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1" y="3424238"/>
            <a:ext cx="1493999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Slow Start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50705BC8-AE35-4CB2-868D-E2488B483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2484438"/>
            <a:ext cx="34401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Congestion Avoidance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Fast Retransmit/Recovery</a:t>
            </a:r>
          </a:p>
        </p:txBody>
      </p:sp>
      <p:sp>
        <p:nvSpPr>
          <p:cNvPr id="28" name="Arc 7">
            <a:extLst>
              <a:ext uri="{FF2B5EF4-FFF2-40B4-BE49-F238E27FC236}">
                <a16:creationId xmlns:a16="http://schemas.microsoft.com/office/drawing/2014/main" id="{4663BDF7-9D8E-4F1A-A2B3-27A4A7447278}"/>
              </a:ext>
            </a:extLst>
          </p:cNvPr>
          <p:cNvSpPr>
            <a:spLocks/>
          </p:cNvSpPr>
          <p:nvPr/>
        </p:nvSpPr>
        <p:spPr bwMode="auto">
          <a:xfrm>
            <a:off x="2012950" y="2705100"/>
            <a:ext cx="1530350" cy="21288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8">
            <a:extLst>
              <a:ext uri="{FF2B5EF4-FFF2-40B4-BE49-F238E27FC236}">
                <a16:creationId xmlns:a16="http://schemas.microsoft.com/office/drawing/2014/main" id="{E7471A35-50CD-42CC-9E7C-FA825F8F0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2697163"/>
            <a:ext cx="29845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B12EF849-8CAC-4E8D-AABD-99252D032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1750" y="2678114"/>
            <a:ext cx="0" cy="21288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rc 11">
            <a:extLst>
              <a:ext uri="{FF2B5EF4-FFF2-40B4-BE49-F238E27FC236}">
                <a16:creationId xmlns:a16="http://schemas.microsoft.com/office/drawing/2014/main" id="{68A43F28-F431-441E-A7AF-54EA4B45BF8C}"/>
              </a:ext>
            </a:extLst>
          </p:cNvPr>
          <p:cNvSpPr>
            <a:spLocks/>
          </p:cNvSpPr>
          <p:nvPr/>
        </p:nvSpPr>
        <p:spPr bwMode="auto">
          <a:xfrm>
            <a:off x="3841751" y="3690939"/>
            <a:ext cx="1108075" cy="11080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2">
            <a:extLst>
              <a:ext uri="{FF2B5EF4-FFF2-40B4-BE49-F238E27FC236}">
                <a16:creationId xmlns:a16="http://schemas.microsoft.com/office/drawing/2014/main" id="{C90B0666-20AB-4D7A-9ABF-1E5254695A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9826" y="3213101"/>
            <a:ext cx="595313" cy="4810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3">
            <a:extLst>
              <a:ext uri="{FF2B5EF4-FFF2-40B4-BE49-F238E27FC236}">
                <a16:creationId xmlns:a16="http://schemas.microsoft.com/office/drawing/2014/main" id="{020C8567-AC8F-48F2-B321-B14C99E4D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2625" y="2868613"/>
            <a:ext cx="4270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01DC0C42-BC47-41F4-8814-A540892299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5138" y="3194050"/>
            <a:ext cx="0" cy="9842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rc 16">
            <a:extLst>
              <a:ext uri="{FF2B5EF4-FFF2-40B4-BE49-F238E27FC236}">
                <a16:creationId xmlns:a16="http://schemas.microsoft.com/office/drawing/2014/main" id="{DC1BDB97-D185-42B6-95C1-8727AB78ECB8}"/>
              </a:ext>
            </a:extLst>
          </p:cNvPr>
          <p:cNvSpPr>
            <a:spLocks/>
          </p:cNvSpPr>
          <p:nvPr/>
        </p:nvSpPr>
        <p:spPr bwMode="auto">
          <a:xfrm>
            <a:off x="8729664" y="4244976"/>
            <a:ext cx="917575" cy="5619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7">
            <a:extLst>
              <a:ext uri="{FF2B5EF4-FFF2-40B4-BE49-F238E27FC236}">
                <a16:creationId xmlns:a16="http://schemas.microsoft.com/office/drawing/2014/main" id="{8217F942-8FE4-458E-9F41-9888F2BAE3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47238" y="3665539"/>
            <a:ext cx="608012" cy="5730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3">
            <a:extLst>
              <a:ext uri="{FF2B5EF4-FFF2-40B4-BE49-F238E27FC236}">
                <a16:creationId xmlns:a16="http://schemas.microsoft.com/office/drawing/2014/main" id="{35DE9AA2-FD3B-4F9C-9374-916C3A9E3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2950" y="1627188"/>
            <a:ext cx="0" cy="3206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Rectangle 18">
            <a:extLst>
              <a:ext uri="{FF2B5EF4-FFF2-40B4-BE49-F238E27FC236}">
                <a16:creationId xmlns:a16="http://schemas.microsoft.com/office/drawing/2014/main" id="{E7F1C3D8-5A4A-4021-B226-B6631EB21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882" y="1543050"/>
            <a:ext cx="124072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/>
              <a:t>ssthresh</a:t>
            </a:r>
          </a:p>
        </p:txBody>
      </p:sp>
      <p:sp>
        <p:nvSpPr>
          <p:cNvPr id="40" name="Line 14">
            <a:extLst>
              <a:ext uri="{FF2B5EF4-FFF2-40B4-BE49-F238E27FC236}">
                <a16:creationId xmlns:a16="http://schemas.microsoft.com/office/drawing/2014/main" id="{E1B1A237-5620-4DA0-9BB7-AA76B1881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9663" y="2859088"/>
            <a:ext cx="0" cy="19748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F9C9FCA8-2C9E-4E4B-89CC-EA731D3237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5138" y="3184526"/>
            <a:ext cx="1211262" cy="9937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97A10EAB-2ABD-45B8-8E28-DC197F560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6400" y="3184526"/>
            <a:ext cx="0" cy="9937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7">
            <a:extLst>
              <a:ext uri="{FF2B5EF4-FFF2-40B4-BE49-F238E27FC236}">
                <a16:creationId xmlns:a16="http://schemas.microsoft.com/office/drawing/2014/main" id="{9E690F95-EFAE-4629-888E-94B0D97FC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6400" y="2859089"/>
            <a:ext cx="1557338" cy="12795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9C90487B-B968-448F-9FB2-FFA78135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4488" y="2468563"/>
            <a:ext cx="116057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Timeout</a:t>
            </a:r>
          </a:p>
        </p:txBody>
      </p:sp>
      <p:sp>
        <p:nvSpPr>
          <p:cNvPr id="23581" name="Line 4">
            <a:extLst>
              <a:ext uri="{FF2B5EF4-FFF2-40B4-BE49-F238E27FC236}">
                <a16:creationId xmlns:a16="http://schemas.microsoft.com/office/drawing/2014/main" id="{E4063274-C4ED-471A-887B-5189581084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6" y="4835526"/>
            <a:ext cx="852646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1D29DAD-8D9F-4106-87A4-FCBC90B696E0}"/>
              </a:ext>
            </a:extLst>
          </p:cNvPr>
          <p:cNvSpPr/>
          <p:nvPr/>
        </p:nvSpPr>
        <p:spPr>
          <a:xfrm>
            <a:off x="4589464" y="2303463"/>
            <a:ext cx="3813175" cy="212566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  <p:bldP spid="25" grpId="0"/>
      <p:bldP spid="26" grpId="0"/>
      <p:bldP spid="27" grpId="0"/>
      <p:bldP spid="44" grpId="0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784646A2-71A9-4A52-A2FA-5762DBF50BF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46CB2-7B76-46F2-ABC7-18219A496904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9E2E2BD-575A-4770-B053-39E4AA407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Example Web Page</a:t>
            </a:r>
            <a:endParaRPr lang="en-CA" altLang="sv-SE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91D89BF-7C2E-4448-AFF1-D0C4F634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1428750"/>
            <a:ext cx="4629150" cy="5181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CA" altLang="sv-SE" sz="2400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1A71B229-32FB-4D23-AF88-31090D002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533525"/>
            <a:ext cx="3765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b="1"/>
              <a:t>Harry Potter Movies</a:t>
            </a:r>
            <a:endParaRPr lang="en-CA" altLang="sv-SE" b="1"/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7E0FA577-5A23-488D-8504-44FF4B65D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2190750"/>
            <a:ext cx="6286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/>
          </a:p>
        </p:txBody>
      </p:sp>
      <p:sp>
        <p:nvSpPr>
          <p:cNvPr id="25607" name="Oval 7">
            <a:extLst>
              <a:ext uri="{FF2B5EF4-FFF2-40B4-BE49-F238E27FC236}">
                <a16:creationId xmlns:a16="http://schemas.microsoft.com/office/drawing/2014/main" id="{3F6C0326-087C-4EE1-A1DD-97899606F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45745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/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C9CA3BAB-898A-4D54-A74B-84A760A55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438400"/>
            <a:ext cx="133350" cy="20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/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FCD59BCB-B824-44A0-A496-C915157090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67550" y="2438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C581CA17-0858-495D-853D-68545C08E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3300" y="253365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3D53F56A-5354-416F-9B25-AAAE69C51C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50" y="2381250"/>
            <a:ext cx="952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3015A581-0463-48A0-8408-A3D4DB230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6150" y="287655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>
            <a:extLst>
              <a:ext uri="{FF2B5EF4-FFF2-40B4-BE49-F238E27FC236}">
                <a16:creationId xmlns:a16="http://schemas.microsoft.com/office/drawing/2014/main" id="{90140DF5-603E-4970-8740-425EDB941E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9500" y="2781300"/>
            <a:ext cx="571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>
            <a:extLst>
              <a:ext uri="{FF2B5EF4-FFF2-40B4-BE49-F238E27FC236}">
                <a16:creationId xmlns:a16="http://schemas.microsoft.com/office/drawing/2014/main" id="{CA9AA010-A34F-435F-95E8-5C3EACCCFE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00900" y="2819400"/>
            <a:ext cx="952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Text Box 15">
            <a:extLst>
              <a:ext uri="{FF2B5EF4-FFF2-40B4-BE49-F238E27FC236}">
                <a16:creationId xmlns:a16="http://schemas.microsoft.com/office/drawing/2014/main" id="{B6E8FE63-602F-41B6-A8C3-794DF491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6" y="2117725"/>
            <a:ext cx="299953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As you all know,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new HP book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will be out in June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and then there will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be a new movie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shortly after that…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sv-SE" sz="2400"/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sv-SE" sz="2400"/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“Harry Potter and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Bathtub Ring”</a:t>
            </a:r>
            <a:endParaRPr lang="en-CA" altLang="sv-SE" sz="2400"/>
          </a:p>
        </p:txBody>
      </p:sp>
      <p:sp>
        <p:nvSpPr>
          <p:cNvPr id="25616" name="AutoShape 16">
            <a:extLst>
              <a:ext uri="{FF2B5EF4-FFF2-40B4-BE49-F238E27FC236}">
                <a16:creationId xmlns:a16="http://schemas.microsoft.com/office/drawing/2014/main" id="{F4BC33C3-D93C-432D-A30A-80E7850A8F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43750" y="2228850"/>
            <a:ext cx="228600" cy="285750"/>
          </a:xfrm>
          <a:prstGeom prst="lightningBol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/>
          </a:p>
        </p:txBody>
      </p:sp>
      <p:pic>
        <p:nvPicPr>
          <p:cNvPr id="25617" name="Picture 19" descr="c:\Program Files\Microsoft Office\Clipart\Pub60Cor\so02067_.wmf">
            <a:extLst>
              <a:ext uri="{FF2B5EF4-FFF2-40B4-BE49-F238E27FC236}">
                <a16:creationId xmlns:a16="http://schemas.microsoft.com/office/drawing/2014/main" id="{960993D1-2975-42AB-93BB-398C5022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4" y="4454526"/>
            <a:ext cx="17430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 Box 20">
            <a:extLst>
              <a:ext uri="{FF2B5EF4-FFF2-40B4-BE49-F238E27FC236}">
                <a16:creationId xmlns:a16="http://schemas.microsoft.com/office/drawing/2014/main" id="{45630123-A8DC-45B3-A49F-A48357224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2727326"/>
            <a:ext cx="1561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page.html</a:t>
            </a:r>
            <a:endParaRPr lang="en-CA" altLang="sv-SE" sz="2400"/>
          </a:p>
        </p:txBody>
      </p:sp>
      <p:sp>
        <p:nvSpPr>
          <p:cNvPr id="25619" name="Text Box 21">
            <a:extLst>
              <a:ext uri="{FF2B5EF4-FFF2-40B4-BE49-F238E27FC236}">
                <a16:creationId xmlns:a16="http://schemas.microsoft.com/office/drawing/2014/main" id="{C8839920-F77B-4A92-A564-3096C3D1F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6" y="2270126"/>
            <a:ext cx="1697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hpface.jpg</a:t>
            </a:r>
            <a:endParaRPr lang="en-CA" altLang="sv-SE" sz="2400"/>
          </a:p>
        </p:txBody>
      </p:sp>
      <p:sp>
        <p:nvSpPr>
          <p:cNvPr id="25620" name="Text Box 23">
            <a:extLst>
              <a:ext uri="{FF2B5EF4-FFF2-40B4-BE49-F238E27FC236}">
                <a16:creationId xmlns:a16="http://schemas.microsoft.com/office/drawing/2014/main" id="{8AF273EB-F8BC-4BF7-8F07-7B3981918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5108576"/>
            <a:ext cx="1531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castle.gif</a:t>
            </a:r>
            <a:endParaRPr lang="en-CA" altLang="sv-SE" sz="2400"/>
          </a:p>
        </p:txBody>
      </p:sp>
      <p:sp>
        <p:nvSpPr>
          <p:cNvPr id="25621" name="Line 24">
            <a:extLst>
              <a:ext uri="{FF2B5EF4-FFF2-40B4-BE49-F238E27FC236}">
                <a16:creationId xmlns:a16="http://schemas.microsoft.com/office/drawing/2014/main" id="{6E16603D-59EE-478E-9A23-4D1FAE2F5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295650"/>
            <a:ext cx="933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26">
            <a:extLst>
              <a:ext uri="{FF2B5EF4-FFF2-40B4-BE49-F238E27FC236}">
                <a16:creationId xmlns:a16="http://schemas.microsoft.com/office/drawing/2014/main" id="{AB4E9E39-4EA0-4784-AB9E-279092D5A9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2819400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27">
            <a:extLst>
              <a:ext uri="{FF2B5EF4-FFF2-40B4-BE49-F238E27FC236}">
                <a16:creationId xmlns:a16="http://schemas.microsoft.com/office/drawing/2014/main" id="{E3D89C17-0667-4034-9F89-66BCBCE51F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5250" y="5619750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89942CB9-3FAA-4556-BEFB-E2F349632C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6D4529-51E4-4BD1-9836-7C1629033752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6627" name="Line 2">
            <a:extLst>
              <a:ext uri="{FF2B5EF4-FFF2-40B4-BE49-F238E27FC236}">
                <a16:creationId xmlns:a16="http://schemas.microsoft.com/office/drawing/2014/main" id="{B703F36A-AFE9-42E8-9CDA-4AEC503997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B6716DA3-1CE2-4E6A-949A-8F85AFE3B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018BB6A6-60F1-496D-BADB-1C35158C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6" y="38417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Client</a:t>
            </a:r>
            <a:endParaRPr lang="en-CA" altLang="sv-SE" sz="2400"/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543F2F59-0ADE-4529-B5F5-6FAEDECF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07976"/>
            <a:ext cx="117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Server</a:t>
            </a:r>
            <a:endParaRPr lang="en-CA" altLang="sv-SE" sz="2400"/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84CD0EAF-08ED-43B3-92F3-26815322B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1870075"/>
            <a:ext cx="37769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“classic” approach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in HTTP/1.0 is to use one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HTTP request per TCP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connection, serially.</a:t>
            </a:r>
            <a:endParaRPr lang="en-CA" altLang="sv-SE" sz="2400"/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C932CB19-DDEC-4271-835A-603F49B18E0F}"/>
              </a:ext>
            </a:extLst>
          </p:cNvPr>
          <p:cNvGrpSpPr>
            <a:grpSpLocks/>
          </p:cNvGrpSpPr>
          <p:nvPr/>
        </p:nvGrpSpPr>
        <p:grpSpPr bwMode="auto">
          <a:xfrm>
            <a:off x="1736726" y="841376"/>
            <a:ext cx="3521075" cy="1909763"/>
            <a:chOff x="134" y="530"/>
            <a:chExt cx="2218" cy="1203"/>
          </a:xfrm>
        </p:grpSpPr>
        <p:grpSp>
          <p:nvGrpSpPr>
            <p:cNvPr id="26661" name="Group 44">
              <a:extLst>
                <a:ext uri="{FF2B5EF4-FFF2-40B4-BE49-F238E27FC236}">
                  <a16:creationId xmlns:a16="http://schemas.microsoft.com/office/drawing/2014/main" id="{AFF2F4C4-2766-4762-BBA3-46EBB3483C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" y="530"/>
              <a:ext cx="2218" cy="1203"/>
              <a:chOff x="134" y="530"/>
              <a:chExt cx="2218" cy="1203"/>
            </a:xfrm>
          </p:grpSpPr>
          <p:grpSp>
            <p:nvGrpSpPr>
              <p:cNvPr id="26663" name="Group 17">
                <a:extLst>
                  <a:ext uri="{FF2B5EF4-FFF2-40B4-BE49-F238E27FC236}">
                    <a16:creationId xmlns:a16="http://schemas.microsoft.com/office/drawing/2014/main" id="{0E09A5B8-F949-48FD-A50F-F0143BE80E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3"/>
                <a:chOff x="134" y="530"/>
                <a:chExt cx="2218" cy="1203"/>
              </a:xfrm>
            </p:grpSpPr>
            <p:sp>
              <p:nvSpPr>
                <p:cNvPr id="26665" name="Line 7">
                  <a:extLst>
                    <a:ext uri="{FF2B5EF4-FFF2-40B4-BE49-F238E27FC236}">
                      <a16:creationId xmlns:a16="http://schemas.microsoft.com/office/drawing/2014/main" id="{2DF601E2-E115-40EC-9B88-8E6DBA924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6" name="Line 8">
                  <a:extLst>
                    <a:ext uri="{FF2B5EF4-FFF2-40B4-BE49-F238E27FC236}">
                      <a16:creationId xmlns:a16="http://schemas.microsoft.com/office/drawing/2014/main" id="{785D0B55-4D06-4FC2-8D7B-15FFC7335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7" name="Line 9">
                  <a:extLst>
                    <a:ext uri="{FF2B5EF4-FFF2-40B4-BE49-F238E27FC236}">
                      <a16:creationId xmlns:a16="http://schemas.microsoft.com/office/drawing/2014/main" id="{7E8A2AE6-0E1B-414D-96C5-811123D4D6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8" name="Rectangle 10">
                  <a:extLst>
                    <a:ext uri="{FF2B5EF4-FFF2-40B4-BE49-F238E27FC236}">
                      <a16:creationId xmlns:a16="http://schemas.microsoft.com/office/drawing/2014/main" id="{6EB18FF8-7503-4C0A-8215-076A4EE1E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6669" name="Line 12">
                  <a:extLst>
                    <a:ext uri="{FF2B5EF4-FFF2-40B4-BE49-F238E27FC236}">
                      <a16:creationId xmlns:a16="http://schemas.microsoft.com/office/drawing/2014/main" id="{64877C26-BECC-421A-9900-1E58F5443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0" name="Line 13">
                  <a:extLst>
                    <a:ext uri="{FF2B5EF4-FFF2-40B4-BE49-F238E27FC236}">
                      <a16:creationId xmlns:a16="http://schemas.microsoft.com/office/drawing/2014/main" id="{C9041090-9911-41BF-BA51-EE2416F826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1" name="Line 14">
                  <a:extLst>
                    <a:ext uri="{FF2B5EF4-FFF2-40B4-BE49-F238E27FC236}">
                      <a16:creationId xmlns:a16="http://schemas.microsoft.com/office/drawing/2014/main" id="{10A2EF1C-EC8B-4AD3-B044-D5FEBEEF1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2" name="Text Box 15">
                  <a:extLst>
                    <a:ext uri="{FF2B5EF4-FFF2-40B4-BE49-F238E27FC236}">
                      <a16:creationId xmlns:a16="http://schemas.microsoft.com/office/drawing/2014/main" id="{06B86C0F-651C-46FA-83B4-1932FC300C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SYN</a:t>
                  </a:r>
                  <a:endParaRPr lang="en-CA" altLang="sv-SE" sz="2400"/>
                </a:p>
              </p:txBody>
            </p:sp>
            <p:sp>
              <p:nvSpPr>
                <p:cNvPr id="26673" name="Text Box 16">
                  <a:extLst>
                    <a:ext uri="{FF2B5EF4-FFF2-40B4-BE49-F238E27FC236}">
                      <a16:creationId xmlns:a16="http://schemas.microsoft.com/office/drawing/2014/main" id="{6019695B-EA9A-44EF-9BD9-B95403D16C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90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FIN</a:t>
                  </a:r>
                  <a:endParaRPr lang="en-CA" altLang="sv-SE" sz="2400"/>
                </a:p>
              </p:txBody>
            </p:sp>
          </p:grpSp>
          <p:sp>
            <p:nvSpPr>
              <p:cNvPr id="26664" name="Text Box 39">
                <a:extLst>
                  <a:ext uri="{FF2B5EF4-FFF2-40B4-BE49-F238E27FC236}">
                    <a16:creationId xmlns:a16="http://schemas.microsoft.com/office/drawing/2014/main" id="{19B95108-F336-42E5-8467-951BB41A96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9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page.html</a:t>
                </a:r>
                <a:endParaRPr lang="en-CA" altLang="sv-SE" sz="2400"/>
              </a:p>
            </p:txBody>
          </p:sp>
        </p:grpSp>
        <p:sp>
          <p:nvSpPr>
            <p:cNvPr id="26662" name="Text Box 45">
              <a:extLst>
                <a:ext uri="{FF2B5EF4-FFF2-40B4-BE49-F238E27FC236}">
                  <a16:creationId xmlns:a16="http://schemas.microsoft.com/office/drawing/2014/main" id="{D2D2A219-F1B1-4436-B19D-10325FC23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5" name="Group 49">
            <a:extLst>
              <a:ext uri="{FF2B5EF4-FFF2-40B4-BE49-F238E27FC236}">
                <a16:creationId xmlns:a16="http://schemas.microsoft.com/office/drawing/2014/main" id="{DC0BB1FF-6B71-4D44-BF08-1A493E6D8891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2708277"/>
            <a:ext cx="3521075" cy="1909763"/>
            <a:chOff x="158" y="1706"/>
            <a:chExt cx="2218" cy="1203"/>
          </a:xfrm>
        </p:grpSpPr>
        <p:grpSp>
          <p:nvGrpSpPr>
            <p:cNvPr id="26648" name="Group 43">
              <a:extLst>
                <a:ext uri="{FF2B5EF4-FFF2-40B4-BE49-F238E27FC236}">
                  <a16:creationId xmlns:a16="http://schemas.microsoft.com/office/drawing/2014/main" id="{6DBD5B1D-6C1C-4F8A-AE7D-CEF9D99A0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706"/>
              <a:ext cx="2218" cy="1203"/>
              <a:chOff x="158" y="1706"/>
              <a:chExt cx="2218" cy="1203"/>
            </a:xfrm>
          </p:grpSpPr>
          <p:grpSp>
            <p:nvGrpSpPr>
              <p:cNvPr id="26650" name="Group 18">
                <a:extLst>
                  <a:ext uri="{FF2B5EF4-FFF2-40B4-BE49-F238E27FC236}">
                    <a16:creationId xmlns:a16="http://schemas.microsoft.com/office/drawing/2014/main" id="{4A6AC4D2-D7BC-470C-9A79-E405CFB584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1706"/>
                <a:ext cx="2218" cy="1203"/>
                <a:chOff x="134" y="530"/>
                <a:chExt cx="2218" cy="1203"/>
              </a:xfrm>
            </p:grpSpPr>
            <p:sp>
              <p:nvSpPr>
                <p:cNvPr id="26652" name="Line 19">
                  <a:extLst>
                    <a:ext uri="{FF2B5EF4-FFF2-40B4-BE49-F238E27FC236}">
                      <a16:creationId xmlns:a16="http://schemas.microsoft.com/office/drawing/2014/main" id="{CE54B696-F1EF-430C-A08E-4DD5C33D4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3" name="Line 20">
                  <a:extLst>
                    <a:ext uri="{FF2B5EF4-FFF2-40B4-BE49-F238E27FC236}">
                      <a16:creationId xmlns:a16="http://schemas.microsoft.com/office/drawing/2014/main" id="{3C2D1211-CFCD-41D7-8E43-6BCC9B9884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4" name="Line 21">
                  <a:extLst>
                    <a:ext uri="{FF2B5EF4-FFF2-40B4-BE49-F238E27FC236}">
                      <a16:creationId xmlns:a16="http://schemas.microsoft.com/office/drawing/2014/main" id="{C1F3B74C-3EE3-41F5-BE37-022A964A90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5" name="Rectangle 22">
                  <a:extLst>
                    <a:ext uri="{FF2B5EF4-FFF2-40B4-BE49-F238E27FC236}">
                      <a16:creationId xmlns:a16="http://schemas.microsoft.com/office/drawing/2014/main" id="{D2A807A8-0FF1-4F96-AEB2-D234D8C46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6656" name="Line 23">
                  <a:extLst>
                    <a:ext uri="{FF2B5EF4-FFF2-40B4-BE49-F238E27FC236}">
                      <a16:creationId xmlns:a16="http://schemas.microsoft.com/office/drawing/2014/main" id="{2682F933-3AD1-4BB9-860F-DFAB2939A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7" name="Line 24">
                  <a:extLst>
                    <a:ext uri="{FF2B5EF4-FFF2-40B4-BE49-F238E27FC236}">
                      <a16:creationId xmlns:a16="http://schemas.microsoft.com/office/drawing/2014/main" id="{A24A6219-4F26-497D-8FAA-60761129CE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8" name="Line 25">
                  <a:extLst>
                    <a:ext uri="{FF2B5EF4-FFF2-40B4-BE49-F238E27FC236}">
                      <a16:creationId xmlns:a16="http://schemas.microsoft.com/office/drawing/2014/main" id="{1EA74E61-FDB4-4A13-BFD5-2E69503DC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9" name="Text Box 26">
                  <a:extLst>
                    <a:ext uri="{FF2B5EF4-FFF2-40B4-BE49-F238E27FC236}">
                      <a16:creationId xmlns:a16="http://schemas.microsoft.com/office/drawing/2014/main" id="{1DB6E6E8-F168-4936-B708-57F8F551B7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SYN</a:t>
                  </a:r>
                  <a:endParaRPr lang="en-CA" altLang="sv-SE" sz="2400"/>
                </a:p>
              </p:txBody>
            </p:sp>
            <p:sp>
              <p:nvSpPr>
                <p:cNvPr id="26660" name="Text Box 27">
                  <a:extLst>
                    <a:ext uri="{FF2B5EF4-FFF2-40B4-BE49-F238E27FC236}">
                      <a16:creationId xmlns:a16="http://schemas.microsoft.com/office/drawing/2014/main" id="{74B540AD-58AB-4B5D-B24E-6B71168021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90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FIN</a:t>
                  </a:r>
                  <a:endParaRPr lang="en-CA" altLang="sv-SE" sz="2400"/>
                </a:p>
              </p:txBody>
            </p:sp>
          </p:grpSp>
          <p:sp>
            <p:nvSpPr>
              <p:cNvPr id="26651" name="Text Box 40">
                <a:extLst>
                  <a:ext uri="{FF2B5EF4-FFF2-40B4-BE49-F238E27FC236}">
                    <a16:creationId xmlns:a16="http://schemas.microsoft.com/office/drawing/2014/main" id="{44808C6C-1769-4AE3-9A9B-F5AA11CF8D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10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hpface.jpg</a:t>
                </a:r>
                <a:endParaRPr lang="en-CA" altLang="sv-SE" sz="2400"/>
              </a:p>
            </p:txBody>
          </p:sp>
        </p:grpSp>
        <p:sp>
          <p:nvSpPr>
            <p:cNvPr id="26649" name="Text Box 46">
              <a:extLst>
                <a:ext uri="{FF2B5EF4-FFF2-40B4-BE49-F238E27FC236}">
                  <a16:creationId xmlns:a16="http://schemas.microsoft.com/office/drawing/2014/main" id="{1270DC03-0A9C-4284-8FB0-DFCD3AE21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" y="205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8" name="Group 50">
            <a:extLst>
              <a:ext uri="{FF2B5EF4-FFF2-40B4-BE49-F238E27FC236}">
                <a16:creationId xmlns:a16="http://schemas.microsoft.com/office/drawing/2014/main" id="{AC7D61E5-3EBD-4591-943A-8D19220836F7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4689477"/>
            <a:ext cx="3521075" cy="1909763"/>
            <a:chOff x="158" y="2954"/>
            <a:chExt cx="2218" cy="1203"/>
          </a:xfrm>
        </p:grpSpPr>
        <p:grpSp>
          <p:nvGrpSpPr>
            <p:cNvPr id="26635" name="Group 42">
              <a:extLst>
                <a:ext uri="{FF2B5EF4-FFF2-40B4-BE49-F238E27FC236}">
                  <a16:creationId xmlns:a16="http://schemas.microsoft.com/office/drawing/2014/main" id="{61E47181-5BE2-4A7B-BF04-31A8DF11C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2954"/>
              <a:ext cx="2218" cy="1203"/>
              <a:chOff x="158" y="2954"/>
              <a:chExt cx="2218" cy="1203"/>
            </a:xfrm>
          </p:grpSpPr>
          <p:grpSp>
            <p:nvGrpSpPr>
              <p:cNvPr id="26637" name="Group 28">
                <a:extLst>
                  <a:ext uri="{FF2B5EF4-FFF2-40B4-BE49-F238E27FC236}">
                    <a16:creationId xmlns:a16="http://schemas.microsoft.com/office/drawing/2014/main" id="{4E8910B3-B161-4CF4-A075-319EE86F1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2954"/>
                <a:ext cx="2218" cy="1203"/>
                <a:chOff x="134" y="530"/>
                <a:chExt cx="2218" cy="1203"/>
              </a:xfrm>
            </p:grpSpPr>
            <p:sp>
              <p:nvSpPr>
                <p:cNvPr id="26639" name="Line 29">
                  <a:extLst>
                    <a:ext uri="{FF2B5EF4-FFF2-40B4-BE49-F238E27FC236}">
                      <a16:creationId xmlns:a16="http://schemas.microsoft.com/office/drawing/2014/main" id="{3268E7FC-7357-4D73-B6E2-A0839892D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0" name="Line 30">
                  <a:extLst>
                    <a:ext uri="{FF2B5EF4-FFF2-40B4-BE49-F238E27FC236}">
                      <a16:creationId xmlns:a16="http://schemas.microsoft.com/office/drawing/2014/main" id="{7FAEB1C7-1DF9-4C74-A6D7-987F22D286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1" name="Line 31">
                  <a:extLst>
                    <a:ext uri="{FF2B5EF4-FFF2-40B4-BE49-F238E27FC236}">
                      <a16:creationId xmlns:a16="http://schemas.microsoft.com/office/drawing/2014/main" id="{B9EF2F98-7399-4F80-B0A2-7FF029157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2" name="Rectangle 32">
                  <a:extLst>
                    <a:ext uri="{FF2B5EF4-FFF2-40B4-BE49-F238E27FC236}">
                      <a16:creationId xmlns:a16="http://schemas.microsoft.com/office/drawing/2014/main" id="{A5CB7136-3BA0-4E06-9BF9-FC043C3DB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6643" name="Line 33">
                  <a:extLst>
                    <a:ext uri="{FF2B5EF4-FFF2-40B4-BE49-F238E27FC236}">
                      <a16:creationId xmlns:a16="http://schemas.microsoft.com/office/drawing/2014/main" id="{995A1943-1CD3-400E-9BD9-1618A6AD9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4" name="Line 34">
                  <a:extLst>
                    <a:ext uri="{FF2B5EF4-FFF2-40B4-BE49-F238E27FC236}">
                      <a16:creationId xmlns:a16="http://schemas.microsoft.com/office/drawing/2014/main" id="{73A68FEC-8E41-489A-9FC9-5B63A4677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5" name="Line 35">
                  <a:extLst>
                    <a:ext uri="{FF2B5EF4-FFF2-40B4-BE49-F238E27FC236}">
                      <a16:creationId xmlns:a16="http://schemas.microsoft.com/office/drawing/2014/main" id="{6216A95A-EC12-42D5-AAD9-7C1A5410A6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6" name="Text Box 36">
                  <a:extLst>
                    <a:ext uri="{FF2B5EF4-FFF2-40B4-BE49-F238E27FC236}">
                      <a16:creationId xmlns:a16="http://schemas.microsoft.com/office/drawing/2014/main" id="{79D28C80-D3BA-4E79-9E1D-F40D8A7BC4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SYN</a:t>
                  </a:r>
                  <a:endParaRPr lang="en-CA" altLang="sv-SE" sz="2400"/>
                </a:p>
              </p:txBody>
            </p:sp>
            <p:sp>
              <p:nvSpPr>
                <p:cNvPr id="26647" name="Text Box 37">
                  <a:extLst>
                    <a:ext uri="{FF2B5EF4-FFF2-40B4-BE49-F238E27FC236}">
                      <a16:creationId xmlns:a16="http://schemas.microsoft.com/office/drawing/2014/main" id="{DF0F3D4B-9455-4154-A205-5969C61ED4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90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FIN</a:t>
                  </a:r>
                  <a:endParaRPr lang="en-CA" altLang="sv-SE" sz="2400"/>
                </a:p>
              </p:txBody>
            </p:sp>
          </p:grpSp>
          <p:sp>
            <p:nvSpPr>
              <p:cNvPr id="26638" name="Text Box 41">
                <a:extLst>
                  <a:ext uri="{FF2B5EF4-FFF2-40B4-BE49-F238E27FC236}">
                    <a16:creationId xmlns:a16="http://schemas.microsoft.com/office/drawing/2014/main" id="{DC585A3D-26B1-4DCF-958C-5CE5CD8C93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9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castle.gif</a:t>
                </a:r>
                <a:endParaRPr lang="en-CA" altLang="sv-SE" sz="2400"/>
              </a:p>
            </p:txBody>
          </p:sp>
        </p:grpSp>
        <p:sp>
          <p:nvSpPr>
            <p:cNvPr id="26636" name="Text Box 47">
              <a:extLst>
                <a:ext uri="{FF2B5EF4-FFF2-40B4-BE49-F238E27FC236}">
                  <a16:creationId xmlns:a16="http://schemas.microsoft.com/office/drawing/2014/main" id="{B9E72149-C1EF-4796-AF1C-093B50B63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33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/>
              </a:rPr>
              <a:t>Synthesis: a day in the life of a web request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737" y="6492875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38263"/>
            <a:ext cx="1127311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sz="3200" dirty="0"/>
              <a:t>our journey down the protocol stack is now complete!</a:t>
            </a:r>
          </a:p>
          <a:p>
            <a:pPr lvl="1">
              <a:defRPr/>
            </a:pPr>
            <a:r>
              <a:rPr lang="en-US" sz="2800" dirty="0"/>
              <a:t>application, transport, network, link</a:t>
            </a:r>
          </a:p>
          <a:p>
            <a:pPr marL="400050" indent="-269875">
              <a:defRPr/>
            </a:pPr>
            <a:r>
              <a:rPr lang="en-US" sz="3200" dirty="0"/>
              <a:t>putting-it-all-together: synthesis!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goal: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sz="2800" i="1" dirty="0">
                <a:solidFill>
                  <a:srgbClr val="C00000"/>
                </a:solidFill>
              </a:rPr>
              <a:t>scenario: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student attaches laptop to campus network, requests/receives </a:t>
            </a:r>
            <a:r>
              <a:rPr lang="en-US" sz="2800" dirty="0" err="1"/>
              <a:t>www.google.com</a:t>
            </a:r>
            <a:r>
              <a:rPr lang="en-US" sz="2800" dirty="0"/>
              <a:t> 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7BB7BE3E-551A-4B03-89FA-CF27D652D5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661E28-3EA8-479F-8B62-6E04B40F1FD4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7651" name="Line 2">
            <a:extLst>
              <a:ext uri="{FF2B5EF4-FFF2-40B4-BE49-F238E27FC236}">
                <a16:creationId xmlns:a16="http://schemas.microsoft.com/office/drawing/2014/main" id="{4D43F80E-C9F0-40ED-A4DE-B7ED66FE3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3">
            <a:extLst>
              <a:ext uri="{FF2B5EF4-FFF2-40B4-BE49-F238E27FC236}">
                <a16:creationId xmlns:a16="http://schemas.microsoft.com/office/drawing/2014/main" id="{50560107-9CC7-4D0C-BB98-0DC154189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E444E40C-0FB9-4BF5-A212-11FAFC6C7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6" y="38417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Client</a:t>
            </a:r>
            <a:endParaRPr lang="en-CA" altLang="sv-SE" sz="2400"/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7DA06D38-EFD9-440F-A61F-FB5158965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07976"/>
            <a:ext cx="117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Server</a:t>
            </a:r>
            <a:endParaRPr lang="en-CA" altLang="sv-SE" sz="240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357406E8-9E4B-4CC7-88F2-9CD6861D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46076"/>
            <a:ext cx="37962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 u="sng"/>
              <a:t>Concurrent (parallel) TCP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 u="sng"/>
              <a:t>connections</a:t>
            </a:r>
            <a:r>
              <a:rPr lang="en-US" altLang="sv-SE" sz="2400"/>
              <a:t> can be used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to make things faster.</a:t>
            </a:r>
            <a:endParaRPr lang="en-CA" altLang="sv-SE" sz="2400"/>
          </a:p>
        </p:txBody>
      </p:sp>
      <p:grpSp>
        <p:nvGrpSpPr>
          <p:cNvPr id="2" name="Group 57">
            <a:extLst>
              <a:ext uri="{FF2B5EF4-FFF2-40B4-BE49-F238E27FC236}">
                <a16:creationId xmlns:a16="http://schemas.microsoft.com/office/drawing/2014/main" id="{FA3DCAE9-1AF7-4248-A8C4-898DDBE2558A}"/>
              </a:ext>
            </a:extLst>
          </p:cNvPr>
          <p:cNvGrpSpPr>
            <a:grpSpLocks/>
          </p:cNvGrpSpPr>
          <p:nvPr/>
        </p:nvGrpSpPr>
        <p:grpSpPr bwMode="auto">
          <a:xfrm>
            <a:off x="1736726" y="841376"/>
            <a:ext cx="3521075" cy="1909763"/>
            <a:chOff x="134" y="530"/>
            <a:chExt cx="2218" cy="1203"/>
          </a:xfrm>
        </p:grpSpPr>
        <p:grpSp>
          <p:nvGrpSpPr>
            <p:cNvPr id="27691" name="Group 7">
              <a:extLst>
                <a:ext uri="{FF2B5EF4-FFF2-40B4-BE49-F238E27FC236}">
                  <a16:creationId xmlns:a16="http://schemas.microsoft.com/office/drawing/2014/main" id="{E213F5F2-5C77-42BA-86A3-9B996EFB42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" y="530"/>
              <a:ext cx="2218" cy="1203"/>
              <a:chOff x="134" y="530"/>
              <a:chExt cx="2218" cy="1203"/>
            </a:xfrm>
          </p:grpSpPr>
          <p:grpSp>
            <p:nvGrpSpPr>
              <p:cNvPr id="27693" name="Group 8">
                <a:extLst>
                  <a:ext uri="{FF2B5EF4-FFF2-40B4-BE49-F238E27FC236}">
                    <a16:creationId xmlns:a16="http://schemas.microsoft.com/office/drawing/2014/main" id="{EC338C10-B395-49FE-9B89-42A08B0F77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" y="530"/>
                <a:ext cx="2218" cy="1203"/>
                <a:chOff x="134" y="530"/>
                <a:chExt cx="2218" cy="1203"/>
              </a:xfrm>
            </p:grpSpPr>
            <p:sp>
              <p:nvSpPr>
                <p:cNvPr id="27695" name="Line 9">
                  <a:extLst>
                    <a:ext uri="{FF2B5EF4-FFF2-40B4-BE49-F238E27FC236}">
                      <a16:creationId xmlns:a16="http://schemas.microsoft.com/office/drawing/2014/main" id="{D636A297-06C2-4276-8739-15A8F2C60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" y="6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Line 10">
                  <a:extLst>
                    <a:ext uri="{FF2B5EF4-FFF2-40B4-BE49-F238E27FC236}">
                      <a16:creationId xmlns:a16="http://schemas.microsoft.com/office/drawing/2014/main" id="{075F8996-6B25-48CD-81E0-F01B8FABC1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7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Line 11">
                  <a:extLst>
                    <a:ext uri="{FF2B5EF4-FFF2-40B4-BE49-F238E27FC236}">
                      <a16:creationId xmlns:a16="http://schemas.microsoft.com/office/drawing/2014/main" id="{CF7DE5C4-8B2D-4A1A-8F73-76CD33D678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Rectangle 12">
                  <a:extLst>
                    <a:ext uri="{FF2B5EF4-FFF2-40B4-BE49-F238E27FC236}">
                      <a16:creationId xmlns:a16="http://schemas.microsoft.com/office/drawing/2014/main" id="{B33684FD-25AE-411F-8BF4-974090802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8" y="10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7699" name="Line 13">
                  <a:extLst>
                    <a:ext uri="{FF2B5EF4-FFF2-40B4-BE49-F238E27FC236}">
                      <a16:creationId xmlns:a16="http://schemas.microsoft.com/office/drawing/2014/main" id="{DCE1CBDC-6E30-4A98-AAF4-5DD34EA6B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28" y="14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Line 14">
                  <a:extLst>
                    <a:ext uri="{FF2B5EF4-FFF2-40B4-BE49-F238E27FC236}">
                      <a16:creationId xmlns:a16="http://schemas.microsoft.com/office/drawing/2014/main" id="{8DE35A36-4E12-4B8A-9CE9-44972F08C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0" y="15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Line 15">
                  <a:extLst>
                    <a:ext uri="{FF2B5EF4-FFF2-40B4-BE49-F238E27FC236}">
                      <a16:creationId xmlns:a16="http://schemas.microsoft.com/office/drawing/2014/main" id="{1439D956-9D74-4F74-8887-3441647DFD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16" y="16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Text Box 16">
                  <a:extLst>
                    <a:ext uri="{FF2B5EF4-FFF2-40B4-BE49-F238E27FC236}">
                      <a16:creationId xmlns:a16="http://schemas.microsoft.com/office/drawing/2014/main" id="{3064B0F5-6234-4A4C-B4F4-E5718119CF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" y="530"/>
                  <a:ext cx="9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SYN</a:t>
                  </a:r>
                  <a:endParaRPr lang="en-CA" altLang="sv-SE" sz="2400"/>
                </a:p>
              </p:txBody>
            </p:sp>
            <p:sp>
              <p:nvSpPr>
                <p:cNvPr id="27703" name="Text Box 17">
                  <a:extLst>
                    <a:ext uri="{FF2B5EF4-FFF2-40B4-BE49-F238E27FC236}">
                      <a16:creationId xmlns:a16="http://schemas.microsoft.com/office/drawing/2014/main" id="{E3E2A0D5-A980-48B3-BA4A-738E6F164A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4" y="1442"/>
                  <a:ext cx="90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TCP FIN</a:t>
                  </a:r>
                  <a:endParaRPr lang="en-CA" altLang="sv-SE" sz="2400"/>
                </a:p>
              </p:txBody>
            </p:sp>
          </p:grpSp>
          <p:sp>
            <p:nvSpPr>
              <p:cNvPr id="27694" name="Text Box 18">
                <a:extLst>
                  <a:ext uri="{FF2B5EF4-FFF2-40B4-BE49-F238E27FC236}">
                    <a16:creationId xmlns:a16="http://schemas.microsoft.com/office/drawing/2014/main" id="{531D8CA0-9244-4FC9-94E3-B3FE3E67CF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4" y="1046"/>
                <a:ext cx="9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page.html</a:t>
                </a:r>
                <a:endParaRPr lang="en-CA" altLang="sv-SE" sz="2400"/>
              </a:p>
            </p:txBody>
          </p:sp>
        </p:grpSp>
        <p:sp>
          <p:nvSpPr>
            <p:cNvPr id="27692" name="Text Box 43">
              <a:extLst>
                <a:ext uri="{FF2B5EF4-FFF2-40B4-BE49-F238E27FC236}">
                  <a16:creationId xmlns:a16="http://schemas.microsoft.com/office/drawing/2014/main" id="{F0B0F374-D90D-4149-98D1-79DA870D2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86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sp>
        <p:nvSpPr>
          <p:cNvPr id="27657" name="Line 46">
            <a:extLst>
              <a:ext uri="{FF2B5EF4-FFF2-40B4-BE49-F238E27FC236}">
                <a16:creationId xmlns:a16="http://schemas.microsoft.com/office/drawing/2014/main" id="{3AF98A3B-11BB-4605-B681-67197C0BED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950" y="20383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47">
            <a:extLst>
              <a:ext uri="{FF2B5EF4-FFF2-40B4-BE49-F238E27FC236}">
                <a16:creationId xmlns:a16="http://schemas.microsoft.com/office/drawing/2014/main" id="{03E2B83E-EDF8-4BAB-A125-99E526673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1900" y="200025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48">
            <a:extLst>
              <a:ext uri="{FF2B5EF4-FFF2-40B4-BE49-F238E27FC236}">
                <a16:creationId xmlns:a16="http://schemas.microsoft.com/office/drawing/2014/main" id="{4CADDAFD-997C-40D9-9963-F4FEB66AB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8650" y="19050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49">
            <a:extLst>
              <a:ext uri="{FF2B5EF4-FFF2-40B4-BE49-F238E27FC236}">
                <a16:creationId xmlns:a16="http://schemas.microsoft.com/office/drawing/2014/main" id="{479D6B28-68A1-4E73-90B0-A90642D0E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1828800"/>
            <a:ext cx="0" cy="459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6">
            <a:extLst>
              <a:ext uri="{FF2B5EF4-FFF2-40B4-BE49-F238E27FC236}">
                <a16:creationId xmlns:a16="http://schemas.microsoft.com/office/drawing/2014/main" id="{C396ABC8-DC62-4418-B15B-2985F51573AE}"/>
              </a:ext>
            </a:extLst>
          </p:cNvPr>
          <p:cNvGrpSpPr>
            <a:grpSpLocks/>
          </p:cNvGrpSpPr>
          <p:nvPr/>
        </p:nvGrpSpPr>
        <p:grpSpPr bwMode="auto">
          <a:xfrm>
            <a:off x="7794626" y="2041527"/>
            <a:ext cx="2416175" cy="1814513"/>
            <a:chOff x="3950" y="1286"/>
            <a:chExt cx="1522" cy="1143"/>
          </a:xfrm>
        </p:grpSpPr>
        <p:sp>
          <p:nvSpPr>
            <p:cNvPr id="27680" name="Line 33">
              <a:extLst>
                <a:ext uri="{FF2B5EF4-FFF2-40B4-BE49-F238E27FC236}">
                  <a16:creationId xmlns:a16="http://schemas.microsoft.com/office/drawing/2014/main" id="{364CAD87-B882-4FDC-A4CF-72D589D5C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356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34">
              <a:extLst>
                <a:ext uri="{FF2B5EF4-FFF2-40B4-BE49-F238E27FC236}">
                  <a16:creationId xmlns:a16="http://schemas.microsoft.com/office/drawing/2014/main" id="{4DEEABDC-6D4B-4A21-9BF3-AC29F5D4E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6" y="1488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5">
              <a:extLst>
                <a:ext uri="{FF2B5EF4-FFF2-40B4-BE49-F238E27FC236}">
                  <a16:creationId xmlns:a16="http://schemas.microsoft.com/office/drawing/2014/main" id="{ACF3780D-F3CA-4939-9A3A-8ABD7FBC3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572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Rectangle 36">
              <a:extLst>
                <a:ext uri="{FF2B5EF4-FFF2-40B4-BE49-F238E27FC236}">
                  <a16:creationId xmlns:a16="http://schemas.microsoft.com/office/drawing/2014/main" id="{17B4180F-281A-40D4-AA94-9AE9120C8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1728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7684" name="Line 37">
              <a:extLst>
                <a:ext uri="{FF2B5EF4-FFF2-40B4-BE49-F238E27FC236}">
                  <a16:creationId xmlns:a16="http://schemas.microsoft.com/office/drawing/2014/main" id="{A63B5DC4-E8F3-426A-A093-EF9B0813A0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8" y="216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38">
              <a:extLst>
                <a:ext uri="{FF2B5EF4-FFF2-40B4-BE49-F238E27FC236}">
                  <a16:creationId xmlns:a16="http://schemas.microsoft.com/office/drawing/2014/main" id="{89D0536E-3F4F-4916-9AD6-EB136F0B7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" y="224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9">
              <a:extLst>
                <a:ext uri="{FF2B5EF4-FFF2-40B4-BE49-F238E27FC236}">
                  <a16:creationId xmlns:a16="http://schemas.microsoft.com/office/drawing/2014/main" id="{CD30E991-4672-4DA9-9F19-EDA4B3B04C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6" y="2364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Text Box 42">
              <a:extLst>
                <a:ext uri="{FF2B5EF4-FFF2-40B4-BE49-F238E27FC236}">
                  <a16:creationId xmlns:a16="http://schemas.microsoft.com/office/drawing/2014/main" id="{A35440CF-8448-4FC6-845C-2D4C2CD87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" y="1802"/>
              <a:ext cx="9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castle.gif</a:t>
              </a:r>
              <a:endParaRPr lang="en-CA" altLang="sv-SE" sz="2400"/>
            </a:p>
          </p:txBody>
        </p:sp>
        <p:sp>
          <p:nvSpPr>
            <p:cNvPr id="27688" name="Text Box 45">
              <a:extLst>
                <a:ext uri="{FF2B5EF4-FFF2-40B4-BE49-F238E27FC236}">
                  <a16:creationId xmlns:a16="http://schemas.microsoft.com/office/drawing/2014/main" id="{D68C8909-4BA2-441B-BC44-62AF557EB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" y="156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  <p:sp>
          <p:nvSpPr>
            <p:cNvPr id="27689" name="Text Box 52">
              <a:extLst>
                <a:ext uri="{FF2B5EF4-FFF2-40B4-BE49-F238E27FC236}">
                  <a16:creationId xmlns:a16="http://schemas.microsoft.com/office/drawing/2014/main" id="{F8900E35-7E76-457F-BEE5-561CC0F3A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" y="2138"/>
              <a:ext cx="2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F</a:t>
              </a:r>
              <a:endParaRPr lang="en-CA" altLang="sv-SE" sz="2400"/>
            </a:p>
          </p:txBody>
        </p:sp>
        <p:sp>
          <p:nvSpPr>
            <p:cNvPr id="27690" name="Text Box 53">
              <a:extLst>
                <a:ext uri="{FF2B5EF4-FFF2-40B4-BE49-F238E27FC236}">
                  <a16:creationId xmlns:a16="http://schemas.microsoft.com/office/drawing/2014/main" id="{D3A6CE94-BC8D-408C-B5F6-8A07801D0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0" y="1286"/>
              <a:ext cx="2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S</a:t>
              </a:r>
              <a:endParaRPr lang="en-CA" altLang="sv-SE" sz="2400"/>
            </a:p>
          </p:txBody>
        </p:sp>
      </p:grpSp>
      <p:grpSp>
        <p:nvGrpSpPr>
          <p:cNvPr id="6" name="Group 58">
            <a:extLst>
              <a:ext uri="{FF2B5EF4-FFF2-40B4-BE49-F238E27FC236}">
                <a16:creationId xmlns:a16="http://schemas.microsoft.com/office/drawing/2014/main" id="{2D7643F7-62FB-4C9F-9B03-54B0E4607B19}"/>
              </a:ext>
            </a:extLst>
          </p:cNvPr>
          <p:cNvGrpSpPr>
            <a:grpSpLocks/>
          </p:cNvGrpSpPr>
          <p:nvPr/>
        </p:nvGrpSpPr>
        <p:grpSpPr bwMode="auto">
          <a:xfrm>
            <a:off x="5260976" y="1889126"/>
            <a:ext cx="2397125" cy="1985963"/>
            <a:chOff x="2354" y="1190"/>
            <a:chExt cx="1510" cy="1251"/>
          </a:xfrm>
        </p:grpSpPr>
        <p:sp>
          <p:nvSpPr>
            <p:cNvPr id="27667" name="Text Box 44">
              <a:extLst>
                <a:ext uri="{FF2B5EF4-FFF2-40B4-BE49-F238E27FC236}">
                  <a16:creationId xmlns:a16="http://schemas.microsoft.com/office/drawing/2014/main" id="{3A61A19E-30BC-4011-BC19-81658590F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157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  <p:grpSp>
          <p:nvGrpSpPr>
            <p:cNvPr id="27668" name="Group 55">
              <a:extLst>
                <a:ext uri="{FF2B5EF4-FFF2-40B4-BE49-F238E27FC236}">
                  <a16:creationId xmlns:a16="http://schemas.microsoft.com/office/drawing/2014/main" id="{BE2CB716-7C99-441D-BA37-0C6FB60862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0" y="1190"/>
              <a:ext cx="1474" cy="1251"/>
              <a:chOff x="2390" y="1190"/>
              <a:chExt cx="1474" cy="1251"/>
            </a:xfrm>
          </p:grpSpPr>
          <p:grpSp>
            <p:nvGrpSpPr>
              <p:cNvPr id="27669" name="Group 50">
                <a:extLst>
                  <a:ext uri="{FF2B5EF4-FFF2-40B4-BE49-F238E27FC236}">
                    <a16:creationId xmlns:a16="http://schemas.microsoft.com/office/drawing/2014/main" id="{B304E268-7420-4318-86AE-A8120B9B18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6" y="1356"/>
                <a:ext cx="1248" cy="1056"/>
                <a:chOff x="2604" y="1548"/>
                <a:chExt cx="1248" cy="1056"/>
              </a:xfrm>
            </p:grpSpPr>
            <p:sp>
              <p:nvSpPr>
                <p:cNvPr id="27672" name="Line 21">
                  <a:extLst>
                    <a:ext uri="{FF2B5EF4-FFF2-40B4-BE49-F238E27FC236}">
                      <a16:creationId xmlns:a16="http://schemas.microsoft.com/office/drawing/2014/main" id="{36ADC8F1-8016-4584-BC44-686A736F6B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4" y="1548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22">
                  <a:extLst>
                    <a:ext uri="{FF2B5EF4-FFF2-40B4-BE49-F238E27FC236}">
                      <a16:creationId xmlns:a16="http://schemas.microsoft.com/office/drawing/2014/main" id="{1AAE4874-BEA9-4506-808D-52C9CB7D50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16" y="1680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Line 23">
                  <a:extLst>
                    <a:ext uri="{FF2B5EF4-FFF2-40B4-BE49-F238E27FC236}">
                      <a16:creationId xmlns:a16="http://schemas.microsoft.com/office/drawing/2014/main" id="{6CD034B8-35FA-43BC-9434-E4013F3E5B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2" y="1764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Rectangle 24">
                  <a:extLst>
                    <a:ext uri="{FF2B5EF4-FFF2-40B4-BE49-F238E27FC236}">
                      <a16:creationId xmlns:a16="http://schemas.microsoft.com/office/drawing/2014/main" id="{29AE89D6-2CB5-490D-B012-076E18D3A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8" y="1920"/>
                  <a:ext cx="1176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endParaRPr lang="en-CA" altLang="sv-SE" sz="2400"/>
                </a:p>
              </p:txBody>
            </p:sp>
            <p:sp>
              <p:nvSpPr>
                <p:cNvPr id="27676" name="Line 25">
                  <a:extLst>
                    <a:ext uri="{FF2B5EF4-FFF2-40B4-BE49-F238E27FC236}">
                      <a16:creationId xmlns:a16="http://schemas.microsoft.com/office/drawing/2014/main" id="{4C3047BF-C70D-487B-9BEB-B0E945F10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28" y="2352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26">
                  <a:extLst>
                    <a:ext uri="{FF2B5EF4-FFF2-40B4-BE49-F238E27FC236}">
                      <a16:creationId xmlns:a16="http://schemas.microsoft.com/office/drawing/2014/main" id="{2EC6D0C3-6805-42CA-AAFD-C9A7986948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2436"/>
                  <a:ext cx="120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Line 27">
                  <a:extLst>
                    <a:ext uri="{FF2B5EF4-FFF2-40B4-BE49-F238E27FC236}">
                      <a16:creationId xmlns:a16="http://schemas.microsoft.com/office/drawing/2014/main" id="{DA96C0CE-332E-4E90-A757-8423FE325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16" y="2556"/>
                  <a:ext cx="116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Text Box 30">
                  <a:extLst>
                    <a:ext uri="{FF2B5EF4-FFF2-40B4-BE49-F238E27FC236}">
                      <a16:creationId xmlns:a16="http://schemas.microsoft.com/office/drawing/2014/main" id="{C1649E43-C5EF-4CBA-8A66-031EE6DDD8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78" y="1970"/>
                  <a:ext cx="107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None/>
                  </a:pPr>
                  <a:r>
                    <a:rPr lang="en-US" altLang="sv-SE" sz="2400"/>
                    <a:t>hpface.jpg</a:t>
                  </a:r>
                  <a:endParaRPr lang="en-CA" altLang="sv-SE" sz="2400"/>
                </a:p>
              </p:txBody>
            </p:sp>
          </p:grpSp>
          <p:sp>
            <p:nvSpPr>
              <p:cNvPr id="27670" name="Text Box 51">
                <a:extLst>
                  <a:ext uri="{FF2B5EF4-FFF2-40B4-BE49-F238E27FC236}">
                    <a16:creationId xmlns:a16="http://schemas.microsoft.com/office/drawing/2014/main" id="{2ECFA007-EC87-4D8B-8667-F5C722E63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6" y="1190"/>
                <a:ext cx="2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S</a:t>
                </a:r>
                <a:endParaRPr lang="en-CA" altLang="sv-SE" sz="2400"/>
              </a:p>
            </p:txBody>
          </p:sp>
          <p:sp>
            <p:nvSpPr>
              <p:cNvPr id="27671" name="Text Box 54">
                <a:extLst>
                  <a:ext uri="{FF2B5EF4-FFF2-40B4-BE49-F238E27FC236}">
                    <a16:creationId xmlns:a16="http://schemas.microsoft.com/office/drawing/2014/main" id="{8915743D-F8BE-4621-A53A-EFA0711BAA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" y="2150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F</a:t>
                </a:r>
                <a:endParaRPr lang="en-CA" altLang="sv-SE" sz="2400"/>
              </a:p>
            </p:txBody>
          </p:sp>
        </p:grpSp>
      </p:grpSp>
      <p:sp>
        <p:nvSpPr>
          <p:cNvPr id="27663" name="Text Box 59">
            <a:extLst>
              <a:ext uri="{FF2B5EF4-FFF2-40B4-BE49-F238E27FC236}">
                <a16:creationId xmlns:a16="http://schemas.microsoft.com/office/drawing/2014/main" id="{74C44416-0BBA-4CBC-9C33-BE4B7B72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450976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</a:t>
            </a:r>
            <a:endParaRPr lang="en-CA" altLang="sv-SE" sz="2400"/>
          </a:p>
        </p:txBody>
      </p:sp>
      <p:sp>
        <p:nvSpPr>
          <p:cNvPr id="27664" name="Text Box 60">
            <a:extLst>
              <a:ext uri="{FF2B5EF4-FFF2-40B4-BE49-F238E27FC236}">
                <a16:creationId xmlns:a16="http://schemas.microsoft.com/office/drawing/2014/main" id="{0283EA35-933B-4C0A-A764-D37585B5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1489076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</a:t>
            </a:r>
            <a:endParaRPr lang="en-CA" altLang="sv-SE" sz="2400"/>
          </a:p>
        </p:txBody>
      </p:sp>
      <p:sp>
        <p:nvSpPr>
          <p:cNvPr id="27665" name="Text Box 61">
            <a:extLst>
              <a:ext uri="{FF2B5EF4-FFF2-40B4-BE49-F238E27FC236}">
                <a16:creationId xmlns:a16="http://schemas.microsoft.com/office/drawing/2014/main" id="{CE17A851-0552-478A-85A3-967001F16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1450976"/>
            <a:ext cx="37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</a:t>
            </a:r>
            <a:endParaRPr lang="en-CA" altLang="sv-SE" sz="2400"/>
          </a:p>
        </p:txBody>
      </p:sp>
      <p:sp>
        <p:nvSpPr>
          <p:cNvPr id="27666" name="Text Box 62">
            <a:extLst>
              <a:ext uri="{FF2B5EF4-FFF2-40B4-BE49-F238E27FC236}">
                <a16:creationId xmlns:a16="http://schemas.microsoft.com/office/drawing/2014/main" id="{55F56520-8511-43D8-88E3-9E1CECA9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075" y="1470026"/>
            <a:ext cx="397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</a:t>
            </a:r>
            <a:endParaRPr lang="en-CA" altLang="sv-S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D5DBDFFF-E25E-4A05-9EB2-F2A37ADBDC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EB3BEE-59AF-4A39-AF93-C193A279F132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8675" name="Line 2">
            <a:extLst>
              <a:ext uri="{FF2B5EF4-FFF2-40B4-BE49-F238E27FC236}">
                <a16:creationId xmlns:a16="http://schemas.microsoft.com/office/drawing/2014/main" id="{748B6D74-BA48-408F-9A91-FE394F3A1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E22F3B42-E815-4E7E-8347-C9D5A3F2F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88EE01D0-F245-4D00-9F09-D4C136D2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6" y="38417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Client</a:t>
            </a:r>
            <a:endParaRPr lang="en-CA" altLang="sv-SE" sz="2400"/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1FDDA2D9-AE43-4DAE-B381-B439783A9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07976"/>
            <a:ext cx="117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Server</a:t>
            </a:r>
            <a:endParaRPr lang="en-CA" altLang="sv-SE" sz="2400"/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984C30F2-3252-494A-8039-AC3A7CCE5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6" y="1870075"/>
            <a:ext cx="404469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</a:t>
            </a:r>
            <a:r>
              <a:rPr lang="en-US" altLang="sv-SE" sz="2400" u="sng"/>
              <a:t>“persistent HTTP”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approach can re-use the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same TCP connection for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Multiple HTTP transfers,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one after another, serially.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Amortizes TCP overhead,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but maintains TCP state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longer at server.</a:t>
            </a:r>
            <a:endParaRPr lang="en-CA" altLang="sv-SE" sz="2400"/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E066CB7B-E50D-4011-AE43-384A200FCE9C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4057651"/>
            <a:ext cx="4954588" cy="2541588"/>
            <a:chOff x="158" y="2556"/>
            <a:chExt cx="3121" cy="1601"/>
          </a:xfrm>
        </p:grpSpPr>
        <p:sp>
          <p:nvSpPr>
            <p:cNvPr id="28699" name="Line 37">
              <a:extLst>
                <a:ext uri="{FF2B5EF4-FFF2-40B4-BE49-F238E27FC236}">
                  <a16:creationId xmlns:a16="http://schemas.microsoft.com/office/drawing/2014/main" id="{59B02B24-1E4A-421C-B68C-11EBCE711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38">
              <a:extLst>
                <a:ext uri="{FF2B5EF4-FFF2-40B4-BE49-F238E27FC236}">
                  <a16:creationId xmlns:a16="http://schemas.microsoft.com/office/drawing/2014/main" id="{14DB597A-F46A-4D12-B8C2-2224EB154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39">
              <a:extLst>
                <a:ext uri="{FF2B5EF4-FFF2-40B4-BE49-F238E27FC236}">
                  <a16:creationId xmlns:a16="http://schemas.microsoft.com/office/drawing/2014/main" id="{3FC3123C-C16F-42EF-AA0F-4DC3EB8C95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Text Box 41">
              <a:extLst>
                <a:ext uri="{FF2B5EF4-FFF2-40B4-BE49-F238E27FC236}">
                  <a16:creationId xmlns:a16="http://schemas.microsoft.com/office/drawing/2014/main" id="{87093604-0218-4115-93E1-1D2EB4AAC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866"/>
              <a:ext cx="9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TCP FIN</a:t>
              </a:r>
              <a:endParaRPr lang="en-CA" altLang="sv-SE" sz="2400"/>
            </a:p>
          </p:txBody>
        </p:sp>
        <p:sp>
          <p:nvSpPr>
            <p:cNvPr id="28703" name="Text Box 45">
              <a:extLst>
                <a:ext uri="{FF2B5EF4-FFF2-40B4-BE49-F238E27FC236}">
                  <a16:creationId xmlns:a16="http://schemas.microsoft.com/office/drawing/2014/main" id="{860D0CAD-63B3-4998-A0E7-46F19CD47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218"/>
              <a:ext cx="8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Timeout</a:t>
              </a:r>
              <a:endParaRPr lang="en-CA" altLang="sv-SE" sz="2400"/>
            </a:p>
          </p:txBody>
        </p:sp>
        <p:sp>
          <p:nvSpPr>
            <p:cNvPr id="28704" name="Line 46">
              <a:extLst>
                <a:ext uri="{FF2B5EF4-FFF2-40B4-BE49-F238E27FC236}">
                  <a16:creationId xmlns:a16="http://schemas.microsoft.com/office/drawing/2014/main" id="{20F4181E-4900-4D54-864B-EB979C5AE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5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47">
              <a:extLst>
                <a:ext uri="{FF2B5EF4-FFF2-40B4-BE49-F238E27FC236}">
                  <a16:creationId xmlns:a16="http://schemas.microsoft.com/office/drawing/2014/main" id="{A39AF7A6-D856-4919-AE91-8BC3FA55F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48">
              <a:extLst>
                <a:ext uri="{FF2B5EF4-FFF2-40B4-BE49-F238E27FC236}">
                  <a16:creationId xmlns:a16="http://schemas.microsoft.com/office/drawing/2014/main" id="{D07371B1-5D88-4333-8EE6-D7C2B0B96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2568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49">
              <a:extLst>
                <a:ext uri="{FF2B5EF4-FFF2-40B4-BE49-F238E27FC236}">
                  <a16:creationId xmlns:a16="http://schemas.microsoft.com/office/drawing/2014/main" id="{61619DE2-317E-4A27-B734-D4AD464A7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5">
            <a:extLst>
              <a:ext uri="{FF2B5EF4-FFF2-40B4-BE49-F238E27FC236}">
                <a16:creationId xmlns:a16="http://schemas.microsoft.com/office/drawing/2014/main" id="{2311B42A-737B-45AA-B12C-F74352DFC664}"/>
              </a:ext>
            </a:extLst>
          </p:cNvPr>
          <p:cNvGrpSpPr>
            <a:grpSpLocks/>
          </p:cNvGrpSpPr>
          <p:nvPr/>
        </p:nvGrpSpPr>
        <p:grpSpPr bwMode="auto">
          <a:xfrm>
            <a:off x="1851026" y="841376"/>
            <a:ext cx="3406775" cy="1387475"/>
            <a:chOff x="206" y="530"/>
            <a:chExt cx="2146" cy="874"/>
          </a:xfrm>
        </p:grpSpPr>
        <p:sp>
          <p:nvSpPr>
            <p:cNvPr id="28692" name="Line 9">
              <a:extLst>
                <a:ext uri="{FF2B5EF4-FFF2-40B4-BE49-F238E27FC236}">
                  <a16:creationId xmlns:a16="http://schemas.microsoft.com/office/drawing/2014/main" id="{63A66F04-3DD9-4222-9ED0-3EDC03BAF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10">
              <a:extLst>
                <a:ext uri="{FF2B5EF4-FFF2-40B4-BE49-F238E27FC236}">
                  <a16:creationId xmlns:a16="http://schemas.microsoft.com/office/drawing/2014/main" id="{CD6F9E46-F8FA-4D5E-A42F-6838F6910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11">
              <a:extLst>
                <a:ext uri="{FF2B5EF4-FFF2-40B4-BE49-F238E27FC236}">
                  <a16:creationId xmlns:a16="http://schemas.microsoft.com/office/drawing/2014/main" id="{E34BF7A9-BECD-4BA2-80EC-A12F4B1A4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Rectangle 12">
              <a:extLst>
                <a:ext uri="{FF2B5EF4-FFF2-40B4-BE49-F238E27FC236}">
                  <a16:creationId xmlns:a16="http://schemas.microsoft.com/office/drawing/2014/main" id="{6CA52E5F-0474-42CA-BB77-2D9EF023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8696" name="Text Box 16">
              <a:extLst>
                <a:ext uri="{FF2B5EF4-FFF2-40B4-BE49-F238E27FC236}">
                  <a16:creationId xmlns:a16="http://schemas.microsoft.com/office/drawing/2014/main" id="{F1B5676E-16E8-4FA8-A747-492055177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" y="530"/>
              <a:ext cx="9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TCP SYN</a:t>
              </a:r>
              <a:endParaRPr lang="en-CA" altLang="sv-SE" sz="2400"/>
            </a:p>
          </p:txBody>
        </p:sp>
        <p:sp>
          <p:nvSpPr>
            <p:cNvPr id="28697" name="Text Box 18">
              <a:extLst>
                <a:ext uri="{FF2B5EF4-FFF2-40B4-BE49-F238E27FC236}">
                  <a16:creationId xmlns:a16="http://schemas.microsoft.com/office/drawing/2014/main" id="{51BAFD81-C369-428F-B299-935E58FFE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1046"/>
              <a:ext cx="9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page.html</a:t>
              </a:r>
              <a:endParaRPr lang="en-CA" altLang="sv-SE" sz="2400"/>
            </a:p>
          </p:txBody>
        </p:sp>
        <p:sp>
          <p:nvSpPr>
            <p:cNvPr id="28698" name="Text Box 50">
              <a:extLst>
                <a:ext uri="{FF2B5EF4-FFF2-40B4-BE49-F238E27FC236}">
                  <a16:creationId xmlns:a16="http://schemas.microsoft.com/office/drawing/2014/main" id="{F73BCE5B-5377-4CB7-987E-71D140717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842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4" name="Group 53">
            <a:extLst>
              <a:ext uri="{FF2B5EF4-FFF2-40B4-BE49-F238E27FC236}">
                <a16:creationId xmlns:a16="http://schemas.microsoft.com/office/drawing/2014/main" id="{8FEC3406-7D53-4AC0-8468-15739D7DBD59}"/>
              </a:ext>
            </a:extLst>
          </p:cNvPr>
          <p:cNvGrpSpPr>
            <a:grpSpLocks/>
          </p:cNvGrpSpPr>
          <p:nvPr/>
        </p:nvGrpSpPr>
        <p:grpSpPr bwMode="auto">
          <a:xfrm>
            <a:off x="2879726" y="2212976"/>
            <a:ext cx="2282825" cy="930275"/>
            <a:chOff x="854" y="1394"/>
            <a:chExt cx="1438" cy="586"/>
          </a:xfrm>
        </p:grpSpPr>
        <p:grpSp>
          <p:nvGrpSpPr>
            <p:cNvPr id="28688" name="Group 43">
              <a:extLst>
                <a:ext uri="{FF2B5EF4-FFF2-40B4-BE49-F238E27FC236}">
                  <a16:creationId xmlns:a16="http://schemas.microsoft.com/office/drawing/2014/main" id="{15275FAD-8921-4758-B4F6-B9BF50922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" y="1596"/>
              <a:ext cx="1176" cy="384"/>
              <a:chOff x="1152" y="2196"/>
              <a:chExt cx="1176" cy="384"/>
            </a:xfrm>
          </p:grpSpPr>
          <p:sp>
            <p:nvSpPr>
              <p:cNvPr id="28690" name="Rectangle 24">
                <a:extLst>
                  <a:ext uri="{FF2B5EF4-FFF2-40B4-BE49-F238E27FC236}">
                    <a16:creationId xmlns:a16="http://schemas.microsoft.com/office/drawing/2014/main" id="{25A87C0C-43AB-4091-8D4E-A5A6AC6AA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96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n-CA" altLang="sv-SE" sz="2400"/>
              </a:p>
            </p:txBody>
          </p:sp>
          <p:sp>
            <p:nvSpPr>
              <p:cNvPr id="28691" name="Text Box 30">
                <a:extLst>
                  <a:ext uri="{FF2B5EF4-FFF2-40B4-BE49-F238E27FC236}">
                    <a16:creationId xmlns:a16="http://schemas.microsoft.com/office/drawing/2014/main" id="{2B45E004-22EA-49A3-8AC6-887174DF2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2" y="2246"/>
                <a:ext cx="10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hpface.jpg</a:t>
                </a:r>
                <a:endParaRPr lang="en-CA" altLang="sv-SE" sz="2400"/>
              </a:p>
            </p:txBody>
          </p:sp>
        </p:grpSp>
        <p:sp>
          <p:nvSpPr>
            <p:cNvPr id="28689" name="Text Box 51">
              <a:extLst>
                <a:ext uri="{FF2B5EF4-FFF2-40B4-BE49-F238E27FC236}">
                  <a16:creationId xmlns:a16="http://schemas.microsoft.com/office/drawing/2014/main" id="{F9011795-486D-4F37-B922-008F261E7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139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6" name="Group 54">
            <a:extLst>
              <a:ext uri="{FF2B5EF4-FFF2-40B4-BE49-F238E27FC236}">
                <a16:creationId xmlns:a16="http://schemas.microsoft.com/office/drawing/2014/main" id="{62E5DC2D-933D-48AB-900F-DDC136D425FD}"/>
              </a:ext>
            </a:extLst>
          </p:cNvPr>
          <p:cNvGrpSpPr>
            <a:grpSpLocks/>
          </p:cNvGrpSpPr>
          <p:nvPr/>
        </p:nvGrpSpPr>
        <p:grpSpPr bwMode="auto">
          <a:xfrm>
            <a:off x="2841626" y="3184526"/>
            <a:ext cx="2339975" cy="873125"/>
            <a:chOff x="830" y="2006"/>
            <a:chExt cx="1474" cy="550"/>
          </a:xfrm>
        </p:grpSpPr>
        <p:grpSp>
          <p:nvGrpSpPr>
            <p:cNvPr id="28684" name="Group 44">
              <a:extLst>
                <a:ext uri="{FF2B5EF4-FFF2-40B4-BE49-F238E27FC236}">
                  <a16:creationId xmlns:a16="http://schemas.microsoft.com/office/drawing/2014/main" id="{4063FA7C-8D8E-477D-B0AC-FF0A091C9B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" y="2172"/>
              <a:ext cx="1176" cy="384"/>
              <a:chOff x="1152" y="3444"/>
              <a:chExt cx="1176" cy="384"/>
            </a:xfrm>
          </p:grpSpPr>
          <p:sp>
            <p:nvSpPr>
              <p:cNvPr id="28686" name="Rectangle 36">
                <a:extLst>
                  <a:ext uri="{FF2B5EF4-FFF2-40B4-BE49-F238E27FC236}">
                    <a16:creationId xmlns:a16="http://schemas.microsoft.com/office/drawing/2014/main" id="{E3CB5F0E-4535-4BF4-9D55-DE95E8ED0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3444"/>
                <a:ext cx="1176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en-CA" altLang="sv-SE" sz="2400"/>
              </a:p>
            </p:txBody>
          </p:sp>
          <p:sp>
            <p:nvSpPr>
              <p:cNvPr id="28687" name="Text Box 42">
                <a:extLst>
                  <a:ext uri="{FF2B5EF4-FFF2-40B4-BE49-F238E27FC236}">
                    <a16:creationId xmlns:a16="http://schemas.microsoft.com/office/drawing/2014/main" id="{DE5B5173-B14A-45F3-A811-0FCFCD545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" y="3518"/>
                <a:ext cx="9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altLang="sv-SE" sz="2400"/>
                  <a:t>castle.gif</a:t>
                </a:r>
                <a:endParaRPr lang="en-CA" altLang="sv-SE" sz="2400"/>
              </a:p>
            </p:txBody>
          </p:sp>
        </p:grpSp>
        <p:sp>
          <p:nvSpPr>
            <p:cNvPr id="28685" name="Text Box 52">
              <a:extLst>
                <a:ext uri="{FF2B5EF4-FFF2-40B4-BE49-F238E27FC236}">
                  <a16:creationId xmlns:a16="http://schemas.microsoft.com/office/drawing/2014/main" id="{F210813F-E68C-4923-8363-87983B47B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" y="2006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36DC6C72-5788-44A1-8AB3-7B1550CAB3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FA06D3D-57D0-4523-BA91-F2AB2E324584}" type="slidenum">
              <a:rPr lang="en-US" altLang="sv-SE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29699" name="Line 2">
            <a:extLst>
              <a:ext uri="{FF2B5EF4-FFF2-40B4-BE49-F238E27FC236}">
                <a16:creationId xmlns:a16="http://schemas.microsoft.com/office/drawing/2014/main" id="{5AD4CE90-9BD1-48DA-9AAA-339E36E0F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89535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3">
            <a:extLst>
              <a:ext uri="{FF2B5EF4-FFF2-40B4-BE49-F238E27FC236}">
                <a16:creationId xmlns:a16="http://schemas.microsoft.com/office/drawing/2014/main" id="{41F58406-7762-4646-86F1-CE204C893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876300"/>
            <a:ext cx="0" cy="573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5DEDB886-5FA1-48D3-9F52-508D028DC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6" y="384176"/>
            <a:ext cx="101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Client</a:t>
            </a:r>
            <a:endParaRPr lang="en-CA" altLang="sv-SE" sz="2400"/>
          </a:p>
        </p:txBody>
      </p:sp>
      <p:sp>
        <p:nvSpPr>
          <p:cNvPr id="29702" name="Text Box 5">
            <a:extLst>
              <a:ext uri="{FF2B5EF4-FFF2-40B4-BE49-F238E27FC236}">
                <a16:creationId xmlns:a16="http://schemas.microsoft.com/office/drawing/2014/main" id="{D53BB8E9-ED9F-4AE9-8943-F71520FF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07976"/>
            <a:ext cx="117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Server</a:t>
            </a:r>
            <a:endParaRPr lang="en-CA" altLang="sv-SE" sz="2400"/>
          </a:p>
        </p:txBody>
      </p:sp>
      <p:sp>
        <p:nvSpPr>
          <p:cNvPr id="29703" name="Text Box 6">
            <a:extLst>
              <a:ext uri="{FF2B5EF4-FFF2-40B4-BE49-F238E27FC236}">
                <a16:creationId xmlns:a16="http://schemas.microsoft.com/office/drawing/2014/main" id="{5A24D8B6-59C4-4A5A-A4CE-48CC6767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1870075"/>
            <a:ext cx="39950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The “</a:t>
            </a:r>
            <a:r>
              <a:rPr lang="en-US" altLang="sv-SE" sz="2400" u="sng"/>
              <a:t>pipelining</a:t>
            </a:r>
            <a:r>
              <a:rPr lang="en-US" altLang="sv-SE" sz="2400"/>
              <a:t>” feature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in HTTP/1.1 allows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requests to be issued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asynchronously on a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persistent connection.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Requests must be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processed in proper order.</a:t>
            </a:r>
          </a:p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Can do clever packaging.</a:t>
            </a:r>
            <a:endParaRPr lang="en-CA" altLang="sv-SE" sz="2400"/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CF3F0F7E-99E2-4F02-A586-FB50F1DF7FBB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3505201"/>
            <a:ext cx="4954588" cy="3094038"/>
            <a:chOff x="158" y="2208"/>
            <a:chExt cx="3121" cy="1949"/>
          </a:xfrm>
        </p:grpSpPr>
        <p:sp>
          <p:nvSpPr>
            <p:cNvPr id="29720" name="Line 16">
              <a:extLst>
                <a:ext uri="{FF2B5EF4-FFF2-40B4-BE49-F238E27FC236}">
                  <a16:creationId xmlns:a16="http://schemas.microsoft.com/office/drawing/2014/main" id="{75F0D61A-CFBE-42C4-9FAB-DEE5F07BB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3876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7">
              <a:extLst>
                <a:ext uri="{FF2B5EF4-FFF2-40B4-BE49-F238E27FC236}">
                  <a16:creationId xmlns:a16="http://schemas.microsoft.com/office/drawing/2014/main" id="{D4FAAC55-E080-4113-AEC2-DADF0DC17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3960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18">
              <a:extLst>
                <a:ext uri="{FF2B5EF4-FFF2-40B4-BE49-F238E27FC236}">
                  <a16:creationId xmlns:a16="http://schemas.microsoft.com/office/drawing/2014/main" id="{69706399-78F2-4895-86A3-54E2DD056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0" y="40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Text Box 19">
              <a:extLst>
                <a:ext uri="{FF2B5EF4-FFF2-40B4-BE49-F238E27FC236}">
                  <a16:creationId xmlns:a16="http://schemas.microsoft.com/office/drawing/2014/main" id="{7A6F5532-A90A-46FC-886B-4B10F939F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866"/>
              <a:ext cx="9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TCP FIN</a:t>
              </a:r>
              <a:endParaRPr lang="en-CA" altLang="sv-SE" sz="2400"/>
            </a:p>
          </p:txBody>
        </p:sp>
        <p:sp>
          <p:nvSpPr>
            <p:cNvPr id="29724" name="Text Box 23">
              <a:extLst>
                <a:ext uri="{FF2B5EF4-FFF2-40B4-BE49-F238E27FC236}">
                  <a16:creationId xmlns:a16="http://schemas.microsoft.com/office/drawing/2014/main" id="{B409A55C-32E2-4716-9F17-2F7FEDC8A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3218"/>
              <a:ext cx="8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Timeout</a:t>
              </a:r>
              <a:endParaRPr lang="en-CA" altLang="sv-SE" sz="2400"/>
            </a:p>
          </p:txBody>
        </p:sp>
        <p:sp>
          <p:nvSpPr>
            <p:cNvPr id="29725" name="Line 24">
              <a:extLst>
                <a:ext uri="{FF2B5EF4-FFF2-40B4-BE49-F238E27FC236}">
                  <a16:creationId xmlns:a16="http://schemas.microsoft.com/office/drawing/2014/main" id="{B30311E2-4446-40FD-A00A-8EC7C2690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208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5">
              <a:extLst>
                <a:ext uri="{FF2B5EF4-FFF2-40B4-BE49-F238E27FC236}">
                  <a16:creationId xmlns:a16="http://schemas.microsoft.com/office/drawing/2014/main" id="{60EA2961-A06C-4D46-BFEF-62DEFD24E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480"/>
              <a:ext cx="0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6">
              <a:extLst>
                <a:ext uri="{FF2B5EF4-FFF2-40B4-BE49-F238E27FC236}">
                  <a16:creationId xmlns:a16="http://schemas.microsoft.com/office/drawing/2014/main" id="{B63F0A6F-E235-41C6-9B70-5617C06EB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220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7">
              <a:extLst>
                <a:ext uri="{FF2B5EF4-FFF2-40B4-BE49-F238E27FC236}">
                  <a16:creationId xmlns:a16="http://schemas.microsoft.com/office/drawing/2014/main" id="{D7B01189-9FF9-4709-ACCC-DC50CC339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2" y="3876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2C29FD7F-F18A-458C-A2F9-29B724655EF7}"/>
              </a:ext>
            </a:extLst>
          </p:cNvPr>
          <p:cNvGrpSpPr>
            <a:grpSpLocks/>
          </p:cNvGrpSpPr>
          <p:nvPr/>
        </p:nvGrpSpPr>
        <p:grpSpPr bwMode="auto">
          <a:xfrm>
            <a:off x="1851026" y="841376"/>
            <a:ext cx="3406775" cy="1387475"/>
            <a:chOff x="206" y="530"/>
            <a:chExt cx="2146" cy="874"/>
          </a:xfrm>
        </p:grpSpPr>
        <p:sp>
          <p:nvSpPr>
            <p:cNvPr id="29713" name="Line 7">
              <a:extLst>
                <a:ext uri="{FF2B5EF4-FFF2-40B4-BE49-F238E27FC236}">
                  <a16:creationId xmlns:a16="http://schemas.microsoft.com/office/drawing/2014/main" id="{E05E04E3-441C-4914-AFAC-081F76C0F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648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8">
              <a:extLst>
                <a:ext uri="{FF2B5EF4-FFF2-40B4-BE49-F238E27FC236}">
                  <a16:creationId xmlns:a16="http://schemas.microsoft.com/office/drawing/2014/main" id="{B60AAAF7-4EEA-4C31-966C-EC1BDEC6F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6" y="780"/>
              <a:ext cx="11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9">
              <a:extLst>
                <a:ext uri="{FF2B5EF4-FFF2-40B4-BE49-F238E27FC236}">
                  <a16:creationId xmlns:a16="http://schemas.microsoft.com/office/drawing/2014/main" id="{49D77F1F-0110-43B6-A768-112CB89E8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864"/>
              <a:ext cx="120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Rectangle 10">
              <a:extLst>
                <a:ext uri="{FF2B5EF4-FFF2-40B4-BE49-F238E27FC236}">
                  <a16:creationId xmlns:a16="http://schemas.microsoft.com/office/drawing/2014/main" id="{560DA2A2-7709-4DD6-BDDB-2EDC456C2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020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9717" name="Text Box 11">
              <a:extLst>
                <a:ext uri="{FF2B5EF4-FFF2-40B4-BE49-F238E27FC236}">
                  <a16:creationId xmlns:a16="http://schemas.microsoft.com/office/drawing/2014/main" id="{4A37D39E-5B2D-47B4-B8B1-CB4C4C8066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" y="530"/>
              <a:ext cx="9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TCP SYN</a:t>
              </a:r>
              <a:endParaRPr lang="en-CA" altLang="sv-SE" sz="2400"/>
            </a:p>
          </p:txBody>
        </p:sp>
        <p:sp>
          <p:nvSpPr>
            <p:cNvPr id="29718" name="Text Box 12">
              <a:extLst>
                <a:ext uri="{FF2B5EF4-FFF2-40B4-BE49-F238E27FC236}">
                  <a16:creationId xmlns:a16="http://schemas.microsoft.com/office/drawing/2014/main" id="{38C2DB8E-17D5-4FE9-B3C4-8DC102AB5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1046"/>
              <a:ext cx="9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page.html</a:t>
              </a:r>
              <a:endParaRPr lang="en-CA" altLang="sv-SE" sz="2400"/>
            </a:p>
          </p:txBody>
        </p:sp>
        <p:sp>
          <p:nvSpPr>
            <p:cNvPr id="29719" name="Text Box 28">
              <a:extLst>
                <a:ext uri="{FF2B5EF4-FFF2-40B4-BE49-F238E27FC236}">
                  <a16:creationId xmlns:a16="http://schemas.microsoft.com/office/drawing/2014/main" id="{67827F91-CA0F-40BD-AA23-24B58ADD1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" y="818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G</a:t>
              </a:r>
              <a:endParaRPr lang="en-CA" altLang="sv-SE" sz="2400"/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77CA61FD-EC37-4914-A905-A88FFA2F673E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2895600"/>
            <a:ext cx="1866900" cy="609600"/>
            <a:chOff x="1152" y="3444"/>
            <a:chExt cx="1176" cy="384"/>
          </a:xfrm>
        </p:grpSpPr>
        <p:sp>
          <p:nvSpPr>
            <p:cNvPr id="29711" name="Rectangle 21">
              <a:extLst>
                <a:ext uri="{FF2B5EF4-FFF2-40B4-BE49-F238E27FC236}">
                  <a16:creationId xmlns:a16="http://schemas.microsoft.com/office/drawing/2014/main" id="{7F0BAF81-2C3F-4722-AF35-0954E4841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444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9712" name="Text Box 22">
              <a:extLst>
                <a:ext uri="{FF2B5EF4-FFF2-40B4-BE49-F238E27FC236}">
                  <a16:creationId xmlns:a16="http://schemas.microsoft.com/office/drawing/2014/main" id="{EA248ECF-741F-4E13-8B36-29D0ED83C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3518"/>
              <a:ext cx="9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castle.gif</a:t>
              </a:r>
              <a:endParaRPr lang="en-CA" altLang="sv-SE" sz="2400"/>
            </a:p>
          </p:txBody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id="{3E1EF9E5-BAF1-4215-9D50-CB24B8E036AF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2266950"/>
            <a:ext cx="1866900" cy="609600"/>
            <a:chOff x="1152" y="2196"/>
            <a:chExt cx="1176" cy="384"/>
          </a:xfrm>
        </p:grpSpPr>
        <p:sp>
          <p:nvSpPr>
            <p:cNvPr id="29709" name="Rectangle 14">
              <a:extLst>
                <a:ext uri="{FF2B5EF4-FFF2-40B4-BE49-F238E27FC236}">
                  <a16:creationId xmlns:a16="http://schemas.microsoft.com/office/drawing/2014/main" id="{7D4E36EA-A261-4BF1-94B5-E97294E61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96"/>
              <a:ext cx="117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CA" altLang="sv-SE" sz="2400"/>
            </a:p>
          </p:txBody>
        </p:sp>
        <p:sp>
          <p:nvSpPr>
            <p:cNvPr id="29710" name="Text Box 15">
              <a:extLst>
                <a:ext uri="{FF2B5EF4-FFF2-40B4-BE49-F238E27FC236}">
                  <a16:creationId xmlns:a16="http://schemas.microsoft.com/office/drawing/2014/main" id="{0B0D49AE-1614-4BB1-890A-E9CE02F17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246"/>
              <a:ext cx="10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2400"/>
                <a:t>hpface.jpg</a:t>
              </a:r>
              <a:endParaRPr lang="en-CA" altLang="sv-SE" sz="2400"/>
            </a:p>
          </p:txBody>
        </p:sp>
      </p:grpSp>
      <p:sp>
        <p:nvSpPr>
          <p:cNvPr id="225311" name="Text Box 31">
            <a:extLst>
              <a:ext uri="{FF2B5EF4-FFF2-40B4-BE49-F238E27FC236}">
                <a16:creationId xmlns:a16="http://schemas.microsoft.com/office/drawing/2014/main" id="{F2C185C7-8E41-4CD2-98D8-B4C1F5A6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6" y="2003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GG</a:t>
            </a:r>
            <a:endParaRPr lang="en-CA" altLang="sv-S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983D1C0-786E-4934-A643-F26028F8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How do we find a path?</a:t>
            </a:r>
            <a:endParaRPr lang="sv-SE" altLang="sv-SE"/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2943D73C-D541-4FD2-A3CD-C0E6FAC21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2"/>
          <a:stretch>
            <a:fillRect/>
          </a:stretch>
        </p:blipFill>
        <p:spPr bwMode="auto">
          <a:xfrm>
            <a:off x="2424113" y="1268413"/>
            <a:ext cx="51117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>
            <a:extLst>
              <a:ext uri="{FF2B5EF4-FFF2-40B4-BE49-F238E27FC236}">
                <a16:creationId xmlns:a16="http://schemas.microsoft.com/office/drawing/2014/main" id="{766DFAAA-9A32-47F6-B364-31174AA74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529014"/>
            <a:ext cx="306863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59A5EE7-FFC6-40A5-9513-BF42C6D87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Routing on a Graph</a:t>
            </a:r>
          </a:p>
        </p:txBody>
      </p:sp>
      <p:sp>
        <p:nvSpPr>
          <p:cNvPr id="787459" name="Rectangle 3">
            <a:extLst>
              <a:ext uri="{FF2B5EF4-FFF2-40B4-BE49-F238E27FC236}">
                <a16:creationId xmlns:a16="http://schemas.microsoft.com/office/drawing/2014/main" id="{24CA02BF-2F23-4FD2-9252-F8BB9B2618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991600" cy="5105400"/>
          </a:xfrm>
        </p:spPr>
        <p:txBody>
          <a:bodyPr/>
          <a:lstStyle/>
          <a:p>
            <a:r>
              <a:rPr lang="en-US" altLang="sv-SE"/>
              <a:t>Goal: determine a “good” path through the network from source to destination</a:t>
            </a:r>
          </a:p>
          <a:p>
            <a:r>
              <a:rPr lang="en-US" altLang="sv-SE"/>
              <a:t>What is a good path?</a:t>
            </a:r>
          </a:p>
          <a:p>
            <a:pPr lvl="1"/>
            <a:r>
              <a:rPr lang="en-US" altLang="sv-SE"/>
              <a:t>Usually means the shortest path</a:t>
            </a:r>
          </a:p>
          <a:p>
            <a:pPr lvl="1"/>
            <a:r>
              <a:rPr lang="en-US" altLang="sv-SE"/>
              <a:t>Load balanced</a:t>
            </a:r>
          </a:p>
          <a:p>
            <a:pPr lvl="1"/>
            <a:r>
              <a:rPr lang="en-US" altLang="sv-SE"/>
              <a:t>Lowest $$$ cost</a:t>
            </a:r>
          </a:p>
          <a:p>
            <a:r>
              <a:rPr lang="en-US" altLang="sv-SE"/>
              <a:t>Network modeled as a graph</a:t>
            </a:r>
          </a:p>
          <a:p>
            <a:pPr lvl="1"/>
            <a:r>
              <a:rPr lang="en-US" altLang="sv-SE"/>
              <a:t>Routers </a:t>
            </a:r>
            <a:r>
              <a:rPr lang="en-US" altLang="sv-SE">
                <a:sym typeface="Wingdings" panose="05000000000000000000" pitchFamily="2" charset="2"/>
              </a:rPr>
              <a:t> nodes</a:t>
            </a:r>
          </a:p>
          <a:p>
            <a:pPr lvl="1"/>
            <a:r>
              <a:rPr lang="en-US" altLang="sv-SE">
                <a:sym typeface="Wingdings" panose="05000000000000000000" pitchFamily="2" charset="2"/>
              </a:rPr>
              <a:t>Link  edges</a:t>
            </a:r>
          </a:p>
          <a:p>
            <a:pPr lvl="2"/>
            <a:r>
              <a:rPr lang="en-US" altLang="sv-SE"/>
              <a:t>Edge cost: delay, congestion level, etc.</a:t>
            </a:r>
          </a:p>
        </p:txBody>
      </p:sp>
      <p:sp>
        <p:nvSpPr>
          <p:cNvPr id="76" name="Cloud 75">
            <a:extLst>
              <a:ext uri="{FF2B5EF4-FFF2-40B4-BE49-F238E27FC236}">
                <a16:creationId xmlns:a16="http://schemas.microsoft.com/office/drawing/2014/main" id="{AB008A44-EC2C-483C-9B6E-8D073B2C457C}"/>
              </a:ext>
            </a:extLst>
          </p:cNvPr>
          <p:cNvSpPr/>
          <p:nvPr/>
        </p:nvSpPr>
        <p:spPr>
          <a:xfrm>
            <a:off x="6607175" y="2990850"/>
            <a:ext cx="3930650" cy="265588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CF342B2-1F43-41D2-8884-EE334BBA555A}"/>
              </a:ext>
            </a:extLst>
          </p:cNvPr>
          <p:cNvCxnSpPr>
            <a:stCxn id="94" idx="3"/>
            <a:endCxn id="93" idx="4"/>
          </p:cNvCxnSpPr>
          <p:nvPr/>
        </p:nvCxnSpPr>
        <p:spPr>
          <a:xfrm flipH="1">
            <a:off x="9537701" y="4533901"/>
            <a:ext cx="504825" cy="46672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C384A0-3288-433B-9AA2-C7A81C4DE409}"/>
              </a:ext>
            </a:extLst>
          </p:cNvPr>
          <p:cNvCxnSpPr>
            <a:stCxn id="91" idx="4"/>
            <a:endCxn id="94" idx="1"/>
          </p:cNvCxnSpPr>
          <p:nvPr/>
        </p:nvCxnSpPr>
        <p:spPr>
          <a:xfrm>
            <a:off x="9537701" y="3633789"/>
            <a:ext cx="504825" cy="53657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53BB2B5-57AF-4B43-A739-9408FC8C416C}"/>
              </a:ext>
            </a:extLst>
          </p:cNvPr>
          <p:cNvCxnSpPr>
            <a:stCxn id="90" idx="4"/>
            <a:endCxn id="91" idx="2"/>
          </p:cNvCxnSpPr>
          <p:nvPr/>
        </p:nvCxnSpPr>
        <p:spPr>
          <a:xfrm>
            <a:off x="8372476" y="3633788"/>
            <a:ext cx="422275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321E88-05C3-4C6A-B1B7-728BD93F7987}"/>
              </a:ext>
            </a:extLst>
          </p:cNvPr>
          <p:cNvCxnSpPr>
            <a:stCxn id="93" idx="2"/>
            <a:endCxn id="92" idx="4"/>
          </p:cNvCxnSpPr>
          <p:nvPr/>
        </p:nvCxnSpPr>
        <p:spPr>
          <a:xfrm flipH="1">
            <a:off x="8372476" y="5000626"/>
            <a:ext cx="422275" cy="47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5F5699A-CB90-4447-AD47-01895839AEA3}"/>
              </a:ext>
            </a:extLst>
          </p:cNvPr>
          <p:cNvCxnSpPr>
            <a:stCxn id="9" idx="3"/>
            <a:endCxn id="92" idx="2"/>
          </p:cNvCxnSpPr>
          <p:nvPr/>
        </p:nvCxnSpPr>
        <p:spPr>
          <a:xfrm>
            <a:off x="7199313" y="4533900"/>
            <a:ext cx="430212" cy="47148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06B38B8-7983-498D-9F4C-6F866FF2D2B6}"/>
              </a:ext>
            </a:extLst>
          </p:cNvPr>
          <p:cNvCxnSpPr>
            <a:stCxn id="9" idx="1"/>
            <a:endCxn id="90" idx="3"/>
          </p:cNvCxnSpPr>
          <p:nvPr/>
        </p:nvCxnSpPr>
        <p:spPr>
          <a:xfrm flipV="1">
            <a:off x="7199314" y="3816351"/>
            <a:ext cx="801687" cy="3540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2D822B7-3162-4695-A3AC-AEAB97E1357B}"/>
              </a:ext>
            </a:extLst>
          </p:cNvPr>
          <p:cNvCxnSpPr>
            <a:endCxn id="90" idx="3"/>
          </p:cNvCxnSpPr>
          <p:nvPr/>
        </p:nvCxnSpPr>
        <p:spPr>
          <a:xfrm flipV="1">
            <a:off x="8001000" y="3816351"/>
            <a:ext cx="0" cy="10017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42F971E4-AE6A-4430-94D2-6906A4843BA8}"/>
              </a:ext>
            </a:extLst>
          </p:cNvPr>
          <p:cNvSpPr/>
          <p:nvPr/>
        </p:nvSpPr>
        <p:spPr>
          <a:xfrm>
            <a:off x="6827838" y="4170364"/>
            <a:ext cx="742950" cy="3635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</a:t>
            </a:r>
            <a:endParaRPr lang="en-US" dirty="0"/>
          </a:p>
        </p:txBody>
      </p:sp>
      <p:sp>
        <p:nvSpPr>
          <p:cNvPr id="90" name="Flowchart: Magnetic Disk 89">
            <a:extLst>
              <a:ext uri="{FF2B5EF4-FFF2-40B4-BE49-F238E27FC236}">
                <a16:creationId xmlns:a16="http://schemas.microsoft.com/office/drawing/2014/main" id="{9360D07A-13B7-41FF-A146-7323D354EBD3}"/>
              </a:ext>
            </a:extLst>
          </p:cNvPr>
          <p:cNvSpPr/>
          <p:nvPr/>
        </p:nvSpPr>
        <p:spPr>
          <a:xfrm>
            <a:off x="7629525" y="3451226"/>
            <a:ext cx="742950" cy="365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B</a:t>
            </a:r>
            <a:endParaRPr lang="en-US" dirty="0"/>
          </a:p>
        </p:txBody>
      </p:sp>
      <p:sp>
        <p:nvSpPr>
          <p:cNvPr id="91" name="Flowchart: Magnetic Disk 90">
            <a:extLst>
              <a:ext uri="{FF2B5EF4-FFF2-40B4-BE49-F238E27FC236}">
                <a16:creationId xmlns:a16="http://schemas.microsoft.com/office/drawing/2014/main" id="{86564F70-6681-4468-BFF0-69FF8EEB6A86}"/>
              </a:ext>
            </a:extLst>
          </p:cNvPr>
          <p:cNvSpPr/>
          <p:nvPr/>
        </p:nvSpPr>
        <p:spPr>
          <a:xfrm>
            <a:off x="8794750" y="3451226"/>
            <a:ext cx="742950" cy="365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</a:t>
            </a:r>
            <a:endParaRPr lang="en-US" dirty="0"/>
          </a:p>
        </p:txBody>
      </p:sp>
      <p:sp>
        <p:nvSpPr>
          <p:cNvPr id="92" name="Flowchart: Magnetic Disk 91">
            <a:extLst>
              <a:ext uri="{FF2B5EF4-FFF2-40B4-BE49-F238E27FC236}">
                <a16:creationId xmlns:a16="http://schemas.microsoft.com/office/drawing/2014/main" id="{DED1E072-BA4F-4ECB-90F7-E2BA2925C1E6}"/>
              </a:ext>
            </a:extLst>
          </p:cNvPr>
          <p:cNvSpPr/>
          <p:nvPr/>
        </p:nvSpPr>
        <p:spPr>
          <a:xfrm>
            <a:off x="7629525" y="4822826"/>
            <a:ext cx="742950" cy="365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D</a:t>
            </a:r>
            <a:endParaRPr lang="en-US" dirty="0"/>
          </a:p>
        </p:txBody>
      </p:sp>
      <p:sp>
        <p:nvSpPr>
          <p:cNvPr id="93" name="Flowchart: Magnetic Disk 92">
            <a:extLst>
              <a:ext uri="{FF2B5EF4-FFF2-40B4-BE49-F238E27FC236}">
                <a16:creationId xmlns:a16="http://schemas.microsoft.com/office/drawing/2014/main" id="{0D39BBC9-BF6A-4BD2-A3BA-A0CB62EA75BB}"/>
              </a:ext>
            </a:extLst>
          </p:cNvPr>
          <p:cNvSpPr/>
          <p:nvPr/>
        </p:nvSpPr>
        <p:spPr>
          <a:xfrm>
            <a:off x="8794750" y="4818064"/>
            <a:ext cx="742950" cy="36512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</a:t>
            </a:r>
            <a:endParaRPr lang="en-US" dirty="0"/>
          </a:p>
        </p:txBody>
      </p:sp>
      <p:sp>
        <p:nvSpPr>
          <p:cNvPr id="94" name="Flowchart: Magnetic Disk 93">
            <a:extLst>
              <a:ext uri="{FF2B5EF4-FFF2-40B4-BE49-F238E27FC236}">
                <a16:creationId xmlns:a16="http://schemas.microsoft.com/office/drawing/2014/main" id="{8BAC53DD-0776-44DD-B665-C64ED847DB45}"/>
              </a:ext>
            </a:extLst>
          </p:cNvPr>
          <p:cNvSpPr/>
          <p:nvPr/>
        </p:nvSpPr>
        <p:spPr>
          <a:xfrm>
            <a:off x="9671050" y="4170364"/>
            <a:ext cx="742950" cy="3635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</a:t>
            </a:r>
            <a:endParaRPr lang="en-US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0C34B42-C31D-45C4-970C-F5378231B10E}"/>
              </a:ext>
            </a:extLst>
          </p:cNvPr>
          <p:cNvCxnSpPr>
            <a:stCxn id="91" idx="3"/>
            <a:endCxn id="92" idx="4"/>
          </p:cNvCxnSpPr>
          <p:nvPr/>
        </p:nvCxnSpPr>
        <p:spPr>
          <a:xfrm flipH="1">
            <a:off x="8372475" y="3816350"/>
            <a:ext cx="793750" cy="11890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D8B3FAA0-1CE9-4665-BCCA-167E30BE2937}"/>
              </a:ext>
            </a:extLst>
          </p:cNvPr>
          <p:cNvCxnSpPr>
            <a:stCxn id="9" idx="1"/>
            <a:endCxn id="91" idx="1"/>
          </p:cNvCxnSpPr>
          <p:nvPr/>
        </p:nvCxnSpPr>
        <p:spPr>
          <a:xfrm rot="5400000" flipH="1" flipV="1">
            <a:off x="7823200" y="2827338"/>
            <a:ext cx="719138" cy="1966912"/>
          </a:xfrm>
          <a:prstGeom prst="bentConnector3">
            <a:avLst>
              <a:gd name="adj1" fmla="val 151515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TextBox 28">
            <a:extLst>
              <a:ext uri="{FF2B5EF4-FFF2-40B4-BE49-F238E27FC236}">
                <a16:creationId xmlns:a16="http://schemas.microsoft.com/office/drawing/2014/main" id="{8349E4F7-1580-4AA7-8B62-25632CF3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479" y="265588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5</a:t>
            </a:r>
            <a:endParaRPr lang="en-US" altLang="sv-SE" sz="2000"/>
          </a:p>
        </p:txBody>
      </p:sp>
      <p:sp>
        <p:nvSpPr>
          <p:cNvPr id="31765" name="TextBox 115">
            <a:extLst>
              <a:ext uri="{FF2B5EF4-FFF2-40B4-BE49-F238E27FC236}">
                <a16:creationId xmlns:a16="http://schemas.microsoft.com/office/drawing/2014/main" id="{9478F029-0709-48C3-AC67-46B1F39ED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541" y="360362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2</a:t>
            </a:r>
            <a:endParaRPr lang="en-US" altLang="sv-SE" sz="2000"/>
          </a:p>
        </p:txBody>
      </p:sp>
      <p:sp>
        <p:nvSpPr>
          <p:cNvPr id="31766" name="TextBox 116">
            <a:extLst>
              <a:ext uri="{FF2B5EF4-FFF2-40B4-BE49-F238E27FC236}">
                <a16:creationId xmlns:a16="http://schemas.microsoft.com/office/drawing/2014/main" id="{2DF29F3D-9412-4A72-8EBA-C4E14685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391" y="322103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3</a:t>
            </a:r>
            <a:endParaRPr lang="en-US" altLang="sv-SE" sz="2000"/>
          </a:p>
        </p:txBody>
      </p:sp>
      <p:sp>
        <p:nvSpPr>
          <p:cNvPr id="31767" name="TextBox 117">
            <a:extLst>
              <a:ext uri="{FF2B5EF4-FFF2-40B4-BE49-F238E27FC236}">
                <a16:creationId xmlns:a16="http://schemas.microsoft.com/office/drawing/2014/main" id="{CBDB44B9-047C-45F1-90CA-325E1E1B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1316" y="350043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5</a:t>
            </a:r>
            <a:endParaRPr lang="en-US" altLang="sv-SE" sz="2000"/>
          </a:p>
        </p:txBody>
      </p:sp>
      <p:sp>
        <p:nvSpPr>
          <p:cNvPr id="31768" name="TextBox 118">
            <a:extLst>
              <a:ext uri="{FF2B5EF4-FFF2-40B4-BE49-F238E27FC236}">
                <a16:creationId xmlns:a16="http://schemas.microsoft.com/office/drawing/2014/main" id="{2433B89E-FF83-4B48-8FE0-010CA0A9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8616" y="469582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2</a:t>
            </a:r>
            <a:endParaRPr lang="en-US" altLang="sv-SE" sz="2000"/>
          </a:p>
        </p:txBody>
      </p:sp>
      <p:sp>
        <p:nvSpPr>
          <p:cNvPr id="31769" name="TextBox 119">
            <a:extLst>
              <a:ext uri="{FF2B5EF4-FFF2-40B4-BE49-F238E27FC236}">
                <a16:creationId xmlns:a16="http://schemas.microsoft.com/office/drawing/2014/main" id="{9ADF9AEF-4FC6-41C4-9271-CD65ED9B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238" y="5005389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1</a:t>
            </a:r>
          </a:p>
        </p:txBody>
      </p:sp>
      <p:sp>
        <p:nvSpPr>
          <p:cNvPr id="31770" name="TextBox 120">
            <a:extLst>
              <a:ext uri="{FF2B5EF4-FFF2-40B4-BE49-F238E27FC236}">
                <a16:creationId xmlns:a16="http://schemas.microsoft.com/office/drawing/2014/main" id="{AC3CB075-2C64-4811-B725-D8EDD00D2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163" y="474186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1</a:t>
            </a:r>
          </a:p>
        </p:txBody>
      </p:sp>
      <p:sp>
        <p:nvSpPr>
          <p:cNvPr id="31771" name="TextBox 121">
            <a:extLst>
              <a:ext uri="{FF2B5EF4-FFF2-40B4-BE49-F238E27FC236}">
                <a16:creationId xmlns:a16="http://schemas.microsoft.com/office/drawing/2014/main" id="{9199DC6D-7DAE-4FDF-AC4C-D0AAC4B2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641" y="4086226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2</a:t>
            </a:r>
            <a:endParaRPr lang="en-US" altLang="sv-SE" sz="200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D183FDD-3647-4CCE-AECE-1B87E51272FD}"/>
              </a:ext>
            </a:extLst>
          </p:cNvPr>
          <p:cNvCxnSpPr>
            <a:stCxn id="91" idx="3"/>
            <a:endCxn id="93" idx="1"/>
          </p:cNvCxnSpPr>
          <p:nvPr/>
        </p:nvCxnSpPr>
        <p:spPr>
          <a:xfrm>
            <a:off x="9166225" y="3816351"/>
            <a:ext cx="0" cy="10017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3" name="TextBox 126">
            <a:extLst>
              <a:ext uri="{FF2B5EF4-FFF2-40B4-BE49-F238E27FC236}">
                <a16:creationId xmlns:a16="http://schemas.microsoft.com/office/drawing/2014/main" id="{906009D9-A672-4125-AA21-2FE2E2FE9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304" y="4300539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3</a:t>
            </a:r>
            <a:endParaRPr lang="en-US" altLang="sv-SE" sz="2000"/>
          </a:p>
        </p:txBody>
      </p:sp>
      <p:sp>
        <p:nvSpPr>
          <p:cNvPr id="31774" name="TextBox 127">
            <a:extLst>
              <a:ext uri="{FF2B5EF4-FFF2-40B4-BE49-F238E27FC236}">
                <a16:creationId xmlns:a16="http://schemas.microsoft.com/office/drawing/2014/main" id="{9409C811-DA0B-4A80-BC24-A850F62EC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651" y="4087814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1</a:t>
            </a:r>
            <a:endParaRPr lang="en-US" altLang="sv-SE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8963B8-1211-4F8A-AD20-74B891C9F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Intra-domain Routing Protocols</a:t>
            </a:r>
          </a:p>
        </p:txBody>
      </p:sp>
      <p:sp>
        <p:nvSpPr>
          <p:cNvPr id="786435" name="Rectangle 3">
            <a:extLst>
              <a:ext uri="{FF2B5EF4-FFF2-40B4-BE49-F238E27FC236}">
                <a16:creationId xmlns:a16="http://schemas.microsoft.com/office/drawing/2014/main" id="{23A70461-5CE0-4B45-8420-968B9194D3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268414"/>
            <a:ext cx="8964613" cy="5068887"/>
          </a:xfrm>
        </p:spPr>
        <p:txBody>
          <a:bodyPr/>
          <a:lstStyle/>
          <a:p>
            <a:r>
              <a:rPr lang="en-US" altLang="sv-SE" sz="2200"/>
              <a:t>Distance vector</a:t>
            </a:r>
          </a:p>
          <a:p>
            <a:pPr lvl="1"/>
            <a:r>
              <a:rPr lang="en-US" altLang="sv-SE" sz="2200"/>
              <a:t>Routing Information Protocol (RIP), based on Bellman-Ford</a:t>
            </a:r>
          </a:p>
          <a:p>
            <a:pPr lvl="1"/>
            <a:r>
              <a:rPr lang="en-US" altLang="sv-SE" sz="2200"/>
              <a:t>Routers periodically exchange reachability info with neighbors</a:t>
            </a:r>
          </a:p>
          <a:p>
            <a:r>
              <a:rPr lang="en-US" altLang="sv-SE" sz="2200"/>
              <a:t>Link state</a:t>
            </a:r>
          </a:p>
          <a:p>
            <a:pPr lvl="1"/>
            <a:r>
              <a:rPr lang="en-US" altLang="sv-SE" sz="2200"/>
              <a:t>Open Shortest Path First (OSPF), based on Dijkstra</a:t>
            </a:r>
          </a:p>
          <a:p>
            <a:pPr lvl="1"/>
            <a:r>
              <a:rPr lang="en-US" altLang="sv-SE" sz="2200"/>
              <a:t>Each network periodically </a:t>
            </a:r>
            <a:r>
              <a:rPr lang="en-US" altLang="sv-SE" sz="2200">
                <a:solidFill>
                  <a:schemeClr val="accent1"/>
                </a:solidFill>
              </a:rPr>
              <a:t>floods </a:t>
            </a:r>
            <a:r>
              <a:rPr lang="en-US" altLang="sv-SE" sz="2200"/>
              <a:t>neighbor information to all routers</a:t>
            </a:r>
          </a:p>
          <a:p>
            <a:pPr lvl="1"/>
            <a:r>
              <a:rPr lang="en-US" altLang="sv-SE" sz="2200"/>
              <a:t>Routers locally compute routes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41EB72-52BB-484E-8C35-3C73FC1DF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06000" y="6356351"/>
            <a:ext cx="7620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</a:pPr>
            <a:fld id="{9CBC2DC4-8BE9-4ED6-AC2B-BFC7E6801EA5}" type="slidenum">
              <a:rPr lang="en-US" altLang="sv-SE" sz="1900"/>
              <a:pPr>
                <a:lnSpc>
                  <a:spcPct val="90000"/>
                </a:lnSpc>
              </a:pPr>
              <a:t>25</a:t>
            </a:fld>
            <a:endParaRPr lang="en-US" altLang="sv-SE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4E760A55-D58A-4B1B-9390-46D9CF2ECB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8AEF37-02F1-4AC5-A2A7-D2B0C6670FD9}" type="slidenum">
              <a:rPr lang="en-US" altLang="sv-SE" sz="2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sv-SE" sz="20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CC3A996-35D0-421A-B86F-A7049D558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8316913" cy="1143000"/>
          </a:xfrm>
        </p:spPr>
        <p:txBody>
          <a:bodyPr/>
          <a:lstStyle/>
          <a:p>
            <a:r>
              <a:rPr lang="en-US" altLang="sv-SE" sz="3200"/>
              <a:t>Hierarchical addressing: route aggregation</a:t>
            </a:r>
            <a:endParaRPr lang="en-US" altLang="sv-SE"/>
          </a:p>
        </p:txBody>
      </p:sp>
      <p:sp>
        <p:nvSpPr>
          <p:cNvPr id="35844" name="Freeform 3">
            <a:extLst>
              <a:ext uri="{FF2B5EF4-FFF2-40B4-BE49-F238E27FC236}">
                <a16:creationId xmlns:a16="http://schemas.microsoft.com/office/drawing/2014/main" id="{D91CF251-4D8C-4006-B10B-5746FAFF338D}"/>
              </a:ext>
            </a:extLst>
          </p:cNvPr>
          <p:cNvSpPr>
            <a:spLocks/>
          </p:cNvSpPr>
          <p:nvPr/>
        </p:nvSpPr>
        <p:spPr bwMode="auto">
          <a:xfrm>
            <a:off x="6699250" y="412115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4">
            <a:extLst>
              <a:ext uri="{FF2B5EF4-FFF2-40B4-BE49-F238E27FC236}">
                <a16:creationId xmlns:a16="http://schemas.microsoft.com/office/drawing/2014/main" id="{4CC7DFA3-3C9B-4960-9B0B-1212CDF2EC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6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5">
            <a:extLst>
              <a:ext uri="{FF2B5EF4-FFF2-40B4-BE49-F238E27FC236}">
                <a16:creationId xmlns:a16="http://schemas.microsoft.com/office/drawing/2014/main" id="{1B4858A6-6651-4D06-BABF-7D6CD719F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4676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6">
            <a:extLst>
              <a:ext uri="{FF2B5EF4-FFF2-40B4-BE49-F238E27FC236}">
                <a16:creationId xmlns:a16="http://schemas.microsoft.com/office/drawing/2014/main" id="{481A4C23-8DD6-402C-ACD5-D682112D5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1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Freeform 7">
            <a:extLst>
              <a:ext uri="{FF2B5EF4-FFF2-40B4-BE49-F238E27FC236}">
                <a16:creationId xmlns:a16="http://schemas.microsoft.com/office/drawing/2014/main" id="{C5E5780D-A789-477A-BF34-44B3F656B48A}"/>
              </a:ext>
            </a:extLst>
          </p:cNvPr>
          <p:cNvSpPr>
            <a:spLocks/>
          </p:cNvSpPr>
          <p:nvPr/>
        </p:nvSpPr>
        <p:spPr bwMode="auto">
          <a:xfrm>
            <a:off x="5097464" y="356711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8">
            <a:extLst>
              <a:ext uri="{FF2B5EF4-FFF2-40B4-BE49-F238E27FC236}">
                <a16:creationId xmlns:a16="http://schemas.microsoft.com/office/drawing/2014/main" id="{4A4CB565-00D8-4148-A48C-792469BA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297239"/>
            <a:ext cx="1728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200.23.16.0/20”</a:t>
            </a:r>
          </a:p>
        </p:txBody>
      </p:sp>
      <p:grpSp>
        <p:nvGrpSpPr>
          <p:cNvPr id="35850" name="Group 9">
            <a:extLst>
              <a:ext uri="{FF2B5EF4-FFF2-40B4-BE49-F238E27FC236}">
                <a16:creationId xmlns:a16="http://schemas.microsoft.com/office/drawing/2014/main" id="{CE325D72-09C5-4A8D-9378-D7EFA5D86295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60663"/>
            <a:ext cx="2338388" cy="404812"/>
            <a:chOff x="1004" y="1639"/>
            <a:chExt cx="1473" cy="255"/>
          </a:xfrm>
        </p:grpSpPr>
        <p:sp>
          <p:nvSpPr>
            <p:cNvPr id="35883" name="Freeform 10">
              <a:extLst>
                <a:ext uri="{FF2B5EF4-FFF2-40B4-BE49-F238E27FC236}">
                  <a16:creationId xmlns:a16="http://schemas.microsoft.com/office/drawing/2014/main" id="{F3AFD5E9-6DF9-4AA2-AB99-83BCC4F57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Text Box 11">
              <a:extLst>
                <a:ext uri="{FF2B5EF4-FFF2-40B4-BE49-F238E27FC236}">
                  <a16:creationId xmlns:a16="http://schemas.microsoft.com/office/drawing/2014/main" id="{D8C020F1-14A0-4E91-A02A-7B356566F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200.23.16.0/23</a:t>
              </a:r>
              <a:endParaRPr lang="en-US" altLang="sv-SE" sz="2000"/>
            </a:p>
          </p:txBody>
        </p:sp>
      </p:grpSp>
      <p:grpSp>
        <p:nvGrpSpPr>
          <p:cNvPr id="35851" name="Group 12">
            <a:extLst>
              <a:ext uri="{FF2B5EF4-FFF2-40B4-BE49-F238E27FC236}">
                <a16:creationId xmlns:a16="http://schemas.microsoft.com/office/drawing/2014/main" id="{8EFD0BA9-96C4-42D7-A614-9E0281D80F2F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3351213"/>
            <a:ext cx="2338388" cy="404812"/>
            <a:chOff x="1004" y="1639"/>
            <a:chExt cx="1473" cy="255"/>
          </a:xfrm>
        </p:grpSpPr>
        <p:sp>
          <p:nvSpPr>
            <p:cNvPr id="35881" name="Freeform 13">
              <a:extLst>
                <a:ext uri="{FF2B5EF4-FFF2-40B4-BE49-F238E27FC236}">
                  <a16:creationId xmlns:a16="http://schemas.microsoft.com/office/drawing/2014/main" id="{584514E1-5306-46AD-948F-547617EFE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2" name="Text Box 14">
              <a:extLst>
                <a:ext uri="{FF2B5EF4-FFF2-40B4-BE49-F238E27FC236}">
                  <a16:creationId xmlns:a16="http://schemas.microsoft.com/office/drawing/2014/main" id="{EBF55678-890A-4524-B49D-625EAD885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200.23.18.0/23</a:t>
              </a:r>
              <a:endParaRPr lang="en-US" altLang="sv-SE" sz="2000"/>
            </a:p>
          </p:txBody>
        </p:sp>
      </p:grpSp>
      <p:grpSp>
        <p:nvGrpSpPr>
          <p:cNvPr id="35852" name="Group 15">
            <a:extLst>
              <a:ext uri="{FF2B5EF4-FFF2-40B4-BE49-F238E27FC236}">
                <a16:creationId xmlns:a16="http://schemas.microsoft.com/office/drawing/2014/main" id="{BCCB1228-E6B0-444F-ABE9-2C41F9AF6E86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4770438"/>
            <a:ext cx="2338388" cy="404812"/>
            <a:chOff x="1004" y="1639"/>
            <a:chExt cx="1473" cy="255"/>
          </a:xfrm>
        </p:grpSpPr>
        <p:sp>
          <p:nvSpPr>
            <p:cNvPr id="35879" name="Freeform 16">
              <a:extLst>
                <a:ext uri="{FF2B5EF4-FFF2-40B4-BE49-F238E27FC236}">
                  <a16:creationId xmlns:a16="http://schemas.microsoft.com/office/drawing/2014/main" id="{62D3EC0F-B57A-492A-9D1A-98DA2EF25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0" name="Text Box 17">
              <a:extLst>
                <a:ext uri="{FF2B5EF4-FFF2-40B4-BE49-F238E27FC236}">
                  <a16:creationId xmlns:a16="http://schemas.microsoft.com/office/drawing/2014/main" id="{2552E6C2-90D6-43CC-B3A4-E9C97BA50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200.23.30.0/23</a:t>
              </a:r>
              <a:endParaRPr lang="en-US" altLang="sv-SE" sz="2000"/>
            </a:p>
          </p:txBody>
        </p:sp>
      </p:grpSp>
      <p:sp>
        <p:nvSpPr>
          <p:cNvPr id="35853" name="Text Box 18">
            <a:extLst>
              <a:ext uri="{FF2B5EF4-FFF2-40B4-BE49-F238E27FC236}">
                <a16:creationId xmlns:a16="http://schemas.microsoft.com/office/drawing/2014/main" id="{D4E07DB8-3656-4BDD-9295-9EAFE7DD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4002088"/>
            <a:ext cx="164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Fly-By-Night-ISP</a:t>
            </a:r>
            <a:endParaRPr lang="en-US" altLang="sv-SE" sz="2000"/>
          </a:p>
        </p:txBody>
      </p:sp>
      <p:sp>
        <p:nvSpPr>
          <p:cNvPr id="35854" name="Freeform 19">
            <a:extLst>
              <a:ext uri="{FF2B5EF4-FFF2-40B4-BE49-F238E27FC236}">
                <a16:creationId xmlns:a16="http://schemas.microsoft.com/office/drawing/2014/main" id="{F8D95D02-1604-4B09-8142-E72934AFD56E}"/>
              </a:ext>
            </a:extLst>
          </p:cNvPr>
          <p:cNvSpPr>
            <a:spLocks/>
          </p:cNvSpPr>
          <p:nvPr/>
        </p:nvSpPr>
        <p:spPr bwMode="auto">
          <a:xfrm>
            <a:off x="8693150" y="3184525"/>
            <a:ext cx="730250" cy="2535238"/>
          </a:xfrm>
          <a:custGeom>
            <a:avLst/>
            <a:gdLst>
              <a:gd name="T0" fmla="*/ 2147483646 w 460"/>
              <a:gd name="T1" fmla="*/ 2147483646 h 1597"/>
              <a:gd name="T2" fmla="*/ 2147483646 w 460"/>
              <a:gd name="T3" fmla="*/ 2147483646 h 1597"/>
              <a:gd name="T4" fmla="*/ 2147483646 w 460"/>
              <a:gd name="T5" fmla="*/ 2147483646 h 1597"/>
              <a:gd name="T6" fmla="*/ 2147483646 w 460"/>
              <a:gd name="T7" fmla="*/ 2147483646 h 1597"/>
              <a:gd name="T8" fmla="*/ 2147483646 w 460"/>
              <a:gd name="T9" fmla="*/ 2147483646 h 1597"/>
              <a:gd name="T10" fmla="*/ 2147483646 w 460"/>
              <a:gd name="T11" fmla="*/ 2147483646 h 1597"/>
              <a:gd name="T12" fmla="*/ 2147483646 w 460"/>
              <a:gd name="T13" fmla="*/ 2147483646 h 1597"/>
              <a:gd name="T14" fmla="*/ 2147483646 w 460"/>
              <a:gd name="T15" fmla="*/ 2147483646 h 1597"/>
              <a:gd name="T16" fmla="*/ 2147483646 w 460"/>
              <a:gd name="T17" fmla="*/ 2147483646 h 1597"/>
              <a:gd name="T18" fmla="*/ 2147483646 w 460"/>
              <a:gd name="T19" fmla="*/ 2147483646 h 1597"/>
              <a:gd name="T20" fmla="*/ 2147483646 w 460"/>
              <a:gd name="T21" fmla="*/ 2147483646 h 1597"/>
              <a:gd name="T22" fmla="*/ 2147483646 w 460"/>
              <a:gd name="T23" fmla="*/ 2147483646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20">
            <a:extLst>
              <a:ext uri="{FF2B5EF4-FFF2-40B4-BE49-F238E27FC236}">
                <a16:creationId xmlns:a16="http://schemas.microsoft.com/office/drawing/2014/main" id="{8BCAC1DE-AE1E-4522-8759-F819B6BC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2506663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0</a:t>
            </a:r>
          </a:p>
        </p:txBody>
      </p:sp>
      <p:sp>
        <p:nvSpPr>
          <p:cNvPr id="35856" name="Text Box 21">
            <a:extLst>
              <a:ext uri="{FF2B5EF4-FFF2-40B4-BE49-F238E27FC236}">
                <a16:creationId xmlns:a16="http://schemas.microsoft.com/office/drawing/2014/main" id="{56123550-BB84-4FFB-AD83-1F7E66C4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4516438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7</a:t>
            </a:r>
          </a:p>
        </p:txBody>
      </p:sp>
      <p:sp>
        <p:nvSpPr>
          <p:cNvPr id="35857" name="Text Box 22">
            <a:extLst>
              <a:ext uri="{FF2B5EF4-FFF2-40B4-BE49-F238E27FC236}">
                <a16:creationId xmlns:a16="http://schemas.microsoft.com/office/drawing/2014/main" id="{D42B4E82-1C38-484F-9FC5-7302024F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1275" y="4325938"/>
            <a:ext cx="915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Internet</a:t>
            </a:r>
          </a:p>
        </p:txBody>
      </p:sp>
      <p:sp>
        <p:nvSpPr>
          <p:cNvPr id="35858" name="Text Box 23">
            <a:extLst>
              <a:ext uri="{FF2B5EF4-FFF2-40B4-BE49-F238E27FC236}">
                <a16:creationId xmlns:a16="http://schemas.microsoft.com/office/drawing/2014/main" id="{FF895527-3908-47F1-9541-AE57CE418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1" y="3154363"/>
            <a:ext cx="1376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1</a:t>
            </a:r>
          </a:p>
        </p:txBody>
      </p:sp>
      <p:sp>
        <p:nvSpPr>
          <p:cNvPr id="35859" name="Freeform 24">
            <a:extLst>
              <a:ext uri="{FF2B5EF4-FFF2-40B4-BE49-F238E27FC236}">
                <a16:creationId xmlns:a16="http://schemas.microsoft.com/office/drawing/2014/main" id="{7B5DAE46-F8AC-4D52-B7AA-17E53ADF1EB8}"/>
              </a:ext>
            </a:extLst>
          </p:cNvPr>
          <p:cNvSpPr>
            <a:spLocks/>
          </p:cNvSpPr>
          <p:nvPr/>
        </p:nvSpPr>
        <p:spPr bwMode="auto">
          <a:xfrm>
            <a:off x="5040314" y="4881564"/>
            <a:ext cx="1773237" cy="979487"/>
          </a:xfrm>
          <a:custGeom>
            <a:avLst/>
            <a:gdLst>
              <a:gd name="T0" fmla="*/ 2147483646 w 1117"/>
              <a:gd name="T1" fmla="*/ 2147483646 h 617"/>
              <a:gd name="T2" fmla="*/ 2147483646 w 1117"/>
              <a:gd name="T3" fmla="*/ 2147483646 h 617"/>
              <a:gd name="T4" fmla="*/ 2147483646 w 1117"/>
              <a:gd name="T5" fmla="*/ 2147483646 h 617"/>
              <a:gd name="T6" fmla="*/ 2147483646 w 1117"/>
              <a:gd name="T7" fmla="*/ 2147483646 h 617"/>
              <a:gd name="T8" fmla="*/ 2147483646 w 1117"/>
              <a:gd name="T9" fmla="*/ 2147483646 h 617"/>
              <a:gd name="T10" fmla="*/ 2147483646 w 1117"/>
              <a:gd name="T11" fmla="*/ 2147483646 h 617"/>
              <a:gd name="T12" fmla="*/ 2147483646 w 1117"/>
              <a:gd name="T13" fmla="*/ 2147483646 h 617"/>
              <a:gd name="T14" fmla="*/ 2147483646 w 1117"/>
              <a:gd name="T15" fmla="*/ 2147483646 h 617"/>
              <a:gd name="T16" fmla="*/ 2147483646 w 1117"/>
              <a:gd name="T17" fmla="*/ 2147483646 h 617"/>
              <a:gd name="T18" fmla="*/ 2147483646 w 1117"/>
              <a:gd name="T19" fmla="*/ 2147483646 h 617"/>
              <a:gd name="T20" fmla="*/ 2147483646 w 1117"/>
              <a:gd name="T21" fmla="*/ 2147483646 h 617"/>
              <a:gd name="T22" fmla="*/ 2147483646 w 1117"/>
              <a:gd name="T23" fmla="*/ 2147483646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Text Box 25">
            <a:extLst>
              <a:ext uri="{FF2B5EF4-FFF2-40B4-BE49-F238E27FC236}">
                <a16:creationId xmlns:a16="http://schemas.microsoft.com/office/drawing/2014/main" id="{48577849-1727-424E-B35E-864D8A9E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1" y="5259388"/>
            <a:ext cx="1063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ISPs-R-Us</a:t>
            </a:r>
            <a:endParaRPr lang="en-US" altLang="sv-SE" sz="2000"/>
          </a:p>
        </p:txBody>
      </p:sp>
      <p:sp>
        <p:nvSpPr>
          <p:cNvPr id="35861" name="Freeform 26">
            <a:extLst>
              <a:ext uri="{FF2B5EF4-FFF2-40B4-BE49-F238E27FC236}">
                <a16:creationId xmlns:a16="http://schemas.microsoft.com/office/drawing/2014/main" id="{0F9A8451-3C78-40CE-92FD-BF3CEB49657F}"/>
              </a:ext>
            </a:extLst>
          </p:cNvPr>
          <p:cNvSpPr>
            <a:spLocks/>
          </p:cNvSpPr>
          <p:nvPr/>
        </p:nvSpPr>
        <p:spPr bwMode="auto">
          <a:xfrm flipV="1">
            <a:off x="6765925" y="4902201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6 w 1272"/>
              <a:gd name="T3" fmla="*/ 2147483646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7">
            <a:extLst>
              <a:ext uri="{FF2B5EF4-FFF2-40B4-BE49-F238E27FC236}">
                <a16:creationId xmlns:a16="http://schemas.microsoft.com/office/drawing/2014/main" id="{EF4F8CFB-75CA-4AFC-AB72-926FDFC4B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126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Line 28">
            <a:extLst>
              <a:ext uri="{FF2B5EF4-FFF2-40B4-BE49-F238E27FC236}">
                <a16:creationId xmlns:a16="http://schemas.microsoft.com/office/drawing/2014/main" id="{5FD693A8-5D86-454F-8F8D-EB1AD44FE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3726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Line 29">
            <a:extLst>
              <a:ext uri="{FF2B5EF4-FFF2-40B4-BE49-F238E27FC236}">
                <a16:creationId xmlns:a16="http://schemas.microsoft.com/office/drawing/2014/main" id="{3F101CB3-F214-4EF5-81AB-E154BB2C9E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41875" y="5759451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Text Box 30">
            <a:extLst>
              <a:ext uri="{FF2B5EF4-FFF2-40B4-BE49-F238E27FC236}">
                <a16:creationId xmlns:a16="http://schemas.microsoft.com/office/drawing/2014/main" id="{0B67B54C-B01D-4EAC-AC27-A804468F6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5154614"/>
            <a:ext cx="1728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“Send me anything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with addresses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beginning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199.31.0.0/16”</a:t>
            </a:r>
          </a:p>
        </p:txBody>
      </p:sp>
      <p:grpSp>
        <p:nvGrpSpPr>
          <p:cNvPr id="35866" name="Group 31">
            <a:extLst>
              <a:ext uri="{FF2B5EF4-FFF2-40B4-BE49-F238E27FC236}">
                <a16:creationId xmlns:a16="http://schemas.microsoft.com/office/drawing/2014/main" id="{C8F572EF-7897-4499-AF50-F3C88D0C6876}"/>
              </a:ext>
            </a:extLst>
          </p:cNvPr>
          <p:cNvGrpSpPr>
            <a:grpSpLocks/>
          </p:cNvGrpSpPr>
          <p:nvPr/>
        </p:nvGrpSpPr>
        <p:grpSpPr bwMode="auto">
          <a:xfrm>
            <a:off x="2330450" y="3941763"/>
            <a:ext cx="2338388" cy="404812"/>
            <a:chOff x="1004" y="1639"/>
            <a:chExt cx="1473" cy="255"/>
          </a:xfrm>
        </p:grpSpPr>
        <p:sp>
          <p:nvSpPr>
            <p:cNvPr id="35877" name="Freeform 32">
              <a:extLst>
                <a:ext uri="{FF2B5EF4-FFF2-40B4-BE49-F238E27FC236}">
                  <a16:creationId xmlns:a16="http://schemas.microsoft.com/office/drawing/2014/main" id="{DB2F16FA-16BF-4AE7-9AA3-B52E7D233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Text Box 33">
              <a:extLst>
                <a:ext uri="{FF2B5EF4-FFF2-40B4-BE49-F238E27FC236}">
                  <a16:creationId xmlns:a16="http://schemas.microsoft.com/office/drawing/2014/main" id="{376C9FE2-2563-40B8-85D9-42E8384E0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/>
                <a:t>200.23.20.0/23</a:t>
              </a:r>
              <a:endParaRPr lang="en-US" altLang="sv-SE" sz="2000"/>
            </a:p>
          </p:txBody>
        </p:sp>
      </p:grpSp>
      <p:sp>
        <p:nvSpPr>
          <p:cNvPr id="35867" name="Text Box 34">
            <a:extLst>
              <a:ext uri="{FF2B5EF4-FFF2-40B4-BE49-F238E27FC236}">
                <a16:creationId xmlns:a16="http://schemas.microsoft.com/office/drawing/2014/main" id="{DAA0FA86-ABAD-4D74-BCD6-D321D1434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3744913"/>
            <a:ext cx="1404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400"/>
              <a:t>Organization 2</a:t>
            </a:r>
          </a:p>
        </p:txBody>
      </p:sp>
      <p:grpSp>
        <p:nvGrpSpPr>
          <p:cNvPr id="35868" name="Group 35">
            <a:extLst>
              <a:ext uri="{FF2B5EF4-FFF2-40B4-BE49-F238E27FC236}">
                <a16:creationId xmlns:a16="http://schemas.microsoft.com/office/drawing/2014/main" id="{81EBFE8F-000A-4C5F-87D9-4889081A4486}"/>
              </a:ext>
            </a:extLst>
          </p:cNvPr>
          <p:cNvGrpSpPr>
            <a:grpSpLocks/>
          </p:cNvGrpSpPr>
          <p:nvPr/>
        </p:nvGrpSpPr>
        <p:grpSpPr bwMode="auto">
          <a:xfrm>
            <a:off x="3679826" y="4205289"/>
            <a:ext cx="296863" cy="663575"/>
            <a:chOff x="870" y="2945"/>
            <a:chExt cx="187" cy="418"/>
          </a:xfrm>
        </p:grpSpPr>
        <p:sp>
          <p:nvSpPr>
            <p:cNvPr id="35874" name="Text Box 36">
              <a:extLst>
                <a:ext uri="{FF2B5EF4-FFF2-40B4-BE49-F238E27FC236}">
                  <a16:creationId xmlns:a16="http://schemas.microsoft.com/office/drawing/2014/main" id="{E653A165-B0E7-436E-AB64-6A75E141D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35875" name="Text Box 37">
              <a:extLst>
                <a:ext uri="{FF2B5EF4-FFF2-40B4-BE49-F238E27FC236}">
                  <a16:creationId xmlns:a16="http://schemas.microsoft.com/office/drawing/2014/main" id="{E013CD75-D679-4388-92CF-015290C3A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35876" name="Text Box 38">
              <a:extLst>
                <a:ext uri="{FF2B5EF4-FFF2-40B4-BE49-F238E27FC236}">
                  <a16:creationId xmlns:a16="http://schemas.microsoft.com/office/drawing/2014/main" id="{F28F9330-62D3-4F0D-BC06-3F8919B14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</p:grpSp>
      <p:grpSp>
        <p:nvGrpSpPr>
          <p:cNvPr id="35869" name="Group 39">
            <a:extLst>
              <a:ext uri="{FF2B5EF4-FFF2-40B4-BE49-F238E27FC236}">
                <a16:creationId xmlns:a16="http://schemas.microsoft.com/office/drawing/2014/main" id="{C377D8CC-86DC-4E6A-AC84-4BCDA1D695EA}"/>
              </a:ext>
            </a:extLst>
          </p:cNvPr>
          <p:cNvGrpSpPr>
            <a:grpSpLocks/>
          </p:cNvGrpSpPr>
          <p:nvPr/>
        </p:nvGrpSpPr>
        <p:grpSpPr bwMode="auto">
          <a:xfrm>
            <a:off x="4708526" y="3910014"/>
            <a:ext cx="296863" cy="663575"/>
            <a:chOff x="870" y="2945"/>
            <a:chExt cx="187" cy="418"/>
          </a:xfrm>
        </p:grpSpPr>
        <p:sp>
          <p:nvSpPr>
            <p:cNvPr id="35871" name="Text Box 40">
              <a:extLst>
                <a:ext uri="{FF2B5EF4-FFF2-40B4-BE49-F238E27FC236}">
                  <a16:creationId xmlns:a16="http://schemas.microsoft.com/office/drawing/2014/main" id="{48E59918-D692-4379-BAAC-D3E547645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35872" name="Text Box 41">
              <a:extLst>
                <a:ext uri="{FF2B5EF4-FFF2-40B4-BE49-F238E27FC236}">
                  <a16:creationId xmlns:a16="http://schemas.microsoft.com/office/drawing/2014/main" id="{0910062F-DDB4-4DF3-8860-083754450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  <p:sp>
          <p:nvSpPr>
            <p:cNvPr id="35873" name="Text Box 42">
              <a:extLst>
                <a:ext uri="{FF2B5EF4-FFF2-40B4-BE49-F238E27FC236}">
                  <a16:creationId xmlns:a16="http://schemas.microsoft.com/office/drawing/2014/main" id="{4182C6C5-959E-4B40-A0CE-C26C98A67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 b="1"/>
                <a:t>.</a:t>
              </a:r>
              <a:endParaRPr lang="en-US" altLang="sv-SE" sz="2000"/>
            </a:p>
          </p:txBody>
        </p:sp>
      </p:grpSp>
      <p:sp>
        <p:nvSpPr>
          <p:cNvPr id="35870" name="Text Box 43">
            <a:extLst>
              <a:ext uri="{FF2B5EF4-FFF2-40B4-BE49-F238E27FC236}">
                <a16:creationId xmlns:a16="http://schemas.microsoft.com/office/drawing/2014/main" id="{0B3E2194-BFA8-4B19-8353-3F9E1ECE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431926"/>
            <a:ext cx="7753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ISP has an address block; it can further divide this block into sub blocks and assign them to subscriber organizations.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2DB1A51C-29A3-4AAE-9019-147BC632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Example CIDR Routing Table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4C8CB5-E7EB-4C0F-914E-00E769F54DF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444751" y="2420938"/>
          <a:ext cx="7307263" cy="310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2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Address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Netmask</a:t>
                      </a:r>
                      <a:endParaRPr lang="en-US" sz="2400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Third Byte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Byte</a:t>
                      </a:r>
                      <a:r>
                        <a:rPr lang="en-US" sz="2400" baseline="0" dirty="0"/>
                        <a:t> Range</a:t>
                      </a:r>
                      <a:endParaRPr lang="en-US" sz="2400" dirty="0"/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207.46.0.0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000xxxxx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 – 31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207.46.32.0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001xxxxx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  <a:r>
                        <a:rPr lang="en-US" sz="2400" baseline="0" dirty="0"/>
                        <a:t> – 63</a:t>
                      </a:r>
                      <a:endParaRPr lang="en-US" sz="2400" dirty="0"/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207.46.64.0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010xxxxx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64 – 95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207.46.128.0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10xxxxxx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128 – 191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40">
                <a:tc>
                  <a:txBody>
                    <a:bodyPr/>
                    <a:lstStyle/>
                    <a:p>
                      <a:r>
                        <a:rPr lang="en-US" sz="2400" dirty="0"/>
                        <a:t>207.46.192.0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11xxxxxx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192</a:t>
                      </a:r>
                      <a:r>
                        <a:rPr lang="en-US" sz="2400" baseline="0" dirty="0"/>
                        <a:t> – 255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Up Arrow 5">
            <a:extLst>
              <a:ext uri="{FF2B5EF4-FFF2-40B4-BE49-F238E27FC236}">
                <a16:creationId xmlns:a16="http://schemas.microsoft.com/office/drawing/2014/main" id="{0DB99626-10AA-46FA-B1A2-BC80EC542F18}"/>
              </a:ext>
            </a:extLst>
          </p:cNvPr>
          <p:cNvSpPr/>
          <p:nvPr/>
        </p:nvSpPr>
        <p:spPr>
          <a:xfrm rot="10800000">
            <a:off x="6473825" y="1804989"/>
            <a:ext cx="846138" cy="712787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1952C9-5F39-4BF7-A303-A73BB58D63CA}"/>
              </a:ext>
            </a:extLst>
          </p:cNvPr>
          <p:cNvCxnSpPr/>
          <p:nvPr/>
        </p:nvCxnSpPr>
        <p:spPr>
          <a:xfrm>
            <a:off x="3602038" y="1631950"/>
            <a:ext cx="0" cy="13287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F03E7D-5436-48CB-8BE9-CFF78E9C6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67" y="5754689"/>
            <a:ext cx="76274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Hole in the Routing Table: No coverage for 96 – 127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207.46.96.0/19</a:t>
            </a:r>
          </a:p>
        </p:txBody>
      </p:sp>
      <p:sp>
        <p:nvSpPr>
          <p:cNvPr id="18" name="Curved Up Arrow 17">
            <a:extLst>
              <a:ext uri="{FF2B5EF4-FFF2-40B4-BE49-F238E27FC236}">
                <a16:creationId xmlns:a16="http://schemas.microsoft.com/office/drawing/2014/main" id="{0EB2DF00-8ED1-4D34-906C-FE660096DA70}"/>
              </a:ext>
            </a:extLst>
          </p:cNvPr>
          <p:cNvSpPr/>
          <p:nvPr/>
        </p:nvSpPr>
        <p:spPr>
          <a:xfrm rot="16200000">
            <a:off x="8899526" y="4719638"/>
            <a:ext cx="2514600" cy="739775"/>
          </a:xfrm>
          <a:prstGeom prst="curvedUpArrow">
            <a:avLst>
              <a:gd name="adj1" fmla="val 50000"/>
              <a:gd name="adj2" fmla="val 113166"/>
              <a:gd name="adj3" fmla="val 4117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686060-8A3A-40A6-A876-A70FA9E88D8F}"/>
              </a:ext>
            </a:extLst>
          </p:cNvPr>
          <p:cNvCxnSpPr/>
          <p:nvPr/>
        </p:nvCxnSpPr>
        <p:spPr>
          <a:xfrm>
            <a:off x="2438401" y="4233863"/>
            <a:ext cx="7267575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8B49-13D8-4F0F-9512-684CC78E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0"/>
            <a:ext cx="819943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Network of networks: BGP and </a:t>
            </a:r>
            <a:r>
              <a:rPr lang="en-US" dirty="0" err="1"/>
              <a:t>ASes</a:t>
            </a:r>
            <a:endParaRPr lang="en-US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284178E-6FB0-42D5-86CA-EC14C4EF296B}"/>
              </a:ext>
            </a:extLst>
          </p:cNvPr>
          <p:cNvSpPr/>
          <p:nvPr/>
        </p:nvSpPr>
        <p:spPr>
          <a:xfrm>
            <a:off x="2351088" y="1865313"/>
            <a:ext cx="2762250" cy="19859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AS-1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F196D6A6-5E86-4891-9169-ACFC11987C11}"/>
              </a:ext>
            </a:extLst>
          </p:cNvPr>
          <p:cNvSpPr/>
          <p:nvPr/>
        </p:nvSpPr>
        <p:spPr>
          <a:xfrm>
            <a:off x="7385050" y="2335213"/>
            <a:ext cx="2762250" cy="198596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8D3368E-94E6-4E33-96FF-12CDAA15F7A9}"/>
              </a:ext>
            </a:extLst>
          </p:cNvPr>
          <p:cNvSpPr/>
          <p:nvPr/>
        </p:nvSpPr>
        <p:spPr>
          <a:xfrm>
            <a:off x="4454525" y="4151313"/>
            <a:ext cx="2762250" cy="198596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9A0707-0FFF-4EF4-9A77-35A2ABDA3E17}"/>
              </a:ext>
            </a:extLst>
          </p:cNvPr>
          <p:cNvCxnSpPr>
            <a:endCxn id="37934" idx="2"/>
          </p:cNvCxnSpPr>
          <p:nvPr/>
        </p:nvCxnSpPr>
        <p:spPr>
          <a:xfrm flipV="1">
            <a:off x="4467225" y="5889626"/>
            <a:ext cx="762000" cy="4873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8664B1-12B1-43F4-AFD3-89DC48A4C0EC}"/>
              </a:ext>
            </a:extLst>
          </p:cNvPr>
          <p:cNvCxnSpPr>
            <a:endCxn id="37933" idx="1"/>
          </p:cNvCxnSpPr>
          <p:nvPr/>
        </p:nvCxnSpPr>
        <p:spPr>
          <a:xfrm flipV="1">
            <a:off x="3732213" y="5135563"/>
            <a:ext cx="722312" cy="1905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6" name="Picture 2" descr="C:\Users\t0ph3r\Documents\CS 4700\assets\black_server.png">
            <a:extLst>
              <a:ext uri="{FF2B5EF4-FFF2-40B4-BE49-F238E27FC236}">
                <a16:creationId xmlns:a16="http://schemas.microsoft.com/office/drawing/2014/main" id="{3A8E68AD-AB59-432F-8D16-87A36C28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021263"/>
            <a:ext cx="606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" descr="C:\Users\t0ph3r\Documents\CS 4700\assets\black_server.png">
            <a:extLst>
              <a:ext uri="{FF2B5EF4-FFF2-40B4-BE49-F238E27FC236}">
                <a16:creationId xmlns:a16="http://schemas.microsoft.com/office/drawing/2014/main" id="{835088FB-5300-4F57-BF1E-620F2C06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6" y="6118226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781858-34F8-46E0-8038-CA2EA8BB485D}"/>
              </a:ext>
            </a:extLst>
          </p:cNvPr>
          <p:cNvCxnSpPr/>
          <p:nvPr/>
        </p:nvCxnSpPr>
        <p:spPr>
          <a:xfrm flipH="1">
            <a:off x="4743450" y="1985963"/>
            <a:ext cx="774700" cy="3032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9" name="Picture 2" descr="C:\Users\t0ph3r\Documents\CS 4700\assets\black_server.png">
            <a:extLst>
              <a:ext uri="{FF2B5EF4-FFF2-40B4-BE49-F238E27FC236}">
                <a16:creationId xmlns:a16="http://schemas.microsoft.com/office/drawing/2014/main" id="{56D8915C-F03D-44EB-B4DC-F6E380ED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1" y="1727201"/>
            <a:ext cx="6080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FFEF46-03B1-4C36-84CD-D3EAA98FCD61}"/>
              </a:ext>
            </a:extLst>
          </p:cNvPr>
          <p:cNvCxnSpPr>
            <a:endCxn id="37938" idx="1"/>
          </p:cNvCxnSpPr>
          <p:nvPr/>
        </p:nvCxnSpPr>
        <p:spPr>
          <a:xfrm>
            <a:off x="1993900" y="2124075"/>
            <a:ext cx="439738" cy="6556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1" name="Picture 2" descr="C:\Users\t0ph3r\Documents\CS 4700\assets\black_server.png">
            <a:extLst>
              <a:ext uri="{FF2B5EF4-FFF2-40B4-BE49-F238E27FC236}">
                <a16:creationId xmlns:a16="http://schemas.microsoft.com/office/drawing/2014/main" id="{C6236C05-B3EB-454F-87C1-92E71122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65314"/>
            <a:ext cx="6080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A65ECA3-5FD8-4064-B861-61E0F8ABC86F}"/>
              </a:ext>
            </a:extLst>
          </p:cNvPr>
          <p:cNvCxnSpPr>
            <a:endCxn id="37945" idx="2"/>
          </p:cNvCxnSpPr>
          <p:nvPr/>
        </p:nvCxnSpPr>
        <p:spPr>
          <a:xfrm flipV="1">
            <a:off x="8489951" y="4183063"/>
            <a:ext cx="55563" cy="64611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3" name="Picture 2" descr="C:\Users\t0ph3r\Documents\CS 4700\assets\black_server.png">
            <a:extLst>
              <a:ext uri="{FF2B5EF4-FFF2-40B4-BE49-F238E27FC236}">
                <a16:creationId xmlns:a16="http://schemas.microsoft.com/office/drawing/2014/main" id="{1A9B0D31-F272-4EB5-AF7A-AAA45D3E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1" y="4570414"/>
            <a:ext cx="606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4D3F045-8982-4145-A1C3-2910CAABACAE}"/>
              </a:ext>
            </a:extLst>
          </p:cNvPr>
          <p:cNvCxnSpPr>
            <a:endCxn id="37943" idx="0"/>
          </p:cNvCxnSpPr>
          <p:nvPr/>
        </p:nvCxnSpPr>
        <p:spPr>
          <a:xfrm flipH="1">
            <a:off x="9742489" y="2366964"/>
            <a:ext cx="649287" cy="4905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5" name="Picture 2" descr="C:\Users\t0ph3r\Documents\CS 4700\assets\black_server.png">
            <a:extLst>
              <a:ext uri="{FF2B5EF4-FFF2-40B4-BE49-F238E27FC236}">
                <a16:creationId xmlns:a16="http://schemas.microsoft.com/office/drawing/2014/main" id="{B833B2C0-299F-4975-89A3-DA99BAD6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6" y="1985963"/>
            <a:ext cx="6064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B9AEE97-5F35-4F78-87BA-661071EE0CDB}"/>
              </a:ext>
            </a:extLst>
          </p:cNvPr>
          <p:cNvCxnSpPr>
            <a:stCxn id="134" idx="1"/>
            <a:endCxn id="12" idx="3"/>
          </p:cNvCxnSpPr>
          <p:nvPr/>
        </p:nvCxnSpPr>
        <p:spPr>
          <a:xfrm flipH="1">
            <a:off x="4738689" y="2782889"/>
            <a:ext cx="2751137" cy="75088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4447E3C-BF5C-4264-B21F-861DE18DD3F0}"/>
              </a:ext>
            </a:extLst>
          </p:cNvPr>
          <p:cNvCxnSpPr>
            <a:stCxn id="133" idx="0"/>
            <a:endCxn id="12" idx="2"/>
          </p:cNvCxnSpPr>
          <p:nvPr/>
        </p:nvCxnSpPr>
        <p:spPr>
          <a:xfrm flipH="1" flipV="1">
            <a:off x="4416426" y="3724276"/>
            <a:ext cx="684213" cy="57467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49155FB-6C25-45A2-99D7-44713EA8524E}"/>
              </a:ext>
            </a:extLst>
          </p:cNvPr>
          <p:cNvCxnSpPr>
            <a:stCxn id="131" idx="2"/>
            <a:endCxn id="132" idx="3"/>
          </p:cNvCxnSpPr>
          <p:nvPr/>
        </p:nvCxnSpPr>
        <p:spPr>
          <a:xfrm flipH="1">
            <a:off x="7312025" y="4103688"/>
            <a:ext cx="228600" cy="7286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14171AA-199D-4BF8-BB5F-6638C16EBD2A}"/>
              </a:ext>
            </a:extLst>
          </p:cNvPr>
          <p:cNvCxnSpPr>
            <a:stCxn id="37941" idx="0"/>
            <a:endCxn id="37940" idx="2"/>
          </p:cNvCxnSpPr>
          <p:nvPr/>
        </p:nvCxnSpPr>
        <p:spPr>
          <a:xfrm flipH="1" flipV="1">
            <a:off x="4416425" y="2479675"/>
            <a:ext cx="306388" cy="3000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4EAAC49-D624-4EF7-9C33-BDBC0387AD43}"/>
              </a:ext>
            </a:extLst>
          </p:cNvPr>
          <p:cNvCxnSpPr>
            <a:stCxn id="37939" idx="3"/>
          </p:cNvCxnSpPr>
          <p:nvPr/>
        </p:nvCxnSpPr>
        <p:spPr>
          <a:xfrm flipV="1">
            <a:off x="3732213" y="2335213"/>
            <a:ext cx="3619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EF8006B-5C93-41BC-A509-264346C8FA8B}"/>
              </a:ext>
            </a:extLst>
          </p:cNvPr>
          <p:cNvCxnSpPr>
            <a:stCxn id="37937" idx="3"/>
            <a:endCxn id="37940" idx="2"/>
          </p:cNvCxnSpPr>
          <p:nvPr/>
        </p:nvCxnSpPr>
        <p:spPr>
          <a:xfrm flipV="1">
            <a:off x="3573463" y="2479675"/>
            <a:ext cx="842962" cy="1016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283B50B-7628-4955-BD3D-497A40113BD3}"/>
              </a:ext>
            </a:extLst>
          </p:cNvPr>
          <p:cNvCxnSpPr>
            <a:stCxn id="12" idx="0"/>
            <a:endCxn id="37941" idx="2"/>
          </p:cNvCxnSpPr>
          <p:nvPr/>
        </p:nvCxnSpPr>
        <p:spPr>
          <a:xfrm flipV="1">
            <a:off x="4416425" y="3159125"/>
            <a:ext cx="306388" cy="1841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A503D4D-6D36-4EF4-944A-10A4BA7022FA}"/>
              </a:ext>
            </a:extLst>
          </p:cNvPr>
          <p:cNvCxnSpPr>
            <a:stCxn id="37937" idx="3"/>
            <a:endCxn id="12" idx="1"/>
          </p:cNvCxnSpPr>
          <p:nvPr/>
        </p:nvCxnSpPr>
        <p:spPr>
          <a:xfrm>
            <a:off x="3573463" y="3495675"/>
            <a:ext cx="520700" cy="381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D365B65-5FDB-470B-97AC-D12E7CEC0841}"/>
              </a:ext>
            </a:extLst>
          </p:cNvPr>
          <p:cNvCxnSpPr>
            <a:stCxn id="37938" idx="0"/>
            <a:endCxn id="37939" idx="1"/>
          </p:cNvCxnSpPr>
          <p:nvPr/>
        </p:nvCxnSpPr>
        <p:spPr>
          <a:xfrm flipV="1">
            <a:off x="2755900" y="2335213"/>
            <a:ext cx="331788" cy="2540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0BF5ED9-4C7B-4941-A3CF-064518605F78}"/>
              </a:ext>
            </a:extLst>
          </p:cNvPr>
          <p:cNvCxnSpPr>
            <a:stCxn id="37937" idx="0"/>
            <a:endCxn id="37938" idx="2"/>
          </p:cNvCxnSpPr>
          <p:nvPr/>
        </p:nvCxnSpPr>
        <p:spPr>
          <a:xfrm flipH="1" flipV="1">
            <a:off x="2755900" y="2968625"/>
            <a:ext cx="495300" cy="3365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E12D9D0-B546-4020-B722-4B616BD75A2A}"/>
              </a:ext>
            </a:extLst>
          </p:cNvPr>
          <p:cNvCxnSpPr>
            <a:stCxn id="133" idx="2"/>
            <a:endCxn id="37933" idx="0"/>
          </p:cNvCxnSpPr>
          <p:nvPr/>
        </p:nvCxnSpPr>
        <p:spPr>
          <a:xfrm flipH="1">
            <a:off x="4776788" y="4679951"/>
            <a:ext cx="323850" cy="2651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25FC9EC-9720-4C2C-B2CD-A802BB333716}"/>
              </a:ext>
            </a:extLst>
          </p:cNvPr>
          <p:cNvCxnSpPr>
            <a:stCxn id="37936" idx="1"/>
            <a:endCxn id="133" idx="3"/>
          </p:cNvCxnSpPr>
          <p:nvPr/>
        </p:nvCxnSpPr>
        <p:spPr>
          <a:xfrm flipH="1">
            <a:off x="5422901" y="4489450"/>
            <a:ext cx="37306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5B42BDD-53AD-43E1-A322-0D6C416A27B3}"/>
              </a:ext>
            </a:extLst>
          </p:cNvPr>
          <p:cNvCxnSpPr>
            <a:endCxn id="132" idx="0"/>
          </p:cNvCxnSpPr>
          <p:nvPr/>
        </p:nvCxnSpPr>
        <p:spPr>
          <a:xfrm>
            <a:off x="6440489" y="4506914"/>
            <a:ext cx="549275" cy="1349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B557633-9CD0-4EF4-AEC7-D212D1FDE29C}"/>
              </a:ext>
            </a:extLst>
          </p:cNvPr>
          <p:cNvCxnSpPr>
            <a:stCxn id="37934" idx="1"/>
            <a:endCxn id="37933" idx="2"/>
          </p:cNvCxnSpPr>
          <p:nvPr/>
        </p:nvCxnSpPr>
        <p:spPr>
          <a:xfrm flipH="1" flipV="1">
            <a:off x="4776789" y="5326063"/>
            <a:ext cx="130175" cy="3746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61FEA2E-D19A-4259-AAC5-508AAEF300CC}"/>
              </a:ext>
            </a:extLst>
          </p:cNvPr>
          <p:cNvCxnSpPr>
            <a:stCxn id="37935" idx="1"/>
            <a:endCxn id="37934" idx="3"/>
          </p:cNvCxnSpPr>
          <p:nvPr/>
        </p:nvCxnSpPr>
        <p:spPr>
          <a:xfrm flipH="1">
            <a:off x="5551488" y="5700713"/>
            <a:ext cx="3175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8521AF0-D75B-4CEA-A50B-DD2FE9313D37}"/>
              </a:ext>
            </a:extLst>
          </p:cNvPr>
          <p:cNvCxnSpPr>
            <a:stCxn id="132" idx="2"/>
            <a:endCxn id="37935" idx="3"/>
          </p:cNvCxnSpPr>
          <p:nvPr/>
        </p:nvCxnSpPr>
        <p:spPr>
          <a:xfrm flipH="1">
            <a:off x="6513513" y="5021263"/>
            <a:ext cx="476250" cy="6794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E8812C1-F0DB-466C-BD2E-546619AD6525}"/>
              </a:ext>
            </a:extLst>
          </p:cNvPr>
          <p:cNvCxnSpPr>
            <a:stCxn id="37935" idx="0"/>
            <a:endCxn id="133" idx="2"/>
          </p:cNvCxnSpPr>
          <p:nvPr/>
        </p:nvCxnSpPr>
        <p:spPr>
          <a:xfrm flipH="1" flipV="1">
            <a:off x="5100638" y="4679951"/>
            <a:ext cx="1090612" cy="83026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4E86ACA-BF72-40FC-8A75-41AE34442E91}"/>
              </a:ext>
            </a:extLst>
          </p:cNvPr>
          <p:cNvCxnSpPr>
            <a:stCxn id="37945" idx="1"/>
            <a:endCxn id="131" idx="3"/>
          </p:cNvCxnSpPr>
          <p:nvPr/>
        </p:nvCxnSpPr>
        <p:spPr>
          <a:xfrm flipH="1" flipV="1">
            <a:off x="7862888" y="3913188"/>
            <a:ext cx="360362" cy="809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5F39F02-4F01-441F-BB6E-F465B9397550}"/>
              </a:ext>
            </a:extLst>
          </p:cNvPr>
          <p:cNvCxnSpPr>
            <a:stCxn id="134" idx="2"/>
            <a:endCxn id="131" idx="0"/>
          </p:cNvCxnSpPr>
          <p:nvPr/>
        </p:nvCxnSpPr>
        <p:spPr>
          <a:xfrm flipH="1">
            <a:off x="7540626" y="2973389"/>
            <a:ext cx="271463" cy="75088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E4B3D01-C069-4051-94EE-2CC83BCAB21F}"/>
              </a:ext>
            </a:extLst>
          </p:cNvPr>
          <p:cNvCxnSpPr>
            <a:stCxn id="37942" idx="1"/>
            <a:endCxn id="134" idx="3"/>
          </p:cNvCxnSpPr>
          <p:nvPr/>
        </p:nvCxnSpPr>
        <p:spPr>
          <a:xfrm flipH="1">
            <a:off x="8134351" y="2698750"/>
            <a:ext cx="415925" cy="8413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2FC9D02-8C95-4B67-A77D-0EF210C5BA4E}"/>
              </a:ext>
            </a:extLst>
          </p:cNvPr>
          <p:cNvCxnSpPr>
            <a:stCxn id="37942" idx="2"/>
            <a:endCxn id="37945" idx="0"/>
          </p:cNvCxnSpPr>
          <p:nvPr/>
        </p:nvCxnSpPr>
        <p:spPr>
          <a:xfrm flipH="1">
            <a:off x="8545514" y="2887664"/>
            <a:ext cx="327025" cy="91598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EEDA175-FEBA-4EC9-9E25-C3DBA2A27051}"/>
              </a:ext>
            </a:extLst>
          </p:cNvPr>
          <p:cNvCxnSpPr>
            <a:stCxn id="37942" idx="3"/>
            <a:endCxn id="37943" idx="1"/>
          </p:cNvCxnSpPr>
          <p:nvPr/>
        </p:nvCxnSpPr>
        <p:spPr>
          <a:xfrm>
            <a:off x="9194801" y="2698750"/>
            <a:ext cx="225425" cy="3492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738F64F-18B5-482C-A8A0-143F9D8D3117}"/>
              </a:ext>
            </a:extLst>
          </p:cNvPr>
          <p:cNvCxnSpPr>
            <a:stCxn id="37943" idx="2"/>
            <a:endCxn id="37944" idx="0"/>
          </p:cNvCxnSpPr>
          <p:nvPr/>
        </p:nvCxnSpPr>
        <p:spPr>
          <a:xfrm flipH="1">
            <a:off x="9417050" y="3238501"/>
            <a:ext cx="325438" cy="42227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5B12E38-B437-4795-91D4-EA9E6CEFDC1C}"/>
              </a:ext>
            </a:extLst>
          </p:cNvPr>
          <p:cNvCxnSpPr>
            <a:stCxn id="37944" idx="1"/>
            <a:endCxn id="37945" idx="3"/>
          </p:cNvCxnSpPr>
          <p:nvPr/>
        </p:nvCxnSpPr>
        <p:spPr>
          <a:xfrm flipH="1">
            <a:off x="8867776" y="3851276"/>
            <a:ext cx="227013" cy="14287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0" name="TextBox 128">
            <a:extLst>
              <a:ext uri="{FF2B5EF4-FFF2-40B4-BE49-F238E27FC236}">
                <a16:creationId xmlns:a16="http://schemas.microsoft.com/office/drawing/2014/main" id="{D399374C-5B16-4B4F-965C-26775D8F8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455" y="4735514"/>
            <a:ext cx="938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schemeClr val="bg1"/>
                </a:solidFill>
              </a:rPr>
              <a:t>AS-2</a:t>
            </a:r>
          </a:p>
        </p:txBody>
      </p:sp>
      <p:sp>
        <p:nvSpPr>
          <p:cNvPr id="37931" name="TextBox 129">
            <a:extLst>
              <a:ext uri="{FF2B5EF4-FFF2-40B4-BE49-F238E27FC236}">
                <a16:creationId xmlns:a16="http://schemas.microsoft.com/office/drawing/2014/main" id="{672F05B5-66BB-47D3-990E-44F86C806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211" y="3057526"/>
            <a:ext cx="938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schemeClr val="bg1"/>
                </a:solidFill>
              </a:rPr>
              <a:t>AS-3</a:t>
            </a:r>
          </a:p>
        </p:txBody>
      </p:sp>
      <p:pic>
        <p:nvPicPr>
          <p:cNvPr id="12" name="Picture 2" descr="C:\Users\t0ph3r\Documents\CS 4700\assets\Router.png">
            <a:extLst>
              <a:ext uri="{FF2B5EF4-FFF2-40B4-BE49-F238E27FC236}">
                <a16:creationId xmlns:a16="http://schemas.microsoft.com/office/drawing/2014/main" id="{62B0BB35-41B7-4C1F-B00A-A1DFBF91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81" y="3343229"/>
            <a:ext cx="645115" cy="380395"/>
          </a:xfrm>
          <a:prstGeom prst="rect">
            <a:avLst/>
          </a:prstGeom>
          <a:noFill/>
        </p:spPr>
      </p:pic>
      <p:pic>
        <p:nvPicPr>
          <p:cNvPr id="37933" name="Picture 2" descr="C:\Users\t0ph3r\Documents\CS 4700\assets\Router.png">
            <a:extLst>
              <a:ext uri="{FF2B5EF4-FFF2-40B4-BE49-F238E27FC236}">
                <a16:creationId xmlns:a16="http://schemas.microsoft.com/office/drawing/2014/main" id="{AFB69FED-3AD2-48E8-8B88-917D1E0DF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6" y="4945063"/>
            <a:ext cx="646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4" name="Picture 2" descr="C:\Users\t0ph3r\Documents\CS 4700\assets\Router.png">
            <a:extLst>
              <a:ext uri="{FF2B5EF4-FFF2-40B4-BE49-F238E27FC236}">
                <a16:creationId xmlns:a16="http://schemas.microsoft.com/office/drawing/2014/main" id="{CC751DEF-1DF6-4CDF-A08E-78D2A0663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4" y="551021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5" name="Picture 2" descr="C:\Users\t0ph3r\Documents\CS 4700\assets\Router.png">
            <a:extLst>
              <a:ext uri="{FF2B5EF4-FFF2-40B4-BE49-F238E27FC236}">
                <a16:creationId xmlns:a16="http://schemas.microsoft.com/office/drawing/2014/main" id="{D0B06130-AFBD-4A90-A7BB-06972A60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9" y="551021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6" name="Picture 2" descr="C:\Users\t0ph3r\Documents\CS 4700\assets\Router.png">
            <a:extLst>
              <a:ext uri="{FF2B5EF4-FFF2-40B4-BE49-F238E27FC236}">
                <a16:creationId xmlns:a16="http://schemas.microsoft.com/office/drawing/2014/main" id="{458B449B-A4C6-4F1E-90FD-5199E51C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4" y="4298950"/>
            <a:ext cx="644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7" name="Picture 2" descr="C:\Users\t0ph3r\Documents\CS 4700\assets\Router.png">
            <a:extLst>
              <a:ext uri="{FF2B5EF4-FFF2-40B4-BE49-F238E27FC236}">
                <a16:creationId xmlns:a16="http://schemas.microsoft.com/office/drawing/2014/main" id="{EE6F1E34-038D-4822-8CD2-872C7C13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9" y="3305175"/>
            <a:ext cx="644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8" name="Picture 2" descr="C:\Users\t0ph3r\Documents\CS 4700\assets\Router.png">
            <a:extLst>
              <a:ext uri="{FF2B5EF4-FFF2-40B4-BE49-F238E27FC236}">
                <a16:creationId xmlns:a16="http://schemas.microsoft.com/office/drawing/2014/main" id="{2A003BC3-6E35-4343-BAE0-0F8003864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9" y="258921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9" name="Picture 2" descr="C:\Users\t0ph3r\Documents\CS 4700\assets\Router.png">
            <a:extLst>
              <a:ext uri="{FF2B5EF4-FFF2-40B4-BE49-F238E27FC236}">
                <a16:creationId xmlns:a16="http://schemas.microsoft.com/office/drawing/2014/main" id="{E21AB52D-7199-4F01-A375-EEE3B67A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9" y="214471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0" name="Picture 2" descr="C:\Users\t0ph3r\Documents\CS 4700\assets\Router.png">
            <a:extLst>
              <a:ext uri="{FF2B5EF4-FFF2-40B4-BE49-F238E27FC236}">
                <a16:creationId xmlns:a16="http://schemas.microsoft.com/office/drawing/2014/main" id="{9560989A-4FEC-406F-9FED-FAA83F53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4" y="2100263"/>
            <a:ext cx="64452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1" name="Picture 2" descr="C:\Users\t0ph3r\Documents\CS 4700\assets\Router.png">
            <a:extLst>
              <a:ext uri="{FF2B5EF4-FFF2-40B4-BE49-F238E27FC236}">
                <a16:creationId xmlns:a16="http://schemas.microsoft.com/office/drawing/2014/main" id="{2FA35080-79E8-4E55-82FF-591A8C06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2779713"/>
            <a:ext cx="6461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2" name="Picture 2" descr="C:\Users\t0ph3r\Documents\CS 4700\assets\Router.png">
            <a:extLst>
              <a:ext uri="{FF2B5EF4-FFF2-40B4-BE49-F238E27FC236}">
                <a16:creationId xmlns:a16="http://schemas.microsoft.com/office/drawing/2014/main" id="{D1F5D128-7CF9-412A-BE40-E62BB32F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6" y="2508251"/>
            <a:ext cx="6445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3" name="Picture 2" descr="C:\Users\t0ph3r\Documents\CS 4700\assets\Router.png">
            <a:extLst>
              <a:ext uri="{FF2B5EF4-FFF2-40B4-BE49-F238E27FC236}">
                <a16:creationId xmlns:a16="http://schemas.microsoft.com/office/drawing/2014/main" id="{DADFAF22-6D54-46D4-A016-9AC2AF1B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6" y="2857500"/>
            <a:ext cx="644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4" name="Picture 2" descr="C:\Users\t0ph3r\Documents\CS 4700\assets\Router.png">
            <a:extLst>
              <a:ext uri="{FF2B5EF4-FFF2-40B4-BE49-F238E27FC236}">
                <a16:creationId xmlns:a16="http://schemas.microsoft.com/office/drawing/2014/main" id="{EB496F67-18A0-45DF-929A-20510E204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9" y="3660775"/>
            <a:ext cx="644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45" name="Picture 2" descr="C:\Users\t0ph3r\Documents\CS 4700\assets\Router.png">
            <a:extLst>
              <a:ext uri="{FF2B5EF4-FFF2-40B4-BE49-F238E27FC236}">
                <a16:creationId xmlns:a16="http://schemas.microsoft.com/office/drawing/2014/main" id="{A82E6DC6-7183-41D9-AF1F-9405596E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1" y="3803651"/>
            <a:ext cx="6445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2" descr="C:\Users\t0ph3r\Documents\CS 4700\assets\Router.png">
            <a:extLst>
              <a:ext uri="{FF2B5EF4-FFF2-40B4-BE49-F238E27FC236}">
                <a16:creationId xmlns:a16="http://schemas.microsoft.com/office/drawing/2014/main" id="{4E287C88-16C1-4812-8FD6-EA2BAF39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80" y="3723624"/>
            <a:ext cx="645115" cy="380395"/>
          </a:xfrm>
          <a:prstGeom prst="rect">
            <a:avLst/>
          </a:prstGeom>
          <a:noFill/>
        </p:spPr>
      </p:pic>
      <p:pic>
        <p:nvPicPr>
          <p:cNvPr id="132" name="Picture 2" descr="C:\Users\t0ph3r\Documents\CS 4700\assets\Router.png">
            <a:extLst>
              <a:ext uri="{FF2B5EF4-FFF2-40B4-BE49-F238E27FC236}">
                <a16:creationId xmlns:a16="http://schemas.microsoft.com/office/drawing/2014/main" id="{6671CFA7-D6D3-463A-AB2B-89085D45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28" y="4641509"/>
            <a:ext cx="645115" cy="380395"/>
          </a:xfrm>
          <a:prstGeom prst="rect">
            <a:avLst/>
          </a:prstGeom>
          <a:noFill/>
        </p:spPr>
      </p:pic>
      <p:pic>
        <p:nvPicPr>
          <p:cNvPr id="133" name="Picture 2" descr="C:\Users\t0ph3r\Documents\CS 4700\assets\Router.png">
            <a:extLst>
              <a:ext uri="{FF2B5EF4-FFF2-40B4-BE49-F238E27FC236}">
                <a16:creationId xmlns:a16="http://schemas.microsoft.com/office/drawing/2014/main" id="{6823C072-9855-4207-AB8B-C289F3D5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44" y="4299244"/>
            <a:ext cx="645115" cy="380395"/>
          </a:xfrm>
          <a:prstGeom prst="rect">
            <a:avLst/>
          </a:prstGeom>
          <a:noFill/>
        </p:spPr>
      </p:pic>
      <p:pic>
        <p:nvPicPr>
          <p:cNvPr id="134" name="Picture 2" descr="C:\Users\t0ph3r\Documents\CS 4700\assets\Router.png">
            <a:extLst>
              <a:ext uri="{FF2B5EF4-FFF2-40B4-BE49-F238E27FC236}">
                <a16:creationId xmlns:a16="http://schemas.microsoft.com/office/drawing/2014/main" id="{9232D672-9A6C-4281-ADC5-40570132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21" y="2593420"/>
            <a:ext cx="645115" cy="380395"/>
          </a:xfrm>
          <a:prstGeom prst="rect">
            <a:avLst/>
          </a:prstGeom>
          <a:noFill/>
        </p:spPr>
      </p:pic>
      <p:grpSp>
        <p:nvGrpSpPr>
          <p:cNvPr id="37950" name="Group 147">
            <a:extLst>
              <a:ext uri="{FF2B5EF4-FFF2-40B4-BE49-F238E27FC236}">
                <a16:creationId xmlns:a16="http://schemas.microsoft.com/office/drawing/2014/main" id="{975CD524-7FD6-45E8-A939-A9EC72C6B67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81164" y="3952875"/>
            <a:ext cx="1582737" cy="954088"/>
            <a:chOff x="1219200" y="4876799"/>
            <a:chExt cx="5181605" cy="1384995"/>
          </a:xfrm>
        </p:grpSpPr>
        <p:sp>
          <p:nvSpPr>
            <p:cNvPr id="149" name="Rectangular Callout 148">
              <a:extLst>
                <a:ext uri="{FF2B5EF4-FFF2-40B4-BE49-F238E27FC236}">
                  <a16:creationId xmlns:a16="http://schemas.microsoft.com/office/drawing/2014/main" id="{525A7886-CF60-44D5-89BA-EBA2D4A90A0A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-37261"/>
                <a:gd name="adj2" fmla="val -878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201C3106-55D6-488D-930E-013EA7AC8A25}"/>
                </a:ext>
              </a:extLst>
            </p:cNvPr>
            <p:cNvSpPr txBox="1"/>
            <p:nvPr/>
          </p:nvSpPr>
          <p:spPr>
            <a:xfrm>
              <a:off x="1219200" y="4876799"/>
              <a:ext cx="5181605" cy="1384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Interior Routers</a:t>
              </a:r>
            </a:p>
          </p:txBody>
        </p:sp>
      </p:grpSp>
      <p:grpSp>
        <p:nvGrpSpPr>
          <p:cNvPr id="37951" name="Group 150">
            <a:extLst>
              <a:ext uri="{FF2B5EF4-FFF2-40B4-BE49-F238E27FC236}">
                <a16:creationId xmlns:a16="http://schemas.microsoft.com/office/drawing/2014/main" id="{0E376239-6142-4349-8D8C-A59BD7B6FAB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62775" y="5467350"/>
            <a:ext cx="1582738" cy="954088"/>
            <a:chOff x="1219200" y="4876799"/>
            <a:chExt cx="5181605" cy="1384995"/>
          </a:xfrm>
        </p:grpSpPr>
        <p:sp>
          <p:nvSpPr>
            <p:cNvPr id="152" name="Rectangular Callout 151">
              <a:extLst>
                <a:ext uri="{FF2B5EF4-FFF2-40B4-BE49-F238E27FC236}">
                  <a16:creationId xmlns:a16="http://schemas.microsoft.com/office/drawing/2014/main" id="{7C19B5E1-7F1D-4928-B8F3-1B153FB9F8E1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37714"/>
                <a:gd name="adj2" fmla="val -1072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57E0524-A8D5-4C91-9076-B76F17CE6C2E}"/>
                </a:ext>
              </a:extLst>
            </p:cNvPr>
            <p:cNvSpPr txBox="1"/>
            <p:nvPr/>
          </p:nvSpPr>
          <p:spPr>
            <a:xfrm>
              <a:off x="1219200" y="4876799"/>
              <a:ext cx="5181605" cy="1384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BGP Routers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BE87FA0-1F8E-4B58-9EFE-4D5DF98D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BGP Relationships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294F9805-9A8F-4DDC-BC70-8CEA5625865A}"/>
              </a:ext>
            </a:extLst>
          </p:cNvPr>
          <p:cNvSpPr/>
          <p:nvPr/>
        </p:nvSpPr>
        <p:spPr>
          <a:xfrm>
            <a:off x="5068888" y="5611814"/>
            <a:ext cx="1778000" cy="1203325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25255-FE7C-4D4D-BC45-E4D422E4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485" y="5981701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Customer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614FCDB0-9DAE-44E2-8756-C56D597C9DB3}"/>
              </a:ext>
            </a:extLst>
          </p:cNvPr>
          <p:cNvSpPr/>
          <p:nvPr/>
        </p:nvSpPr>
        <p:spPr>
          <a:xfrm>
            <a:off x="8658225" y="5611814"/>
            <a:ext cx="1779588" cy="1203325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90703FD-3596-485A-BE47-BBC8649EACFE}"/>
              </a:ext>
            </a:extLst>
          </p:cNvPr>
          <p:cNvSpPr/>
          <p:nvPr/>
        </p:nvSpPr>
        <p:spPr>
          <a:xfrm>
            <a:off x="1762125" y="5611814"/>
            <a:ext cx="1779588" cy="1203325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31062FA-524E-4157-98BC-7A4560A6C29F}"/>
              </a:ext>
            </a:extLst>
          </p:cNvPr>
          <p:cNvSpPr/>
          <p:nvPr/>
        </p:nvSpPr>
        <p:spPr>
          <a:xfrm>
            <a:off x="1598614" y="3484563"/>
            <a:ext cx="2105025" cy="1422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6E62611-FEBA-4F97-8A28-D6B4C8C8B081}"/>
              </a:ext>
            </a:extLst>
          </p:cNvPr>
          <p:cNvSpPr/>
          <p:nvPr/>
        </p:nvSpPr>
        <p:spPr>
          <a:xfrm>
            <a:off x="4905376" y="3484563"/>
            <a:ext cx="2105025" cy="1422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069B194F-7A38-4B38-9FC1-9C895A476E9F}"/>
              </a:ext>
            </a:extLst>
          </p:cNvPr>
          <p:cNvSpPr/>
          <p:nvPr/>
        </p:nvSpPr>
        <p:spPr>
          <a:xfrm>
            <a:off x="8496300" y="3484563"/>
            <a:ext cx="2103438" cy="14224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2072031-5926-4C28-9691-F564E115C2F7}"/>
              </a:ext>
            </a:extLst>
          </p:cNvPr>
          <p:cNvSpPr/>
          <p:nvPr/>
        </p:nvSpPr>
        <p:spPr>
          <a:xfrm>
            <a:off x="3703639" y="1541463"/>
            <a:ext cx="4954587" cy="115570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D723A-44F7-4FE0-A92F-88022068B2CB}"/>
              </a:ext>
            </a:extLst>
          </p:cNvPr>
          <p:cNvCxnSpPr>
            <a:stCxn id="10" idx="1"/>
            <a:endCxn id="6" idx="3"/>
          </p:cNvCxnSpPr>
          <p:nvPr/>
        </p:nvCxnSpPr>
        <p:spPr>
          <a:xfrm>
            <a:off x="9547225" y="4905375"/>
            <a:ext cx="0" cy="7747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1A6915-4C77-41D2-B320-87A377444796}"/>
              </a:ext>
            </a:extLst>
          </p:cNvPr>
          <p:cNvCxnSpPr>
            <a:stCxn id="8" idx="1"/>
            <a:endCxn id="7" idx="3"/>
          </p:cNvCxnSpPr>
          <p:nvPr/>
        </p:nvCxnSpPr>
        <p:spPr>
          <a:xfrm>
            <a:off x="2651125" y="4905375"/>
            <a:ext cx="0" cy="7747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1672F6-2EE5-463B-BBA3-EEE702852074}"/>
              </a:ext>
            </a:extLst>
          </p:cNvPr>
          <p:cNvCxnSpPr>
            <a:stCxn id="9" idx="1"/>
            <a:endCxn id="4" idx="3"/>
          </p:cNvCxnSpPr>
          <p:nvPr/>
        </p:nvCxnSpPr>
        <p:spPr>
          <a:xfrm>
            <a:off x="5957888" y="4905375"/>
            <a:ext cx="0" cy="77470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DD87DB-1891-4C98-B996-ECC87F7CD859}"/>
              </a:ext>
            </a:extLst>
          </p:cNvPr>
          <p:cNvCxnSpPr/>
          <p:nvPr/>
        </p:nvCxnSpPr>
        <p:spPr>
          <a:xfrm flipH="1">
            <a:off x="3444875" y="2535239"/>
            <a:ext cx="1111250" cy="103028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C0F31E-87E8-4CA7-AA60-C37072DC41E4}"/>
              </a:ext>
            </a:extLst>
          </p:cNvPr>
          <p:cNvCxnSpPr/>
          <p:nvPr/>
        </p:nvCxnSpPr>
        <p:spPr>
          <a:xfrm>
            <a:off x="7566025" y="2535239"/>
            <a:ext cx="1181100" cy="1182687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ent Arrow 33">
            <a:extLst>
              <a:ext uri="{FF2B5EF4-FFF2-40B4-BE49-F238E27FC236}">
                <a16:creationId xmlns:a16="http://schemas.microsoft.com/office/drawing/2014/main" id="{0B1F1915-78A8-4C8E-9188-9E68D10B5B7F}"/>
              </a:ext>
            </a:extLst>
          </p:cNvPr>
          <p:cNvSpPr/>
          <p:nvPr/>
        </p:nvSpPr>
        <p:spPr>
          <a:xfrm>
            <a:off x="6262688" y="3403601"/>
            <a:ext cx="1141412" cy="24098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>
            <a:extLst>
              <a:ext uri="{FF2B5EF4-FFF2-40B4-BE49-F238E27FC236}">
                <a16:creationId xmlns:a16="http://schemas.microsoft.com/office/drawing/2014/main" id="{A896146E-DF9A-4EC6-9E9E-57E28332D0AC}"/>
              </a:ext>
            </a:extLst>
          </p:cNvPr>
          <p:cNvSpPr/>
          <p:nvPr/>
        </p:nvSpPr>
        <p:spPr>
          <a:xfrm flipH="1">
            <a:off x="4456113" y="3403601"/>
            <a:ext cx="1223962" cy="2409825"/>
          </a:xfrm>
          <a:prstGeom prst="bentArrow">
            <a:avLst>
              <a:gd name="adj1" fmla="val 15877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871C85-8B4A-442C-B2D6-28C514ED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430" y="3963989"/>
            <a:ext cx="138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Provider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04068F-3192-4EA3-A613-CE02263CBE6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64350" y="4772025"/>
            <a:ext cx="2584450" cy="1041400"/>
            <a:chOff x="1219200" y="4876799"/>
            <a:chExt cx="5181605" cy="1384995"/>
          </a:xfrm>
        </p:grpSpPr>
        <p:sp>
          <p:nvSpPr>
            <p:cNvPr id="32" name="Rectangular Callout 31">
              <a:extLst>
                <a:ext uri="{FF2B5EF4-FFF2-40B4-BE49-F238E27FC236}">
                  <a16:creationId xmlns:a16="http://schemas.microsoft.com/office/drawing/2014/main" id="{21F2C743-2AFA-4043-9659-B752657FE534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77115"/>
                <a:gd name="adj2" fmla="val -1276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EC1071-4DF7-4D0E-92CF-7F7FEAF729AB}"/>
                </a:ext>
              </a:extLst>
            </p:cNvPr>
            <p:cNvSpPr txBox="1"/>
            <p:nvPr/>
          </p:nvSpPr>
          <p:spPr>
            <a:xfrm>
              <a:off x="1219200" y="4923247"/>
              <a:ext cx="5181605" cy="12688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Customer pays provider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BC0FCB-6016-4CF6-AFF7-5BFCBD9C5E87}"/>
              </a:ext>
            </a:extLst>
          </p:cNvPr>
          <p:cNvCxnSpPr>
            <a:stCxn id="8" idx="0"/>
            <a:endCxn id="9" idx="2"/>
          </p:cNvCxnSpPr>
          <p:nvPr/>
        </p:nvCxnSpPr>
        <p:spPr>
          <a:xfrm>
            <a:off x="3702051" y="4195763"/>
            <a:ext cx="1209675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3773FF-FE46-4411-9A85-583FCA5F9E70}"/>
              </a:ext>
            </a:extLst>
          </p:cNvPr>
          <p:cNvCxnSpPr>
            <a:stCxn id="10" idx="2"/>
            <a:endCxn id="9" idx="0"/>
          </p:cNvCxnSpPr>
          <p:nvPr/>
        </p:nvCxnSpPr>
        <p:spPr>
          <a:xfrm flipH="1">
            <a:off x="7008814" y="4195763"/>
            <a:ext cx="1493837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C40B95F-16F6-4419-8D83-28CB9BE1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4017964"/>
            <a:ext cx="109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Peer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EC7D60-45C5-4A24-90AA-BDAFEF964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90" y="396398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Peer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686ACD-4C7F-4751-978D-98F00B8B9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4021" y="396398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Peer 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8A8DF3-4294-452F-B6BC-666E430CE0F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18300" y="2360614"/>
            <a:ext cx="2584450" cy="1042987"/>
            <a:chOff x="1219200" y="4876799"/>
            <a:chExt cx="5181605" cy="1384995"/>
          </a:xfrm>
        </p:grpSpPr>
        <p:sp>
          <p:nvSpPr>
            <p:cNvPr id="46" name="Rectangular Callout 45">
              <a:extLst>
                <a:ext uri="{FF2B5EF4-FFF2-40B4-BE49-F238E27FC236}">
                  <a16:creationId xmlns:a16="http://schemas.microsoft.com/office/drawing/2014/main" id="{EF520A5A-7B35-49CB-8D1F-20A034674D87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4EDA08-4862-43F2-971A-657949E192AF}"/>
                </a:ext>
              </a:extLst>
            </p:cNvPr>
            <p:cNvSpPr txBox="1"/>
            <p:nvPr/>
          </p:nvSpPr>
          <p:spPr>
            <a:xfrm>
              <a:off x="1219200" y="4923176"/>
              <a:ext cx="5181605" cy="11868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kern="0" dirty="0">
                  <a:solidFill>
                    <a:sysClr val="window" lastClr="FFFFFF"/>
                  </a:solidFill>
                </a:rPr>
                <a:t>Peers do </a:t>
              </a:r>
              <a:r>
                <a:rPr lang="en-US" sz="2600" b="1" kern="0" dirty="0">
                  <a:solidFill>
                    <a:sysClr val="window" lastClr="FFFFFF"/>
                  </a:solidFill>
                </a:rPr>
                <a:t>not</a:t>
              </a:r>
              <a:r>
                <a:rPr lang="en-US" sz="2600" kern="0" dirty="0">
                  <a:solidFill>
                    <a:sysClr val="window" lastClr="FFFFFF"/>
                  </a:solidFill>
                </a:rPr>
                <a:t> pay each other</a:t>
              </a:r>
            </a:p>
          </p:txBody>
        </p:sp>
      </p:grpSp>
      <p:sp>
        <p:nvSpPr>
          <p:cNvPr id="48" name="U-Turn Arrow 47">
            <a:extLst>
              <a:ext uri="{FF2B5EF4-FFF2-40B4-BE49-F238E27FC236}">
                <a16:creationId xmlns:a16="http://schemas.microsoft.com/office/drawing/2014/main" id="{2DE9FE68-A19E-4008-8EFB-4BCAE9FAA149}"/>
              </a:ext>
            </a:extLst>
          </p:cNvPr>
          <p:cNvSpPr/>
          <p:nvPr/>
        </p:nvSpPr>
        <p:spPr>
          <a:xfrm>
            <a:off x="2936876" y="4425950"/>
            <a:ext cx="2892425" cy="1708150"/>
          </a:xfrm>
          <a:prstGeom prst="uturnArrow">
            <a:avLst>
              <a:gd name="adj1" fmla="val 11512"/>
              <a:gd name="adj2" fmla="val 13760"/>
              <a:gd name="adj3" fmla="val 16008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U-Turn Arrow 48">
            <a:extLst>
              <a:ext uri="{FF2B5EF4-FFF2-40B4-BE49-F238E27FC236}">
                <a16:creationId xmlns:a16="http://schemas.microsoft.com/office/drawing/2014/main" id="{82AC3E91-F0D0-4B93-A993-9367742C03F8}"/>
              </a:ext>
            </a:extLst>
          </p:cNvPr>
          <p:cNvSpPr/>
          <p:nvPr/>
        </p:nvSpPr>
        <p:spPr>
          <a:xfrm>
            <a:off x="2530476" y="4017963"/>
            <a:ext cx="6894513" cy="2119312"/>
          </a:xfrm>
          <a:prstGeom prst="uturnArrow">
            <a:avLst>
              <a:gd name="adj1" fmla="val 9875"/>
              <a:gd name="adj2" fmla="val 12123"/>
              <a:gd name="adj3" fmla="val 13279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ultiply 49">
            <a:extLst>
              <a:ext uri="{FF2B5EF4-FFF2-40B4-BE49-F238E27FC236}">
                <a16:creationId xmlns:a16="http://schemas.microsoft.com/office/drawing/2014/main" id="{222C429C-A290-495D-8BDB-942449C9C0E0}"/>
              </a:ext>
            </a:extLst>
          </p:cNvPr>
          <p:cNvSpPr/>
          <p:nvPr/>
        </p:nvSpPr>
        <p:spPr>
          <a:xfrm>
            <a:off x="4660900" y="3565525"/>
            <a:ext cx="1087438" cy="10858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E8EDED-AA67-482A-8EE5-39AD4B85AF4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344988" y="2176463"/>
            <a:ext cx="4051300" cy="1041400"/>
            <a:chOff x="1219200" y="4876799"/>
            <a:chExt cx="5181605" cy="1384995"/>
          </a:xfrm>
        </p:grpSpPr>
        <p:sp>
          <p:nvSpPr>
            <p:cNvPr id="52" name="Rectangular Callout 51">
              <a:extLst>
                <a:ext uri="{FF2B5EF4-FFF2-40B4-BE49-F238E27FC236}">
                  <a16:creationId xmlns:a16="http://schemas.microsoft.com/office/drawing/2014/main" id="{9781D684-0007-4D00-89EA-55B931B45BC7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9058"/>
                <a:gd name="adj2" fmla="val 110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9BA5C2-5CCB-404F-8D77-11D7A8B6F222}"/>
                </a:ext>
              </a:extLst>
            </p:cNvPr>
            <p:cNvSpPr txBox="1"/>
            <p:nvPr/>
          </p:nvSpPr>
          <p:spPr>
            <a:xfrm>
              <a:off x="1219200" y="4923247"/>
              <a:ext cx="5181605" cy="12688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Peer 2 has no incentive to route 1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3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4D129A6-F8D3-4645-8C0B-9BE67EF7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7616" y="3959226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Customer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2C7F49-C4EE-4E5E-AF3B-9C767E25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723" y="3963989"/>
            <a:ext cx="1540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Customer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77E4DD-05AA-4F1B-BC06-B3C06C5F4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473" y="1887539"/>
            <a:ext cx="1386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/>
              <a:t>Provider</a:t>
            </a:r>
          </a:p>
        </p:txBody>
      </p:sp>
      <p:sp>
        <p:nvSpPr>
          <p:cNvPr id="61" name="U-Turn Arrow 60">
            <a:extLst>
              <a:ext uri="{FF2B5EF4-FFF2-40B4-BE49-F238E27FC236}">
                <a16:creationId xmlns:a16="http://schemas.microsoft.com/office/drawing/2014/main" id="{BF325C19-25C8-4217-A3BC-B9CE1B843766}"/>
              </a:ext>
            </a:extLst>
          </p:cNvPr>
          <p:cNvSpPr/>
          <p:nvPr/>
        </p:nvSpPr>
        <p:spPr>
          <a:xfrm>
            <a:off x="2530476" y="2349501"/>
            <a:ext cx="6918325" cy="3940175"/>
          </a:xfrm>
          <a:prstGeom prst="uturnArrow">
            <a:avLst>
              <a:gd name="adj1" fmla="val 5763"/>
              <a:gd name="adj2" fmla="val 7423"/>
              <a:gd name="adj3" fmla="val 8286"/>
              <a:gd name="adj4" fmla="val 23518"/>
              <a:gd name="adj5" fmla="val 100000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E27A4D-B7FC-4C53-B8A9-E4EBFD846740}"/>
              </a:ext>
            </a:extLst>
          </p:cNvPr>
          <p:cNvGrpSpPr>
            <a:grpSpLocks/>
          </p:cNvGrpSpPr>
          <p:nvPr/>
        </p:nvGrpSpPr>
        <p:grpSpPr bwMode="auto">
          <a:xfrm>
            <a:off x="6083300" y="3214689"/>
            <a:ext cx="609600" cy="769937"/>
            <a:chOff x="-2057400" y="3695700"/>
            <a:chExt cx="609600" cy="76944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60ED3E-4CC2-4D4C-A30B-3059B4BCBCE1}"/>
                </a:ext>
              </a:extLst>
            </p:cNvPr>
            <p:cNvSpPr txBox="1"/>
            <p:nvPr/>
          </p:nvSpPr>
          <p:spPr>
            <a:xfrm>
              <a:off x="-2057400" y="3695700"/>
              <a:ext cx="6096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CA" sz="4400" dirty="0">
                  <a:solidFill>
                    <a:schemeClr val="accent3">
                      <a:lumMod val="75000"/>
                    </a:schemeClr>
                  </a:solidFill>
                  <a:latin typeface="Aharoni" pitchFamily="2" charset="-79"/>
                  <a:cs typeface="Aharoni" pitchFamily="2" charset="-79"/>
                </a:rPr>
                <a:t>$</a:t>
              </a:r>
            </a:p>
          </p:txBody>
        </p:sp>
        <p:sp>
          <p:nvSpPr>
            <p:cNvPr id="56" name="&quot;No&quot; Symbol 55">
              <a:extLst>
                <a:ext uri="{FF2B5EF4-FFF2-40B4-BE49-F238E27FC236}">
                  <a16:creationId xmlns:a16="http://schemas.microsoft.com/office/drawing/2014/main" id="{D4A3160D-3BF1-4F64-BC52-945FD4009223}"/>
                </a:ext>
              </a:extLst>
            </p:cNvPr>
            <p:cNvSpPr/>
            <p:nvPr/>
          </p:nvSpPr>
          <p:spPr>
            <a:xfrm>
              <a:off x="-2055125" y="3843176"/>
              <a:ext cx="457200" cy="510303"/>
            </a:xfrm>
            <a:prstGeom prst="noSmoking">
              <a:avLst>
                <a:gd name="adj" fmla="val 9546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0" grpId="0"/>
      <p:bldP spid="30" grpId="1"/>
      <p:bldP spid="42" grpId="0"/>
      <p:bldP spid="42" grpId="1"/>
      <p:bldP spid="43" grpId="0"/>
      <p:bldP spid="43" grpId="1"/>
      <p:bldP spid="44" grpId="0"/>
      <p:bldP spid="44" grpId="1"/>
      <p:bldP spid="54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life: 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94" name="Freeform 406">
            <a:extLst>
              <a:ext uri="{FF2B5EF4-FFF2-40B4-BE49-F238E27FC236}">
                <a16:creationId xmlns:a16="http://schemas.microsoft.com/office/drawing/2014/main" id="{DCFC0C20-D1CF-7E43-8947-76A7AA00BE54}"/>
              </a:ext>
            </a:extLst>
          </p:cNvPr>
          <p:cNvSpPr>
            <a:spLocks/>
          </p:cNvSpPr>
          <p:nvPr/>
        </p:nvSpPr>
        <p:spPr bwMode="auto">
          <a:xfrm>
            <a:off x="5037166" y="1832733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6" name="Text Box 34">
            <a:extLst>
              <a:ext uri="{FF2B5EF4-FFF2-40B4-BE49-F238E27FC236}">
                <a16:creationId xmlns:a16="http://schemas.microsoft.com/office/drawing/2014/main" id="{0EC90E30-BDF4-6845-B171-AFEA1720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669" y="239413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5" name="Line 93">
            <a:extLst>
              <a:ext uri="{FF2B5EF4-FFF2-40B4-BE49-F238E27FC236}">
                <a16:creationId xmlns:a16="http://schemas.microsoft.com/office/drawing/2014/main" id="{902226A1-23A8-5E45-B02B-D52E29D10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5382" y="2772055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6" name="Freeform 94">
            <a:extLst>
              <a:ext uri="{FF2B5EF4-FFF2-40B4-BE49-F238E27FC236}">
                <a16:creationId xmlns:a16="http://schemas.microsoft.com/office/drawing/2014/main" id="{07E407AD-1B7D-E549-AA8A-0678AF643944}"/>
              </a:ext>
            </a:extLst>
          </p:cNvPr>
          <p:cNvSpPr>
            <a:spLocks/>
          </p:cNvSpPr>
          <p:nvPr/>
        </p:nvSpPr>
        <p:spPr bwMode="auto">
          <a:xfrm>
            <a:off x="1169707" y="47516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2" name="Line 134">
            <a:extLst>
              <a:ext uri="{FF2B5EF4-FFF2-40B4-BE49-F238E27FC236}">
                <a16:creationId xmlns:a16="http://schemas.microsoft.com/office/drawing/2014/main" id="{AC887D7C-204D-A748-960E-D69E195B2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0607" y="36801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3" name="Text Box 135">
            <a:extLst>
              <a:ext uri="{FF2B5EF4-FFF2-40B4-BE49-F238E27FC236}">
                <a16:creationId xmlns:a16="http://schemas.microsoft.com/office/drawing/2014/main" id="{D67BC013-3254-664B-A94F-9584B592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95" y="5623205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384" name="Line 136">
            <a:extLst>
              <a:ext uri="{FF2B5EF4-FFF2-40B4-BE49-F238E27FC236}">
                <a16:creationId xmlns:a16="http://schemas.microsoft.com/office/drawing/2014/main" id="{2E2C2A25-D917-F543-AD3E-DCBDD122C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9795" y="54993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5" name="Text Box 137">
            <a:extLst>
              <a:ext uri="{FF2B5EF4-FFF2-40B4-BE49-F238E27FC236}">
                <a16:creationId xmlns:a16="http://schemas.microsoft.com/office/drawing/2014/main" id="{6A8FAC84-3043-6D45-97D6-4021E3C5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357" y="58914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86" name="Text Box 138">
            <a:extLst>
              <a:ext uri="{FF2B5EF4-FFF2-40B4-BE49-F238E27FC236}">
                <a16:creationId xmlns:a16="http://schemas.microsoft.com/office/drawing/2014/main" id="{255B4B55-A4E8-1B4E-A407-15BF2F1B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607" y="5597805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387" name="Text Box 139">
            <a:extLst>
              <a:ext uri="{FF2B5EF4-FFF2-40B4-BE49-F238E27FC236}">
                <a16:creationId xmlns:a16="http://schemas.microsoft.com/office/drawing/2014/main" id="{FEDEE7BD-5BB3-834E-9E96-6E5E6F32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855" y="1962523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06" name="Group 167">
            <a:extLst>
              <a:ext uri="{FF2B5EF4-FFF2-40B4-BE49-F238E27FC236}">
                <a16:creationId xmlns:a16="http://schemas.microsoft.com/office/drawing/2014/main" id="{4B437F21-E39F-2D47-801D-47D6E1DCFF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90932" y="3667405"/>
            <a:ext cx="400050" cy="152400"/>
            <a:chOff x="3228" y="1776"/>
            <a:chExt cx="252" cy="96"/>
          </a:xfrm>
        </p:grpSpPr>
        <p:sp>
          <p:nvSpPr>
            <p:cNvPr id="407" name="Line 168">
              <a:extLst>
                <a:ext uri="{FF2B5EF4-FFF2-40B4-BE49-F238E27FC236}">
                  <a16:creationId xmlns:a16="http://schemas.microsoft.com/office/drawing/2014/main" id="{FD263C27-58D8-2D47-ADBE-98E05BF46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Line 169">
              <a:extLst>
                <a:ext uri="{FF2B5EF4-FFF2-40B4-BE49-F238E27FC236}">
                  <a16:creationId xmlns:a16="http://schemas.microsoft.com/office/drawing/2014/main" id="{1376D243-074B-CA4C-9F9E-2BB1CDAD7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9" name="Group 170">
            <a:extLst>
              <a:ext uri="{FF2B5EF4-FFF2-40B4-BE49-F238E27FC236}">
                <a16:creationId xmlns:a16="http://schemas.microsoft.com/office/drawing/2014/main" id="{89C5EF8B-605B-7041-AC6D-4101A34A58A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43332" y="3143530"/>
            <a:ext cx="400050" cy="152400"/>
            <a:chOff x="3228" y="1776"/>
            <a:chExt cx="252" cy="96"/>
          </a:xfrm>
        </p:grpSpPr>
        <p:sp>
          <p:nvSpPr>
            <p:cNvPr id="410" name="Line 171">
              <a:extLst>
                <a:ext uri="{FF2B5EF4-FFF2-40B4-BE49-F238E27FC236}">
                  <a16:creationId xmlns:a16="http://schemas.microsoft.com/office/drawing/2014/main" id="{5BFB55E0-99B2-EC4D-9167-5F6A6841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Line 172">
              <a:extLst>
                <a:ext uri="{FF2B5EF4-FFF2-40B4-BE49-F238E27FC236}">
                  <a16:creationId xmlns:a16="http://schemas.microsoft.com/office/drawing/2014/main" id="{95837E2C-9EAD-CF49-A1EF-B21C973DF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2" name="Group 173">
            <a:extLst>
              <a:ext uri="{FF2B5EF4-FFF2-40B4-BE49-F238E27FC236}">
                <a16:creationId xmlns:a16="http://schemas.microsoft.com/office/drawing/2014/main" id="{F6A40979-43D2-704B-969C-6B0676980AD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143595" y="3834092"/>
            <a:ext cx="400050" cy="152400"/>
            <a:chOff x="3228" y="1776"/>
            <a:chExt cx="252" cy="96"/>
          </a:xfrm>
        </p:grpSpPr>
        <p:sp>
          <p:nvSpPr>
            <p:cNvPr id="413" name="Line 174">
              <a:extLst>
                <a:ext uri="{FF2B5EF4-FFF2-40B4-BE49-F238E27FC236}">
                  <a16:creationId xmlns:a16="http://schemas.microsoft.com/office/drawing/2014/main" id="{D6D8176C-16F1-C248-BB4F-CB9E2BF4D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Line 175">
              <a:extLst>
                <a:ext uri="{FF2B5EF4-FFF2-40B4-BE49-F238E27FC236}">
                  <a16:creationId xmlns:a16="http://schemas.microsoft.com/office/drawing/2014/main" id="{8D77D5DF-B71C-D140-B9A7-018DB4E32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5" name="Group 176">
            <a:extLst>
              <a:ext uri="{FF2B5EF4-FFF2-40B4-BE49-F238E27FC236}">
                <a16:creationId xmlns:a16="http://schemas.microsoft.com/office/drawing/2014/main" id="{9BF7D1D3-B886-864B-9B3F-F3E421F73C9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19682" y="3853142"/>
            <a:ext cx="295275" cy="114300"/>
            <a:chOff x="3228" y="1776"/>
            <a:chExt cx="252" cy="96"/>
          </a:xfrm>
        </p:grpSpPr>
        <p:sp>
          <p:nvSpPr>
            <p:cNvPr id="416" name="Line 177">
              <a:extLst>
                <a:ext uri="{FF2B5EF4-FFF2-40B4-BE49-F238E27FC236}">
                  <a16:creationId xmlns:a16="http://schemas.microsoft.com/office/drawing/2014/main" id="{4250E1AF-18F0-8443-8630-B06C6E212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Line 178">
              <a:extLst>
                <a:ext uri="{FF2B5EF4-FFF2-40B4-BE49-F238E27FC236}">
                  <a16:creationId xmlns:a16="http://schemas.microsoft.com/office/drawing/2014/main" id="{2F337031-708D-0345-B849-EFBB00027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" name="Group 179">
            <a:extLst>
              <a:ext uri="{FF2B5EF4-FFF2-40B4-BE49-F238E27FC236}">
                <a16:creationId xmlns:a16="http://schemas.microsoft.com/office/drawing/2014/main" id="{17458F55-A4E9-E343-A909-61C9FE09D648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591145" y="3195917"/>
            <a:ext cx="452437" cy="57150"/>
            <a:chOff x="3228" y="1776"/>
            <a:chExt cx="252" cy="96"/>
          </a:xfrm>
        </p:grpSpPr>
        <p:sp>
          <p:nvSpPr>
            <p:cNvPr id="419" name="Line 180">
              <a:extLst>
                <a:ext uri="{FF2B5EF4-FFF2-40B4-BE49-F238E27FC236}">
                  <a16:creationId xmlns:a16="http://schemas.microsoft.com/office/drawing/2014/main" id="{A5F6AD72-9626-8349-ABF3-010251533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Line 181">
              <a:extLst>
                <a:ext uri="{FF2B5EF4-FFF2-40B4-BE49-F238E27FC236}">
                  <a16:creationId xmlns:a16="http://schemas.microsoft.com/office/drawing/2014/main" id="{DEE5409B-29C8-524D-AE34-7C4D42D5F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1" name="Group 182">
            <a:extLst>
              <a:ext uri="{FF2B5EF4-FFF2-40B4-BE49-F238E27FC236}">
                <a16:creationId xmlns:a16="http://schemas.microsoft.com/office/drawing/2014/main" id="{9D12F4D2-1155-9D4D-B6B0-6F1CD5C9D7EC}"/>
              </a:ext>
            </a:extLst>
          </p:cNvPr>
          <p:cNvGrpSpPr>
            <a:grpSpLocks/>
          </p:cNvGrpSpPr>
          <p:nvPr/>
        </p:nvGrpSpPr>
        <p:grpSpPr bwMode="auto">
          <a:xfrm>
            <a:off x="6733895" y="3400705"/>
            <a:ext cx="295275" cy="114300"/>
            <a:chOff x="3228" y="1776"/>
            <a:chExt cx="252" cy="96"/>
          </a:xfrm>
        </p:grpSpPr>
        <p:sp>
          <p:nvSpPr>
            <p:cNvPr id="422" name="Line 183">
              <a:extLst>
                <a:ext uri="{FF2B5EF4-FFF2-40B4-BE49-F238E27FC236}">
                  <a16:creationId xmlns:a16="http://schemas.microsoft.com/office/drawing/2014/main" id="{D1974B22-4265-D74B-B7F0-C9FC82538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184">
              <a:extLst>
                <a:ext uri="{FF2B5EF4-FFF2-40B4-BE49-F238E27FC236}">
                  <a16:creationId xmlns:a16="http://schemas.microsoft.com/office/drawing/2014/main" id="{F76668FA-365B-9340-9C68-9DF2CCC88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4" name="Group 185">
            <a:extLst>
              <a:ext uri="{FF2B5EF4-FFF2-40B4-BE49-F238E27FC236}">
                <a16:creationId xmlns:a16="http://schemas.microsoft.com/office/drawing/2014/main" id="{93EE81E8-57E8-A74D-A86D-F04EBC7837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2070" y="3400705"/>
            <a:ext cx="295275" cy="114300"/>
            <a:chOff x="3228" y="1776"/>
            <a:chExt cx="252" cy="96"/>
          </a:xfrm>
        </p:grpSpPr>
        <p:sp>
          <p:nvSpPr>
            <p:cNvPr id="425" name="Line 186">
              <a:extLst>
                <a:ext uri="{FF2B5EF4-FFF2-40B4-BE49-F238E27FC236}">
                  <a16:creationId xmlns:a16="http://schemas.microsoft.com/office/drawing/2014/main" id="{651EF8CB-186A-BE47-904E-5976B7E8B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Line 187">
              <a:extLst>
                <a:ext uri="{FF2B5EF4-FFF2-40B4-BE49-F238E27FC236}">
                  <a16:creationId xmlns:a16="http://schemas.microsoft.com/office/drawing/2014/main" id="{8A988057-1892-544E-BF10-27FD203E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7" name="Group 188">
            <a:extLst>
              <a:ext uri="{FF2B5EF4-FFF2-40B4-BE49-F238E27FC236}">
                <a16:creationId xmlns:a16="http://schemas.microsoft.com/office/drawing/2014/main" id="{215EB25C-038C-054D-BC89-CF04D9A19EEA}"/>
              </a:ext>
            </a:extLst>
          </p:cNvPr>
          <p:cNvGrpSpPr>
            <a:grpSpLocks/>
          </p:cNvGrpSpPr>
          <p:nvPr/>
        </p:nvGrpSpPr>
        <p:grpSpPr bwMode="auto">
          <a:xfrm>
            <a:off x="5786157" y="5348567"/>
            <a:ext cx="295275" cy="114300"/>
            <a:chOff x="3228" y="1776"/>
            <a:chExt cx="252" cy="96"/>
          </a:xfrm>
        </p:grpSpPr>
        <p:sp>
          <p:nvSpPr>
            <p:cNvPr id="428" name="Line 189">
              <a:extLst>
                <a:ext uri="{FF2B5EF4-FFF2-40B4-BE49-F238E27FC236}">
                  <a16:creationId xmlns:a16="http://schemas.microsoft.com/office/drawing/2014/main" id="{3B82F97E-C192-7342-B085-36B102ECD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Line 190">
              <a:extLst>
                <a:ext uri="{FF2B5EF4-FFF2-40B4-BE49-F238E27FC236}">
                  <a16:creationId xmlns:a16="http://schemas.microsoft.com/office/drawing/2014/main" id="{9A37EBF3-9533-FD41-808F-6C060998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0" name="Group 191">
            <a:extLst>
              <a:ext uri="{FF2B5EF4-FFF2-40B4-BE49-F238E27FC236}">
                <a16:creationId xmlns:a16="http://schemas.microsoft.com/office/drawing/2014/main" id="{B32F95ED-229D-6648-9BFC-AFD7ABF83F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24332" y="5348567"/>
            <a:ext cx="295275" cy="114300"/>
            <a:chOff x="3228" y="1776"/>
            <a:chExt cx="252" cy="96"/>
          </a:xfrm>
        </p:grpSpPr>
        <p:sp>
          <p:nvSpPr>
            <p:cNvPr id="431" name="Line 192">
              <a:extLst>
                <a:ext uri="{FF2B5EF4-FFF2-40B4-BE49-F238E27FC236}">
                  <a16:creationId xmlns:a16="http://schemas.microsoft.com/office/drawing/2014/main" id="{65E8BC10-05D3-C34C-943F-DDBD70967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Line 193">
              <a:extLst>
                <a:ext uri="{FF2B5EF4-FFF2-40B4-BE49-F238E27FC236}">
                  <a16:creationId xmlns:a16="http://schemas.microsoft.com/office/drawing/2014/main" id="{F56DE982-F6BE-2E4E-B482-BD554EF99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3" name="Group 194">
            <a:extLst>
              <a:ext uri="{FF2B5EF4-FFF2-40B4-BE49-F238E27FC236}">
                <a16:creationId xmlns:a16="http://schemas.microsoft.com/office/drawing/2014/main" id="{B5251DF1-1955-4844-9BEA-E14C7EF19014}"/>
              </a:ext>
            </a:extLst>
          </p:cNvPr>
          <p:cNvGrpSpPr>
            <a:grpSpLocks/>
          </p:cNvGrpSpPr>
          <p:nvPr/>
        </p:nvGrpSpPr>
        <p:grpSpPr bwMode="auto">
          <a:xfrm>
            <a:off x="4019270" y="5705755"/>
            <a:ext cx="295275" cy="114300"/>
            <a:chOff x="3228" y="1776"/>
            <a:chExt cx="252" cy="96"/>
          </a:xfrm>
        </p:grpSpPr>
        <p:sp>
          <p:nvSpPr>
            <p:cNvPr id="434" name="Line 195">
              <a:extLst>
                <a:ext uri="{FF2B5EF4-FFF2-40B4-BE49-F238E27FC236}">
                  <a16:creationId xmlns:a16="http://schemas.microsoft.com/office/drawing/2014/main" id="{5B08B7F4-6EB5-564D-BE13-B4FEB3CBB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5" name="Line 196">
              <a:extLst>
                <a:ext uri="{FF2B5EF4-FFF2-40B4-BE49-F238E27FC236}">
                  <a16:creationId xmlns:a16="http://schemas.microsoft.com/office/drawing/2014/main" id="{946C2213-325C-E84B-9659-2AFC1000D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6" name="Group 197">
            <a:extLst>
              <a:ext uri="{FF2B5EF4-FFF2-40B4-BE49-F238E27FC236}">
                <a16:creationId xmlns:a16="http://schemas.microsoft.com/office/drawing/2014/main" id="{216FE334-0B3A-BB4D-935E-B7579EF70E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57445" y="5705755"/>
            <a:ext cx="295275" cy="114300"/>
            <a:chOff x="3228" y="1776"/>
            <a:chExt cx="252" cy="96"/>
          </a:xfrm>
        </p:grpSpPr>
        <p:sp>
          <p:nvSpPr>
            <p:cNvPr id="437" name="Line 198">
              <a:extLst>
                <a:ext uri="{FF2B5EF4-FFF2-40B4-BE49-F238E27FC236}">
                  <a16:creationId xmlns:a16="http://schemas.microsoft.com/office/drawing/2014/main" id="{5EF8F833-297C-2547-A52E-393B13D32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Line 199">
              <a:extLst>
                <a:ext uri="{FF2B5EF4-FFF2-40B4-BE49-F238E27FC236}">
                  <a16:creationId xmlns:a16="http://schemas.microsoft.com/office/drawing/2014/main" id="{53D60A8F-075E-9247-822F-ADFF08B95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9" name="Group 200">
            <a:extLst>
              <a:ext uri="{FF2B5EF4-FFF2-40B4-BE49-F238E27FC236}">
                <a16:creationId xmlns:a16="http://schemas.microsoft.com/office/drawing/2014/main" id="{6CA836E5-5453-874C-898E-6388424546B7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862232" y="5410480"/>
            <a:ext cx="295275" cy="114300"/>
            <a:chOff x="3228" y="1776"/>
            <a:chExt cx="252" cy="96"/>
          </a:xfrm>
        </p:grpSpPr>
        <p:sp>
          <p:nvSpPr>
            <p:cNvPr id="440" name="Line 201">
              <a:extLst>
                <a:ext uri="{FF2B5EF4-FFF2-40B4-BE49-F238E27FC236}">
                  <a16:creationId xmlns:a16="http://schemas.microsoft.com/office/drawing/2014/main" id="{98AC627A-5198-EE48-8EF3-D196EFC3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Line 202">
              <a:extLst>
                <a:ext uri="{FF2B5EF4-FFF2-40B4-BE49-F238E27FC236}">
                  <a16:creationId xmlns:a16="http://schemas.microsoft.com/office/drawing/2014/main" id="{DB13157A-201E-1441-90AA-E7B6C48D2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42" name="Text Box 34">
            <a:extLst>
              <a:ext uri="{FF2B5EF4-FFF2-40B4-BE49-F238E27FC236}">
                <a16:creationId xmlns:a16="http://schemas.microsoft.com/office/drawing/2014/main" id="{9910609B-BB13-F84A-BC05-D467BC06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2" y="3666845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grpSp>
        <p:nvGrpSpPr>
          <p:cNvPr id="445" name="Group 405">
            <a:extLst>
              <a:ext uri="{FF2B5EF4-FFF2-40B4-BE49-F238E27FC236}">
                <a16:creationId xmlns:a16="http://schemas.microsoft.com/office/drawing/2014/main" id="{7ADC43EB-565B-D74B-B4AD-8DAAC293AFE6}"/>
              </a:ext>
            </a:extLst>
          </p:cNvPr>
          <p:cNvGrpSpPr>
            <a:grpSpLocks/>
          </p:cNvGrpSpPr>
          <p:nvPr/>
        </p:nvGrpSpPr>
        <p:grpSpPr bwMode="auto">
          <a:xfrm>
            <a:off x="849686" y="1873155"/>
            <a:ext cx="1473201" cy="1119188"/>
            <a:chOff x="135" y="833"/>
            <a:chExt cx="928" cy="705"/>
          </a:xfrm>
        </p:grpSpPr>
        <p:grpSp>
          <p:nvGrpSpPr>
            <p:cNvPr id="446" name="Group 400">
              <a:extLst>
                <a:ext uri="{FF2B5EF4-FFF2-40B4-BE49-F238E27FC236}">
                  <a16:creationId xmlns:a16="http://schemas.microsoft.com/office/drawing/2014/main" id="{C938F6AC-3134-154F-9613-9F35FFB58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" y="833"/>
              <a:ext cx="928" cy="705"/>
              <a:chOff x="135" y="833"/>
              <a:chExt cx="928" cy="705"/>
            </a:xfrm>
          </p:grpSpPr>
          <p:sp>
            <p:nvSpPr>
              <p:cNvPr id="448" name="Freeform 398">
                <a:extLst>
                  <a:ext uri="{FF2B5EF4-FFF2-40B4-BE49-F238E27FC236}">
                    <a16:creationId xmlns:a16="http://schemas.microsoft.com/office/drawing/2014/main" id="{C179A28F-2595-1D4A-A69C-95773C4D6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" y="836"/>
                <a:ext cx="928" cy="70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connsiteX0" fmla="*/ 10000 w 10000"/>
                  <a:gd name="connsiteY0" fmla="*/ 10000 h 10000"/>
                  <a:gd name="connsiteX1" fmla="*/ 0 w 10000"/>
                  <a:gd name="connsiteY1" fmla="*/ 7215 h 10000"/>
                  <a:gd name="connsiteX2" fmla="*/ 6179 w 10000"/>
                  <a:gd name="connsiteY2" fmla="*/ 5246 h 10000"/>
                  <a:gd name="connsiteX3" fmla="*/ 7573 w 10000"/>
                  <a:gd name="connsiteY3" fmla="*/ 0 h 10000"/>
                  <a:gd name="connsiteX4" fmla="*/ 9561 w 10000"/>
                  <a:gd name="connsiteY4" fmla="*/ 7933 h 10000"/>
                  <a:gd name="connsiteX5" fmla="*/ 10000 w 10000"/>
                  <a:gd name="connsiteY5" fmla="*/ 10000 h 10000"/>
                  <a:gd name="connsiteX0" fmla="*/ 10000 w 10180"/>
                  <a:gd name="connsiteY0" fmla="*/ 10000 h 10000"/>
                  <a:gd name="connsiteX1" fmla="*/ 0 w 10180"/>
                  <a:gd name="connsiteY1" fmla="*/ 7215 h 10000"/>
                  <a:gd name="connsiteX2" fmla="*/ 6179 w 10180"/>
                  <a:gd name="connsiteY2" fmla="*/ 5246 h 10000"/>
                  <a:gd name="connsiteX3" fmla="*/ 7573 w 10180"/>
                  <a:gd name="connsiteY3" fmla="*/ 0 h 10000"/>
                  <a:gd name="connsiteX4" fmla="*/ 10151 w 10180"/>
                  <a:gd name="connsiteY4" fmla="*/ 8116 h 10000"/>
                  <a:gd name="connsiteX5" fmla="*/ 10000 w 10180"/>
                  <a:gd name="connsiteY5" fmla="*/ 10000 h 10000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6179 w 10167"/>
                  <a:gd name="connsiteY2" fmla="*/ 5246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7688 w 10167"/>
                  <a:gd name="connsiteY2" fmla="*/ 7111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9086 h 9086"/>
                  <a:gd name="connsiteX1" fmla="*/ 0 w 10788"/>
                  <a:gd name="connsiteY1" fmla="*/ 5606 h 9086"/>
                  <a:gd name="connsiteX2" fmla="*/ 8180 w 10788"/>
                  <a:gd name="connsiteY2" fmla="*/ 5539 h 9086"/>
                  <a:gd name="connsiteX3" fmla="*/ 8196 w 10788"/>
                  <a:gd name="connsiteY3" fmla="*/ 0 h 9086"/>
                  <a:gd name="connsiteX4" fmla="*/ 10774 w 10788"/>
                  <a:gd name="connsiteY4" fmla="*/ 6581 h 9086"/>
                  <a:gd name="connsiteX5" fmla="*/ 10065 w 10788"/>
                  <a:gd name="connsiteY5" fmla="*/ 9086 h 9086"/>
                  <a:gd name="connsiteX0" fmla="*/ 9330 w 10000"/>
                  <a:gd name="connsiteY0" fmla="*/ 10000 h 10000"/>
                  <a:gd name="connsiteX1" fmla="*/ 0 w 10000"/>
                  <a:gd name="connsiteY1" fmla="*/ 6170 h 10000"/>
                  <a:gd name="connsiteX2" fmla="*/ 7582 w 10000"/>
                  <a:gd name="connsiteY2" fmla="*/ 6096 h 10000"/>
                  <a:gd name="connsiteX3" fmla="*/ 7597 w 10000"/>
                  <a:gd name="connsiteY3" fmla="*/ 0 h 10000"/>
                  <a:gd name="connsiteX4" fmla="*/ 9987 w 10000"/>
                  <a:gd name="connsiteY4" fmla="*/ 7243 h 10000"/>
                  <a:gd name="connsiteX5" fmla="*/ 9330 w 10000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9330" y="10000"/>
                    </a:moveTo>
                    <a:cubicBezTo>
                      <a:pt x="6768" y="8563"/>
                      <a:pt x="6152" y="7769"/>
                      <a:pt x="0" y="6170"/>
                    </a:cubicBezTo>
                    <a:lnTo>
                      <a:pt x="7582" y="6096"/>
                    </a:lnTo>
                    <a:cubicBezTo>
                      <a:pt x="7547" y="3488"/>
                      <a:pt x="7633" y="2608"/>
                      <a:pt x="7597" y="0"/>
                    </a:cubicBezTo>
                    <a:cubicBezTo>
                      <a:pt x="8698" y="5472"/>
                      <a:pt x="8887" y="5795"/>
                      <a:pt x="9987" y="7243"/>
                    </a:cubicBezTo>
                    <a:cubicBezTo>
                      <a:pt x="10122" y="8001"/>
                      <a:pt x="9194" y="9242"/>
                      <a:pt x="9330" y="1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>
                      <a:lumMod val="75000"/>
                    </a:schemeClr>
                  </a:gs>
                </a:gsLst>
                <a:lin ang="129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49" name="Group 392">
                <a:extLst>
                  <a:ext uri="{FF2B5EF4-FFF2-40B4-BE49-F238E27FC236}">
                    <a16:creationId xmlns:a16="http://schemas.microsoft.com/office/drawing/2014/main" id="{83AD51F0-9101-A543-80D3-A9F7AF82F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840"/>
                <a:ext cx="694" cy="432"/>
                <a:chOff x="2579" y="1533"/>
                <a:chExt cx="1078" cy="507"/>
              </a:xfrm>
            </p:grpSpPr>
            <p:pic>
              <p:nvPicPr>
                <p:cNvPr id="451" name="Picture 393">
                  <a:extLst>
                    <a:ext uri="{FF2B5EF4-FFF2-40B4-BE49-F238E27FC236}">
                      <a16:creationId xmlns:a16="http://schemas.microsoft.com/office/drawing/2014/main" id="{1BCDC5B2-F988-9143-89C7-9C8B60430D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533"/>
                  <a:ext cx="1078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52" name="Rectangle 394">
                  <a:extLst>
                    <a:ext uri="{FF2B5EF4-FFF2-40B4-BE49-F238E27FC236}">
                      <a16:creationId xmlns:a16="http://schemas.microsoft.com/office/drawing/2014/main" id="{901E2284-7277-BA40-BA42-E36F21310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3" y="1580"/>
                  <a:ext cx="957" cy="4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50" name="Rectangle 399">
                <a:extLst>
                  <a:ext uri="{FF2B5EF4-FFF2-40B4-BE49-F238E27FC236}">
                    <a16:creationId xmlns:a16="http://schemas.microsoft.com/office/drawing/2014/main" id="{6C65E453-463D-E84E-A45A-FC0C58E3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833"/>
                <a:ext cx="696" cy="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47" name="Text Box 402">
              <a:extLst>
                <a:ext uri="{FF2B5EF4-FFF2-40B4-BE49-F238E27FC236}">
                  <a16:creationId xmlns:a16="http://schemas.microsoft.com/office/drawing/2014/main" id="{3C4B58BF-EC83-3448-9336-11CAA5654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938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browser</a:t>
              </a:r>
            </a:p>
          </p:txBody>
        </p:sp>
      </p:grpSp>
      <p:grpSp>
        <p:nvGrpSpPr>
          <p:cNvPr id="514" name="Group 248">
            <a:extLst>
              <a:ext uri="{FF2B5EF4-FFF2-40B4-BE49-F238E27FC236}">
                <a16:creationId xmlns:a16="http://schemas.microsoft.com/office/drawing/2014/main" id="{91C14C6F-2EE6-3240-8AAA-3947FAB43848}"/>
              </a:ext>
            </a:extLst>
          </p:cNvPr>
          <p:cNvGrpSpPr>
            <a:grpSpLocks/>
          </p:cNvGrpSpPr>
          <p:nvPr/>
        </p:nvGrpSpPr>
        <p:grpSpPr bwMode="auto">
          <a:xfrm>
            <a:off x="7299045" y="2164042"/>
            <a:ext cx="358775" cy="623888"/>
            <a:chOff x="4140" y="429"/>
            <a:chExt cx="1425" cy="2396"/>
          </a:xfrm>
        </p:grpSpPr>
        <p:sp>
          <p:nvSpPr>
            <p:cNvPr id="515" name="Freeform 148">
              <a:extLst>
                <a:ext uri="{FF2B5EF4-FFF2-40B4-BE49-F238E27FC236}">
                  <a16:creationId xmlns:a16="http://schemas.microsoft.com/office/drawing/2014/main" id="{FC56F9D5-F006-AE4F-BA67-7D1F703E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6" name="Rectangle 149">
              <a:extLst>
                <a:ext uri="{FF2B5EF4-FFF2-40B4-BE49-F238E27FC236}">
                  <a16:creationId xmlns:a16="http://schemas.microsoft.com/office/drawing/2014/main" id="{8E14C426-4828-3846-9E1A-A00801760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7" name="Freeform 150">
              <a:extLst>
                <a:ext uri="{FF2B5EF4-FFF2-40B4-BE49-F238E27FC236}">
                  <a16:creationId xmlns:a16="http://schemas.microsoft.com/office/drawing/2014/main" id="{990610A6-3D92-C54C-95B3-9B1B16EE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8" name="Freeform 151">
              <a:extLst>
                <a:ext uri="{FF2B5EF4-FFF2-40B4-BE49-F238E27FC236}">
                  <a16:creationId xmlns:a16="http://schemas.microsoft.com/office/drawing/2014/main" id="{C6D5BA6D-F609-0B41-9849-C02719D4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9" name="Rectangle 152">
              <a:extLst>
                <a:ext uri="{FF2B5EF4-FFF2-40B4-BE49-F238E27FC236}">
                  <a16:creationId xmlns:a16="http://schemas.microsoft.com/office/drawing/2014/main" id="{AD421E89-6D59-A94B-BAB4-497A316D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0" name="Group 153">
              <a:extLst>
                <a:ext uri="{FF2B5EF4-FFF2-40B4-BE49-F238E27FC236}">
                  <a16:creationId xmlns:a16="http://schemas.microsoft.com/office/drawing/2014/main" id="{270B98D5-4811-2E48-AAAD-CB85678E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5" name="AutoShape 154">
                <a:extLst>
                  <a:ext uri="{FF2B5EF4-FFF2-40B4-BE49-F238E27FC236}">
                    <a16:creationId xmlns:a16="http://schemas.microsoft.com/office/drawing/2014/main" id="{46178474-736E-FD41-A5E3-5728F65BB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AutoShape 155">
                <a:extLst>
                  <a:ext uri="{FF2B5EF4-FFF2-40B4-BE49-F238E27FC236}">
                    <a16:creationId xmlns:a16="http://schemas.microsoft.com/office/drawing/2014/main" id="{F736FB7D-255C-A44D-8B6A-3CB3FF40B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1" name="Rectangle 156">
              <a:extLst>
                <a:ext uri="{FF2B5EF4-FFF2-40B4-BE49-F238E27FC236}">
                  <a16:creationId xmlns:a16="http://schemas.microsoft.com/office/drawing/2014/main" id="{7C75FE92-DDC8-1C4D-9889-6547F145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2" name="Group 157">
              <a:extLst>
                <a:ext uri="{FF2B5EF4-FFF2-40B4-BE49-F238E27FC236}">
                  <a16:creationId xmlns:a16="http://schemas.microsoft.com/office/drawing/2014/main" id="{45DBCF88-E72F-4043-B48F-B52AFDDB9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3" name="AutoShape 158">
                <a:extLst>
                  <a:ext uri="{FF2B5EF4-FFF2-40B4-BE49-F238E27FC236}">
                    <a16:creationId xmlns:a16="http://schemas.microsoft.com/office/drawing/2014/main" id="{4A3AA05D-99CF-9749-BDB7-B2547C33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4" name="AutoShape 159">
                <a:extLst>
                  <a:ext uri="{FF2B5EF4-FFF2-40B4-BE49-F238E27FC236}">
                    <a16:creationId xmlns:a16="http://schemas.microsoft.com/office/drawing/2014/main" id="{BD8E6385-6030-7E42-A02E-B6327F244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3" name="Rectangle 160">
              <a:extLst>
                <a:ext uri="{FF2B5EF4-FFF2-40B4-BE49-F238E27FC236}">
                  <a16:creationId xmlns:a16="http://schemas.microsoft.com/office/drawing/2014/main" id="{B7E80E74-2AC2-8D44-B363-37DF3DA3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4" name="Rectangle 161">
              <a:extLst>
                <a:ext uri="{FF2B5EF4-FFF2-40B4-BE49-F238E27FC236}">
                  <a16:creationId xmlns:a16="http://schemas.microsoft.com/office/drawing/2014/main" id="{4BB73F60-D5F2-F641-A0BF-68E3179F4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5" name="Group 162">
              <a:extLst>
                <a:ext uri="{FF2B5EF4-FFF2-40B4-BE49-F238E27FC236}">
                  <a16:creationId xmlns:a16="http://schemas.microsoft.com/office/drawing/2014/main" id="{4039A5BF-4E86-3D4C-91D1-FB1220CD6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1" name="AutoShape 163">
                <a:extLst>
                  <a:ext uri="{FF2B5EF4-FFF2-40B4-BE49-F238E27FC236}">
                    <a16:creationId xmlns:a16="http://schemas.microsoft.com/office/drawing/2014/main" id="{0E533812-E28D-7848-8C40-F91ACED2A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2" name="AutoShape 164">
                <a:extLst>
                  <a:ext uri="{FF2B5EF4-FFF2-40B4-BE49-F238E27FC236}">
                    <a16:creationId xmlns:a16="http://schemas.microsoft.com/office/drawing/2014/main" id="{65D9F596-07A5-F04C-9DFA-F58CB2440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6" name="Freeform 165">
              <a:extLst>
                <a:ext uri="{FF2B5EF4-FFF2-40B4-BE49-F238E27FC236}">
                  <a16:creationId xmlns:a16="http://schemas.microsoft.com/office/drawing/2014/main" id="{EA1FDC25-5341-AF46-8920-AA0044E9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7" name="Group 166">
              <a:extLst>
                <a:ext uri="{FF2B5EF4-FFF2-40B4-BE49-F238E27FC236}">
                  <a16:creationId xmlns:a16="http://schemas.microsoft.com/office/drawing/2014/main" id="{75ABD85A-8A59-734C-BBAD-F1E8418B6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9" name="AutoShape 167">
                <a:extLst>
                  <a:ext uri="{FF2B5EF4-FFF2-40B4-BE49-F238E27FC236}">
                    <a16:creationId xmlns:a16="http://schemas.microsoft.com/office/drawing/2014/main" id="{9A2B943C-2EE9-7B42-8D3F-004CD139D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AutoShape 168">
                <a:extLst>
                  <a:ext uri="{FF2B5EF4-FFF2-40B4-BE49-F238E27FC236}">
                    <a16:creationId xmlns:a16="http://schemas.microsoft.com/office/drawing/2014/main" id="{99435929-42EB-3B4A-9284-715A6D22E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8" name="Rectangle 169">
              <a:extLst>
                <a:ext uri="{FF2B5EF4-FFF2-40B4-BE49-F238E27FC236}">
                  <a16:creationId xmlns:a16="http://schemas.microsoft.com/office/drawing/2014/main" id="{D89E839B-0009-FA43-A322-5B355B72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Freeform 170">
              <a:extLst>
                <a:ext uri="{FF2B5EF4-FFF2-40B4-BE49-F238E27FC236}">
                  <a16:creationId xmlns:a16="http://schemas.microsoft.com/office/drawing/2014/main" id="{39547BFB-A126-9548-89DA-27B118ED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0" name="Freeform 171">
              <a:extLst>
                <a:ext uri="{FF2B5EF4-FFF2-40B4-BE49-F238E27FC236}">
                  <a16:creationId xmlns:a16="http://schemas.microsoft.com/office/drawing/2014/main" id="{68DD62BA-94AA-4D4F-8F5B-49633C1D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1" name="Oval 172">
              <a:extLst>
                <a:ext uri="{FF2B5EF4-FFF2-40B4-BE49-F238E27FC236}">
                  <a16:creationId xmlns:a16="http://schemas.microsoft.com/office/drawing/2014/main" id="{C54F0D87-7775-9345-B4FE-8867291DC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2" name="Freeform 173">
              <a:extLst>
                <a:ext uri="{FF2B5EF4-FFF2-40B4-BE49-F238E27FC236}">
                  <a16:creationId xmlns:a16="http://schemas.microsoft.com/office/drawing/2014/main" id="{AC478874-8B70-6F4C-8BFB-278D3D49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3" name="AutoShape 174">
              <a:extLst>
                <a:ext uri="{FF2B5EF4-FFF2-40B4-BE49-F238E27FC236}">
                  <a16:creationId xmlns:a16="http://schemas.microsoft.com/office/drawing/2014/main" id="{25F181E9-ECE8-6C45-9630-9E557CD92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4" name="AutoShape 175">
              <a:extLst>
                <a:ext uri="{FF2B5EF4-FFF2-40B4-BE49-F238E27FC236}">
                  <a16:creationId xmlns:a16="http://schemas.microsoft.com/office/drawing/2014/main" id="{1E3D4F85-FE81-8540-903A-A59235E0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5" name="Oval 176">
              <a:extLst>
                <a:ext uri="{FF2B5EF4-FFF2-40B4-BE49-F238E27FC236}">
                  <a16:creationId xmlns:a16="http://schemas.microsoft.com/office/drawing/2014/main" id="{BCFB597E-34FF-A143-A5DA-83836FAF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6" name="Oval 177">
              <a:extLst>
                <a:ext uri="{FF2B5EF4-FFF2-40B4-BE49-F238E27FC236}">
                  <a16:creationId xmlns:a16="http://schemas.microsoft.com/office/drawing/2014/main" id="{A42D8F35-29EC-5646-B86B-9F691B5B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7" name="Oval 178">
              <a:extLst>
                <a:ext uri="{FF2B5EF4-FFF2-40B4-BE49-F238E27FC236}">
                  <a16:creationId xmlns:a16="http://schemas.microsoft.com/office/drawing/2014/main" id="{CF075237-D0D9-CF4B-A3B2-26C45C78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8" name="Rectangle 179">
              <a:extLst>
                <a:ext uri="{FF2B5EF4-FFF2-40B4-BE49-F238E27FC236}">
                  <a16:creationId xmlns:a16="http://schemas.microsoft.com/office/drawing/2014/main" id="{253DDF8F-80F2-B14F-97BA-109570D9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D93E1841-88BD-D448-9F73-830397405006}"/>
              </a:ext>
            </a:extLst>
          </p:cNvPr>
          <p:cNvGrpSpPr/>
          <p:nvPr/>
        </p:nvGrpSpPr>
        <p:grpSpPr>
          <a:xfrm>
            <a:off x="5430426" y="3270309"/>
            <a:ext cx="853832" cy="472456"/>
            <a:chOff x="7493876" y="2774731"/>
            <a:chExt cx="1481958" cy="894622"/>
          </a:xfrm>
        </p:grpSpPr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B359CA66-9104-9E46-ABBC-385E1E4483E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B2D08667-01C3-CD4F-B7A4-167AA296748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4D73295F-19B2-9F4D-BF15-1339ED79C2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FE20BD82-3369-5A43-99ED-4E445A65AB4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617A137B-1D45-8C4F-8899-54EAB8E1C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602">
                <a:extLst>
                  <a:ext uri="{FF2B5EF4-FFF2-40B4-BE49-F238E27FC236}">
                    <a16:creationId xmlns:a16="http://schemas.microsoft.com/office/drawing/2014/main" id="{CD807370-376F-5540-BD24-28420E4B43F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6B1DEE97-A3C3-2C4C-B320-BEE84FF767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51081915-1C7C-2048-A0F4-CFE36C5B63E9}"/>
              </a:ext>
            </a:extLst>
          </p:cNvPr>
          <p:cNvGrpSpPr/>
          <p:nvPr/>
        </p:nvGrpSpPr>
        <p:grpSpPr>
          <a:xfrm>
            <a:off x="6752719" y="3019298"/>
            <a:ext cx="853832" cy="472456"/>
            <a:chOff x="7493876" y="2774731"/>
            <a:chExt cx="1481958" cy="894622"/>
          </a:xfrm>
        </p:grpSpPr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2CCD670D-FB4E-4F45-9A28-734AABF3C6D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6B17EE1A-2279-4B41-8A72-8598678AD94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3ECBE2AF-8C50-C347-AA66-6781018D86E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9" name="Freeform 608">
                <a:extLst>
                  <a:ext uri="{FF2B5EF4-FFF2-40B4-BE49-F238E27FC236}">
                    <a16:creationId xmlns:a16="http://schemas.microsoft.com/office/drawing/2014/main" id="{4481D58B-EEDD-EE45-B268-B4EA2246FB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9896F39B-E74D-2D41-8D9B-5A9CFD8DF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25BF311A-BCE1-C643-803E-A3F3469DD4D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reeform 611">
                <a:extLst>
                  <a:ext uri="{FF2B5EF4-FFF2-40B4-BE49-F238E27FC236}">
                    <a16:creationId xmlns:a16="http://schemas.microsoft.com/office/drawing/2014/main" id="{17FD2B9C-75D3-134E-AC55-315AA4BE8FC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60A20BD4-E117-2C49-9814-962578CBD00D}"/>
              </a:ext>
            </a:extLst>
          </p:cNvPr>
          <p:cNvGrpSpPr/>
          <p:nvPr/>
        </p:nvGrpSpPr>
        <p:grpSpPr>
          <a:xfrm>
            <a:off x="7496789" y="3749923"/>
            <a:ext cx="853832" cy="472456"/>
            <a:chOff x="7493876" y="2774731"/>
            <a:chExt cx="1481958" cy="894622"/>
          </a:xfrm>
        </p:grpSpPr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4E4A0CD1-58ED-A54D-BBFF-12C92719E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C158890B-E991-FF49-8AA1-72A42547860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E8B134DC-D1F8-B34A-9AA5-C82E19D265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46A021F0-A4AA-9D4C-B3CA-33BBC2B398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reeform 617">
                <a:extLst>
                  <a:ext uri="{FF2B5EF4-FFF2-40B4-BE49-F238E27FC236}">
                    <a16:creationId xmlns:a16="http://schemas.microsoft.com/office/drawing/2014/main" id="{05568410-5821-3848-8CFE-24A7B103648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1F622DFA-BD68-F84E-B93E-A50B5AFFF14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3CD0E9D0-4C11-1E4C-BDBC-0878BE70EF4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D25D3FA7-4E6E-854A-AA36-AA556C5A251C}"/>
              </a:ext>
            </a:extLst>
          </p:cNvPr>
          <p:cNvGrpSpPr/>
          <p:nvPr/>
        </p:nvGrpSpPr>
        <p:grpSpPr>
          <a:xfrm>
            <a:off x="4139507" y="5298141"/>
            <a:ext cx="809010" cy="502026"/>
            <a:chOff x="7493876" y="2774731"/>
            <a:chExt cx="1481958" cy="894622"/>
          </a:xfrm>
        </p:grpSpPr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5FD51C8E-8595-104A-839D-0A7CCF6C83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7BF2815A-C8DA-D545-BC77-1CE42331895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72683926-F4A5-734E-95F4-F7A096F17A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2B87A071-D3E2-BF49-BA3E-65F560A24C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D2B17A90-DD53-0F40-85E2-5616E727EB1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91E68B9D-2945-4D42-8E64-070106085C1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FF72236A-B234-BB44-8D95-3F909B257A3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1113BD39-40DA-4143-8341-7A1BCEE81256}"/>
              </a:ext>
            </a:extLst>
          </p:cNvPr>
          <p:cNvGrpSpPr/>
          <p:nvPr/>
        </p:nvGrpSpPr>
        <p:grpSpPr>
          <a:xfrm>
            <a:off x="5872016" y="4978459"/>
            <a:ext cx="809010" cy="502026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779B4EA8-4BF9-6E4B-95A5-61AE828BF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142A987-761B-994C-B2CF-AA70DDB50D2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B8863E3-F134-5C44-AA71-F1EB9E7FAC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13EFE091-51A0-A84D-8C74-7D49F49E7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2007E57F-D7CB-A74F-B077-7439C454C46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1A7A87E3-0D33-1342-9288-FE279ABD0C9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5752FA50-1B28-BD4A-9158-8D5053B30B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3" name="Right Arrow 672">
            <a:extLst>
              <a:ext uri="{FF2B5EF4-FFF2-40B4-BE49-F238E27FC236}">
                <a16:creationId xmlns:a16="http://schemas.microsoft.com/office/drawing/2014/main" id="{B97D521A-528F-F144-A8F1-1DBCAE203C92}"/>
              </a:ext>
            </a:extLst>
          </p:cNvPr>
          <p:cNvSpPr/>
          <p:nvPr/>
        </p:nvSpPr>
        <p:spPr>
          <a:xfrm>
            <a:off x="685800" y="2756646"/>
            <a:ext cx="1313330" cy="511526"/>
          </a:xfrm>
          <a:prstGeom prst="rightArrow">
            <a:avLst/>
          </a:prstGeom>
          <a:gradFill>
            <a:gsLst>
              <a:gs pos="0">
                <a:srgbClr val="FFFFFF">
                  <a:alpha val="67000"/>
                </a:srgb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3683399D-A639-394A-8DF7-7F9B7AB6D7B6}"/>
              </a:ext>
            </a:extLst>
          </p:cNvPr>
          <p:cNvGrpSpPr/>
          <p:nvPr/>
        </p:nvGrpSpPr>
        <p:grpSpPr>
          <a:xfrm>
            <a:off x="1373964" y="4541734"/>
            <a:ext cx="1607995" cy="1127080"/>
            <a:chOff x="1373964" y="4541734"/>
            <a:chExt cx="1607995" cy="1127080"/>
          </a:xfrm>
        </p:grpSpPr>
        <p:sp>
          <p:nvSpPr>
            <p:cNvPr id="444" name="Text Box 404">
              <a:extLst>
                <a:ext uri="{FF2B5EF4-FFF2-40B4-BE49-F238E27FC236}">
                  <a16:creationId xmlns:a16="http://schemas.microsoft.com/office/drawing/2014/main" id="{E62F71C0-17AC-E842-AF41-29E05880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964" y="4541734"/>
              <a:ext cx="8901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C00000"/>
                  </a:solidFill>
                  <a:latin typeface="+mn-lt"/>
                </a:rPr>
                <a:t>web page</a:t>
              </a:r>
            </a:p>
          </p:txBody>
        </p:sp>
        <p:sp>
          <p:nvSpPr>
            <p:cNvPr id="677" name="Freeform 398">
              <a:extLst>
                <a:ext uri="{FF2B5EF4-FFF2-40B4-BE49-F238E27FC236}">
                  <a16:creationId xmlns:a16="http://schemas.microsoft.com/office/drawing/2014/main" id="{80939846-FA86-F748-B1A5-ABCAB922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329" y="4799922"/>
              <a:ext cx="1531630" cy="868892"/>
            </a:xfrm>
            <a:custGeom>
              <a:avLst/>
              <a:gdLst>
                <a:gd name="T0" fmla="*/ 861 w 861"/>
                <a:gd name="T1" fmla="*/ 772 h 772"/>
                <a:gd name="T2" fmla="*/ 0 w 861"/>
                <a:gd name="T3" fmla="*/ 557 h 772"/>
                <a:gd name="T4" fmla="*/ 532 w 861"/>
                <a:gd name="T5" fmla="*/ 405 h 772"/>
                <a:gd name="T6" fmla="*/ 652 w 861"/>
                <a:gd name="T7" fmla="*/ 0 h 772"/>
                <a:gd name="T8" fmla="*/ 861 w 861"/>
                <a:gd name="T9" fmla="*/ 772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0000 w 10000"/>
                <a:gd name="connsiteY0" fmla="*/ 10000 h 10000"/>
                <a:gd name="connsiteX1" fmla="*/ 0 w 10000"/>
                <a:gd name="connsiteY1" fmla="*/ 7215 h 10000"/>
                <a:gd name="connsiteX2" fmla="*/ 6179 w 10000"/>
                <a:gd name="connsiteY2" fmla="*/ 5246 h 10000"/>
                <a:gd name="connsiteX3" fmla="*/ 7573 w 10000"/>
                <a:gd name="connsiteY3" fmla="*/ 0 h 10000"/>
                <a:gd name="connsiteX4" fmla="*/ 9561 w 10000"/>
                <a:gd name="connsiteY4" fmla="*/ 7933 h 10000"/>
                <a:gd name="connsiteX5" fmla="*/ 10000 w 10000"/>
                <a:gd name="connsiteY5" fmla="*/ 10000 h 10000"/>
                <a:gd name="connsiteX0" fmla="*/ 10000 w 10180"/>
                <a:gd name="connsiteY0" fmla="*/ 10000 h 10000"/>
                <a:gd name="connsiteX1" fmla="*/ 0 w 10180"/>
                <a:gd name="connsiteY1" fmla="*/ 7215 h 10000"/>
                <a:gd name="connsiteX2" fmla="*/ 6179 w 10180"/>
                <a:gd name="connsiteY2" fmla="*/ 5246 h 10000"/>
                <a:gd name="connsiteX3" fmla="*/ 7573 w 10180"/>
                <a:gd name="connsiteY3" fmla="*/ 0 h 10000"/>
                <a:gd name="connsiteX4" fmla="*/ 10151 w 10180"/>
                <a:gd name="connsiteY4" fmla="*/ 8116 h 10000"/>
                <a:gd name="connsiteX5" fmla="*/ 10000 w 10180"/>
                <a:gd name="connsiteY5" fmla="*/ 10000 h 10000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6179 w 10167"/>
                <a:gd name="connsiteY2" fmla="*/ 5246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7688 w 10167"/>
                <a:gd name="connsiteY2" fmla="*/ 7111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9086 h 9086"/>
                <a:gd name="connsiteX1" fmla="*/ 0 w 10788"/>
                <a:gd name="connsiteY1" fmla="*/ 5606 h 9086"/>
                <a:gd name="connsiteX2" fmla="*/ 8180 w 10788"/>
                <a:gd name="connsiteY2" fmla="*/ 5539 h 9086"/>
                <a:gd name="connsiteX3" fmla="*/ 8196 w 10788"/>
                <a:gd name="connsiteY3" fmla="*/ 0 h 9086"/>
                <a:gd name="connsiteX4" fmla="*/ 10774 w 10788"/>
                <a:gd name="connsiteY4" fmla="*/ 6581 h 9086"/>
                <a:gd name="connsiteX5" fmla="*/ 10065 w 10788"/>
                <a:gd name="connsiteY5" fmla="*/ 9086 h 9086"/>
                <a:gd name="connsiteX0" fmla="*/ 9330 w 10000"/>
                <a:gd name="connsiteY0" fmla="*/ 10000 h 10000"/>
                <a:gd name="connsiteX1" fmla="*/ 0 w 10000"/>
                <a:gd name="connsiteY1" fmla="*/ 6170 h 10000"/>
                <a:gd name="connsiteX2" fmla="*/ 7582 w 10000"/>
                <a:gd name="connsiteY2" fmla="*/ 6096 h 10000"/>
                <a:gd name="connsiteX3" fmla="*/ 7597 w 10000"/>
                <a:gd name="connsiteY3" fmla="*/ 0 h 10000"/>
                <a:gd name="connsiteX4" fmla="*/ 9987 w 10000"/>
                <a:gd name="connsiteY4" fmla="*/ 7243 h 10000"/>
                <a:gd name="connsiteX5" fmla="*/ 9330 w 10000"/>
                <a:gd name="connsiteY5" fmla="*/ 10000 h 10000"/>
                <a:gd name="connsiteX0" fmla="*/ 8799 w 9995"/>
                <a:gd name="connsiteY0" fmla="*/ 9361 h 9361"/>
                <a:gd name="connsiteX1" fmla="*/ 0 w 9995"/>
                <a:gd name="connsiteY1" fmla="*/ 6170 h 9361"/>
                <a:gd name="connsiteX2" fmla="*/ 7582 w 9995"/>
                <a:gd name="connsiteY2" fmla="*/ 6096 h 9361"/>
                <a:gd name="connsiteX3" fmla="*/ 7597 w 9995"/>
                <a:gd name="connsiteY3" fmla="*/ 0 h 9361"/>
                <a:gd name="connsiteX4" fmla="*/ 9987 w 9995"/>
                <a:gd name="connsiteY4" fmla="*/ 7243 h 9361"/>
                <a:gd name="connsiteX5" fmla="*/ 8799 w 9995"/>
                <a:gd name="connsiteY5" fmla="*/ 9361 h 9361"/>
                <a:gd name="connsiteX0" fmla="*/ 8803 w 8911"/>
                <a:gd name="connsiteY0" fmla="*/ 10000 h 10000"/>
                <a:gd name="connsiteX1" fmla="*/ 0 w 8911"/>
                <a:gd name="connsiteY1" fmla="*/ 6591 h 10000"/>
                <a:gd name="connsiteX2" fmla="*/ 7586 w 8911"/>
                <a:gd name="connsiteY2" fmla="*/ 6512 h 10000"/>
                <a:gd name="connsiteX3" fmla="*/ 7601 w 8911"/>
                <a:gd name="connsiteY3" fmla="*/ 0 h 10000"/>
                <a:gd name="connsiteX4" fmla="*/ 8880 w 8911"/>
                <a:gd name="connsiteY4" fmla="*/ 6748 h 10000"/>
                <a:gd name="connsiteX5" fmla="*/ 8803 w 8911"/>
                <a:gd name="connsiteY5" fmla="*/ 10000 h 10000"/>
                <a:gd name="connsiteX0" fmla="*/ 9879 w 9965"/>
                <a:gd name="connsiteY0" fmla="*/ 10000 h 10000"/>
                <a:gd name="connsiteX1" fmla="*/ 0 w 9965"/>
                <a:gd name="connsiteY1" fmla="*/ 6591 h 10000"/>
                <a:gd name="connsiteX2" fmla="*/ 8513 w 9965"/>
                <a:gd name="connsiteY2" fmla="*/ 6512 h 10000"/>
                <a:gd name="connsiteX3" fmla="*/ 8530 w 9965"/>
                <a:gd name="connsiteY3" fmla="*/ 0 h 10000"/>
                <a:gd name="connsiteX4" fmla="*/ 9965 w 9965"/>
                <a:gd name="connsiteY4" fmla="*/ 6748 h 10000"/>
                <a:gd name="connsiteX5" fmla="*/ 9879 w 9965"/>
                <a:gd name="connsiteY5" fmla="*/ 10000 h 10000"/>
                <a:gd name="connsiteX0" fmla="*/ 9914 w 10000"/>
                <a:gd name="connsiteY0" fmla="*/ 10000 h 10000"/>
                <a:gd name="connsiteX1" fmla="*/ 0 w 10000"/>
                <a:gd name="connsiteY1" fmla="*/ 6591 h 10000"/>
                <a:gd name="connsiteX2" fmla="*/ 8543 w 10000"/>
                <a:gd name="connsiteY2" fmla="*/ 6512 h 10000"/>
                <a:gd name="connsiteX3" fmla="*/ 8560 w 10000"/>
                <a:gd name="connsiteY3" fmla="*/ 0 h 10000"/>
                <a:gd name="connsiteX4" fmla="*/ 10000 w 10000"/>
                <a:gd name="connsiteY4" fmla="*/ 6748 h 10000"/>
                <a:gd name="connsiteX5" fmla="*/ 9914 w 10000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10257 w 11714"/>
                <a:gd name="connsiteY2" fmla="*/ 6512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261"/>
                <a:gd name="connsiteX1" fmla="*/ 0 w 11714"/>
                <a:gd name="connsiteY1" fmla="*/ 9319 h 10261"/>
                <a:gd name="connsiteX2" fmla="*/ 9631 w 11714"/>
                <a:gd name="connsiteY2" fmla="*/ 8797 h 10261"/>
                <a:gd name="connsiteX3" fmla="*/ 10274 w 11714"/>
                <a:gd name="connsiteY3" fmla="*/ 0 h 10261"/>
                <a:gd name="connsiteX4" fmla="*/ 11714 w 11714"/>
                <a:gd name="connsiteY4" fmla="*/ 6748 h 10261"/>
                <a:gd name="connsiteX5" fmla="*/ 11628 w 11714"/>
                <a:gd name="connsiteY5" fmla="*/ 10000 h 10261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58 w 11714"/>
                <a:gd name="connsiteY2" fmla="*/ 9070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8329 h 8329"/>
                <a:gd name="connsiteX1" fmla="*/ 0 w 11714"/>
                <a:gd name="connsiteY1" fmla="*/ 7648 h 8329"/>
                <a:gd name="connsiteX2" fmla="*/ 9658 w 11714"/>
                <a:gd name="connsiteY2" fmla="*/ 7399 h 8329"/>
                <a:gd name="connsiteX3" fmla="*/ 9784 w 11714"/>
                <a:gd name="connsiteY3" fmla="*/ 0 h 8329"/>
                <a:gd name="connsiteX4" fmla="*/ 11714 w 11714"/>
                <a:gd name="connsiteY4" fmla="*/ 5077 h 8329"/>
                <a:gd name="connsiteX5" fmla="*/ 11628 w 11714"/>
                <a:gd name="connsiteY5" fmla="*/ 8329 h 8329"/>
                <a:gd name="connsiteX0" fmla="*/ 9927 w 10000"/>
                <a:gd name="connsiteY0" fmla="*/ 10000 h 10000"/>
                <a:gd name="connsiteX1" fmla="*/ 0 w 10000"/>
                <a:gd name="connsiteY1" fmla="*/ 9182 h 10000"/>
                <a:gd name="connsiteX2" fmla="*/ 8245 w 10000"/>
                <a:gd name="connsiteY2" fmla="*/ 8883 h 10000"/>
                <a:gd name="connsiteX3" fmla="*/ 8352 w 10000"/>
                <a:gd name="connsiteY3" fmla="*/ 0 h 10000"/>
                <a:gd name="connsiteX4" fmla="*/ 10000 w 10000"/>
                <a:gd name="connsiteY4" fmla="*/ 6096 h 10000"/>
                <a:gd name="connsiteX5" fmla="*/ 9927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27" y="10000"/>
                  </a:moveTo>
                  <a:cubicBezTo>
                    <a:pt x="7231" y="9836"/>
                    <a:pt x="6474" y="9595"/>
                    <a:pt x="0" y="9182"/>
                  </a:cubicBezTo>
                  <a:lnTo>
                    <a:pt x="8245" y="8883"/>
                  </a:lnTo>
                  <a:cubicBezTo>
                    <a:pt x="8212" y="5538"/>
                    <a:pt x="8387" y="3345"/>
                    <a:pt x="8352" y="0"/>
                  </a:cubicBezTo>
                  <a:cubicBezTo>
                    <a:pt x="8852" y="3416"/>
                    <a:pt x="8942" y="4239"/>
                    <a:pt x="10000" y="6096"/>
                  </a:cubicBezTo>
                  <a:cubicBezTo>
                    <a:pt x="9991" y="7928"/>
                    <a:pt x="9934" y="8700"/>
                    <a:pt x="9927" y="100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129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443" name="Picture 401">
              <a:extLst>
                <a:ext uri="{FF2B5EF4-FFF2-40B4-BE49-F238E27FC236}">
                  <a16:creationId xmlns:a16="http://schemas.microsoft.com/office/drawing/2014/main" id="{6E2D6C5A-5878-8249-B10C-04E17B932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43" y="4817138"/>
              <a:ext cx="1243012" cy="76835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47" name="Group 248">
            <a:extLst>
              <a:ext uri="{FF2B5EF4-FFF2-40B4-BE49-F238E27FC236}">
                <a16:creationId xmlns:a16="http://schemas.microsoft.com/office/drawing/2014/main" id="{DD74A46B-8CFF-C14D-B141-BB4A8B9E896A}"/>
              </a:ext>
            </a:extLst>
          </p:cNvPr>
          <p:cNvGrpSpPr>
            <a:grpSpLocks/>
          </p:cNvGrpSpPr>
          <p:nvPr/>
        </p:nvGrpSpPr>
        <p:grpSpPr bwMode="auto">
          <a:xfrm>
            <a:off x="2957232" y="5059642"/>
            <a:ext cx="358775" cy="623888"/>
            <a:chOff x="4140" y="429"/>
            <a:chExt cx="1425" cy="2396"/>
          </a:xfrm>
        </p:grpSpPr>
        <p:sp>
          <p:nvSpPr>
            <p:cNvPr id="548" name="Freeform 148">
              <a:extLst>
                <a:ext uri="{FF2B5EF4-FFF2-40B4-BE49-F238E27FC236}">
                  <a16:creationId xmlns:a16="http://schemas.microsoft.com/office/drawing/2014/main" id="{E26405AF-3E42-AA41-BFD2-3B794853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9" name="Rectangle 149">
              <a:extLst>
                <a:ext uri="{FF2B5EF4-FFF2-40B4-BE49-F238E27FC236}">
                  <a16:creationId xmlns:a16="http://schemas.microsoft.com/office/drawing/2014/main" id="{47D37451-2947-344E-8E7A-210E7A2D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0" name="Freeform 150">
              <a:extLst>
                <a:ext uri="{FF2B5EF4-FFF2-40B4-BE49-F238E27FC236}">
                  <a16:creationId xmlns:a16="http://schemas.microsoft.com/office/drawing/2014/main" id="{794051DE-EDD2-9D49-9A64-72D78C5A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1" name="Freeform 151">
              <a:extLst>
                <a:ext uri="{FF2B5EF4-FFF2-40B4-BE49-F238E27FC236}">
                  <a16:creationId xmlns:a16="http://schemas.microsoft.com/office/drawing/2014/main" id="{6B3A31B2-65E4-2D43-AF3A-C267D981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152">
              <a:extLst>
                <a:ext uri="{FF2B5EF4-FFF2-40B4-BE49-F238E27FC236}">
                  <a16:creationId xmlns:a16="http://schemas.microsoft.com/office/drawing/2014/main" id="{5BDB8D32-4034-0648-9A9C-461080F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3" name="Group 153">
              <a:extLst>
                <a:ext uri="{FF2B5EF4-FFF2-40B4-BE49-F238E27FC236}">
                  <a16:creationId xmlns:a16="http://schemas.microsoft.com/office/drawing/2014/main" id="{98227220-D87B-BF44-BAA0-CA8B03DA6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8" name="AutoShape 154">
                <a:extLst>
                  <a:ext uri="{FF2B5EF4-FFF2-40B4-BE49-F238E27FC236}">
                    <a16:creationId xmlns:a16="http://schemas.microsoft.com/office/drawing/2014/main" id="{250B641D-BA68-CF4E-8F1A-14F5DEB8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AutoShape 155">
                <a:extLst>
                  <a:ext uri="{FF2B5EF4-FFF2-40B4-BE49-F238E27FC236}">
                    <a16:creationId xmlns:a16="http://schemas.microsoft.com/office/drawing/2014/main" id="{787D2112-54A6-DD4C-91A7-7982CA3DD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4" name="Rectangle 156">
              <a:extLst>
                <a:ext uri="{FF2B5EF4-FFF2-40B4-BE49-F238E27FC236}">
                  <a16:creationId xmlns:a16="http://schemas.microsoft.com/office/drawing/2014/main" id="{ED074C77-4F92-864B-A252-8CABF356F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5" name="Group 157">
              <a:extLst>
                <a:ext uri="{FF2B5EF4-FFF2-40B4-BE49-F238E27FC236}">
                  <a16:creationId xmlns:a16="http://schemas.microsoft.com/office/drawing/2014/main" id="{E45C5AAE-9CEA-5D45-9B1F-D1201EA7A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76" name="AutoShape 158">
                <a:extLst>
                  <a:ext uri="{FF2B5EF4-FFF2-40B4-BE49-F238E27FC236}">
                    <a16:creationId xmlns:a16="http://schemas.microsoft.com/office/drawing/2014/main" id="{23A4FF84-0E8C-5B4F-8656-A4C26D3F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7" name="AutoShape 159">
                <a:extLst>
                  <a:ext uri="{FF2B5EF4-FFF2-40B4-BE49-F238E27FC236}">
                    <a16:creationId xmlns:a16="http://schemas.microsoft.com/office/drawing/2014/main" id="{3A8A84FE-F7E1-EA40-BE3B-E5A1F1A1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6" name="Rectangle 160">
              <a:extLst>
                <a:ext uri="{FF2B5EF4-FFF2-40B4-BE49-F238E27FC236}">
                  <a16:creationId xmlns:a16="http://schemas.microsoft.com/office/drawing/2014/main" id="{5A74EA63-0B5F-FB48-AA96-CDECA866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7" name="Rectangle 161">
              <a:extLst>
                <a:ext uri="{FF2B5EF4-FFF2-40B4-BE49-F238E27FC236}">
                  <a16:creationId xmlns:a16="http://schemas.microsoft.com/office/drawing/2014/main" id="{58A4912C-FD7F-3745-98E7-736F73EB1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8" name="Group 162">
              <a:extLst>
                <a:ext uri="{FF2B5EF4-FFF2-40B4-BE49-F238E27FC236}">
                  <a16:creationId xmlns:a16="http://schemas.microsoft.com/office/drawing/2014/main" id="{A7ED305B-1858-0C4C-8889-5F08D18EE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74" name="AutoShape 163">
                <a:extLst>
                  <a:ext uri="{FF2B5EF4-FFF2-40B4-BE49-F238E27FC236}">
                    <a16:creationId xmlns:a16="http://schemas.microsoft.com/office/drawing/2014/main" id="{E0A7BB14-4EE6-E649-A054-B7ACF2A81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AutoShape 164">
                <a:extLst>
                  <a:ext uri="{FF2B5EF4-FFF2-40B4-BE49-F238E27FC236}">
                    <a16:creationId xmlns:a16="http://schemas.microsoft.com/office/drawing/2014/main" id="{87C1BCDA-D3DA-3C44-A348-6B38470D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353439C9-DEEB-6349-ABEB-ED29E03E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60" name="Group 166">
              <a:extLst>
                <a:ext uri="{FF2B5EF4-FFF2-40B4-BE49-F238E27FC236}">
                  <a16:creationId xmlns:a16="http://schemas.microsoft.com/office/drawing/2014/main" id="{B5D33585-759B-2A49-99A7-061236F88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2" name="AutoShape 167">
                <a:extLst>
                  <a:ext uri="{FF2B5EF4-FFF2-40B4-BE49-F238E27FC236}">
                    <a16:creationId xmlns:a16="http://schemas.microsoft.com/office/drawing/2014/main" id="{CA773528-AD84-7D48-8019-9201E6A9C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3" name="AutoShape 168">
                <a:extLst>
                  <a:ext uri="{FF2B5EF4-FFF2-40B4-BE49-F238E27FC236}">
                    <a16:creationId xmlns:a16="http://schemas.microsoft.com/office/drawing/2014/main" id="{472F7D5E-1AD1-264C-9D28-AFB2CA688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61" name="Rectangle 169">
              <a:extLst>
                <a:ext uri="{FF2B5EF4-FFF2-40B4-BE49-F238E27FC236}">
                  <a16:creationId xmlns:a16="http://schemas.microsoft.com/office/drawing/2014/main" id="{1E31944B-126C-0C48-8360-3955ACFF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170">
              <a:extLst>
                <a:ext uri="{FF2B5EF4-FFF2-40B4-BE49-F238E27FC236}">
                  <a16:creationId xmlns:a16="http://schemas.microsoft.com/office/drawing/2014/main" id="{AF8E0510-EA92-E34B-BAF8-A7129AFA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Freeform 171">
              <a:extLst>
                <a:ext uri="{FF2B5EF4-FFF2-40B4-BE49-F238E27FC236}">
                  <a16:creationId xmlns:a16="http://schemas.microsoft.com/office/drawing/2014/main" id="{794611B1-1F70-D644-A04B-BCECE318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4" name="Oval 172">
              <a:extLst>
                <a:ext uri="{FF2B5EF4-FFF2-40B4-BE49-F238E27FC236}">
                  <a16:creationId xmlns:a16="http://schemas.microsoft.com/office/drawing/2014/main" id="{A637D4FD-E378-BA4B-B33A-0D90745C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5" name="Freeform 173">
              <a:extLst>
                <a:ext uri="{FF2B5EF4-FFF2-40B4-BE49-F238E27FC236}">
                  <a16:creationId xmlns:a16="http://schemas.microsoft.com/office/drawing/2014/main" id="{9422064F-7319-E348-881D-6E240552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6" name="AutoShape 174">
              <a:extLst>
                <a:ext uri="{FF2B5EF4-FFF2-40B4-BE49-F238E27FC236}">
                  <a16:creationId xmlns:a16="http://schemas.microsoft.com/office/drawing/2014/main" id="{2F2D8D29-4918-BC40-B587-0167A6D7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7" name="AutoShape 175">
              <a:extLst>
                <a:ext uri="{FF2B5EF4-FFF2-40B4-BE49-F238E27FC236}">
                  <a16:creationId xmlns:a16="http://schemas.microsoft.com/office/drawing/2014/main" id="{CA9837DA-B6EB-3E4C-8ABD-BA649DD5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Oval 176">
              <a:extLst>
                <a:ext uri="{FF2B5EF4-FFF2-40B4-BE49-F238E27FC236}">
                  <a16:creationId xmlns:a16="http://schemas.microsoft.com/office/drawing/2014/main" id="{292FD403-2A63-E04F-A616-3EFB915B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9" name="Oval 177">
              <a:extLst>
                <a:ext uri="{FF2B5EF4-FFF2-40B4-BE49-F238E27FC236}">
                  <a16:creationId xmlns:a16="http://schemas.microsoft.com/office/drawing/2014/main" id="{B38211AD-96E2-E840-ABF7-46912AF8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0" name="Oval 178">
              <a:extLst>
                <a:ext uri="{FF2B5EF4-FFF2-40B4-BE49-F238E27FC236}">
                  <a16:creationId xmlns:a16="http://schemas.microsoft.com/office/drawing/2014/main" id="{33893241-FF92-AC41-AD12-42C30CE7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1" name="Rectangle 179">
              <a:extLst>
                <a:ext uri="{FF2B5EF4-FFF2-40B4-BE49-F238E27FC236}">
                  <a16:creationId xmlns:a16="http://schemas.microsoft.com/office/drawing/2014/main" id="{7D299A7B-FEF5-C342-9684-CEEEDE5EA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3" name="Rectangle 3">
            <a:extLst>
              <a:ext uri="{FF2B5EF4-FFF2-40B4-BE49-F238E27FC236}">
                <a16:creationId xmlns:a16="http://schemas.microsoft.com/office/drawing/2014/main" id="{1A556173-0263-214D-9BE3-6EA12C023AD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18335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dirty="0"/>
              <a:t>arriving mobile client attaches to network …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4" name="Rectangle 3">
            <a:extLst>
              <a:ext uri="{FF2B5EF4-FFF2-40B4-BE49-F238E27FC236}">
                <a16:creationId xmlns:a16="http://schemas.microsoft.com/office/drawing/2014/main" id="{4045A4E3-35EE-8C46-A982-26140CFF7B8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31797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en-US" sz="3000" dirty="0"/>
              <a:t>requests web page: </a:t>
            </a:r>
            <a:r>
              <a:rPr lang="en-US" sz="2600" dirty="0" err="1"/>
              <a:t>www.google.com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A1FC4D17-5B36-134E-BB1F-D0DFCB5FB268}"/>
              </a:ext>
            </a:extLst>
          </p:cNvPr>
          <p:cNvSpPr txBox="1"/>
          <p:nvPr/>
        </p:nvSpPr>
        <p:spPr>
          <a:xfrm>
            <a:off x="8737600" y="1181100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A8"/>
                </a:solidFill>
              </a:rPr>
              <a:t>scenario</a:t>
            </a:r>
            <a:r>
              <a:rPr lang="en-US" dirty="0"/>
              <a:t>:</a:t>
            </a:r>
          </a:p>
        </p:txBody>
      </p: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230ABE4F-8AF2-9E4F-BDBA-55842C20F2DE}"/>
              </a:ext>
            </a:extLst>
          </p:cNvPr>
          <p:cNvGrpSpPr/>
          <p:nvPr/>
        </p:nvGrpSpPr>
        <p:grpSpPr>
          <a:xfrm>
            <a:off x="9296400" y="4451350"/>
            <a:ext cx="2425700" cy="1612900"/>
            <a:chOff x="9296400" y="4451350"/>
            <a:chExt cx="2425700" cy="1612900"/>
          </a:xfrm>
        </p:grpSpPr>
        <p:pic>
          <p:nvPicPr>
            <p:cNvPr id="687" name="Picture 686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567E3F56-C964-6B44-9119-9470EAA0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09200" y="4451350"/>
              <a:ext cx="1612900" cy="1612900"/>
            </a:xfrm>
            <a:prstGeom prst="rect">
              <a:avLst/>
            </a:prstGeom>
          </p:spPr>
        </p:pic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04B87FED-359F-224A-9E8E-D78A200B02F9}"/>
                </a:ext>
              </a:extLst>
            </p:cNvPr>
            <p:cNvSpPr txBox="1"/>
            <p:nvPr/>
          </p:nvSpPr>
          <p:spPr>
            <a:xfrm>
              <a:off x="9296400" y="4744591"/>
              <a:ext cx="149271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Sounds </a:t>
              </a:r>
            </a:p>
            <a:p>
              <a:pPr algn="ctr"/>
              <a:r>
                <a:rPr lang="en-US" sz="3200" i="1" dirty="0">
                  <a:solidFill>
                    <a:srgbClr val="00B050"/>
                  </a:solidFill>
                </a:rPr>
                <a:t>simple!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9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  <p:bldP spid="683" grpId="0"/>
      <p:bldP spid="6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loud 79">
            <a:extLst>
              <a:ext uri="{FF2B5EF4-FFF2-40B4-BE49-F238E27FC236}">
                <a16:creationId xmlns:a16="http://schemas.microsoft.com/office/drawing/2014/main" id="{88415554-6746-4369-AD1D-D448E6B04F35}"/>
              </a:ext>
            </a:extLst>
          </p:cNvPr>
          <p:cNvSpPr/>
          <p:nvPr/>
        </p:nvSpPr>
        <p:spPr>
          <a:xfrm>
            <a:off x="3236914" y="2897189"/>
            <a:ext cx="5437187" cy="245268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2571DF82-F3E3-41B2-8B4F-6066D9A2E5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83FC8B-4B50-42D5-959F-D608DAD86D21}" type="slidenum">
              <a:rPr lang="en-US" altLang="sv-SE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sv-SE" sz="1600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9DCC933-3163-4A8A-B466-5EA4826E3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919559" name="AutoShape 7">
            <a:extLst>
              <a:ext uri="{FF2B5EF4-FFF2-40B4-BE49-F238E27FC236}">
                <a16:creationId xmlns:a16="http://schemas.microsoft.com/office/drawing/2014/main" id="{487C07CE-657D-4555-95FE-C037A9A3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0" name="AutoShape 8">
            <a:extLst>
              <a:ext uri="{FF2B5EF4-FFF2-40B4-BE49-F238E27FC236}">
                <a16:creationId xmlns:a16="http://schemas.microsoft.com/office/drawing/2014/main" id="{E04938E2-E13E-4C78-B5AC-1D712DE4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1" name="AutoShape 9">
            <a:extLst>
              <a:ext uri="{FF2B5EF4-FFF2-40B4-BE49-F238E27FC236}">
                <a16:creationId xmlns:a16="http://schemas.microsoft.com/office/drawing/2014/main" id="{53990B70-9A91-4174-8FCC-CBFEECE47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2" name="AutoShape 10">
            <a:extLst>
              <a:ext uri="{FF2B5EF4-FFF2-40B4-BE49-F238E27FC236}">
                <a16:creationId xmlns:a16="http://schemas.microsoft.com/office/drawing/2014/main" id="{DC8E245F-CEF4-48B5-8703-B502FE58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3" name="AutoShape 11">
            <a:extLst>
              <a:ext uri="{FF2B5EF4-FFF2-40B4-BE49-F238E27FC236}">
                <a16:creationId xmlns:a16="http://schemas.microsoft.com/office/drawing/2014/main" id="{1AC543F6-0986-4624-84A0-2DDCD381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4" name="AutoShape 12">
            <a:extLst>
              <a:ext uri="{FF2B5EF4-FFF2-40B4-BE49-F238E27FC236}">
                <a16:creationId xmlns:a16="http://schemas.microsoft.com/office/drawing/2014/main" id="{6734A6F2-D41C-4BE4-8BFD-E1A0D7F3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5" name="AutoShape 13">
            <a:extLst>
              <a:ext uri="{FF2B5EF4-FFF2-40B4-BE49-F238E27FC236}">
                <a16:creationId xmlns:a16="http://schemas.microsoft.com/office/drawing/2014/main" id="{5824B7A7-4006-43D2-88A5-30ADF948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6" name="AutoShape 14">
            <a:extLst>
              <a:ext uri="{FF2B5EF4-FFF2-40B4-BE49-F238E27FC236}">
                <a16:creationId xmlns:a16="http://schemas.microsoft.com/office/drawing/2014/main" id="{BEFF1B8A-8A4E-4B0C-96A3-78660DF4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7" name="AutoShape 15">
            <a:extLst>
              <a:ext uri="{FF2B5EF4-FFF2-40B4-BE49-F238E27FC236}">
                <a16:creationId xmlns:a16="http://schemas.microsoft.com/office/drawing/2014/main" id="{E273F66C-BFA0-4812-BF19-B4B71D06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8" name="AutoShape 16">
            <a:extLst>
              <a:ext uri="{FF2B5EF4-FFF2-40B4-BE49-F238E27FC236}">
                <a16:creationId xmlns:a16="http://schemas.microsoft.com/office/drawing/2014/main" id="{E190AB8D-B532-4081-8447-8B21AD290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69" name="AutoShape 17">
            <a:extLst>
              <a:ext uri="{FF2B5EF4-FFF2-40B4-BE49-F238E27FC236}">
                <a16:creationId xmlns:a16="http://schemas.microsoft.com/office/drawing/2014/main" id="{080652C7-B2B1-47E4-8F12-2111A642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0" name="AutoShape 18">
            <a:extLst>
              <a:ext uri="{FF2B5EF4-FFF2-40B4-BE49-F238E27FC236}">
                <a16:creationId xmlns:a16="http://schemas.microsoft.com/office/drawing/2014/main" id="{C6B61C91-83D3-4A52-89F9-AC8E2A87C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1" name="AutoShape 19">
            <a:extLst>
              <a:ext uri="{FF2B5EF4-FFF2-40B4-BE49-F238E27FC236}">
                <a16:creationId xmlns:a16="http://schemas.microsoft.com/office/drawing/2014/main" id="{DF0B37A9-DA64-4779-BFC0-47704A992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2" name="AutoShape 20">
            <a:extLst>
              <a:ext uri="{FF2B5EF4-FFF2-40B4-BE49-F238E27FC236}">
                <a16:creationId xmlns:a16="http://schemas.microsoft.com/office/drawing/2014/main" id="{B081C511-AAB7-4C26-A13A-C7BD89C4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3" name="AutoShape 21">
            <a:extLst>
              <a:ext uri="{FF2B5EF4-FFF2-40B4-BE49-F238E27FC236}">
                <a16:creationId xmlns:a16="http://schemas.microsoft.com/office/drawing/2014/main" id="{749A4D29-A8AD-4241-BFA6-1E72E5730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4" name="AutoShape 22">
            <a:extLst>
              <a:ext uri="{FF2B5EF4-FFF2-40B4-BE49-F238E27FC236}">
                <a16:creationId xmlns:a16="http://schemas.microsoft.com/office/drawing/2014/main" id="{B7866E79-F72B-4201-88D6-A1A93700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75" name="AutoShape 23">
            <a:extLst>
              <a:ext uri="{FF2B5EF4-FFF2-40B4-BE49-F238E27FC236}">
                <a16:creationId xmlns:a16="http://schemas.microsoft.com/office/drawing/2014/main" id="{09268E71-BA05-4F7E-AB0A-5B8E935C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58" name="AutoShape 24">
            <a:extLst>
              <a:ext uri="{FF2B5EF4-FFF2-40B4-BE49-F238E27FC236}">
                <a16:creationId xmlns:a16="http://schemas.microsoft.com/office/drawing/2014/main" id="{5D048B72-7F6A-481B-8184-004C7C386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59" name="AutoShape 25">
            <a:extLst>
              <a:ext uri="{FF2B5EF4-FFF2-40B4-BE49-F238E27FC236}">
                <a16:creationId xmlns:a16="http://schemas.microsoft.com/office/drawing/2014/main" id="{C441DEF2-ECCF-4E22-8928-BFC389631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60" name="AutoShape 26">
            <a:extLst>
              <a:ext uri="{FF2B5EF4-FFF2-40B4-BE49-F238E27FC236}">
                <a16:creationId xmlns:a16="http://schemas.microsoft.com/office/drawing/2014/main" id="{83227260-FB6B-4C52-9710-CFEB88ED3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61" name="AutoShape 27">
            <a:extLst>
              <a:ext uri="{FF2B5EF4-FFF2-40B4-BE49-F238E27FC236}">
                <a16:creationId xmlns:a16="http://schemas.microsoft.com/office/drawing/2014/main" id="{55561ADE-1BC2-4DBB-AA09-6C079E8F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62" name="AutoShape 28">
            <a:extLst>
              <a:ext uri="{FF2B5EF4-FFF2-40B4-BE49-F238E27FC236}">
                <a16:creationId xmlns:a16="http://schemas.microsoft.com/office/drawing/2014/main" id="{45EE311E-111C-4AD4-9430-D647B2A3D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39963" name="AutoShape 29">
            <a:extLst>
              <a:ext uri="{FF2B5EF4-FFF2-40B4-BE49-F238E27FC236}">
                <a16:creationId xmlns:a16="http://schemas.microsoft.com/office/drawing/2014/main" id="{2028B589-BAE1-49A5-8D9E-B4CCBA0AD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919582" name="AutoShape 30">
            <a:extLst>
              <a:ext uri="{FF2B5EF4-FFF2-40B4-BE49-F238E27FC236}">
                <a16:creationId xmlns:a16="http://schemas.microsoft.com/office/drawing/2014/main" id="{9C70ADD7-654D-40CD-839E-67FDD6A4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3" name="AutoShape 31">
            <a:extLst>
              <a:ext uri="{FF2B5EF4-FFF2-40B4-BE49-F238E27FC236}">
                <a16:creationId xmlns:a16="http://schemas.microsoft.com/office/drawing/2014/main" id="{DFDC34DA-A132-472A-8ED4-38ADF9881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4" name="AutoShape 32">
            <a:extLst>
              <a:ext uri="{FF2B5EF4-FFF2-40B4-BE49-F238E27FC236}">
                <a16:creationId xmlns:a16="http://schemas.microsoft.com/office/drawing/2014/main" id="{F6258DF3-7635-4DB7-A1A3-25DD3B787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5" name="AutoShape 33">
            <a:extLst>
              <a:ext uri="{FF2B5EF4-FFF2-40B4-BE49-F238E27FC236}">
                <a16:creationId xmlns:a16="http://schemas.microsoft.com/office/drawing/2014/main" id="{84F8D7ED-4A23-4AD5-86E9-23919615C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6" name="AutoShape 34">
            <a:extLst>
              <a:ext uri="{FF2B5EF4-FFF2-40B4-BE49-F238E27FC236}">
                <a16:creationId xmlns:a16="http://schemas.microsoft.com/office/drawing/2014/main" id="{5DF1445D-B4FD-470F-AC95-DFC5F079C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7" name="AutoShape 35">
            <a:extLst>
              <a:ext uri="{FF2B5EF4-FFF2-40B4-BE49-F238E27FC236}">
                <a16:creationId xmlns:a16="http://schemas.microsoft.com/office/drawing/2014/main" id="{85022FE3-9F9B-4123-BBD2-00F2F4F00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8" name="AutoShape 36">
            <a:extLst>
              <a:ext uri="{FF2B5EF4-FFF2-40B4-BE49-F238E27FC236}">
                <a16:creationId xmlns:a16="http://schemas.microsoft.com/office/drawing/2014/main" id="{978F4863-EF73-42CC-A2D0-1FD01695E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89" name="AutoShape 37">
            <a:extLst>
              <a:ext uri="{FF2B5EF4-FFF2-40B4-BE49-F238E27FC236}">
                <a16:creationId xmlns:a16="http://schemas.microsoft.com/office/drawing/2014/main" id="{D9BBF29B-4D6E-4767-A184-64B27FCC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0" name="AutoShape 38">
            <a:extLst>
              <a:ext uri="{FF2B5EF4-FFF2-40B4-BE49-F238E27FC236}">
                <a16:creationId xmlns:a16="http://schemas.microsoft.com/office/drawing/2014/main" id="{B18A3E6D-2CF8-43A1-AE7B-475C24692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7385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1" name="AutoShape 39">
            <a:extLst>
              <a:ext uri="{FF2B5EF4-FFF2-40B4-BE49-F238E27FC236}">
                <a16:creationId xmlns:a16="http://schemas.microsoft.com/office/drawing/2014/main" id="{BAF37FC8-102B-4058-83EB-822E71A9D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3" name="AutoShape 41">
            <a:extLst>
              <a:ext uri="{FF2B5EF4-FFF2-40B4-BE49-F238E27FC236}">
                <a16:creationId xmlns:a16="http://schemas.microsoft.com/office/drawing/2014/main" id="{0B566987-F331-4871-81BD-441359569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2175" y="41910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4" name="AutoShape 42">
            <a:extLst>
              <a:ext uri="{FF2B5EF4-FFF2-40B4-BE49-F238E27FC236}">
                <a16:creationId xmlns:a16="http://schemas.microsoft.com/office/drawing/2014/main" id="{A0A84185-A931-431D-9C0F-EA38135FB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114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5" name="AutoShape 43">
            <a:extLst>
              <a:ext uri="{FF2B5EF4-FFF2-40B4-BE49-F238E27FC236}">
                <a16:creationId xmlns:a16="http://schemas.microsoft.com/office/drawing/2014/main" id="{9C5D15B9-C5EE-429C-8CCB-E67ACCDE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6" name="AutoShape 44">
            <a:extLst>
              <a:ext uri="{FF2B5EF4-FFF2-40B4-BE49-F238E27FC236}">
                <a16:creationId xmlns:a16="http://schemas.microsoft.com/office/drawing/2014/main" id="{617FD14E-9E39-4819-A87F-D24B4C80D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886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7" name="AutoShape 45">
            <a:extLst>
              <a:ext uri="{FF2B5EF4-FFF2-40B4-BE49-F238E27FC236}">
                <a16:creationId xmlns:a16="http://schemas.microsoft.com/office/drawing/2014/main" id="{9AFAB3A4-1321-4A34-8FF1-8F2CC422B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599" name="AutoShape 47">
            <a:extLst>
              <a:ext uri="{FF2B5EF4-FFF2-40B4-BE49-F238E27FC236}">
                <a16:creationId xmlns:a16="http://schemas.microsoft.com/office/drawing/2014/main" id="{6D85DB8E-9A5A-44C6-8B25-D8812DD5C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2175" y="3733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00" name="AutoShape 48">
            <a:extLst>
              <a:ext uri="{FF2B5EF4-FFF2-40B4-BE49-F238E27FC236}">
                <a16:creationId xmlns:a16="http://schemas.microsoft.com/office/drawing/2014/main" id="{9D5DC70C-11B1-4B7B-ADF9-99383FCD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575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02" name="AutoShape 50">
            <a:extLst>
              <a:ext uri="{FF2B5EF4-FFF2-40B4-BE49-F238E27FC236}">
                <a16:creationId xmlns:a16="http://schemas.microsoft.com/office/drawing/2014/main" id="{1A1E6114-FD15-4062-BA18-A9398A389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5" y="1725613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03" name="AutoShape 51">
            <a:extLst>
              <a:ext uri="{FF2B5EF4-FFF2-40B4-BE49-F238E27FC236}">
                <a16:creationId xmlns:a16="http://schemas.microsoft.com/office/drawing/2014/main" id="{4C0C48E7-1C94-4F74-8C4F-D0B5405A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1649413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08" name="AutoShape 56">
            <a:extLst>
              <a:ext uri="{FF2B5EF4-FFF2-40B4-BE49-F238E27FC236}">
                <a16:creationId xmlns:a16="http://schemas.microsoft.com/office/drawing/2014/main" id="{164990B6-D59A-421B-A628-07A803A90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1649413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2" name="AutoShape 60">
            <a:extLst>
              <a:ext uri="{FF2B5EF4-FFF2-40B4-BE49-F238E27FC236}">
                <a16:creationId xmlns:a16="http://schemas.microsoft.com/office/drawing/2014/main" id="{8A4E6452-4A3E-41D2-A71A-BF8B25D2C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661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3" name="AutoShape 61">
            <a:extLst>
              <a:ext uri="{FF2B5EF4-FFF2-40B4-BE49-F238E27FC236}">
                <a16:creationId xmlns:a16="http://schemas.microsoft.com/office/drawing/2014/main" id="{40610807-41AC-48DC-ACC0-6850E6AB7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65405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4" name="AutoShape 62">
            <a:extLst>
              <a:ext uri="{FF2B5EF4-FFF2-40B4-BE49-F238E27FC236}">
                <a16:creationId xmlns:a16="http://schemas.microsoft.com/office/drawing/2014/main" id="{FBE7F3EB-51B0-46F7-B52B-9D81BFCEB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6311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5" name="AutoShape 63">
            <a:extLst>
              <a:ext uri="{FF2B5EF4-FFF2-40B4-BE49-F238E27FC236}">
                <a16:creationId xmlns:a16="http://schemas.microsoft.com/office/drawing/2014/main" id="{7364BA75-8B20-4CD9-8590-68DB7C8E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6311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19" name="AutoShape 67">
            <a:extLst>
              <a:ext uri="{FF2B5EF4-FFF2-40B4-BE49-F238E27FC236}">
                <a16:creationId xmlns:a16="http://schemas.microsoft.com/office/drawing/2014/main" id="{CB588C93-134F-44CB-8228-8512D5BC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6311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9630" name="AutoShape 78">
            <a:extLst>
              <a:ext uri="{FF2B5EF4-FFF2-40B4-BE49-F238E27FC236}">
                <a16:creationId xmlns:a16="http://schemas.microsoft.com/office/drawing/2014/main" id="{D9D90010-CB5A-4F66-893F-5232F5C1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1725613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90" name="Title 2">
            <a:extLst>
              <a:ext uri="{FF2B5EF4-FFF2-40B4-BE49-F238E27FC236}">
                <a16:creationId xmlns:a16="http://schemas.microsoft.com/office/drawing/2014/main" id="{7A679790-5ADF-4C49-BD9C-1D956C6C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Importing Routes</a:t>
            </a:r>
          </a:p>
        </p:txBody>
      </p:sp>
      <p:sp>
        <p:nvSpPr>
          <p:cNvPr id="81" name="Down Arrow 80">
            <a:extLst>
              <a:ext uri="{FF2B5EF4-FFF2-40B4-BE49-F238E27FC236}">
                <a16:creationId xmlns:a16="http://schemas.microsoft.com/office/drawing/2014/main" id="{BBFCDDC2-2883-41CD-B737-3C2AFC4E725F}"/>
              </a:ext>
            </a:extLst>
          </p:cNvPr>
          <p:cNvSpPr/>
          <p:nvPr/>
        </p:nvSpPr>
        <p:spPr>
          <a:xfrm>
            <a:off x="4662488" y="2038351"/>
            <a:ext cx="2728912" cy="1077913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From Provider</a:t>
            </a:r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6DB51A13-2723-45CF-9F82-4308F54FD6BE}"/>
              </a:ext>
            </a:extLst>
          </p:cNvPr>
          <p:cNvSpPr/>
          <p:nvPr/>
        </p:nvSpPr>
        <p:spPr>
          <a:xfrm flipH="1">
            <a:off x="8304214" y="3255964"/>
            <a:ext cx="1354137" cy="14890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Peer</a:t>
            </a:r>
          </a:p>
        </p:txBody>
      </p:sp>
      <p:sp>
        <p:nvSpPr>
          <p:cNvPr id="83" name="Right Arrow 82">
            <a:extLst>
              <a:ext uri="{FF2B5EF4-FFF2-40B4-BE49-F238E27FC236}">
                <a16:creationId xmlns:a16="http://schemas.microsoft.com/office/drawing/2014/main" id="{E8086B79-732A-4685-B0D2-76BB00720FA7}"/>
              </a:ext>
            </a:extLst>
          </p:cNvPr>
          <p:cNvSpPr/>
          <p:nvPr/>
        </p:nvSpPr>
        <p:spPr>
          <a:xfrm>
            <a:off x="2447925" y="3332164"/>
            <a:ext cx="1352550" cy="14890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Peer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20738B4D-F669-4D8F-A260-26DB1F4BA546}"/>
              </a:ext>
            </a:extLst>
          </p:cNvPr>
          <p:cNvSpPr/>
          <p:nvPr/>
        </p:nvSpPr>
        <p:spPr>
          <a:xfrm>
            <a:off x="4460875" y="5122863"/>
            <a:ext cx="3251200" cy="1077912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From Customer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2C24381-C701-486A-9115-B2E43108564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21701" y="2032000"/>
            <a:ext cx="1406525" cy="1060450"/>
            <a:chOff x="1219200" y="4876799"/>
            <a:chExt cx="5181605" cy="1384995"/>
          </a:xfrm>
        </p:grpSpPr>
        <p:sp>
          <p:nvSpPr>
            <p:cNvPr id="87" name="Rectangular Callout 86">
              <a:extLst>
                <a:ext uri="{FF2B5EF4-FFF2-40B4-BE49-F238E27FC236}">
                  <a16:creationId xmlns:a16="http://schemas.microsoft.com/office/drawing/2014/main" id="{F36DCFA5-5BC9-48F6-BA70-50F304719701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97908"/>
                <a:gd name="adj2" fmla="val 658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C19F177-119F-4079-B769-096D22590C16}"/>
                </a:ext>
              </a:extLst>
            </p:cNvPr>
            <p:cNvSpPr txBox="1"/>
            <p:nvPr/>
          </p:nvSpPr>
          <p:spPr>
            <a:xfrm>
              <a:off x="1219200" y="4936927"/>
              <a:ext cx="5181605" cy="1244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ISP Routes</a:t>
              </a:r>
            </a:p>
          </p:txBody>
        </p:sp>
      </p:grpSp>
      <p:sp>
        <p:nvSpPr>
          <p:cNvPr id="39996" name="AutoShape 28">
            <a:extLst>
              <a:ext uri="{FF2B5EF4-FFF2-40B4-BE49-F238E27FC236}">
                <a16:creationId xmlns:a16="http://schemas.microsoft.com/office/drawing/2014/main" id="{60830576-AE6B-4F73-80F4-4E1E724DB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3346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9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9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9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9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9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9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9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9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9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9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9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9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19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9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19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19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9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9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9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9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1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1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1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19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1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1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19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19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1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1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9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19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1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1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19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19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9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19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9" grpId="0" animBg="1"/>
      <p:bldP spid="919560" grpId="0" animBg="1"/>
      <p:bldP spid="919561" grpId="0" animBg="1"/>
      <p:bldP spid="919562" grpId="0" animBg="1"/>
      <p:bldP spid="919563" grpId="0" animBg="1"/>
      <p:bldP spid="919564" grpId="0" animBg="1"/>
      <p:bldP spid="919565" grpId="0" animBg="1"/>
      <p:bldP spid="919566" grpId="0" animBg="1"/>
      <p:bldP spid="919567" grpId="0" animBg="1"/>
      <p:bldP spid="919568" grpId="0" animBg="1"/>
      <p:bldP spid="919569" grpId="0" animBg="1"/>
      <p:bldP spid="919570" grpId="0" animBg="1"/>
      <p:bldP spid="919571" grpId="0" animBg="1"/>
      <p:bldP spid="919572" grpId="0" animBg="1"/>
      <p:bldP spid="919573" grpId="0" animBg="1"/>
      <p:bldP spid="919574" grpId="0" animBg="1"/>
      <p:bldP spid="919575" grpId="0" animBg="1"/>
      <p:bldP spid="919593" grpId="0" animBg="1"/>
      <p:bldP spid="919594" grpId="0" animBg="1"/>
      <p:bldP spid="919595" grpId="0" animBg="1"/>
      <p:bldP spid="919596" grpId="0" animBg="1"/>
      <p:bldP spid="919597" grpId="0" animBg="1"/>
      <p:bldP spid="919599" grpId="0" animBg="1"/>
      <p:bldP spid="919600" grpId="0" animBg="1"/>
      <p:bldP spid="919602" grpId="0" animBg="1"/>
      <p:bldP spid="919603" grpId="0" animBg="1"/>
      <p:bldP spid="919608" grpId="0" animBg="1"/>
      <p:bldP spid="919630" grpId="0" animBg="1"/>
      <p:bldP spid="81" grpId="0" animBg="1"/>
      <p:bldP spid="82" grpId="0" animBg="1"/>
      <p:bldP spid="8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C074B6FC-48E7-4629-B0F5-FFB6652FC9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C4B65B-6159-40FA-81EF-5ED98D3646ED}" type="slidenum">
              <a:rPr lang="en-US" altLang="sv-SE" sz="16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sv-SE" sz="900"/>
          </a:p>
        </p:txBody>
      </p:sp>
      <p:sp>
        <p:nvSpPr>
          <p:cNvPr id="41987" name="Title 3">
            <a:extLst>
              <a:ext uri="{FF2B5EF4-FFF2-40B4-BE49-F238E27FC236}">
                <a16:creationId xmlns:a16="http://schemas.microsoft.com/office/drawing/2014/main" id="{E82813A6-0029-44A7-A566-CD706525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Exporting Routes</a:t>
            </a:r>
          </a:p>
        </p:txBody>
      </p:sp>
      <p:sp>
        <p:nvSpPr>
          <p:cNvPr id="103" name="Cloud 102">
            <a:extLst>
              <a:ext uri="{FF2B5EF4-FFF2-40B4-BE49-F238E27FC236}">
                <a16:creationId xmlns:a16="http://schemas.microsoft.com/office/drawing/2014/main" id="{FF8CC9B8-6DA7-4A90-96D7-79A9D3D5A77E}"/>
              </a:ext>
            </a:extLst>
          </p:cNvPr>
          <p:cNvSpPr/>
          <p:nvPr/>
        </p:nvSpPr>
        <p:spPr>
          <a:xfrm>
            <a:off x="3236914" y="2897189"/>
            <a:ext cx="5437187" cy="2452687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105" name="AutoShape 7">
            <a:extLst>
              <a:ext uri="{FF2B5EF4-FFF2-40B4-BE49-F238E27FC236}">
                <a16:creationId xmlns:a16="http://schemas.microsoft.com/office/drawing/2014/main" id="{91488681-FD62-4AEA-A7E9-E77908524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" name="AutoShape 8">
            <a:extLst>
              <a:ext uri="{FF2B5EF4-FFF2-40B4-BE49-F238E27FC236}">
                <a16:creationId xmlns:a16="http://schemas.microsoft.com/office/drawing/2014/main" id="{EA797CAE-72B2-4861-8294-243CC4A5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95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" name="AutoShape 9">
            <a:extLst>
              <a:ext uri="{FF2B5EF4-FFF2-40B4-BE49-F238E27FC236}">
                <a16:creationId xmlns:a16="http://schemas.microsoft.com/office/drawing/2014/main" id="{224185DD-10E0-4A61-B947-F6770BFD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8" name="AutoShape 10">
            <a:extLst>
              <a:ext uri="{FF2B5EF4-FFF2-40B4-BE49-F238E27FC236}">
                <a16:creationId xmlns:a16="http://schemas.microsoft.com/office/drawing/2014/main" id="{B0C0FC28-C752-4C69-BB15-4A9D71F08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3528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9" name="AutoShape 11">
            <a:extLst>
              <a:ext uri="{FF2B5EF4-FFF2-40B4-BE49-F238E27FC236}">
                <a16:creationId xmlns:a16="http://schemas.microsoft.com/office/drawing/2014/main" id="{A037F834-49B5-429B-BCD1-7C02CB29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429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0" name="AutoShape 12">
            <a:extLst>
              <a:ext uri="{FF2B5EF4-FFF2-40B4-BE49-F238E27FC236}">
                <a16:creationId xmlns:a16="http://schemas.microsoft.com/office/drawing/2014/main" id="{80D31F9E-3734-41B9-A0BC-71E343638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" name="AutoShape 13">
            <a:extLst>
              <a:ext uri="{FF2B5EF4-FFF2-40B4-BE49-F238E27FC236}">
                <a16:creationId xmlns:a16="http://schemas.microsoft.com/office/drawing/2014/main" id="{61C1238C-2A4F-4E2C-A01B-965D53667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" name="AutoShape 14">
            <a:extLst>
              <a:ext uri="{FF2B5EF4-FFF2-40B4-BE49-F238E27FC236}">
                <a16:creationId xmlns:a16="http://schemas.microsoft.com/office/drawing/2014/main" id="{80B0675D-07C6-448A-9C29-410B35738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3434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" name="AutoShape 15">
            <a:extLst>
              <a:ext uri="{FF2B5EF4-FFF2-40B4-BE49-F238E27FC236}">
                <a16:creationId xmlns:a16="http://schemas.microsoft.com/office/drawing/2014/main" id="{5583534D-24ED-413D-8B89-C5403E3A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8100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4" name="AutoShape 16">
            <a:extLst>
              <a:ext uri="{FF2B5EF4-FFF2-40B4-BE49-F238E27FC236}">
                <a16:creationId xmlns:a16="http://schemas.microsoft.com/office/drawing/2014/main" id="{30C408DD-AAC9-474E-A368-9854D07F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81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5" name="AutoShape 17">
            <a:extLst>
              <a:ext uri="{FF2B5EF4-FFF2-40B4-BE49-F238E27FC236}">
                <a16:creationId xmlns:a16="http://schemas.microsoft.com/office/drawing/2014/main" id="{2F337617-B4A3-4571-8E51-CF64C560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6" name="AutoShape 18">
            <a:extLst>
              <a:ext uri="{FF2B5EF4-FFF2-40B4-BE49-F238E27FC236}">
                <a16:creationId xmlns:a16="http://schemas.microsoft.com/office/drawing/2014/main" id="{6F539558-590E-43C7-A36D-FFC0868D1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648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7" name="AutoShape 19">
            <a:extLst>
              <a:ext uri="{FF2B5EF4-FFF2-40B4-BE49-F238E27FC236}">
                <a16:creationId xmlns:a16="http://schemas.microsoft.com/office/drawing/2014/main" id="{EBF3524A-C406-43E9-9A2D-65FCC343F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8" name="AutoShape 20">
            <a:extLst>
              <a:ext uri="{FF2B5EF4-FFF2-40B4-BE49-F238E27FC236}">
                <a16:creationId xmlns:a16="http://schemas.microsoft.com/office/drawing/2014/main" id="{597F656C-C724-4138-9E6E-1AA2B5090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9" name="AutoShape 21">
            <a:extLst>
              <a:ext uri="{FF2B5EF4-FFF2-40B4-BE49-F238E27FC236}">
                <a16:creationId xmlns:a16="http://schemas.microsoft.com/office/drawing/2014/main" id="{7B8A0E03-A5AE-497C-8F7A-30D1ABBE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0" name="AutoShape 22">
            <a:extLst>
              <a:ext uri="{FF2B5EF4-FFF2-40B4-BE49-F238E27FC236}">
                <a16:creationId xmlns:a16="http://schemas.microsoft.com/office/drawing/2014/main" id="{B69B6792-736F-47EF-A06C-066CA568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" name="AutoShape 23">
            <a:extLst>
              <a:ext uri="{FF2B5EF4-FFF2-40B4-BE49-F238E27FC236}">
                <a16:creationId xmlns:a16="http://schemas.microsoft.com/office/drawing/2014/main" id="{7E122E08-E61C-49CE-956E-002D42353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3528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006" name="AutoShape 24">
            <a:extLst>
              <a:ext uri="{FF2B5EF4-FFF2-40B4-BE49-F238E27FC236}">
                <a16:creationId xmlns:a16="http://schemas.microsoft.com/office/drawing/2014/main" id="{D65FDCC1-550A-416F-BE1B-CE6262FEC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07" name="AutoShape 25">
            <a:extLst>
              <a:ext uri="{FF2B5EF4-FFF2-40B4-BE49-F238E27FC236}">
                <a16:creationId xmlns:a16="http://schemas.microsoft.com/office/drawing/2014/main" id="{279F60F3-1389-45F9-90B0-52729D281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08" name="AutoShape 26">
            <a:extLst>
              <a:ext uri="{FF2B5EF4-FFF2-40B4-BE49-F238E27FC236}">
                <a16:creationId xmlns:a16="http://schemas.microsoft.com/office/drawing/2014/main" id="{A2337EE6-5F09-408D-8CF9-A61A2A332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09" name="AutoShape 27">
            <a:extLst>
              <a:ext uri="{FF2B5EF4-FFF2-40B4-BE49-F238E27FC236}">
                <a16:creationId xmlns:a16="http://schemas.microsoft.com/office/drawing/2014/main" id="{5481FAE6-0851-490F-AC66-96FB78294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10" name="AutoShape 28">
            <a:extLst>
              <a:ext uri="{FF2B5EF4-FFF2-40B4-BE49-F238E27FC236}">
                <a16:creationId xmlns:a16="http://schemas.microsoft.com/office/drawing/2014/main" id="{AD78080D-5C35-4DA4-B7D8-AFA2E465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42011" name="AutoShape 29">
            <a:extLst>
              <a:ext uri="{FF2B5EF4-FFF2-40B4-BE49-F238E27FC236}">
                <a16:creationId xmlns:a16="http://schemas.microsoft.com/office/drawing/2014/main" id="{C8952262-614D-4430-A923-E8C30206F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1910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28" name="AutoShape 30">
            <a:extLst>
              <a:ext uri="{FF2B5EF4-FFF2-40B4-BE49-F238E27FC236}">
                <a16:creationId xmlns:a16="http://schemas.microsoft.com/office/drawing/2014/main" id="{F4F48DB4-4569-460A-BF61-97702E147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9" name="AutoShape 31">
            <a:extLst>
              <a:ext uri="{FF2B5EF4-FFF2-40B4-BE49-F238E27FC236}">
                <a16:creationId xmlns:a16="http://schemas.microsoft.com/office/drawing/2014/main" id="{C03C5E6B-580D-49DF-BCA6-FDAFF0A2D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419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0" name="AutoShape 32">
            <a:extLst>
              <a:ext uri="{FF2B5EF4-FFF2-40B4-BE49-F238E27FC236}">
                <a16:creationId xmlns:a16="http://schemas.microsoft.com/office/drawing/2014/main" id="{47BFBC37-F1BB-449D-BF22-857BAD1CE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572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1" name="AutoShape 33">
            <a:extLst>
              <a:ext uri="{FF2B5EF4-FFF2-40B4-BE49-F238E27FC236}">
                <a16:creationId xmlns:a16="http://schemas.microsoft.com/office/drawing/2014/main" id="{78062F39-0207-4A6D-AD55-06CA88B8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62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2" name="AutoShape 34">
            <a:extLst>
              <a:ext uri="{FF2B5EF4-FFF2-40B4-BE49-F238E27FC236}">
                <a16:creationId xmlns:a16="http://schemas.microsoft.com/office/drawing/2014/main" id="{A1C6FA64-963F-4C5A-B8FE-5CB225F1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57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" name="AutoShape 35">
            <a:extLst>
              <a:ext uri="{FF2B5EF4-FFF2-40B4-BE49-F238E27FC236}">
                <a16:creationId xmlns:a16="http://schemas.microsoft.com/office/drawing/2014/main" id="{2E1B0BA6-9750-4790-9A24-5C18D3575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191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4" name="AutoShape 36">
            <a:extLst>
              <a:ext uri="{FF2B5EF4-FFF2-40B4-BE49-F238E27FC236}">
                <a16:creationId xmlns:a16="http://schemas.microsoft.com/office/drawing/2014/main" id="{508E4A41-88D7-4206-80EE-74EB62013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" name="AutoShape 37">
            <a:extLst>
              <a:ext uri="{FF2B5EF4-FFF2-40B4-BE49-F238E27FC236}">
                <a16:creationId xmlns:a16="http://schemas.microsoft.com/office/drawing/2014/main" id="{2ABB7085-19CA-485E-99F3-F7E02D446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6" name="AutoShape 38">
            <a:extLst>
              <a:ext uri="{FF2B5EF4-FFF2-40B4-BE49-F238E27FC236}">
                <a16:creationId xmlns:a16="http://schemas.microsoft.com/office/drawing/2014/main" id="{D81E0F76-FE9F-4F9F-816B-907A6F848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7385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7" name="AutoShape 39">
            <a:extLst>
              <a:ext uri="{FF2B5EF4-FFF2-40B4-BE49-F238E27FC236}">
                <a16:creationId xmlns:a16="http://schemas.microsoft.com/office/drawing/2014/main" id="{72B71A74-040E-446C-AE63-F17F6D7D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00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8" name="Down Arrow 137">
            <a:extLst>
              <a:ext uri="{FF2B5EF4-FFF2-40B4-BE49-F238E27FC236}">
                <a16:creationId xmlns:a16="http://schemas.microsoft.com/office/drawing/2014/main" id="{A0BF7A34-630B-4FCE-BED6-E4111C881E91}"/>
              </a:ext>
            </a:extLst>
          </p:cNvPr>
          <p:cNvSpPr/>
          <p:nvPr/>
        </p:nvSpPr>
        <p:spPr>
          <a:xfrm>
            <a:off x="4692650" y="5100638"/>
            <a:ext cx="2730500" cy="1077912"/>
          </a:xfrm>
          <a:prstGeom prst="downArrow">
            <a:avLst>
              <a:gd name="adj1" fmla="val 69376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 Customer</a:t>
            </a:r>
          </a:p>
        </p:txBody>
      </p:sp>
      <p:sp>
        <p:nvSpPr>
          <p:cNvPr id="139" name="Right Arrow 138">
            <a:extLst>
              <a:ext uri="{FF2B5EF4-FFF2-40B4-BE49-F238E27FC236}">
                <a16:creationId xmlns:a16="http://schemas.microsoft.com/office/drawing/2014/main" id="{166A168B-146E-4000-B1A4-589D470BD7E5}"/>
              </a:ext>
            </a:extLst>
          </p:cNvPr>
          <p:cNvSpPr/>
          <p:nvPr/>
        </p:nvSpPr>
        <p:spPr>
          <a:xfrm flipH="1">
            <a:off x="2505075" y="3311526"/>
            <a:ext cx="1354138" cy="14890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 Peer</a:t>
            </a:r>
          </a:p>
        </p:txBody>
      </p:sp>
      <p:sp>
        <p:nvSpPr>
          <p:cNvPr id="140" name="Right Arrow 139">
            <a:extLst>
              <a:ext uri="{FF2B5EF4-FFF2-40B4-BE49-F238E27FC236}">
                <a16:creationId xmlns:a16="http://schemas.microsoft.com/office/drawing/2014/main" id="{3EFD55B9-312E-4493-9829-74D34D552ABC}"/>
              </a:ext>
            </a:extLst>
          </p:cNvPr>
          <p:cNvSpPr/>
          <p:nvPr/>
        </p:nvSpPr>
        <p:spPr>
          <a:xfrm>
            <a:off x="8153400" y="3311526"/>
            <a:ext cx="1354138" cy="1489075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 Peer</a:t>
            </a:r>
          </a:p>
        </p:txBody>
      </p:sp>
      <p:sp>
        <p:nvSpPr>
          <p:cNvPr id="141" name="Up Arrow 140">
            <a:extLst>
              <a:ext uri="{FF2B5EF4-FFF2-40B4-BE49-F238E27FC236}">
                <a16:creationId xmlns:a16="http://schemas.microsoft.com/office/drawing/2014/main" id="{073D8684-2E0D-4ADE-8F86-E8B773C14098}"/>
              </a:ext>
            </a:extLst>
          </p:cNvPr>
          <p:cNvSpPr/>
          <p:nvPr/>
        </p:nvSpPr>
        <p:spPr>
          <a:xfrm>
            <a:off x="4432300" y="2122488"/>
            <a:ext cx="3251200" cy="1077912"/>
          </a:xfrm>
          <a:prstGeom prst="upArrow">
            <a:avLst>
              <a:gd name="adj1" fmla="val 68302"/>
              <a:gd name="adj2" fmla="val 50000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To Provider</a:t>
            </a:r>
          </a:p>
        </p:txBody>
      </p:sp>
      <p:sp>
        <p:nvSpPr>
          <p:cNvPr id="42026" name="AutoShape 28">
            <a:extLst>
              <a:ext uri="{FF2B5EF4-FFF2-40B4-BE49-F238E27FC236}">
                <a16:creationId xmlns:a16="http://schemas.microsoft.com/office/drawing/2014/main" id="{DD86538D-4E08-4A3B-A222-73EEE08AE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33464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43" name="AutoShape 8">
            <a:extLst>
              <a:ext uri="{FF2B5EF4-FFF2-40B4-BE49-F238E27FC236}">
                <a16:creationId xmlns:a16="http://schemas.microsoft.com/office/drawing/2014/main" id="{51EDCD80-D006-47B9-95BF-93B7AC2F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188" y="64897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4" name="AutoShape 14">
            <a:extLst>
              <a:ext uri="{FF2B5EF4-FFF2-40B4-BE49-F238E27FC236}">
                <a16:creationId xmlns:a16="http://schemas.microsoft.com/office/drawing/2014/main" id="{3FA66F04-24A1-4E5A-8511-31F0F5988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6337300"/>
            <a:ext cx="228600" cy="228600"/>
          </a:xfrm>
          <a:prstGeom prst="diamond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5" name="AutoShape 21">
            <a:extLst>
              <a:ext uri="{FF2B5EF4-FFF2-40B4-BE49-F238E27FC236}">
                <a16:creationId xmlns:a16="http://schemas.microsoft.com/office/drawing/2014/main" id="{27AA0EF3-25CF-4B0D-9149-11DB3C34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588" y="6261100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6" name="AutoShape 24">
            <a:extLst>
              <a:ext uri="{FF2B5EF4-FFF2-40B4-BE49-F238E27FC236}">
                <a16:creationId xmlns:a16="http://schemas.microsoft.com/office/drawing/2014/main" id="{370B65F4-2E6C-4D95-9D4C-06B82A92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65341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47" name="AutoShape 26">
            <a:extLst>
              <a:ext uri="{FF2B5EF4-FFF2-40B4-BE49-F238E27FC236}">
                <a16:creationId xmlns:a16="http://schemas.microsoft.com/office/drawing/2014/main" id="{ABBFAAE7-9A8D-4D3B-80C0-693C0351C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64897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49" name="AutoShape 32">
            <a:extLst>
              <a:ext uri="{FF2B5EF4-FFF2-40B4-BE49-F238E27FC236}">
                <a16:creationId xmlns:a16="http://schemas.microsoft.com/office/drawing/2014/main" id="{7BE8CF71-6FF1-42FB-8E1A-6241C6017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88" y="6565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" name="AutoShape 35">
            <a:extLst>
              <a:ext uri="{FF2B5EF4-FFF2-40B4-BE49-F238E27FC236}">
                <a16:creationId xmlns:a16="http://schemas.microsoft.com/office/drawing/2014/main" id="{58E208BD-DE41-4452-89E0-4DFB85062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6184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1" name="AutoShape 18">
            <a:extLst>
              <a:ext uri="{FF2B5EF4-FFF2-40B4-BE49-F238E27FC236}">
                <a16:creationId xmlns:a16="http://schemas.microsoft.com/office/drawing/2014/main" id="{8AC3BDF5-9462-47A3-A30D-342BD334E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6072188"/>
            <a:ext cx="228600" cy="228600"/>
          </a:xfrm>
          <a:prstGeom prst="plus">
            <a:avLst>
              <a:gd name="adj" fmla="val 25000"/>
            </a:avLst>
          </a:prstGeom>
          <a:solidFill>
            <a:schemeClr val="accent4"/>
          </a:solidFill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" name="AutoShape 33">
            <a:extLst>
              <a:ext uri="{FF2B5EF4-FFF2-40B4-BE49-F238E27FC236}">
                <a16:creationId xmlns:a16="http://schemas.microsoft.com/office/drawing/2014/main" id="{40E703B3-6BC2-42DC-A9E8-2E34FFBB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35433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" name="AutoShape 33">
            <a:extLst>
              <a:ext uri="{FF2B5EF4-FFF2-40B4-BE49-F238E27FC236}">
                <a16:creationId xmlns:a16="http://schemas.microsoft.com/office/drawing/2014/main" id="{DAEF05DE-FB93-4055-A91C-412D750D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3" y="39417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" name="AutoShape 33">
            <a:extLst>
              <a:ext uri="{FF2B5EF4-FFF2-40B4-BE49-F238E27FC236}">
                <a16:creationId xmlns:a16="http://schemas.microsoft.com/office/drawing/2014/main" id="{67C77A20-6705-470B-85B2-7B9557E8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5" y="4152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5" name="AutoShape 33">
            <a:extLst>
              <a:ext uri="{FF2B5EF4-FFF2-40B4-BE49-F238E27FC236}">
                <a16:creationId xmlns:a16="http://schemas.microsoft.com/office/drawing/2014/main" id="{798369BE-9FCA-47E8-B4F3-4963F601C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47244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6" name="AutoShape 33">
            <a:extLst>
              <a:ext uri="{FF2B5EF4-FFF2-40B4-BE49-F238E27FC236}">
                <a16:creationId xmlns:a16="http://schemas.microsoft.com/office/drawing/2014/main" id="{D513468A-A43C-46D3-B76B-F7ECFE0A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3238" y="335915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7" name="AutoShape 33">
            <a:extLst>
              <a:ext uri="{FF2B5EF4-FFF2-40B4-BE49-F238E27FC236}">
                <a16:creationId xmlns:a16="http://schemas.microsoft.com/office/drawing/2014/main" id="{9B5D4481-B86E-4695-A3CE-BF451644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363" y="40767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8" name="AutoShape 33">
            <a:extLst>
              <a:ext uri="{FF2B5EF4-FFF2-40B4-BE49-F238E27FC236}">
                <a16:creationId xmlns:a16="http://schemas.microsoft.com/office/drawing/2014/main" id="{D870A506-8DDC-43F8-A8D2-FFA3B4D7A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357505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9" name="AutoShape 33">
            <a:extLst>
              <a:ext uri="{FF2B5EF4-FFF2-40B4-BE49-F238E27FC236}">
                <a16:creationId xmlns:a16="http://schemas.microsoft.com/office/drawing/2014/main" id="{3E1A691D-551E-4A48-938E-A77188BB1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100" y="4533900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0" name="AutoShape 33">
            <a:extLst>
              <a:ext uri="{FF2B5EF4-FFF2-40B4-BE49-F238E27FC236}">
                <a16:creationId xmlns:a16="http://schemas.microsoft.com/office/drawing/2014/main" id="{7F062169-48B5-4C95-B5A4-69DB58EF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488" y="1893888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1" name="AutoShape 33">
            <a:extLst>
              <a:ext uri="{FF2B5EF4-FFF2-40B4-BE49-F238E27FC236}">
                <a16:creationId xmlns:a16="http://schemas.microsoft.com/office/drawing/2014/main" id="{5C1F0F06-80A4-4817-9640-A30A46278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181451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2" name="AutoShape 33">
            <a:extLst>
              <a:ext uri="{FF2B5EF4-FFF2-40B4-BE49-F238E27FC236}">
                <a16:creationId xmlns:a16="http://schemas.microsoft.com/office/drawing/2014/main" id="{56363288-CF8D-4013-BD9C-EADC970C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6938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" name="AutoShape 33">
            <a:extLst>
              <a:ext uri="{FF2B5EF4-FFF2-40B4-BE49-F238E27FC236}">
                <a16:creationId xmlns:a16="http://schemas.microsoft.com/office/drawing/2014/main" id="{8980F4DD-2443-4AB8-9479-C2F44B12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1985963"/>
            <a:ext cx="228600" cy="228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1 256"/>
              <a:gd name="T9" fmla="*/ 11796480 1 256"/>
              <a:gd name="T10" fmla="*/ 5898240 1 256"/>
              <a:gd name="T11" fmla="*/ 0 1 25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" name="AutoShape 25">
            <a:extLst>
              <a:ext uri="{FF2B5EF4-FFF2-40B4-BE49-F238E27FC236}">
                <a16:creationId xmlns:a16="http://schemas.microsoft.com/office/drawing/2014/main" id="{F102604C-862B-4E22-ACC8-1A29CD881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343058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5" name="AutoShape 25">
            <a:extLst>
              <a:ext uri="{FF2B5EF4-FFF2-40B4-BE49-F238E27FC236}">
                <a16:creationId xmlns:a16="http://schemas.microsoft.com/office/drawing/2014/main" id="{84D432F1-93F8-406A-977F-48868248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4303713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6" name="AutoShape 25">
            <a:extLst>
              <a:ext uri="{FF2B5EF4-FFF2-40B4-BE49-F238E27FC236}">
                <a16:creationId xmlns:a16="http://schemas.microsoft.com/office/drawing/2014/main" id="{59DDBE84-9B9C-4262-900A-86C9069D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35877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7" name="AutoShape 25">
            <a:extLst>
              <a:ext uri="{FF2B5EF4-FFF2-40B4-BE49-F238E27FC236}">
                <a16:creationId xmlns:a16="http://schemas.microsoft.com/office/drawing/2014/main" id="{5A8019C9-04E5-490E-90C9-44683C613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4495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8" name="AutoShape 25">
            <a:extLst>
              <a:ext uri="{FF2B5EF4-FFF2-40B4-BE49-F238E27FC236}">
                <a16:creationId xmlns:a16="http://schemas.microsoft.com/office/drawing/2014/main" id="{C20402B1-6029-441E-A7D7-5627376E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00818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69" name="AutoShape 25">
            <a:extLst>
              <a:ext uri="{FF2B5EF4-FFF2-40B4-BE49-F238E27FC236}">
                <a16:creationId xmlns:a16="http://schemas.microsoft.com/office/drawing/2014/main" id="{EB801987-2C11-41A4-81B1-1F6A9E0F2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399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0" name="AutoShape 25">
            <a:extLst>
              <a:ext uri="{FF2B5EF4-FFF2-40B4-BE49-F238E27FC236}">
                <a16:creationId xmlns:a16="http://schemas.microsoft.com/office/drawing/2014/main" id="{2C88A4C1-0A24-4471-BDFC-6F0313DBF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174625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1" name="AutoShape 25">
            <a:extLst>
              <a:ext uri="{FF2B5EF4-FFF2-40B4-BE49-F238E27FC236}">
                <a16:creationId xmlns:a16="http://schemas.microsoft.com/office/drawing/2014/main" id="{2320CEF5-EBF1-4742-8C6E-796B06C6B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8" y="1625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2" name="AutoShape 25">
            <a:extLst>
              <a:ext uri="{FF2B5EF4-FFF2-40B4-BE49-F238E27FC236}">
                <a16:creationId xmlns:a16="http://schemas.microsoft.com/office/drawing/2014/main" id="{8F29B16F-E716-45AA-AF2E-FD5A08115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100" y="3713163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3" name="AutoShape 25">
            <a:extLst>
              <a:ext uri="{FF2B5EF4-FFF2-40B4-BE49-F238E27FC236}">
                <a16:creationId xmlns:a16="http://schemas.microsoft.com/office/drawing/2014/main" id="{99294CB7-A76E-40C2-A78A-B4EE69D8B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1225" y="33147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4" name="AutoShape 25">
            <a:extLst>
              <a:ext uri="{FF2B5EF4-FFF2-40B4-BE49-F238E27FC236}">
                <a16:creationId xmlns:a16="http://schemas.microsoft.com/office/drawing/2014/main" id="{1FB0A46A-E3A5-4C3B-846B-3410609A9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213" y="39243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175" name="AutoShape 25">
            <a:extLst>
              <a:ext uri="{FF2B5EF4-FFF2-40B4-BE49-F238E27FC236}">
                <a16:creationId xmlns:a16="http://schemas.microsoft.com/office/drawing/2014/main" id="{09595396-3C10-42F2-8FFC-59EDFB9B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963" y="4268788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4BCA66B3-4075-4BFF-86F9-7A1713D62A5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16825" y="5541963"/>
            <a:ext cx="2311400" cy="1060450"/>
            <a:chOff x="1219200" y="4876799"/>
            <a:chExt cx="5181605" cy="1384995"/>
          </a:xfrm>
        </p:grpSpPr>
        <p:sp>
          <p:nvSpPr>
            <p:cNvPr id="177" name="Rectangular Callout 176">
              <a:extLst>
                <a:ext uri="{FF2B5EF4-FFF2-40B4-BE49-F238E27FC236}">
                  <a16:creationId xmlns:a16="http://schemas.microsoft.com/office/drawing/2014/main" id="{F8B76815-BE14-44E0-9083-D5352273DDA9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76462"/>
                <a:gd name="adj2" fmla="val 367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4BAEE2B-1E30-488B-AE22-26897D3A43E8}"/>
                </a:ext>
              </a:extLst>
            </p:cNvPr>
            <p:cNvSpPr txBox="1"/>
            <p:nvPr/>
          </p:nvSpPr>
          <p:spPr>
            <a:xfrm>
              <a:off x="1219200" y="4936925"/>
              <a:ext cx="5181605" cy="1165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kern="0" dirty="0">
                  <a:solidFill>
                    <a:sysClr val="window" lastClr="FFFFFF"/>
                  </a:solidFill>
                </a:rPr>
                <a:t>Customers get all routes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2DDEAF8-A70B-4C1C-9DA0-93324D140C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24800" y="1747839"/>
            <a:ext cx="2624138" cy="1093787"/>
            <a:chOff x="1219200" y="4876799"/>
            <a:chExt cx="5181605" cy="1384995"/>
          </a:xfrm>
        </p:grpSpPr>
        <p:sp>
          <p:nvSpPr>
            <p:cNvPr id="180" name="Rectangular Callout 179">
              <a:extLst>
                <a:ext uri="{FF2B5EF4-FFF2-40B4-BE49-F238E27FC236}">
                  <a16:creationId xmlns:a16="http://schemas.microsoft.com/office/drawing/2014/main" id="{B3318EFD-F557-44EA-A6FF-FD817EC2A27C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-25526"/>
                <a:gd name="adj2" fmla="val 8554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81FEADE-6661-4EFE-AF7C-D059B52AA2B5}"/>
                </a:ext>
              </a:extLst>
            </p:cNvPr>
            <p:cNvSpPr txBox="1"/>
            <p:nvPr/>
          </p:nvSpPr>
          <p:spPr>
            <a:xfrm>
              <a:off x="1219200" y="4937104"/>
              <a:ext cx="5181605" cy="11357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kern="0" dirty="0">
                  <a:solidFill>
                    <a:sysClr val="window" lastClr="FFFFFF"/>
                  </a:solidFill>
                </a:rPr>
                <a:t>Customer and ISP routes only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ADEC08E-6E53-4721-BF47-0C426B9F5B9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57351" y="1677989"/>
            <a:ext cx="2625725" cy="1095375"/>
            <a:chOff x="1219200" y="4876799"/>
            <a:chExt cx="5181605" cy="1384995"/>
          </a:xfrm>
        </p:grpSpPr>
        <p:sp>
          <p:nvSpPr>
            <p:cNvPr id="183" name="Rectangular Callout 182">
              <a:extLst>
                <a:ext uri="{FF2B5EF4-FFF2-40B4-BE49-F238E27FC236}">
                  <a16:creationId xmlns:a16="http://schemas.microsoft.com/office/drawing/2014/main" id="{93C546EB-07C5-4D9F-88FE-FA442464D1C8}"/>
                </a:ext>
              </a:extLst>
            </p:cNvPr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-62046"/>
                <a:gd name="adj2" fmla="val -190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DECA6624-4C58-4DB5-9EA2-64C4E610BB0B}"/>
                </a:ext>
              </a:extLst>
            </p:cNvPr>
            <p:cNvSpPr txBox="1"/>
            <p:nvPr/>
          </p:nvSpPr>
          <p:spPr>
            <a:xfrm>
              <a:off x="1219200" y="4937016"/>
              <a:ext cx="5181605" cy="11280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kern="0" dirty="0">
                  <a:solidFill>
                    <a:sysClr val="window" lastClr="FFFFFF"/>
                  </a:solidFill>
                </a:rPr>
                <a:t>$$$ generating routes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1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EE8CA0AC-28D8-42EF-8F40-1BE422F3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Also cover many other topics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F04FA-4FBC-4DA7-9257-5117A8E68D54}"/>
              </a:ext>
            </a:extLst>
          </p:cNvPr>
          <p:cNvSpPr txBox="1">
            <a:spLocks/>
          </p:cNvSpPr>
          <p:nvPr/>
        </p:nvSpPr>
        <p:spPr>
          <a:xfrm>
            <a:off x="1905000" y="1711325"/>
            <a:ext cx="8763000" cy="24018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00" kern="0" dirty="0">
                <a:latin typeface="Arial" charset="0"/>
                <a:cs typeface="Arial" charset="0"/>
              </a:rPr>
              <a:t>For example …</a:t>
            </a:r>
          </a:p>
          <a:p>
            <a:pPr lvl="1" eaLnBrk="1" hangingPunct="1"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Wireless (</a:t>
            </a:r>
            <a:r>
              <a:rPr lang="en-US" sz="2000" kern="0" dirty="0" err="1">
                <a:latin typeface="Arial" charset="0"/>
                <a:cs typeface="Arial" charset="0"/>
              </a:rPr>
              <a:t>Ch</a:t>
            </a:r>
            <a:r>
              <a:rPr lang="en-US" sz="2000" kern="0" dirty="0">
                <a:latin typeface="Arial" charset="0"/>
                <a:cs typeface="Arial" charset="0"/>
              </a:rPr>
              <a:t> 7)</a:t>
            </a:r>
          </a:p>
          <a:p>
            <a:pPr lvl="1" eaLnBrk="1" hangingPunct="1"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Multimedia networking (</a:t>
            </a:r>
            <a:r>
              <a:rPr lang="en-US" sz="2000" kern="0" dirty="0" err="1">
                <a:latin typeface="Arial" charset="0"/>
                <a:cs typeface="Arial" charset="0"/>
              </a:rPr>
              <a:t>Ch</a:t>
            </a:r>
            <a:r>
              <a:rPr lang="en-US" sz="2000" kern="0" dirty="0">
                <a:latin typeface="Arial" charset="0"/>
                <a:cs typeface="Arial" charset="0"/>
              </a:rPr>
              <a:t> 8)</a:t>
            </a:r>
          </a:p>
          <a:p>
            <a:pPr lvl="1" eaLnBrk="1" hangingPunct="1">
              <a:defRPr/>
            </a:pPr>
            <a:r>
              <a:rPr lang="en-US" sz="2000" kern="0" dirty="0">
                <a:latin typeface="Arial" charset="0"/>
                <a:cs typeface="Arial" charset="0"/>
              </a:rPr>
              <a:t>Network security (</a:t>
            </a:r>
            <a:r>
              <a:rPr lang="en-US" sz="2000" kern="0" dirty="0" err="1">
                <a:latin typeface="Arial" charset="0"/>
                <a:cs typeface="Arial" charset="0"/>
              </a:rPr>
              <a:t>Ch</a:t>
            </a:r>
            <a:r>
              <a:rPr lang="en-US" sz="2000" kern="0" dirty="0">
                <a:latin typeface="Arial" charset="0"/>
                <a:cs typeface="Arial" charset="0"/>
              </a:rPr>
              <a:t> 9)</a:t>
            </a:r>
            <a:endParaRPr lang="en-US" sz="1600" kern="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kern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8419D7C-3B7A-468D-BE8D-10BA730F6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793038" cy="1143000"/>
          </a:xfrm>
        </p:spPr>
        <p:txBody>
          <a:bodyPr/>
          <a:lstStyle/>
          <a:p>
            <a:r>
              <a:rPr lang="en-US" altLang="sv-SE"/>
              <a:t>Wireless Cells</a:t>
            </a:r>
          </a:p>
        </p:txBody>
      </p:sp>
      <p:sp>
        <p:nvSpPr>
          <p:cNvPr id="45059" name="Rectangle 213">
            <a:extLst>
              <a:ext uri="{FF2B5EF4-FFF2-40B4-BE49-F238E27FC236}">
                <a16:creationId xmlns:a16="http://schemas.microsoft.com/office/drawing/2014/main" id="{56D9539D-C431-45D8-9A9B-4DADB2AEE74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21514" y="1077914"/>
            <a:ext cx="3487737" cy="5032375"/>
          </a:xfrm>
        </p:spPr>
        <p:txBody>
          <a:bodyPr/>
          <a:lstStyle/>
          <a:p>
            <a:endParaRPr lang="en-US" altLang="sv-SE" sz="2000"/>
          </a:p>
          <a:p>
            <a:r>
              <a:rPr lang="en-US" altLang="sv-SE" sz="2000"/>
              <a:t>802.11b has 11 channels</a:t>
            </a:r>
          </a:p>
          <a:p>
            <a:r>
              <a:rPr lang="en-US" altLang="sv-SE" sz="2000"/>
              <a:t>Channels 1, 6, and 11 are non-overlapping</a:t>
            </a:r>
          </a:p>
          <a:p>
            <a:endParaRPr lang="en-US" altLang="sv-SE" sz="2000"/>
          </a:p>
        </p:txBody>
      </p:sp>
      <p:pic>
        <p:nvPicPr>
          <p:cNvPr id="45060" name="Picture 3">
            <a:extLst>
              <a:ext uri="{FF2B5EF4-FFF2-40B4-BE49-F238E27FC236}">
                <a16:creationId xmlns:a16="http://schemas.microsoft.com/office/drawing/2014/main" id="{23DC545B-893A-46F5-91C6-6F10D7FE4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32264"/>
            <a:ext cx="41148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Slide Number Placeholder 153">
            <a:extLst>
              <a:ext uri="{FF2B5EF4-FFF2-40B4-BE49-F238E27FC236}">
                <a16:creationId xmlns:a16="http://schemas.microsoft.com/office/drawing/2014/main" id="{D68A5036-E8DB-4B85-8809-7E7706093F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686926" y="6400800"/>
            <a:ext cx="6762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latin typeface="Arial" panose="020B0604020202020204" pitchFamily="34" charset="0"/>
              </a:rPr>
              <a:t>6-</a:t>
            </a:r>
            <a:fld id="{E81F26B9-D9A1-4641-BA9F-9AA24451E1CF}" type="slidenum">
              <a:rPr lang="en-US" altLang="sv-SE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sv-SE" sz="120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63B7178-F2F2-4B7F-93A5-E7D9A95B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008563"/>
            <a:ext cx="45291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sv-SE" sz="2000" kern="0" dirty="0"/>
              <a:t>Admin chooses frequency for 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FCEA9F8-891A-4332-B933-C6B7F37C3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793038" cy="1143000"/>
          </a:xfrm>
        </p:spPr>
        <p:txBody>
          <a:bodyPr/>
          <a:lstStyle/>
          <a:p>
            <a:r>
              <a:rPr lang="en-US" altLang="sv-SE"/>
              <a:t>Wireless Cells</a:t>
            </a:r>
          </a:p>
        </p:txBody>
      </p:sp>
      <p:sp>
        <p:nvSpPr>
          <p:cNvPr id="471253" name="Rectangle 213">
            <a:extLst>
              <a:ext uri="{FF2B5EF4-FFF2-40B4-BE49-F238E27FC236}">
                <a16:creationId xmlns:a16="http://schemas.microsoft.com/office/drawing/2014/main" id="{6FE69C4B-6B94-4E7F-AEBB-158726B4F16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21514" y="1077914"/>
            <a:ext cx="3487737" cy="5032375"/>
          </a:xfrm>
        </p:spPr>
        <p:txBody>
          <a:bodyPr/>
          <a:lstStyle/>
          <a:p>
            <a:pPr>
              <a:defRPr/>
            </a:pPr>
            <a:endParaRPr lang="en-US" altLang="sv-SE" sz="2000" dirty="0"/>
          </a:p>
          <a:p>
            <a:pPr>
              <a:defRPr/>
            </a:pPr>
            <a:r>
              <a:rPr lang="en-US" altLang="sv-SE" sz="2000" dirty="0">
                <a:solidFill>
                  <a:schemeClr val="bg1">
                    <a:lumMod val="65000"/>
                  </a:schemeClr>
                </a:solidFill>
              </a:rPr>
              <a:t>802.11b has 11 channels</a:t>
            </a:r>
          </a:p>
          <a:p>
            <a:pPr>
              <a:defRPr/>
            </a:pPr>
            <a:r>
              <a:rPr lang="en-US" altLang="sv-SE" sz="2000" dirty="0">
                <a:solidFill>
                  <a:schemeClr val="bg1">
                    <a:lumMod val="65000"/>
                  </a:schemeClr>
                </a:solidFill>
              </a:rPr>
              <a:t>Channels 1, 6, and 11 are non-overlapping</a:t>
            </a:r>
          </a:p>
          <a:p>
            <a:pPr>
              <a:defRPr/>
            </a:pPr>
            <a:r>
              <a:rPr lang="en-US" altLang="sv-SE" sz="2000" dirty="0"/>
              <a:t>Each AP coverage area is called a “cell”</a:t>
            </a:r>
          </a:p>
          <a:p>
            <a:pPr>
              <a:defRPr/>
            </a:pPr>
            <a:r>
              <a:rPr lang="en-US" altLang="sv-SE" sz="2000" dirty="0"/>
              <a:t>Wireless nodes can roam between cells</a:t>
            </a:r>
          </a:p>
          <a:p>
            <a:pPr>
              <a:defRPr/>
            </a:pPr>
            <a:endParaRPr lang="en-US" altLang="sv-SE" sz="2000" dirty="0"/>
          </a:p>
        </p:txBody>
      </p:sp>
      <p:grpSp>
        <p:nvGrpSpPr>
          <p:cNvPr id="46084" name="Group 215">
            <a:extLst>
              <a:ext uri="{FF2B5EF4-FFF2-40B4-BE49-F238E27FC236}">
                <a16:creationId xmlns:a16="http://schemas.microsoft.com/office/drawing/2014/main" id="{60613FDD-5368-420F-8D25-8CA9FFFFD9C6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1182688"/>
            <a:ext cx="5422900" cy="3465512"/>
            <a:chOff x="0" y="908"/>
            <a:chExt cx="3416" cy="2183"/>
          </a:xfrm>
        </p:grpSpPr>
        <p:sp>
          <p:nvSpPr>
            <p:cNvPr id="46091" name="Oval 99">
              <a:extLst>
                <a:ext uri="{FF2B5EF4-FFF2-40B4-BE49-F238E27FC236}">
                  <a16:creationId xmlns:a16="http://schemas.microsoft.com/office/drawing/2014/main" id="{D397B2AD-0348-4021-9F6E-55C58992B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65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46092" name="Oval 93">
              <a:extLst>
                <a:ext uri="{FF2B5EF4-FFF2-40B4-BE49-F238E27FC236}">
                  <a16:creationId xmlns:a16="http://schemas.microsoft.com/office/drawing/2014/main" id="{E4532E2D-3D33-4962-814B-FF0986FAE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955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46093" name="Oval 5">
              <a:extLst>
                <a:ext uri="{FF2B5EF4-FFF2-40B4-BE49-F238E27FC236}">
                  <a16:creationId xmlns:a16="http://schemas.microsoft.com/office/drawing/2014/main" id="{11A11B0B-95A1-495A-A0A1-85999C46A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" y="908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grpSp>
          <p:nvGrpSpPr>
            <p:cNvPr id="46094" name="Group 32">
              <a:extLst>
                <a:ext uri="{FF2B5EF4-FFF2-40B4-BE49-F238E27FC236}">
                  <a16:creationId xmlns:a16="http://schemas.microsoft.com/office/drawing/2014/main" id="{A6E57650-613C-4B3C-98B9-6773CF252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3" y="1226"/>
              <a:ext cx="493" cy="578"/>
              <a:chOff x="1952" y="1032"/>
              <a:chExt cx="589" cy="706"/>
            </a:xfrm>
          </p:grpSpPr>
          <p:sp>
            <p:nvSpPr>
              <p:cNvPr id="46215" name="Text Box 33">
                <a:extLst>
                  <a:ext uri="{FF2B5EF4-FFF2-40B4-BE49-F238E27FC236}">
                    <a16:creationId xmlns:a16="http://schemas.microsoft.com/office/drawing/2014/main" id="{B5100BAE-BB6D-4A75-81FF-27CEF0050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216" name="Group 34">
                <a:extLst>
                  <a:ext uri="{FF2B5EF4-FFF2-40B4-BE49-F238E27FC236}">
                    <a16:creationId xmlns:a16="http://schemas.microsoft.com/office/drawing/2014/main" id="{A352A67B-F87E-41D6-BDCC-21648B05D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217" name="Picture 35" descr="31u_bnrz[1]">
                  <a:extLst>
                    <a:ext uri="{FF2B5EF4-FFF2-40B4-BE49-F238E27FC236}">
                      <a16:creationId xmlns:a16="http://schemas.microsoft.com/office/drawing/2014/main" id="{54570EAD-9C11-49F4-8003-0BB38EA4E5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218" name="AutoShape 36">
                  <a:extLst>
                    <a:ext uri="{FF2B5EF4-FFF2-40B4-BE49-F238E27FC236}">
                      <a16:creationId xmlns:a16="http://schemas.microsoft.com/office/drawing/2014/main" id="{8B0E6BC8-5428-4E12-A542-ED5F515679C4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9" name="Freeform 37">
                  <a:extLst>
                    <a:ext uri="{FF2B5EF4-FFF2-40B4-BE49-F238E27FC236}">
                      <a16:creationId xmlns:a16="http://schemas.microsoft.com/office/drawing/2014/main" id="{ED71845A-D12D-4D6F-9CF4-AC3F66351E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0" name="Freeform 38">
                  <a:extLst>
                    <a:ext uri="{FF2B5EF4-FFF2-40B4-BE49-F238E27FC236}">
                      <a16:creationId xmlns:a16="http://schemas.microsoft.com/office/drawing/2014/main" id="{2F7DAB6D-825C-46FD-BB16-0630ED24A9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1" name="Freeform 39">
                  <a:extLst>
                    <a:ext uri="{FF2B5EF4-FFF2-40B4-BE49-F238E27FC236}">
                      <a16:creationId xmlns:a16="http://schemas.microsoft.com/office/drawing/2014/main" id="{50D87A2F-B42E-40D4-AB9A-5E1931280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2" name="Freeform 40">
                  <a:extLst>
                    <a:ext uri="{FF2B5EF4-FFF2-40B4-BE49-F238E27FC236}">
                      <a16:creationId xmlns:a16="http://schemas.microsoft.com/office/drawing/2014/main" id="{4073CEF8-80DB-4C30-9304-2DB97A5C7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3" name="Freeform 41">
                  <a:extLst>
                    <a:ext uri="{FF2B5EF4-FFF2-40B4-BE49-F238E27FC236}">
                      <a16:creationId xmlns:a16="http://schemas.microsoft.com/office/drawing/2014/main" id="{ECFF4933-B1A1-4AAE-9CFA-154527B33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4" name="Freeform 42">
                  <a:extLst>
                    <a:ext uri="{FF2B5EF4-FFF2-40B4-BE49-F238E27FC236}">
                      <a16:creationId xmlns:a16="http://schemas.microsoft.com/office/drawing/2014/main" id="{15358CB0-42C4-43CB-9C43-9F5A95952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5" name="Freeform 43">
                  <a:extLst>
                    <a:ext uri="{FF2B5EF4-FFF2-40B4-BE49-F238E27FC236}">
                      <a16:creationId xmlns:a16="http://schemas.microsoft.com/office/drawing/2014/main" id="{AFF3907E-D332-4181-82D1-664CDF639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6" name="Freeform 44">
                  <a:extLst>
                    <a:ext uri="{FF2B5EF4-FFF2-40B4-BE49-F238E27FC236}">
                      <a16:creationId xmlns:a16="http://schemas.microsoft.com/office/drawing/2014/main" id="{1EF7C0BF-6FAC-438C-8F40-0F6621DC5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7" name="Freeform 45">
                  <a:extLst>
                    <a:ext uri="{FF2B5EF4-FFF2-40B4-BE49-F238E27FC236}">
                      <a16:creationId xmlns:a16="http://schemas.microsoft.com/office/drawing/2014/main" id="{A17A23A0-558D-4AE8-8E37-9221991B28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8" name="Freeform 46">
                  <a:extLst>
                    <a:ext uri="{FF2B5EF4-FFF2-40B4-BE49-F238E27FC236}">
                      <a16:creationId xmlns:a16="http://schemas.microsoft.com/office/drawing/2014/main" id="{1B9203A0-B32C-487E-8702-59AC8869C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9" name="Freeform 47">
                  <a:extLst>
                    <a:ext uri="{FF2B5EF4-FFF2-40B4-BE49-F238E27FC236}">
                      <a16:creationId xmlns:a16="http://schemas.microsoft.com/office/drawing/2014/main" id="{6DDE4769-CFA6-492C-9DD4-C323293DD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0" name="Freeform 48">
                  <a:extLst>
                    <a:ext uri="{FF2B5EF4-FFF2-40B4-BE49-F238E27FC236}">
                      <a16:creationId xmlns:a16="http://schemas.microsoft.com/office/drawing/2014/main" id="{1837873F-E13A-496A-B35C-AB53CECC1C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1" name="Freeform 49">
                  <a:extLst>
                    <a:ext uri="{FF2B5EF4-FFF2-40B4-BE49-F238E27FC236}">
                      <a16:creationId xmlns:a16="http://schemas.microsoft.com/office/drawing/2014/main" id="{75092399-0F53-432B-B0FC-F41EA7E3E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2" name="Freeform 50">
                  <a:extLst>
                    <a:ext uri="{FF2B5EF4-FFF2-40B4-BE49-F238E27FC236}">
                      <a16:creationId xmlns:a16="http://schemas.microsoft.com/office/drawing/2014/main" id="{FFBD6021-D043-4377-9CBD-DB7C419AC9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3" name="Freeform 51">
                  <a:extLst>
                    <a:ext uri="{FF2B5EF4-FFF2-40B4-BE49-F238E27FC236}">
                      <a16:creationId xmlns:a16="http://schemas.microsoft.com/office/drawing/2014/main" id="{B13BDF64-5AF7-4106-8127-8E27C9048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4" name="Freeform 52">
                  <a:extLst>
                    <a:ext uri="{FF2B5EF4-FFF2-40B4-BE49-F238E27FC236}">
                      <a16:creationId xmlns:a16="http://schemas.microsoft.com/office/drawing/2014/main" id="{E98BBD60-9A78-4B8E-94D8-B47755F6C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095" name="Group 53">
              <a:extLst>
                <a:ext uri="{FF2B5EF4-FFF2-40B4-BE49-F238E27FC236}">
                  <a16:creationId xmlns:a16="http://schemas.microsoft.com/office/drawing/2014/main" id="{D2B0FA3E-0BBD-4587-A331-7D8F05A91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" y="1111"/>
              <a:ext cx="261" cy="322"/>
              <a:chOff x="2870" y="1518"/>
              <a:chExt cx="292" cy="320"/>
            </a:xfrm>
          </p:grpSpPr>
          <p:graphicFrame>
            <p:nvGraphicFramePr>
              <p:cNvPr id="46213" name="Object 6">
                <a:extLst>
                  <a:ext uri="{FF2B5EF4-FFF2-40B4-BE49-F238E27FC236}">
                    <a16:creationId xmlns:a16="http://schemas.microsoft.com/office/drawing/2014/main" id="{5F7F8FF3-7214-40CD-8CE4-BB178A044DB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3" imgW="826829" imgH="840406" progId="MS_ClipArt_Gallery.2">
                      <p:embed/>
                    </p:oleObj>
                  </mc:Choice>
                  <mc:Fallback>
                    <p:oleObj name="Clip" r:id="rId3" imgW="826829" imgH="840406" progId="MS_ClipArt_Gallery.2">
                      <p:embed/>
                      <p:pic>
                        <p:nvPicPr>
                          <p:cNvPr id="46213" name="Object 6">
                            <a:extLst>
                              <a:ext uri="{FF2B5EF4-FFF2-40B4-BE49-F238E27FC236}">
                                <a16:creationId xmlns:a16="http://schemas.microsoft.com/office/drawing/2014/main" id="{5F7F8FF3-7214-40CD-8CE4-BB178A044DB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214" name="Object 7">
                <a:extLst>
                  <a:ext uri="{FF2B5EF4-FFF2-40B4-BE49-F238E27FC236}">
                    <a16:creationId xmlns:a16="http://schemas.microsoft.com/office/drawing/2014/main" id="{5614075E-DBC2-43F1-9DE7-69269A6EE56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5" imgW="1268295" imgH="1199426" progId="MS_ClipArt_Gallery.2">
                      <p:embed/>
                    </p:oleObj>
                  </mc:Choice>
                  <mc:Fallback>
                    <p:oleObj name="Clip" r:id="rId5" imgW="1268295" imgH="1199426" progId="MS_ClipArt_Gallery.2">
                      <p:embed/>
                      <p:pic>
                        <p:nvPicPr>
                          <p:cNvPr id="46214" name="Object 7">
                            <a:extLst>
                              <a:ext uri="{FF2B5EF4-FFF2-40B4-BE49-F238E27FC236}">
                                <a16:creationId xmlns:a16="http://schemas.microsoft.com/office/drawing/2014/main" id="{5614075E-DBC2-43F1-9DE7-69269A6EE56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6096" name="Group 56">
              <a:extLst>
                <a:ext uri="{FF2B5EF4-FFF2-40B4-BE49-F238E27FC236}">
                  <a16:creationId xmlns:a16="http://schemas.microsoft.com/office/drawing/2014/main" id="{66211CF5-D2D2-4419-A316-CA1BA7FC9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" y="1290"/>
              <a:ext cx="262" cy="321"/>
              <a:chOff x="2870" y="1518"/>
              <a:chExt cx="292" cy="320"/>
            </a:xfrm>
          </p:grpSpPr>
          <p:graphicFrame>
            <p:nvGraphicFramePr>
              <p:cNvPr id="46211" name="Object 4">
                <a:extLst>
                  <a:ext uri="{FF2B5EF4-FFF2-40B4-BE49-F238E27FC236}">
                    <a16:creationId xmlns:a16="http://schemas.microsoft.com/office/drawing/2014/main" id="{20834B85-EE33-4486-B015-E7D2DDAC707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7" imgW="826829" imgH="840406" progId="MS_ClipArt_Gallery.2">
                      <p:embed/>
                    </p:oleObj>
                  </mc:Choice>
                  <mc:Fallback>
                    <p:oleObj name="Clip" r:id="rId7" imgW="826829" imgH="840406" progId="MS_ClipArt_Gallery.2">
                      <p:embed/>
                      <p:pic>
                        <p:nvPicPr>
                          <p:cNvPr id="46211" name="Object 4">
                            <a:extLst>
                              <a:ext uri="{FF2B5EF4-FFF2-40B4-BE49-F238E27FC236}">
                                <a16:creationId xmlns:a16="http://schemas.microsoft.com/office/drawing/2014/main" id="{20834B85-EE33-4486-B015-E7D2DDAC707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212" name="Object 5">
                <a:extLst>
                  <a:ext uri="{FF2B5EF4-FFF2-40B4-BE49-F238E27FC236}">
                    <a16:creationId xmlns:a16="http://schemas.microsoft.com/office/drawing/2014/main" id="{B3A9360F-C914-489B-AF1D-42E524EDAEB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8" imgW="1268295" imgH="1199426" progId="MS_ClipArt_Gallery.2">
                      <p:embed/>
                    </p:oleObj>
                  </mc:Choice>
                  <mc:Fallback>
                    <p:oleObj name="Clip" r:id="rId8" imgW="1268295" imgH="1199426" progId="MS_ClipArt_Gallery.2">
                      <p:embed/>
                      <p:pic>
                        <p:nvPicPr>
                          <p:cNvPr id="46212" name="Object 5">
                            <a:extLst>
                              <a:ext uri="{FF2B5EF4-FFF2-40B4-BE49-F238E27FC236}">
                                <a16:creationId xmlns:a16="http://schemas.microsoft.com/office/drawing/2014/main" id="{B3A9360F-C914-489B-AF1D-42E524EDAEB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6097" name="Oval 96">
              <a:extLst>
                <a:ext uri="{FF2B5EF4-FFF2-40B4-BE49-F238E27FC236}">
                  <a16:creationId xmlns:a16="http://schemas.microsoft.com/office/drawing/2014/main" id="{DBA8C4EF-DC7B-4DE1-9B8B-029B3DB58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964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46098" name="Oval 97">
              <a:extLst>
                <a:ext uri="{FF2B5EF4-FFF2-40B4-BE49-F238E27FC236}">
                  <a16:creationId xmlns:a16="http://schemas.microsoft.com/office/drawing/2014/main" id="{EDC280FD-6D8E-436C-823A-7E758BFC7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797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sp>
          <p:nvSpPr>
            <p:cNvPr id="46099" name="Oval 98">
              <a:extLst>
                <a:ext uri="{FF2B5EF4-FFF2-40B4-BE49-F238E27FC236}">
                  <a16:creationId xmlns:a16="http://schemas.microsoft.com/office/drawing/2014/main" id="{C8A4EDF3-C36D-4BEA-8318-93FE8F0DB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1738"/>
              <a:ext cx="1295" cy="1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/>
            </a:p>
          </p:txBody>
        </p:sp>
        <p:grpSp>
          <p:nvGrpSpPr>
            <p:cNvPr id="46100" name="Group 100">
              <a:extLst>
                <a:ext uri="{FF2B5EF4-FFF2-40B4-BE49-F238E27FC236}">
                  <a16:creationId xmlns:a16="http://schemas.microsoft.com/office/drawing/2014/main" id="{8F79B955-82F8-4FF6-A908-16FA4A6BB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077"/>
              <a:ext cx="493" cy="578"/>
              <a:chOff x="1952" y="1032"/>
              <a:chExt cx="589" cy="706"/>
            </a:xfrm>
          </p:grpSpPr>
          <p:sp>
            <p:nvSpPr>
              <p:cNvPr id="46191" name="Text Box 101">
                <a:extLst>
                  <a:ext uri="{FF2B5EF4-FFF2-40B4-BE49-F238E27FC236}">
                    <a16:creationId xmlns:a16="http://schemas.microsoft.com/office/drawing/2014/main" id="{04C2B912-39FE-48A8-9D93-44B09D240A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92" name="Group 102">
                <a:extLst>
                  <a:ext uri="{FF2B5EF4-FFF2-40B4-BE49-F238E27FC236}">
                    <a16:creationId xmlns:a16="http://schemas.microsoft.com/office/drawing/2014/main" id="{24C3B670-BB95-4A47-AB3C-7A4822AD2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93" name="Picture 103" descr="31u_bnrz[1]">
                  <a:extLst>
                    <a:ext uri="{FF2B5EF4-FFF2-40B4-BE49-F238E27FC236}">
                      <a16:creationId xmlns:a16="http://schemas.microsoft.com/office/drawing/2014/main" id="{FEFAA4C5-434C-4DC6-B86B-D0B71B3CB2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94" name="AutoShape 104">
                  <a:extLst>
                    <a:ext uri="{FF2B5EF4-FFF2-40B4-BE49-F238E27FC236}">
                      <a16:creationId xmlns:a16="http://schemas.microsoft.com/office/drawing/2014/main" id="{86AA8F0D-9BD2-4881-AE2C-EF0CFCE352ED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5" name="Freeform 105">
                  <a:extLst>
                    <a:ext uri="{FF2B5EF4-FFF2-40B4-BE49-F238E27FC236}">
                      <a16:creationId xmlns:a16="http://schemas.microsoft.com/office/drawing/2014/main" id="{B560AFAD-A853-4ABC-9819-1F86ED13D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6" name="Freeform 106">
                  <a:extLst>
                    <a:ext uri="{FF2B5EF4-FFF2-40B4-BE49-F238E27FC236}">
                      <a16:creationId xmlns:a16="http://schemas.microsoft.com/office/drawing/2014/main" id="{73628BE8-1248-4505-BF93-6F228CCA9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7" name="Freeform 107">
                  <a:extLst>
                    <a:ext uri="{FF2B5EF4-FFF2-40B4-BE49-F238E27FC236}">
                      <a16:creationId xmlns:a16="http://schemas.microsoft.com/office/drawing/2014/main" id="{ED4B5E3D-76AC-4853-B264-0190FC98D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8" name="Freeform 108">
                  <a:extLst>
                    <a:ext uri="{FF2B5EF4-FFF2-40B4-BE49-F238E27FC236}">
                      <a16:creationId xmlns:a16="http://schemas.microsoft.com/office/drawing/2014/main" id="{4B7381A7-89DA-4736-B52A-42F7B0BB98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9" name="Freeform 109">
                  <a:extLst>
                    <a:ext uri="{FF2B5EF4-FFF2-40B4-BE49-F238E27FC236}">
                      <a16:creationId xmlns:a16="http://schemas.microsoft.com/office/drawing/2014/main" id="{C1E4A650-D571-4A0D-8652-D0F50E810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0" name="Freeform 110">
                  <a:extLst>
                    <a:ext uri="{FF2B5EF4-FFF2-40B4-BE49-F238E27FC236}">
                      <a16:creationId xmlns:a16="http://schemas.microsoft.com/office/drawing/2014/main" id="{5E65FC4B-EBEE-44E2-98C8-46300C5A9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1" name="Freeform 111">
                  <a:extLst>
                    <a:ext uri="{FF2B5EF4-FFF2-40B4-BE49-F238E27FC236}">
                      <a16:creationId xmlns:a16="http://schemas.microsoft.com/office/drawing/2014/main" id="{2E818022-A58C-43A8-A99F-812F48C19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2" name="Freeform 112">
                  <a:extLst>
                    <a:ext uri="{FF2B5EF4-FFF2-40B4-BE49-F238E27FC236}">
                      <a16:creationId xmlns:a16="http://schemas.microsoft.com/office/drawing/2014/main" id="{C6842473-D17F-4E72-BF6E-1DF10BB9A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3" name="Freeform 113">
                  <a:extLst>
                    <a:ext uri="{FF2B5EF4-FFF2-40B4-BE49-F238E27FC236}">
                      <a16:creationId xmlns:a16="http://schemas.microsoft.com/office/drawing/2014/main" id="{130414B8-6D25-41EA-AC30-A84FAA8D7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4" name="Freeform 114">
                  <a:extLst>
                    <a:ext uri="{FF2B5EF4-FFF2-40B4-BE49-F238E27FC236}">
                      <a16:creationId xmlns:a16="http://schemas.microsoft.com/office/drawing/2014/main" id="{EDE7AFDE-FE7B-4803-937C-041E15BD9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5" name="Freeform 115">
                  <a:extLst>
                    <a:ext uri="{FF2B5EF4-FFF2-40B4-BE49-F238E27FC236}">
                      <a16:creationId xmlns:a16="http://schemas.microsoft.com/office/drawing/2014/main" id="{2D2C3B0C-2E62-4EAD-85F6-2CB44137EF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6" name="Freeform 116">
                  <a:extLst>
                    <a:ext uri="{FF2B5EF4-FFF2-40B4-BE49-F238E27FC236}">
                      <a16:creationId xmlns:a16="http://schemas.microsoft.com/office/drawing/2014/main" id="{D6BF34F5-E3D8-433B-94E4-3DA673228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7" name="Freeform 117">
                  <a:extLst>
                    <a:ext uri="{FF2B5EF4-FFF2-40B4-BE49-F238E27FC236}">
                      <a16:creationId xmlns:a16="http://schemas.microsoft.com/office/drawing/2014/main" id="{A01A2B3B-6E0B-4DC6-B474-E1A205B9E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8" name="Freeform 118">
                  <a:extLst>
                    <a:ext uri="{FF2B5EF4-FFF2-40B4-BE49-F238E27FC236}">
                      <a16:creationId xmlns:a16="http://schemas.microsoft.com/office/drawing/2014/main" id="{DE9B52F6-1CB9-4666-8643-15C6C52E2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9" name="Freeform 119">
                  <a:extLst>
                    <a:ext uri="{FF2B5EF4-FFF2-40B4-BE49-F238E27FC236}">
                      <a16:creationId xmlns:a16="http://schemas.microsoft.com/office/drawing/2014/main" id="{A991B9FD-AB99-47BF-935D-767B510917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0" name="Freeform 120">
                  <a:extLst>
                    <a:ext uri="{FF2B5EF4-FFF2-40B4-BE49-F238E27FC236}">
                      <a16:creationId xmlns:a16="http://schemas.microsoft.com/office/drawing/2014/main" id="{73D33DAC-B025-46F2-81E5-0097592BC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1" name="Group 121">
              <a:extLst>
                <a:ext uri="{FF2B5EF4-FFF2-40B4-BE49-F238E27FC236}">
                  <a16:creationId xmlns:a16="http://schemas.microsoft.com/office/drawing/2014/main" id="{CE036452-D47F-4DDC-9295-94FF11BEE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1" y="1275"/>
              <a:ext cx="493" cy="578"/>
              <a:chOff x="1952" y="1032"/>
              <a:chExt cx="589" cy="706"/>
            </a:xfrm>
          </p:grpSpPr>
          <p:sp>
            <p:nvSpPr>
              <p:cNvPr id="46171" name="Text Box 122">
                <a:extLst>
                  <a:ext uri="{FF2B5EF4-FFF2-40B4-BE49-F238E27FC236}">
                    <a16:creationId xmlns:a16="http://schemas.microsoft.com/office/drawing/2014/main" id="{3E79CDD7-A03E-4DD3-BD2C-E2FE096A0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72" name="Group 123">
                <a:extLst>
                  <a:ext uri="{FF2B5EF4-FFF2-40B4-BE49-F238E27FC236}">
                    <a16:creationId xmlns:a16="http://schemas.microsoft.com/office/drawing/2014/main" id="{2567CCAA-3A17-412A-9CAF-BAF00301F1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73" name="Picture 124" descr="31u_bnrz[1]">
                  <a:extLst>
                    <a:ext uri="{FF2B5EF4-FFF2-40B4-BE49-F238E27FC236}">
                      <a16:creationId xmlns:a16="http://schemas.microsoft.com/office/drawing/2014/main" id="{77AB2190-7944-4863-903D-C5F0B8C0EF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74" name="AutoShape 125">
                  <a:extLst>
                    <a:ext uri="{FF2B5EF4-FFF2-40B4-BE49-F238E27FC236}">
                      <a16:creationId xmlns:a16="http://schemas.microsoft.com/office/drawing/2014/main" id="{633F679D-8242-4277-B444-160832B1F940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5" name="Freeform 126">
                  <a:extLst>
                    <a:ext uri="{FF2B5EF4-FFF2-40B4-BE49-F238E27FC236}">
                      <a16:creationId xmlns:a16="http://schemas.microsoft.com/office/drawing/2014/main" id="{20C2101C-55FE-44F9-A09F-091CD84F1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6" name="Freeform 127">
                  <a:extLst>
                    <a:ext uri="{FF2B5EF4-FFF2-40B4-BE49-F238E27FC236}">
                      <a16:creationId xmlns:a16="http://schemas.microsoft.com/office/drawing/2014/main" id="{6EBA2D4F-29BB-4336-8EA0-D75DD9249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7" name="Freeform 128">
                  <a:extLst>
                    <a:ext uri="{FF2B5EF4-FFF2-40B4-BE49-F238E27FC236}">
                      <a16:creationId xmlns:a16="http://schemas.microsoft.com/office/drawing/2014/main" id="{FA7B0A42-05AB-4513-8452-FCCB15E96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8" name="Freeform 129">
                  <a:extLst>
                    <a:ext uri="{FF2B5EF4-FFF2-40B4-BE49-F238E27FC236}">
                      <a16:creationId xmlns:a16="http://schemas.microsoft.com/office/drawing/2014/main" id="{5833773B-CEF6-4801-95A2-EA13E5BAC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9" name="Freeform 130">
                  <a:extLst>
                    <a:ext uri="{FF2B5EF4-FFF2-40B4-BE49-F238E27FC236}">
                      <a16:creationId xmlns:a16="http://schemas.microsoft.com/office/drawing/2014/main" id="{26FC1BBB-D758-4D3C-BA8A-99DC2D9B9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0" name="Freeform 131">
                  <a:extLst>
                    <a:ext uri="{FF2B5EF4-FFF2-40B4-BE49-F238E27FC236}">
                      <a16:creationId xmlns:a16="http://schemas.microsoft.com/office/drawing/2014/main" id="{DD6EE721-CC8A-4784-BD80-DB37A65BB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1" name="Freeform 132">
                  <a:extLst>
                    <a:ext uri="{FF2B5EF4-FFF2-40B4-BE49-F238E27FC236}">
                      <a16:creationId xmlns:a16="http://schemas.microsoft.com/office/drawing/2014/main" id="{C6B66E7D-D37A-44DD-B94C-E4CE2A944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2" name="Freeform 133">
                  <a:extLst>
                    <a:ext uri="{FF2B5EF4-FFF2-40B4-BE49-F238E27FC236}">
                      <a16:creationId xmlns:a16="http://schemas.microsoft.com/office/drawing/2014/main" id="{6419186F-54B0-417E-8AB1-0602EA97E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3" name="Freeform 134">
                  <a:extLst>
                    <a:ext uri="{FF2B5EF4-FFF2-40B4-BE49-F238E27FC236}">
                      <a16:creationId xmlns:a16="http://schemas.microsoft.com/office/drawing/2014/main" id="{736C2F69-9537-4242-9908-FAEE171777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4" name="Freeform 135">
                  <a:extLst>
                    <a:ext uri="{FF2B5EF4-FFF2-40B4-BE49-F238E27FC236}">
                      <a16:creationId xmlns:a16="http://schemas.microsoft.com/office/drawing/2014/main" id="{82FD5EE3-DC29-4A9C-B764-95780BD8F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5" name="Freeform 136">
                  <a:extLst>
                    <a:ext uri="{FF2B5EF4-FFF2-40B4-BE49-F238E27FC236}">
                      <a16:creationId xmlns:a16="http://schemas.microsoft.com/office/drawing/2014/main" id="{83D35EFD-C4F0-4BBF-AA76-803272482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6" name="Freeform 137">
                  <a:extLst>
                    <a:ext uri="{FF2B5EF4-FFF2-40B4-BE49-F238E27FC236}">
                      <a16:creationId xmlns:a16="http://schemas.microsoft.com/office/drawing/2014/main" id="{9AA91A2B-6B55-492B-89B9-C0D052C42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7" name="Freeform 138">
                  <a:extLst>
                    <a:ext uri="{FF2B5EF4-FFF2-40B4-BE49-F238E27FC236}">
                      <a16:creationId xmlns:a16="http://schemas.microsoft.com/office/drawing/2014/main" id="{9C6B55A3-7300-4E26-BB77-33194812E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8" name="Freeform 139">
                  <a:extLst>
                    <a:ext uri="{FF2B5EF4-FFF2-40B4-BE49-F238E27FC236}">
                      <a16:creationId xmlns:a16="http://schemas.microsoft.com/office/drawing/2014/main" id="{F86A21FB-D2A1-4CAD-A650-A9102C6AAC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9" name="Freeform 140">
                  <a:extLst>
                    <a:ext uri="{FF2B5EF4-FFF2-40B4-BE49-F238E27FC236}">
                      <a16:creationId xmlns:a16="http://schemas.microsoft.com/office/drawing/2014/main" id="{67C7CE9D-6E30-4C83-B669-6B2F8D365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0" name="Freeform 141">
                  <a:extLst>
                    <a:ext uri="{FF2B5EF4-FFF2-40B4-BE49-F238E27FC236}">
                      <a16:creationId xmlns:a16="http://schemas.microsoft.com/office/drawing/2014/main" id="{80631E58-500A-49E0-9DEC-DCEDB60AB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2" name="Group 142">
              <a:extLst>
                <a:ext uri="{FF2B5EF4-FFF2-40B4-BE49-F238E27FC236}">
                  <a16:creationId xmlns:a16="http://schemas.microsoft.com/office/drawing/2014/main" id="{D5BEE3D2-F5C6-4337-9E97-A4D61C13C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0" y="1309"/>
              <a:ext cx="493" cy="578"/>
              <a:chOff x="1952" y="1032"/>
              <a:chExt cx="589" cy="706"/>
            </a:xfrm>
          </p:grpSpPr>
          <p:sp>
            <p:nvSpPr>
              <p:cNvPr id="46151" name="Text Box 143">
                <a:extLst>
                  <a:ext uri="{FF2B5EF4-FFF2-40B4-BE49-F238E27FC236}">
                    <a16:creationId xmlns:a16="http://schemas.microsoft.com/office/drawing/2014/main" id="{5D451CA9-E9C9-4076-A5B6-E1DF45AF0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52" name="Group 144">
                <a:extLst>
                  <a:ext uri="{FF2B5EF4-FFF2-40B4-BE49-F238E27FC236}">
                    <a16:creationId xmlns:a16="http://schemas.microsoft.com/office/drawing/2014/main" id="{5FD1DDE7-27F1-4C15-9ABB-3DB6674E4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53" name="Picture 145" descr="31u_bnrz[1]">
                  <a:extLst>
                    <a:ext uri="{FF2B5EF4-FFF2-40B4-BE49-F238E27FC236}">
                      <a16:creationId xmlns:a16="http://schemas.microsoft.com/office/drawing/2014/main" id="{2295DF7A-DE33-487F-AC54-CD3318C0C1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54" name="AutoShape 146">
                  <a:extLst>
                    <a:ext uri="{FF2B5EF4-FFF2-40B4-BE49-F238E27FC236}">
                      <a16:creationId xmlns:a16="http://schemas.microsoft.com/office/drawing/2014/main" id="{F8238DBC-29C4-4B06-A7F5-3479C23A7097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5" name="Freeform 147">
                  <a:extLst>
                    <a:ext uri="{FF2B5EF4-FFF2-40B4-BE49-F238E27FC236}">
                      <a16:creationId xmlns:a16="http://schemas.microsoft.com/office/drawing/2014/main" id="{113C749E-4678-478C-AAD7-F3904BA71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6" name="Freeform 148">
                  <a:extLst>
                    <a:ext uri="{FF2B5EF4-FFF2-40B4-BE49-F238E27FC236}">
                      <a16:creationId xmlns:a16="http://schemas.microsoft.com/office/drawing/2014/main" id="{2BDEF78C-E855-4563-B701-90AFAF288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7" name="Freeform 149">
                  <a:extLst>
                    <a:ext uri="{FF2B5EF4-FFF2-40B4-BE49-F238E27FC236}">
                      <a16:creationId xmlns:a16="http://schemas.microsoft.com/office/drawing/2014/main" id="{BBF333C5-AFB2-4A29-B0E5-2B0DB5A12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8" name="Freeform 150">
                  <a:extLst>
                    <a:ext uri="{FF2B5EF4-FFF2-40B4-BE49-F238E27FC236}">
                      <a16:creationId xmlns:a16="http://schemas.microsoft.com/office/drawing/2014/main" id="{45C0FC29-9AB0-464A-AC37-FE6E9C5F4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9" name="Freeform 151">
                  <a:extLst>
                    <a:ext uri="{FF2B5EF4-FFF2-40B4-BE49-F238E27FC236}">
                      <a16:creationId xmlns:a16="http://schemas.microsoft.com/office/drawing/2014/main" id="{7439DED2-CF92-4BDD-AEA8-2EBED1DF8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0" name="Freeform 152">
                  <a:extLst>
                    <a:ext uri="{FF2B5EF4-FFF2-40B4-BE49-F238E27FC236}">
                      <a16:creationId xmlns:a16="http://schemas.microsoft.com/office/drawing/2014/main" id="{B79BCF4D-61A4-49F9-8939-099632A8D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1" name="Freeform 153">
                  <a:extLst>
                    <a:ext uri="{FF2B5EF4-FFF2-40B4-BE49-F238E27FC236}">
                      <a16:creationId xmlns:a16="http://schemas.microsoft.com/office/drawing/2014/main" id="{8B09A924-DBB4-471A-A704-6A00D6EE3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2" name="Freeform 154">
                  <a:extLst>
                    <a:ext uri="{FF2B5EF4-FFF2-40B4-BE49-F238E27FC236}">
                      <a16:creationId xmlns:a16="http://schemas.microsoft.com/office/drawing/2014/main" id="{9CD2E42C-DAE0-4C9E-998E-C428EE522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3" name="Freeform 155">
                  <a:extLst>
                    <a:ext uri="{FF2B5EF4-FFF2-40B4-BE49-F238E27FC236}">
                      <a16:creationId xmlns:a16="http://schemas.microsoft.com/office/drawing/2014/main" id="{985C1FC1-DED5-44B2-A3EB-048EA70DE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4" name="Freeform 156">
                  <a:extLst>
                    <a:ext uri="{FF2B5EF4-FFF2-40B4-BE49-F238E27FC236}">
                      <a16:creationId xmlns:a16="http://schemas.microsoft.com/office/drawing/2014/main" id="{91D9FF83-3910-4E96-BE94-AE1C58BC6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5" name="Freeform 157">
                  <a:extLst>
                    <a:ext uri="{FF2B5EF4-FFF2-40B4-BE49-F238E27FC236}">
                      <a16:creationId xmlns:a16="http://schemas.microsoft.com/office/drawing/2014/main" id="{479ED3BE-F89D-436D-B971-89838D367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6" name="Freeform 158">
                  <a:extLst>
                    <a:ext uri="{FF2B5EF4-FFF2-40B4-BE49-F238E27FC236}">
                      <a16:creationId xmlns:a16="http://schemas.microsoft.com/office/drawing/2014/main" id="{879384F5-DE08-4F0B-915B-C772F87A3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7" name="Freeform 159">
                  <a:extLst>
                    <a:ext uri="{FF2B5EF4-FFF2-40B4-BE49-F238E27FC236}">
                      <a16:creationId xmlns:a16="http://schemas.microsoft.com/office/drawing/2014/main" id="{039FD182-D8B0-4AE3-8A30-F9012A1B4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8" name="Freeform 160">
                  <a:extLst>
                    <a:ext uri="{FF2B5EF4-FFF2-40B4-BE49-F238E27FC236}">
                      <a16:creationId xmlns:a16="http://schemas.microsoft.com/office/drawing/2014/main" id="{D0D50FE6-4ACA-44B9-8881-30FFC5009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9" name="Freeform 161">
                  <a:extLst>
                    <a:ext uri="{FF2B5EF4-FFF2-40B4-BE49-F238E27FC236}">
                      <a16:creationId xmlns:a16="http://schemas.microsoft.com/office/drawing/2014/main" id="{1E227CE7-060E-40B7-ACD3-F050DDCC3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0" name="Freeform 162">
                  <a:extLst>
                    <a:ext uri="{FF2B5EF4-FFF2-40B4-BE49-F238E27FC236}">
                      <a16:creationId xmlns:a16="http://schemas.microsoft.com/office/drawing/2014/main" id="{5115760E-F27F-4688-91F6-171F876BF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3" name="Group 163">
              <a:extLst>
                <a:ext uri="{FF2B5EF4-FFF2-40B4-BE49-F238E27FC236}">
                  <a16:creationId xmlns:a16="http://schemas.microsoft.com/office/drawing/2014/main" id="{766FB17C-15EA-4382-82D9-A310DD7E3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" y="2235"/>
              <a:ext cx="493" cy="578"/>
              <a:chOff x="1952" y="1032"/>
              <a:chExt cx="589" cy="706"/>
            </a:xfrm>
          </p:grpSpPr>
          <p:sp>
            <p:nvSpPr>
              <p:cNvPr id="46131" name="Text Box 164">
                <a:extLst>
                  <a:ext uri="{FF2B5EF4-FFF2-40B4-BE49-F238E27FC236}">
                    <a16:creationId xmlns:a16="http://schemas.microsoft.com/office/drawing/2014/main" id="{03AF6DE1-99CB-483A-8BDE-C26F8610F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32" name="Group 165">
                <a:extLst>
                  <a:ext uri="{FF2B5EF4-FFF2-40B4-BE49-F238E27FC236}">
                    <a16:creationId xmlns:a16="http://schemas.microsoft.com/office/drawing/2014/main" id="{AFE5DC6E-72AD-44F5-8108-A8C733465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33" name="Picture 166" descr="31u_bnrz[1]">
                  <a:extLst>
                    <a:ext uri="{FF2B5EF4-FFF2-40B4-BE49-F238E27FC236}">
                      <a16:creationId xmlns:a16="http://schemas.microsoft.com/office/drawing/2014/main" id="{3A09CF57-EBAE-4923-8FA4-C30FF59338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34" name="AutoShape 167">
                  <a:extLst>
                    <a:ext uri="{FF2B5EF4-FFF2-40B4-BE49-F238E27FC236}">
                      <a16:creationId xmlns:a16="http://schemas.microsoft.com/office/drawing/2014/main" id="{1CD18655-C9D1-42E8-8411-914F49B7FB9A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5" name="Freeform 168">
                  <a:extLst>
                    <a:ext uri="{FF2B5EF4-FFF2-40B4-BE49-F238E27FC236}">
                      <a16:creationId xmlns:a16="http://schemas.microsoft.com/office/drawing/2014/main" id="{B303AA74-CAF5-40D8-AB75-F4E45B480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6" name="Freeform 169">
                  <a:extLst>
                    <a:ext uri="{FF2B5EF4-FFF2-40B4-BE49-F238E27FC236}">
                      <a16:creationId xmlns:a16="http://schemas.microsoft.com/office/drawing/2014/main" id="{94FB004B-B9E6-4DD0-A8DF-FAEEA7D8EC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7" name="Freeform 170">
                  <a:extLst>
                    <a:ext uri="{FF2B5EF4-FFF2-40B4-BE49-F238E27FC236}">
                      <a16:creationId xmlns:a16="http://schemas.microsoft.com/office/drawing/2014/main" id="{BB651FB1-269C-44B8-A1D2-6948DACB4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8" name="Freeform 171">
                  <a:extLst>
                    <a:ext uri="{FF2B5EF4-FFF2-40B4-BE49-F238E27FC236}">
                      <a16:creationId xmlns:a16="http://schemas.microsoft.com/office/drawing/2014/main" id="{75AB30A2-9EC3-488B-949C-E1073D1D0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9" name="Freeform 172">
                  <a:extLst>
                    <a:ext uri="{FF2B5EF4-FFF2-40B4-BE49-F238E27FC236}">
                      <a16:creationId xmlns:a16="http://schemas.microsoft.com/office/drawing/2014/main" id="{319EAC23-F1B0-4DF1-88DC-5AA09D01A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0" name="Freeform 173">
                  <a:extLst>
                    <a:ext uri="{FF2B5EF4-FFF2-40B4-BE49-F238E27FC236}">
                      <a16:creationId xmlns:a16="http://schemas.microsoft.com/office/drawing/2014/main" id="{0CA4D3B7-CBFE-4730-B8D3-2C3740C76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1" name="Freeform 174">
                  <a:extLst>
                    <a:ext uri="{FF2B5EF4-FFF2-40B4-BE49-F238E27FC236}">
                      <a16:creationId xmlns:a16="http://schemas.microsoft.com/office/drawing/2014/main" id="{46DF954F-FDAC-487A-9B2C-8706B9FFE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2" name="Freeform 175">
                  <a:extLst>
                    <a:ext uri="{FF2B5EF4-FFF2-40B4-BE49-F238E27FC236}">
                      <a16:creationId xmlns:a16="http://schemas.microsoft.com/office/drawing/2014/main" id="{ABFC525D-E1C8-47AC-BA5E-44349E331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3" name="Freeform 176">
                  <a:extLst>
                    <a:ext uri="{FF2B5EF4-FFF2-40B4-BE49-F238E27FC236}">
                      <a16:creationId xmlns:a16="http://schemas.microsoft.com/office/drawing/2014/main" id="{E91A0CE4-99F0-4C82-BF97-AD307865A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4" name="Freeform 177">
                  <a:extLst>
                    <a:ext uri="{FF2B5EF4-FFF2-40B4-BE49-F238E27FC236}">
                      <a16:creationId xmlns:a16="http://schemas.microsoft.com/office/drawing/2014/main" id="{9F08F9B3-E8C4-46F2-AE5F-532DD69F4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5" name="Freeform 178">
                  <a:extLst>
                    <a:ext uri="{FF2B5EF4-FFF2-40B4-BE49-F238E27FC236}">
                      <a16:creationId xmlns:a16="http://schemas.microsoft.com/office/drawing/2014/main" id="{9E636E01-B3B9-442B-BDC9-2C982BD318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6" name="Freeform 179">
                  <a:extLst>
                    <a:ext uri="{FF2B5EF4-FFF2-40B4-BE49-F238E27FC236}">
                      <a16:creationId xmlns:a16="http://schemas.microsoft.com/office/drawing/2014/main" id="{C4CF03E5-1C73-415D-8BD8-BA2A463DD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7" name="Freeform 180">
                  <a:extLst>
                    <a:ext uri="{FF2B5EF4-FFF2-40B4-BE49-F238E27FC236}">
                      <a16:creationId xmlns:a16="http://schemas.microsoft.com/office/drawing/2014/main" id="{B8841F1D-BE31-44B7-AD3B-8679D49BFE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8" name="Freeform 181">
                  <a:extLst>
                    <a:ext uri="{FF2B5EF4-FFF2-40B4-BE49-F238E27FC236}">
                      <a16:creationId xmlns:a16="http://schemas.microsoft.com/office/drawing/2014/main" id="{C519897E-F19E-435B-8E11-A5B7EFD3C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9" name="Freeform 182">
                  <a:extLst>
                    <a:ext uri="{FF2B5EF4-FFF2-40B4-BE49-F238E27FC236}">
                      <a16:creationId xmlns:a16="http://schemas.microsoft.com/office/drawing/2014/main" id="{E086C00D-5107-42E5-A975-2855A2381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50" name="Freeform 183">
                  <a:extLst>
                    <a:ext uri="{FF2B5EF4-FFF2-40B4-BE49-F238E27FC236}">
                      <a16:creationId xmlns:a16="http://schemas.microsoft.com/office/drawing/2014/main" id="{D4C8F80E-9EC4-4645-9578-3E0D5CB9C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104" name="Group 184">
              <a:extLst>
                <a:ext uri="{FF2B5EF4-FFF2-40B4-BE49-F238E27FC236}">
                  <a16:creationId xmlns:a16="http://schemas.microsoft.com/office/drawing/2014/main" id="{26B2584A-050C-40B0-9404-D086FDB26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" y="2250"/>
              <a:ext cx="493" cy="578"/>
              <a:chOff x="1952" y="1032"/>
              <a:chExt cx="589" cy="706"/>
            </a:xfrm>
          </p:grpSpPr>
          <p:sp>
            <p:nvSpPr>
              <p:cNvPr id="46111" name="Text Box 185">
                <a:extLst>
                  <a:ext uri="{FF2B5EF4-FFF2-40B4-BE49-F238E27FC236}">
                    <a16:creationId xmlns:a16="http://schemas.microsoft.com/office/drawing/2014/main" id="{A55B514D-C222-456D-B82F-C967FB036C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0" y="1456"/>
                <a:ext cx="353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AP</a:t>
                </a:r>
              </a:p>
            </p:txBody>
          </p:sp>
          <p:grpSp>
            <p:nvGrpSpPr>
              <p:cNvPr id="46112" name="Group 186">
                <a:extLst>
                  <a:ext uri="{FF2B5EF4-FFF2-40B4-BE49-F238E27FC236}">
                    <a16:creationId xmlns:a16="http://schemas.microsoft.com/office/drawing/2014/main" id="{94B75E87-8060-42FA-8640-FF9E64ABC2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2" y="1032"/>
                <a:ext cx="589" cy="440"/>
                <a:chOff x="1160" y="2192"/>
                <a:chExt cx="589" cy="440"/>
              </a:xfrm>
            </p:grpSpPr>
            <p:pic>
              <p:nvPicPr>
                <p:cNvPr id="46113" name="Picture 187" descr="31u_bnrz[1]">
                  <a:extLst>
                    <a:ext uri="{FF2B5EF4-FFF2-40B4-BE49-F238E27FC236}">
                      <a16:creationId xmlns:a16="http://schemas.microsoft.com/office/drawing/2014/main" id="{8C61B566-810A-44C4-AC9C-BE7FDBBE36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1349" y="2458"/>
                  <a:ext cx="21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14" name="AutoShape 188">
                  <a:extLst>
                    <a:ext uri="{FF2B5EF4-FFF2-40B4-BE49-F238E27FC236}">
                      <a16:creationId xmlns:a16="http://schemas.microsoft.com/office/drawing/2014/main" id="{BA51E199-EB7D-4844-990A-168058F0F182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160" y="2192"/>
                  <a:ext cx="589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5" name="Freeform 189">
                  <a:extLst>
                    <a:ext uri="{FF2B5EF4-FFF2-40B4-BE49-F238E27FC236}">
                      <a16:creationId xmlns:a16="http://schemas.microsoft.com/office/drawing/2014/main" id="{5D19E861-9D2C-40F8-A6AF-8A51026FB9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3" y="2231"/>
                  <a:ext cx="83" cy="102"/>
                </a:xfrm>
                <a:custGeom>
                  <a:avLst/>
                  <a:gdLst>
                    <a:gd name="T0" fmla="*/ 0 w 247"/>
                    <a:gd name="T1" fmla="*/ 1 h 203"/>
                    <a:gd name="T2" fmla="*/ 0 w 247"/>
                    <a:gd name="T3" fmla="*/ 1 h 203"/>
                    <a:gd name="T4" fmla="*/ 0 w 247"/>
                    <a:gd name="T5" fmla="*/ 1 h 203"/>
                    <a:gd name="T6" fmla="*/ 0 w 247"/>
                    <a:gd name="T7" fmla="*/ 1 h 203"/>
                    <a:gd name="T8" fmla="*/ 0 w 247"/>
                    <a:gd name="T9" fmla="*/ 1 h 203"/>
                    <a:gd name="T10" fmla="*/ 0 w 247"/>
                    <a:gd name="T11" fmla="*/ 1 h 203"/>
                    <a:gd name="T12" fmla="*/ 0 w 247"/>
                    <a:gd name="T13" fmla="*/ 1 h 203"/>
                    <a:gd name="T14" fmla="*/ 0 w 247"/>
                    <a:gd name="T15" fmla="*/ 1 h 203"/>
                    <a:gd name="T16" fmla="*/ 0 w 247"/>
                    <a:gd name="T17" fmla="*/ 1 h 203"/>
                    <a:gd name="T18" fmla="*/ 0 w 247"/>
                    <a:gd name="T19" fmla="*/ 1 h 203"/>
                    <a:gd name="T20" fmla="*/ 0 w 247"/>
                    <a:gd name="T21" fmla="*/ 1 h 203"/>
                    <a:gd name="T22" fmla="*/ 0 w 247"/>
                    <a:gd name="T23" fmla="*/ 1 h 203"/>
                    <a:gd name="T24" fmla="*/ 0 w 247"/>
                    <a:gd name="T25" fmla="*/ 1 h 203"/>
                    <a:gd name="T26" fmla="*/ 0 w 247"/>
                    <a:gd name="T27" fmla="*/ 1 h 203"/>
                    <a:gd name="T28" fmla="*/ 0 w 247"/>
                    <a:gd name="T29" fmla="*/ 1 h 203"/>
                    <a:gd name="T30" fmla="*/ 0 w 247"/>
                    <a:gd name="T31" fmla="*/ 1 h 203"/>
                    <a:gd name="T32" fmla="*/ 0 w 247"/>
                    <a:gd name="T33" fmla="*/ 1 h 203"/>
                    <a:gd name="T34" fmla="*/ 0 w 247"/>
                    <a:gd name="T35" fmla="*/ 1 h 203"/>
                    <a:gd name="T36" fmla="*/ 0 w 247"/>
                    <a:gd name="T37" fmla="*/ 1 h 203"/>
                    <a:gd name="T38" fmla="*/ 0 w 247"/>
                    <a:gd name="T39" fmla="*/ 1 h 203"/>
                    <a:gd name="T40" fmla="*/ 0 w 247"/>
                    <a:gd name="T41" fmla="*/ 1 h 203"/>
                    <a:gd name="T42" fmla="*/ 0 w 247"/>
                    <a:gd name="T43" fmla="*/ 1 h 203"/>
                    <a:gd name="T44" fmla="*/ 0 w 247"/>
                    <a:gd name="T45" fmla="*/ 1 h 203"/>
                    <a:gd name="T46" fmla="*/ 0 w 247"/>
                    <a:gd name="T47" fmla="*/ 1 h 203"/>
                    <a:gd name="T48" fmla="*/ 0 w 247"/>
                    <a:gd name="T49" fmla="*/ 1 h 203"/>
                    <a:gd name="T50" fmla="*/ 0 w 247"/>
                    <a:gd name="T51" fmla="*/ 1 h 203"/>
                    <a:gd name="T52" fmla="*/ 0 w 247"/>
                    <a:gd name="T53" fmla="*/ 1 h 203"/>
                    <a:gd name="T54" fmla="*/ 0 w 247"/>
                    <a:gd name="T55" fmla="*/ 1 h 203"/>
                    <a:gd name="T56" fmla="*/ 0 w 247"/>
                    <a:gd name="T57" fmla="*/ 1 h 203"/>
                    <a:gd name="T58" fmla="*/ 0 w 247"/>
                    <a:gd name="T59" fmla="*/ 1 h 203"/>
                    <a:gd name="T60" fmla="*/ 0 w 247"/>
                    <a:gd name="T61" fmla="*/ 1 h 203"/>
                    <a:gd name="T62" fmla="*/ 0 w 247"/>
                    <a:gd name="T63" fmla="*/ 1 h 203"/>
                    <a:gd name="T64" fmla="*/ 0 w 247"/>
                    <a:gd name="T65" fmla="*/ 1 h 203"/>
                    <a:gd name="T66" fmla="*/ 0 w 247"/>
                    <a:gd name="T67" fmla="*/ 1 h 203"/>
                    <a:gd name="T68" fmla="*/ 0 w 247"/>
                    <a:gd name="T69" fmla="*/ 1 h 203"/>
                    <a:gd name="T70" fmla="*/ 0 w 247"/>
                    <a:gd name="T71" fmla="*/ 1 h 203"/>
                    <a:gd name="T72" fmla="*/ 0 w 247"/>
                    <a:gd name="T73" fmla="*/ 1 h 203"/>
                    <a:gd name="T74" fmla="*/ 0 w 247"/>
                    <a:gd name="T75" fmla="*/ 1 h 203"/>
                    <a:gd name="T76" fmla="*/ 0 w 247"/>
                    <a:gd name="T77" fmla="*/ 1 h 203"/>
                    <a:gd name="T78" fmla="*/ 0 w 247"/>
                    <a:gd name="T79" fmla="*/ 1 h 203"/>
                    <a:gd name="T80" fmla="*/ 0 w 247"/>
                    <a:gd name="T81" fmla="*/ 1 h 203"/>
                    <a:gd name="T82" fmla="*/ 0 w 247"/>
                    <a:gd name="T83" fmla="*/ 1 h 203"/>
                    <a:gd name="T84" fmla="*/ 0 w 247"/>
                    <a:gd name="T85" fmla="*/ 0 h 203"/>
                    <a:gd name="T86" fmla="*/ 0 w 247"/>
                    <a:gd name="T87" fmla="*/ 1 h 203"/>
                    <a:gd name="T88" fmla="*/ 0 w 247"/>
                    <a:gd name="T89" fmla="*/ 1 h 203"/>
                    <a:gd name="T90" fmla="*/ 0 w 247"/>
                    <a:gd name="T91" fmla="*/ 1 h 203"/>
                    <a:gd name="T92" fmla="*/ 0 w 247"/>
                    <a:gd name="T93" fmla="*/ 1 h 203"/>
                    <a:gd name="T94" fmla="*/ 0 w 247"/>
                    <a:gd name="T95" fmla="*/ 1 h 203"/>
                    <a:gd name="T96" fmla="*/ 0 w 247"/>
                    <a:gd name="T97" fmla="*/ 1 h 20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7"/>
                    <a:gd name="T148" fmla="*/ 0 h 203"/>
                    <a:gd name="T149" fmla="*/ 247 w 247"/>
                    <a:gd name="T150" fmla="*/ 203 h 20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7" h="203">
                      <a:moveTo>
                        <a:pt x="87" y="26"/>
                      </a:moveTo>
                      <a:lnTo>
                        <a:pt x="68" y="34"/>
                      </a:lnTo>
                      <a:lnTo>
                        <a:pt x="52" y="44"/>
                      </a:lnTo>
                      <a:lnTo>
                        <a:pt x="38" y="55"/>
                      </a:lnTo>
                      <a:lnTo>
                        <a:pt x="25" y="67"/>
                      </a:lnTo>
                      <a:lnTo>
                        <a:pt x="14" y="80"/>
                      </a:lnTo>
                      <a:lnTo>
                        <a:pt x="7" y="94"/>
                      </a:lnTo>
                      <a:lnTo>
                        <a:pt x="3" y="109"/>
                      </a:lnTo>
                      <a:lnTo>
                        <a:pt x="0" y="124"/>
                      </a:lnTo>
                      <a:lnTo>
                        <a:pt x="3" y="145"/>
                      </a:lnTo>
                      <a:lnTo>
                        <a:pt x="14" y="163"/>
                      </a:lnTo>
                      <a:lnTo>
                        <a:pt x="32" y="178"/>
                      </a:lnTo>
                      <a:lnTo>
                        <a:pt x="55" y="189"/>
                      </a:lnTo>
                      <a:lnTo>
                        <a:pt x="81" y="198"/>
                      </a:lnTo>
                      <a:lnTo>
                        <a:pt x="109" y="202"/>
                      </a:lnTo>
                      <a:lnTo>
                        <a:pt x="138" y="203"/>
                      </a:lnTo>
                      <a:lnTo>
                        <a:pt x="165" y="200"/>
                      </a:lnTo>
                      <a:lnTo>
                        <a:pt x="171" y="200"/>
                      </a:lnTo>
                      <a:lnTo>
                        <a:pt x="177" y="198"/>
                      </a:lnTo>
                      <a:lnTo>
                        <a:pt x="181" y="195"/>
                      </a:lnTo>
                      <a:lnTo>
                        <a:pt x="183" y="191"/>
                      </a:lnTo>
                      <a:lnTo>
                        <a:pt x="180" y="186"/>
                      </a:lnTo>
                      <a:lnTo>
                        <a:pt x="174" y="182"/>
                      </a:lnTo>
                      <a:lnTo>
                        <a:pt x="167" y="178"/>
                      </a:lnTo>
                      <a:lnTo>
                        <a:pt x="160" y="176"/>
                      </a:lnTo>
                      <a:lnTo>
                        <a:pt x="145" y="173"/>
                      </a:lnTo>
                      <a:lnTo>
                        <a:pt x="131" y="171"/>
                      </a:lnTo>
                      <a:lnTo>
                        <a:pt x="116" y="169"/>
                      </a:lnTo>
                      <a:lnTo>
                        <a:pt x="103" y="167"/>
                      </a:lnTo>
                      <a:lnTo>
                        <a:pt x="90" y="164"/>
                      </a:lnTo>
                      <a:lnTo>
                        <a:pt x="77" y="160"/>
                      </a:lnTo>
                      <a:lnTo>
                        <a:pt x="65" y="154"/>
                      </a:lnTo>
                      <a:lnTo>
                        <a:pt x="54" y="146"/>
                      </a:lnTo>
                      <a:lnTo>
                        <a:pt x="49" y="112"/>
                      </a:lnTo>
                      <a:lnTo>
                        <a:pt x="61" y="84"/>
                      </a:lnTo>
                      <a:lnTo>
                        <a:pt x="84" y="62"/>
                      </a:lnTo>
                      <a:lnTo>
                        <a:pt x="116" y="44"/>
                      </a:lnTo>
                      <a:lnTo>
                        <a:pt x="151" y="30"/>
                      </a:lnTo>
                      <a:lnTo>
                        <a:pt x="187" y="19"/>
                      </a:lnTo>
                      <a:lnTo>
                        <a:pt x="220" y="11"/>
                      </a:lnTo>
                      <a:lnTo>
                        <a:pt x="247" y="4"/>
                      </a:lnTo>
                      <a:lnTo>
                        <a:pt x="231" y="1"/>
                      </a:lnTo>
                      <a:lnTo>
                        <a:pt x="213" y="0"/>
                      </a:lnTo>
                      <a:lnTo>
                        <a:pt x="193" y="2"/>
                      </a:lnTo>
                      <a:lnTo>
                        <a:pt x="171" y="4"/>
                      </a:lnTo>
                      <a:lnTo>
                        <a:pt x="149" y="9"/>
                      </a:lnTo>
                      <a:lnTo>
                        <a:pt x="128" y="14"/>
                      </a:lnTo>
                      <a:lnTo>
                        <a:pt x="106" y="20"/>
                      </a:lnTo>
                      <a:lnTo>
                        <a:pt x="87" y="2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6" name="Freeform 190">
                  <a:extLst>
                    <a:ext uri="{FF2B5EF4-FFF2-40B4-BE49-F238E27FC236}">
                      <a16:creationId xmlns:a16="http://schemas.microsoft.com/office/drawing/2014/main" id="{38646B6A-FD57-426A-AD93-F5F659E028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2230"/>
                  <a:ext cx="52" cy="79"/>
                </a:xfrm>
                <a:custGeom>
                  <a:avLst/>
                  <a:gdLst>
                    <a:gd name="T0" fmla="*/ 0 w 158"/>
                    <a:gd name="T1" fmla="*/ 1 h 158"/>
                    <a:gd name="T2" fmla="*/ 0 w 158"/>
                    <a:gd name="T3" fmla="*/ 1 h 158"/>
                    <a:gd name="T4" fmla="*/ 0 w 158"/>
                    <a:gd name="T5" fmla="*/ 1 h 158"/>
                    <a:gd name="T6" fmla="*/ 0 w 158"/>
                    <a:gd name="T7" fmla="*/ 1 h 158"/>
                    <a:gd name="T8" fmla="*/ 0 w 158"/>
                    <a:gd name="T9" fmla="*/ 1 h 158"/>
                    <a:gd name="T10" fmla="*/ 0 w 158"/>
                    <a:gd name="T11" fmla="*/ 1 h 158"/>
                    <a:gd name="T12" fmla="*/ 0 w 158"/>
                    <a:gd name="T13" fmla="*/ 1 h 158"/>
                    <a:gd name="T14" fmla="*/ 0 w 158"/>
                    <a:gd name="T15" fmla="*/ 1 h 158"/>
                    <a:gd name="T16" fmla="*/ 0 w 158"/>
                    <a:gd name="T17" fmla="*/ 1 h 158"/>
                    <a:gd name="T18" fmla="*/ 0 w 158"/>
                    <a:gd name="T19" fmla="*/ 1 h 158"/>
                    <a:gd name="T20" fmla="*/ 0 w 158"/>
                    <a:gd name="T21" fmla="*/ 1 h 158"/>
                    <a:gd name="T22" fmla="*/ 0 w 158"/>
                    <a:gd name="T23" fmla="*/ 1 h 158"/>
                    <a:gd name="T24" fmla="*/ 0 w 158"/>
                    <a:gd name="T25" fmla="*/ 1 h 158"/>
                    <a:gd name="T26" fmla="*/ 0 w 158"/>
                    <a:gd name="T27" fmla="*/ 1 h 158"/>
                    <a:gd name="T28" fmla="*/ 0 w 158"/>
                    <a:gd name="T29" fmla="*/ 1 h 158"/>
                    <a:gd name="T30" fmla="*/ 0 w 158"/>
                    <a:gd name="T31" fmla="*/ 1 h 158"/>
                    <a:gd name="T32" fmla="*/ 0 w 158"/>
                    <a:gd name="T33" fmla="*/ 1 h 158"/>
                    <a:gd name="T34" fmla="*/ 0 w 158"/>
                    <a:gd name="T35" fmla="*/ 1 h 158"/>
                    <a:gd name="T36" fmla="*/ 0 w 158"/>
                    <a:gd name="T37" fmla="*/ 1 h 158"/>
                    <a:gd name="T38" fmla="*/ 0 w 158"/>
                    <a:gd name="T39" fmla="*/ 1 h 158"/>
                    <a:gd name="T40" fmla="*/ 0 w 158"/>
                    <a:gd name="T41" fmla="*/ 1 h 158"/>
                    <a:gd name="T42" fmla="*/ 0 w 158"/>
                    <a:gd name="T43" fmla="*/ 1 h 158"/>
                    <a:gd name="T44" fmla="*/ 0 w 158"/>
                    <a:gd name="T45" fmla="*/ 1 h 158"/>
                    <a:gd name="T46" fmla="*/ 0 w 158"/>
                    <a:gd name="T47" fmla="*/ 1 h 158"/>
                    <a:gd name="T48" fmla="*/ 0 w 158"/>
                    <a:gd name="T49" fmla="*/ 1 h 158"/>
                    <a:gd name="T50" fmla="*/ 0 w 158"/>
                    <a:gd name="T51" fmla="*/ 1 h 158"/>
                    <a:gd name="T52" fmla="*/ 0 w 158"/>
                    <a:gd name="T53" fmla="*/ 1 h 158"/>
                    <a:gd name="T54" fmla="*/ 0 w 158"/>
                    <a:gd name="T55" fmla="*/ 1 h 158"/>
                    <a:gd name="T56" fmla="*/ 0 w 158"/>
                    <a:gd name="T57" fmla="*/ 1 h 158"/>
                    <a:gd name="T58" fmla="*/ 0 w 158"/>
                    <a:gd name="T59" fmla="*/ 1 h 158"/>
                    <a:gd name="T60" fmla="*/ 0 w 158"/>
                    <a:gd name="T61" fmla="*/ 0 h 158"/>
                    <a:gd name="T62" fmla="*/ 0 w 158"/>
                    <a:gd name="T63" fmla="*/ 0 h 158"/>
                    <a:gd name="T64" fmla="*/ 0 w 158"/>
                    <a:gd name="T65" fmla="*/ 1 h 158"/>
                    <a:gd name="T66" fmla="*/ 0 w 158"/>
                    <a:gd name="T67" fmla="*/ 1 h 158"/>
                    <a:gd name="T68" fmla="*/ 0 w 158"/>
                    <a:gd name="T69" fmla="*/ 1 h 158"/>
                    <a:gd name="T70" fmla="*/ 0 w 158"/>
                    <a:gd name="T71" fmla="*/ 1 h 158"/>
                    <a:gd name="T72" fmla="*/ 0 w 158"/>
                    <a:gd name="T73" fmla="*/ 1 h 158"/>
                    <a:gd name="T74" fmla="*/ 0 w 158"/>
                    <a:gd name="T75" fmla="*/ 1 h 158"/>
                    <a:gd name="T76" fmla="*/ 0 w 158"/>
                    <a:gd name="T77" fmla="*/ 1 h 158"/>
                    <a:gd name="T78" fmla="*/ 0 w 158"/>
                    <a:gd name="T79" fmla="*/ 1 h 158"/>
                    <a:gd name="T80" fmla="*/ 0 w 158"/>
                    <a:gd name="T81" fmla="*/ 1 h 1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8"/>
                    <a:gd name="T124" fmla="*/ 0 h 158"/>
                    <a:gd name="T125" fmla="*/ 158 w 158"/>
                    <a:gd name="T126" fmla="*/ 158 h 1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8" h="158">
                      <a:moveTo>
                        <a:pt x="133" y="52"/>
                      </a:moveTo>
                      <a:lnTo>
                        <a:pt x="139" y="68"/>
                      </a:lnTo>
                      <a:lnTo>
                        <a:pt x="137" y="83"/>
                      </a:lnTo>
                      <a:lnTo>
                        <a:pt x="127" y="95"/>
                      </a:lnTo>
                      <a:lnTo>
                        <a:pt x="113" y="106"/>
                      </a:lnTo>
                      <a:lnTo>
                        <a:pt x="95" y="116"/>
                      </a:lnTo>
                      <a:lnTo>
                        <a:pt x="75" y="126"/>
                      </a:lnTo>
                      <a:lnTo>
                        <a:pt x="55" y="135"/>
                      </a:lnTo>
                      <a:lnTo>
                        <a:pt x="37" y="144"/>
                      </a:lnTo>
                      <a:lnTo>
                        <a:pt x="34" y="147"/>
                      </a:lnTo>
                      <a:lnTo>
                        <a:pt x="33" y="149"/>
                      </a:lnTo>
                      <a:lnTo>
                        <a:pt x="33" y="152"/>
                      </a:lnTo>
                      <a:lnTo>
                        <a:pt x="34" y="155"/>
                      </a:lnTo>
                      <a:lnTo>
                        <a:pt x="39" y="157"/>
                      </a:lnTo>
                      <a:lnTo>
                        <a:pt x="43" y="158"/>
                      </a:lnTo>
                      <a:lnTo>
                        <a:pt x="46" y="158"/>
                      </a:lnTo>
                      <a:lnTo>
                        <a:pt x="50" y="157"/>
                      </a:lnTo>
                      <a:lnTo>
                        <a:pt x="74" y="148"/>
                      </a:lnTo>
                      <a:lnTo>
                        <a:pt x="95" y="138"/>
                      </a:lnTo>
                      <a:lnTo>
                        <a:pt x="116" y="127"/>
                      </a:lnTo>
                      <a:lnTo>
                        <a:pt x="135" y="114"/>
                      </a:lnTo>
                      <a:lnTo>
                        <a:pt x="148" y="100"/>
                      </a:lnTo>
                      <a:lnTo>
                        <a:pt x="156" y="84"/>
                      </a:lnTo>
                      <a:lnTo>
                        <a:pt x="158" y="67"/>
                      </a:lnTo>
                      <a:lnTo>
                        <a:pt x="152" y="49"/>
                      </a:lnTo>
                      <a:lnTo>
                        <a:pt x="139" y="35"/>
                      </a:lnTo>
                      <a:lnTo>
                        <a:pt x="120" y="23"/>
                      </a:lnTo>
                      <a:lnTo>
                        <a:pt x="97" y="14"/>
                      </a:lnTo>
                      <a:lnTo>
                        <a:pt x="71" y="7"/>
                      </a:lnTo>
                      <a:lnTo>
                        <a:pt x="45" y="2"/>
                      </a:lnTo>
                      <a:lnTo>
                        <a:pt x="23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7" y="9"/>
                      </a:lnTo>
                      <a:lnTo>
                        <a:pt x="36" y="13"/>
                      </a:lnTo>
                      <a:lnTo>
                        <a:pt x="56" y="17"/>
                      </a:lnTo>
                      <a:lnTo>
                        <a:pt x="75" y="21"/>
                      </a:lnTo>
                      <a:lnTo>
                        <a:pt x="94" y="26"/>
                      </a:lnTo>
                      <a:lnTo>
                        <a:pt x="110" y="33"/>
                      </a:lnTo>
                      <a:lnTo>
                        <a:pt x="123" y="41"/>
                      </a:lnTo>
                      <a:lnTo>
                        <a:pt x="133" y="5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7" name="Freeform 191">
                  <a:extLst>
                    <a:ext uri="{FF2B5EF4-FFF2-40B4-BE49-F238E27FC236}">
                      <a16:creationId xmlns:a16="http://schemas.microsoft.com/office/drawing/2014/main" id="{91451A34-9322-4335-AE7B-0E14D4EC1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2" y="2211"/>
                  <a:ext cx="133" cy="166"/>
                </a:xfrm>
                <a:custGeom>
                  <a:avLst/>
                  <a:gdLst>
                    <a:gd name="T0" fmla="*/ 0 w 399"/>
                    <a:gd name="T1" fmla="*/ 1 h 331"/>
                    <a:gd name="T2" fmla="*/ 0 w 399"/>
                    <a:gd name="T3" fmla="*/ 1 h 331"/>
                    <a:gd name="T4" fmla="*/ 0 w 399"/>
                    <a:gd name="T5" fmla="*/ 1 h 331"/>
                    <a:gd name="T6" fmla="*/ 0 w 399"/>
                    <a:gd name="T7" fmla="*/ 1 h 331"/>
                    <a:gd name="T8" fmla="*/ 0 w 399"/>
                    <a:gd name="T9" fmla="*/ 1 h 331"/>
                    <a:gd name="T10" fmla="*/ 0 w 399"/>
                    <a:gd name="T11" fmla="*/ 1 h 331"/>
                    <a:gd name="T12" fmla="*/ 0 w 399"/>
                    <a:gd name="T13" fmla="*/ 1 h 331"/>
                    <a:gd name="T14" fmla="*/ 0 w 399"/>
                    <a:gd name="T15" fmla="*/ 1 h 331"/>
                    <a:gd name="T16" fmla="*/ 0 w 399"/>
                    <a:gd name="T17" fmla="*/ 1 h 331"/>
                    <a:gd name="T18" fmla="*/ 0 w 399"/>
                    <a:gd name="T19" fmla="*/ 1 h 331"/>
                    <a:gd name="T20" fmla="*/ 0 w 399"/>
                    <a:gd name="T21" fmla="*/ 1 h 331"/>
                    <a:gd name="T22" fmla="*/ 0 w 399"/>
                    <a:gd name="T23" fmla="*/ 1 h 331"/>
                    <a:gd name="T24" fmla="*/ 0 w 399"/>
                    <a:gd name="T25" fmla="*/ 1 h 331"/>
                    <a:gd name="T26" fmla="*/ 0 w 399"/>
                    <a:gd name="T27" fmla="*/ 1 h 331"/>
                    <a:gd name="T28" fmla="*/ 0 w 399"/>
                    <a:gd name="T29" fmla="*/ 1 h 331"/>
                    <a:gd name="T30" fmla="*/ 0 w 399"/>
                    <a:gd name="T31" fmla="*/ 1 h 331"/>
                    <a:gd name="T32" fmla="*/ 0 w 399"/>
                    <a:gd name="T33" fmla="*/ 1 h 331"/>
                    <a:gd name="T34" fmla="*/ 0 w 399"/>
                    <a:gd name="T35" fmla="*/ 1 h 331"/>
                    <a:gd name="T36" fmla="*/ 0 w 399"/>
                    <a:gd name="T37" fmla="*/ 1 h 331"/>
                    <a:gd name="T38" fmla="*/ 0 w 399"/>
                    <a:gd name="T39" fmla="*/ 1 h 331"/>
                    <a:gd name="T40" fmla="*/ 0 w 399"/>
                    <a:gd name="T41" fmla="*/ 1 h 331"/>
                    <a:gd name="T42" fmla="*/ 0 w 399"/>
                    <a:gd name="T43" fmla="*/ 1 h 331"/>
                    <a:gd name="T44" fmla="*/ 0 w 399"/>
                    <a:gd name="T45" fmla="*/ 1 h 331"/>
                    <a:gd name="T46" fmla="*/ 0 w 399"/>
                    <a:gd name="T47" fmla="*/ 1 h 331"/>
                    <a:gd name="T48" fmla="*/ 0 w 399"/>
                    <a:gd name="T49" fmla="*/ 1 h 331"/>
                    <a:gd name="T50" fmla="*/ 0 w 399"/>
                    <a:gd name="T51" fmla="*/ 1 h 331"/>
                    <a:gd name="T52" fmla="*/ 0 w 399"/>
                    <a:gd name="T53" fmla="*/ 1 h 331"/>
                    <a:gd name="T54" fmla="*/ 0 w 399"/>
                    <a:gd name="T55" fmla="*/ 1 h 331"/>
                    <a:gd name="T56" fmla="*/ 0 w 399"/>
                    <a:gd name="T57" fmla="*/ 1 h 331"/>
                    <a:gd name="T58" fmla="*/ 0 w 399"/>
                    <a:gd name="T59" fmla="*/ 1 h 331"/>
                    <a:gd name="T60" fmla="*/ 0 w 399"/>
                    <a:gd name="T61" fmla="*/ 1 h 331"/>
                    <a:gd name="T62" fmla="*/ 0 w 399"/>
                    <a:gd name="T63" fmla="*/ 1 h 331"/>
                    <a:gd name="T64" fmla="*/ 0 w 399"/>
                    <a:gd name="T65" fmla="*/ 1 h 331"/>
                    <a:gd name="T66" fmla="*/ 0 w 399"/>
                    <a:gd name="T67" fmla="*/ 1 h 331"/>
                    <a:gd name="T68" fmla="*/ 0 w 399"/>
                    <a:gd name="T69" fmla="*/ 1 h 331"/>
                    <a:gd name="T70" fmla="*/ 0 w 399"/>
                    <a:gd name="T71" fmla="*/ 1 h 331"/>
                    <a:gd name="T72" fmla="*/ 0 w 399"/>
                    <a:gd name="T73" fmla="*/ 1 h 331"/>
                    <a:gd name="T74" fmla="*/ 0 w 399"/>
                    <a:gd name="T75" fmla="*/ 1 h 331"/>
                    <a:gd name="T76" fmla="*/ 0 w 399"/>
                    <a:gd name="T77" fmla="*/ 1 h 331"/>
                    <a:gd name="T78" fmla="*/ 0 w 399"/>
                    <a:gd name="T79" fmla="*/ 1 h 331"/>
                    <a:gd name="T80" fmla="*/ 0 w 399"/>
                    <a:gd name="T81" fmla="*/ 0 h 331"/>
                    <a:gd name="T82" fmla="*/ 0 w 399"/>
                    <a:gd name="T83" fmla="*/ 1 h 331"/>
                    <a:gd name="T84" fmla="*/ 0 w 399"/>
                    <a:gd name="T85" fmla="*/ 1 h 331"/>
                    <a:gd name="T86" fmla="*/ 0 w 399"/>
                    <a:gd name="T87" fmla="*/ 1 h 33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1"/>
                    <a:gd name="T134" fmla="*/ 399 w 399"/>
                    <a:gd name="T135" fmla="*/ 331 h 33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1">
                      <a:moveTo>
                        <a:pt x="155" y="44"/>
                      </a:moveTo>
                      <a:lnTo>
                        <a:pt x="124" y="62"/>
                      </a:lnTo>
                      <a:lnTo>
                        <a:pt x="94" y="80"/>
                      </a:lnTo>
                      <a:lnTo>
                        <a:pt x="66" y="101"/>
                      </a:lnTo>
                      <a:lnTo>
                        <a:pt x="42" y="123"/>
                      </a:lnTo>
                      <a:lnTo>
                        <a:pt x="21" y="146"/>
                      </a:lnTo>
                      <a:lnTo>
                        <a:pt x="7" y="171"/>
                      </a:lnTo>
                      <a:lnTo>
                        <a:pt x="0" y="199"/>
                      </a:lnTo>
                      <a:lnTo>
                        <a:pt x="1" y="227"/>
                      </a:lnTo>
                      <a:lnTo>
                        <a:pt x="4" y="234"/>
                      </a:lnTo>
                      <a:lnTo>
                        <a:pt x="7" y="242"/>
                      </a:lnTo>
                      <a:lnTo>
                        <a:pt x="11" y="248"/>
                      </a:lnTo>
                      <a:lnTo>
                        <a:pt x="17" y="255"/>
                      </a:lnTo>
                      <a:lnTo>
                        <a:pt x="24" y="261"/>
                      </a:lnTo>
                      <a:lnTo>
                        <a:pt x="33" y="267"/>
                      </a:lnTo>
                      <a:lnTo>
                        <a:pt x="40" y="272"/>
                      </a:lnTo>
                      <a:lnTo>
                        <a:pt x="50" y="276"/>
                      </a:lnTo>
                      <a:lnTo>
                        <a:pt x="69" y="284"/>
                      </a:lnTo>
                      <a:lnTo>
                        <a:pt x="88" y="291"/>
                      </a:lnTo>
                      <a:lnTo>
                        <a:pt x="107" y="297"/>
                      </a:lnTo>
                      <a:lnTo>
                        <a:pt x="127" y="302"/>
                      </a:lnTo>
                      <a:lnTo>
                        <a:pt x="148" y="307"/>
                      </a:lnTo>
                      <a:lnTo>
                        <a:pt x="168" y="311"/>
                      </a:lnTo>
                      <a:lnTo>
                        <a:pt x="188" y="315"/>
                      </a:lnTo>
                      <a:lnTo>
                        <a:pt x="209" y="318"/>
                      </a:lnTo>
                      <a:lnTo>
                        <a:pt x="230" y="321"/>
                      </a:lnTo>
                      <a:lnTo>
                        <a:pt x="251" y="323"/>
                      </a:lnTo>
                      <a:lnTo>
                        <a:pt x="272" y="325"/>
                      </a:lnTo>
                      <a:lnTo>
                        <a:pt x="294" y="327"/>
                      </a:lnTo>
                      <a:lnTo>
                        <a:pt x="315" y="328"/>
                      </a:lnTo>
                      <a:lnTo>
                        <a:pt x="336" y="329"/>
                      </a:lnTo>
                      <a:lnTo>
                        <a:pt x="358" y="330"/>
                      </a:lnTo>
                      <a:lnTo>
                        <a:pt x="378" y="331"/>
                      </a:lnTo>
                      <a:lnTo>
                        <a:pt x="386" y="331"/>
                      </a:lnTo>
                      <a:lnTo>
                        <a:pt x="391" y="329"/>
                      </a:lnTo>
                      <a:lnTo>
                        <a:pt x="396" y="325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3" y="307"/>
                      </a:lnTo>
                      <a:lnTo>
                        <a:pt x="364" y="304"/>
                      </a:lnTo>
                      <a:lnTo>
                        <a:pt x="345" y="302"/>
                      </a:lnTo>
                      <a:lnTo>
                        <a:pt x="326" y="299"/>
                      </a:lnTo>
                      <a:lnTo>
                        <a:pt x="306" y="297"/>
                      </a:lnTo>
                      <a:lnTo>
                        <a:pt x="287" y="295"/>
                      </a:lnTo>
                      <a:lnTo>
                        <a:pt x="268" y="293"/>
                      </a:lnTo>
                      <a:lnTo>
                        <a:pt x="248" y="291"/>
                      </a:lnTo>
                      <a:lnTo>
                        <a:pt x="229" y="288"/>
                      </a:lnTo>
                      <a:lnTo>
                        <a:pt x="210" y="286"/>
                      </a:lnTo>
                      <a:lnTo>
                        <a:pt x="191" y="283"/>
                      </a:lnTo>
                      <a:lnTo>
                        <a:pt x="172" y="279"/>
                      </a:lnTo>
                      <a:lnTo>
                        <a:pt x="153" y="276"/>
                      </a:lnTo>
                      <a:lnTo>
                        <a:pt x="136" y="271"/>
                      </a:lnTo>
                      <a:lnTo>
                        <a:pt x="117" y="266"/>
                      </a:lnTo>
                      <a:lnTo>
                        <a:pt x="100" y="261"/>
                      </a:lnTo>
                      <a:lnTo>
                        <a:pt x="82" y="254"/>
                      </a:lnTo>
                      <a:lnTo>
                        <a:pt x="68" y="247"/>
                      </a:lnTo>
                      <a:lnTo>
                        <a:pt x="56" y="238"/>
                      </a:lnTo>
                      <a:lnTo>
                        <a:pt x="48" y="228"/>
                      </a:lnTo>
                      <a:lnTo>
                        <a:pt x="43" y="216"/>
                      </a:lnTo>
                      <a:lnTo>
                        <a:pt x="42" y="204"/>
                      </a:lnTo>
                      <a:lnTo>
                        <a:pt x="43" y="189"/>
                      </a:lnTo>
                      <a:lnTo>
                        <a:pt x="48" y="175"/>
                      </a:lnTo>
                      <a:lnTo>
                        <a:pt x="53" y="164"/>
                      </a:lnTo>
                      <a:lnTo>
                        <a:pt x="64" y="149"/>
                      </a:lnTo>
                      <a:lnTo>
                        <a:pt x="75" y="134"/>
                      </a:lnTo>
                      <a:lnTo>
                        <a:pt x="88" y="121"/>
                      </a:lnTo>
                      <a:lnTo>
                        <a:pt x="103" y="109"/>
                      </a:lnTo>
                      <a:lnTo>
                        <a:pt x="117" y="97"/>
                      </a:lnTo>
                      <a:lnTo>
                        <a:pt x="133" y="85"/>
                      </a:lnTo>
                      <a:lnTo>
                        <a:pt x="152" y="73"/>
                      </a:lnTo>
                      <a:lnTo>
                        <a:pt x="171" y="61"/>
                      </a:lnTo>
                      <a:lnTo>
                        <a:pt x="190" y="51"/>
                      </a:lnTo>
                      <a:lnTo>
                        <a:pt x="214" y="42"/>
                      </a:lnTo>
                      <a:lnTo>
                        <a:pt x="242" y="33"/>
                      </a:lnTo>
                      <a:lnTo>
                        <a:pt x="270" y="25"/>
                      </a:lnTo>
                      <a:lnTo>
                        <a:pt x="294" y="18"/>
                      </a:lnTo>
                      <a:lnTo>
                        <a:pt x="315" y="12"/>
                      </a:lnTo>
                      <a:lnTo>
                        <a:pt x="328" y="6"/>
                      </a:lnTo>
                      <a:lnTo>
                        <a:pt x="332" y="2"/>
                      </a:lnTo>
                      <a:lnTo>
                        <a:pt x="317" y="0"/>
                      </a:lnTo>
                      <a:lnTo>
                        <a:pt x="297" y="1"/>
                      </a:lnTo>
                      <a:lnTo>
                        <a:pt x="274" y="4"/>
                      </a:lnTo>
                      <a:lnTo>
                        <a:pt x="249" y="9"/>
                      </a:lnTo>
                      <a:lnTo>
                        <a:pt x="223" y="16"/>
                      </a:lnTo>
                      <a:lnTo>
                        <a:pt x="198" y="24"/>
                      </a:lnTo>
                      <a:lnTo>
                        <a:pt x="175" y="33"/>
                      </a:lnTo>
                      <a:lnTo>
                        <a:pt x="155" y="4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8" name="Freeform 192">
                  <a:extLst>
                    <a:ext uri="{FF2B5EF4-FFF2-40B4-BE49-F238E27FC236}">
                      <a16:creationId xmlns:a16="http://schemas.microsoft.com/office/drawing/2014/main" id="{08AB2F77-9AE7-4FC9-8C6F-286677799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9" y="2206"/>
                  <a:ext cx="116" cy="110"/>
                </a:xfrm>
                <a:custGeom>
                  <a:avLst/>
                  <a:gdLst>
                    <a:gd name="T0" fmla="*/ 0 w 350"/>
                    <a:gd name="T1" fmla="*/ 0 h 221"/>
                    <a:gd name="T2" fmla="*/ 0 w 350"/>
                    <a:gd name="T3" fmla="*/ 0 h 221"/>
                    <a:gd name="T4" fmla="*/ 0 w 350"/>
                    <a:gd name="T5" fmla="*/ 0 h 221"/>
                    <a:gd name="T6" fmla="*/ 0 w 350"/>
                    <a:gd name="T7" fmla="*/ 0 h 221"/>
                    <a:gd name="T8" fmla="*/ 0 w 350"/>
                    <a:gd name="T9" fmla="*/ 0 h 221"/>
                    <a:gd name="T10" fmla="*/ 0 w 350"/>
                    <a:gd name="T11" fmla="*/ 0 h 221"/>
                    <a:gd name="T12" fmla="*/ 0 w 350"/>
                    <a:gd name="T13" fmla="*/ 0 h 221"/>
                    <a:gd name="T14" fmla="*/ 0 w 350"/>
                    <a:gd name="T15" fmla="*/ 0 h 221"/>
                    <a:gd name="T16" fmla="*/ 0 w 350"/>
                    <a:gd name="T17" fmla="*/ 0 h 221"/>
                    <a:gd name="T18" fmla="*/ 0 w 350"/>
                    <a:gd name="T19" fmla="*/ 0 h 221"/>
                    <a:gd name="T20" fmla="*/ 0 w 350"/>
                    <a:gd name="T21" fmla="*/ 0 h 221"/>
                    <a:gd name="T22" fmla="*/ 0 w 350"/>
                    <a:gd name="T23" fmla="*/ 0 h 221"/>
                    <a:gd name="T24" fmla="*/ 0 w 350"/>
                    <a:gd name="T25" fmla="*/ 0 h 221"/>
                    <a:gd name="T26" fmla="*/ 0 w 350"/>
                    <a:gd name="T27" fmla="*/ 0 h 221"/>
                    <a:gd name="T28" fmla="*/ 0 w 350"/>
                    <a:gd name="T29" fmla="*/ 0 h 221"/>
                    <a:gd name="T30" fmla="*/ 0 w 350"/>
                    <a:gd name="T31" fmla="*/ 0 h 221"/>
                    <a:gd name="T32" fmla="*/ 0 w 350"/>
                    <a:gd name="T33" fmla="*/ 0 h 221"/>
                    <a:gd name="T34" fmla="*/ 0 w 350"/>
                    <a:gd name="T35" fmla="*/ 0 h 221"/>
                    <a:gd name="T36" fmla="*/ 0 w 350"/>
                    <a:gd name="T37" fmla="*/ 0 h 221"/>
                    <a:gd name="T38" fmla="*/ 0 w 350"/>
                    <a:gd name="T39" fmla="*/ 0 h 221"/>
                    <a:gd name="T40" fmla="*/ 0 w 350"/>
                    <a:gd name="T41" fmla="*/ 0 h 221"/>
                    <a:gd name="T42" fmla="*/ 0 w 350"/>
                    <a:gd name="T43" fmla="*/ 0 h 221"/>
                    <a:gd name="T44" fmla="*/ 0 w 350"/>
                    <a:gd name="T45" fmla="*/ 0 h 221"/>
                    <a:gd name="T46" fmla="*/ 0 w 350"/>
                    <a:gd name="T47" fmla="*/ 0 h 221"/>
                    <a:gd name="T48" fmla="*/ 0 w 350"/>
                    <a:gd name="T49" fmla="*/ 0 h 221"/>
                    <a:gd name="T50" fmla="*/ 0 w 350"/>
                    <a:gd name="T51" fmla="*/ 0 h 221"/>
                    <a:gd name="T52" fmla="*/ 0 w 350"/>
                    <a:gd name="T53" fmla="*/ 0 h 221"/>
                    <a:gd name="T54" fmla="*/ 0 w 350"/>
                    <a:gd name="T55" fmla="*/ 0 h 221"/>
                    <a:gd name="T56" fmla="*/ 0 w 350"/>
                    <a:gd name="T57" fmla="*/ 0 h 221"/>
                    <a:gd name="T58" fmla="*/ 0 w 350"/>
                    <a:gd name="T59" fmla="*/ 0 h 221"/>
                    <a:gd name="T60" fmla="*/ 0 w 350"/>
                    <a:gd name="T61" fmla="*/ 0 h 221"/>
                    <a:gd name="T62" fmla="*/ 0 w 350"/>
                    <a:gd name="T63" fmla="*/ 0 h 221"/>
                    <a:gd name="T64" fmla="*/ 0 w 350"/>
                    <a:gd name="T65" fmla="*/ 0 h 221"/>
                    <a:gd name="T66" fmla="*/ 0 w 350"/>
                    <a:gd name="T67" fmla="*/ 0 h 221"/>
                    <a:gd name="T68" fmla="*/ 0 w 350"/>
                    <a:gd name="T69" fmla="*/ 0 h 221"/>
                    <a:gd name="T70" fmla="*/ 0 w 350"/>
                    <a:gd name="T71" fmla="*/ 0 h 221"/>
                    <a:gd name="T72" fmla="*/ 0 w 350"/>
                    <a:gd name="T73" fmla="*/ 0 h 221"/>
                    <a:gd name="T74" fmla="*/ 0 w 350"/>
                    <a:gd name="T75" fmla="*/ 0 h 221"/>
                    <a:gd name="T76" fmla="*/ 0 w 350"/>
                    <a:gd name="T77" fmla="*/ 0 h 221"/>
                    <a:gd name="T78" fmla="*/ 0 w 350"/>
                    <a:gd name="T79" fmla="*/ 0 h 221"/>
                    <a:gd name="T80" fmla="*/ 0 w 350"/>
                    <a:gd name="T81" fmla="*/ 0 h 221"/>
                    <a:gd name="T82" fmla="*/ 0 w 350"/>
                    <a:gd name="T83" fmla="*/ 0 h 221"/>
                    <a:gd name="T84" fmla="*/ 0 w 350"/>
                    <a:gd name="T85" fmla="*/ 0 h 221"/>
                    <a:gd name="T86" fmla="*/ 0 w 350"/>
                    <a:gd name="T87" fmla="*/ 0 h 221"/>
                    <a:gd name="T88" fmla="*/ 0 w 350"/>
                    <a:gd name="T89" fmla="*/ 0 h 221"/>
                    <a:gd name="T90" fmla="*/ 0 w 350"/>
                    <a:gd name="T91" fmla="*/ 0 h 221"/>
                    <a:gd name="T92" fmla="*/ 0 w 350"/>
                    <a:gd name="T93" fmla="*/ 0 h 221"/>
                    <a:gd name="T94" fmla="*/ 0 w 350"/>
                    <a:gd name="T95" fmla="*/ 0 h 221"/>
                    <a:gd name="T96" fmla="*/ 0 w 350"/>
                    <a:gd name="T97" fmla="*/ 0 h 221"/>
                    <a:gd name="T98" fmla="*/ 0 w 350"/>
                    <a:gd name="T99" fmla="*/ 0 h 221"/>
                    <a:gd name="T100" fmla="*/ 0 w 350"/>
                    <a:gd name="T101" fmla="*/ 0 h 221"/>
                    <a:gd name="T102" fmla="*/ 0 w 350"/>
                    <a:gd name="T103" fmla="*/ 0 h 221"/>
                    <a:gd name="T104" fmla="*/ 0 w 350"/>
                    <a:gd name="T105" fmla="*/ 0 h 221"/>
                    <a:gd name="T106" fmla="*/ 0 w 350"/>
                    <a:gd name="T107" fmla="*/ 0 h 221"/>
                    <a:gd name="T108" fmla="*/ 0 w 350"/>
                    <a:gd name="T109" fmla="*/ 0 h 221"/>
                    <a:gd name="T110" fmla="*/ 0 w 350"/>
                    <a:gd name="T111" fmla="*/ 0 h 221"/>
                    <a:gd name="T112" fmla="*/ 0 w 350"/>
                    <a:gd name="T113" fmla="*/ 0 h 221"/>
                    <a:gd name="T114" fmla="*/ 0 w 350"/>
                    <a:gd name="T115" fmla="*/ 0 h 221"/>
                    <a:gd name="T116" fmla="*/ 0 w 350"/>
                    <a:gd name="T117" fmla="*/ 0 h 221"/>
                    <a:gd name="T118" fmla="*/ 0 w 350"/>
                    <a:gd name="T119" fmla="*/ 0 h 221"/>
                    <a:gd name="T120" fmla="*/ 0 w 350"/>
                    <a:gd name="T121" fmla="*/ 0 h 22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0"/>
                    <a:gd name="T184" fmla="*/ 0 h 221"/>
                    <a:gd name="T185" fmla="*/ 350 w 350"/>
                    <a:gd name="T186" fmla="*/ 221 h 22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0" h="221">
                      <a:moveTo>
                        <a:pt x="290" y="68"/>
                      </a:moveTo>
                      <a:lnTo>
                        <a:pt x="306" y="80"/>
                      </a:lnTo>
                      <a:lnTo>
                        <a:pt x="316" y="94"/>
                      </a:lnTo>
                      <a:lnTo>
                        <a:pt x="321" y="109"/>
                      </a:lnTo>
                      <a:lnTo>
                        <a:pt x="321" y="125"/>
                      </a:lnTo>
                      <a:lnTo>
                        <a:pt x="318" y="138"/>
                      </a:lnTo>
                      <a:lnTo>
                        <a:pt x="312" y="149"/>
                      </a:lnTo>
                      <a:lnTo>
                        <a:pt x="302" y="160"/>
                      </a:lnTo>
                      <a:lnTo>
                        <a:pt x="292" y="169"/>
                      </a:lnTo>
                      <a:lnTo>
                        <a:pt x="279" y="179"/>
                      </a:lnTo>
                      <a:lnTo>
                        <a:pt x="266" y="187"/>
                      </a:lnTo>
                      <a:lnTo>
                        <a:pt x="253" y="196"/>
                      </a:lnTo>
                      <a:lnTo>
                        <a:pt x="240" y="205"/>
                      </a:lnTo>
                      <a:lnTo>
                        <a:pt x="237" y="209"/>
                      </a:lnTo>
                      <a:lnTo>
                        <a:pt x="237" y="212"/>
                      </a:lnTo>
                      <a:lnTo>
                        <a:pt x="237" y="215"/>
                      </a:lnTo>
                      <a:lnTo>
                        <a:pt x="240" y="218"/>
                      </a:lnTo>
                      <a:lnTo>
                        <a:pt x="244" y="220"/>
                      </a:lnTo>
                      <a:lnTo>
                        <a:pt x="250" y="221"/>
                      </a:lnTo>
                      <a:lnTo>
                        <a:pt x="254" y="220"/>
                      </a:lnTo>
                      <a:lnTo>
                        <a:pt x="258" y="218"/>
                      </a:lnTo>
                      <a:lnTo>
                        <a:pt x="287" y="204"/>
                      </a:lnTo>
                      <a:lnTo>
                        <a:pt x="312" y="187"/>
                      </a:lnTo>
                      <a:lnTo>
                        <a:pt x="331" y="168"/>
                      </a:lnTo>
                      <a:lnTo>
                        <a:pt x="344" y="146"/>
                      </a:lnTo>
                      <a:lnTo>
                        <a:pt x="350" y="124"/>
                      </a:lnTo>
                      <a:lnTo>
                        <a:pt x="347" y="101"/>
                      </a:lnTo>
                      <a:lnTo>
                        <a:pt x="335" y="80"/>
                      </a:lnTo>
                      <a:lnTo>
                        <a:pt x="312" y="61"/>
                      </a:lnTo>
                      <a:lnTo>
                        <a:pt x="295" y="50"/>
                      </a:lnTo>
                      <a:lnTo>
                        <a:pt x="274" y="42"/>
                      </a:lnTo>
                      <a:lnTo>
                        <a:pt x="253" y="34"/>
                      </a:lnTo>
                      <a:lnTo>
                        <a:pt x="228" y="27"/>
                      </a:lnTo>
                      <a:lnTo>
                        <a:pt x="203" y="20"/>
                      </a:lnTo>
                      <a:lnTo>
                        <a:pt x="179" y="15"/>
                      </a:lnTo>
                      <a:lnTo>
                        <a:pt x="152" y="11"/>
                      </a:lnTo>
                      <a:lnTo>
                        <a:pt x="128" y="7"/>
                      </a:lnTo>
                      <a:lnTo>
                        <a:pt x="103" y="4"/>
                      </a:lnTo>
                      <a:lnTo>
                        <a:pt x="81" y="2"/>
                      </a:lnTo>
                      <a:lnTo>
                        <a:pt x="60" y="0"/>
                      </a:lnTo>
                      <a:lnTo>
                        <a:pt x="42" y="0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15" y="6"/>
                      </a:lnTo>
                      <a:lnTo>
                        <a:pt x="29" y="7"/>
                      </a:lnTo>
                      <a:lnTo>
                        <a:pt x="47" y="9"/>
                      </a:lnTo>
                      <a:lnTo>
                        <a:pt x="64" y="11"/>
                      </a:lnTo>
                      <a:lnTo>
                        <a:pt x="81" y="14"/>
                      </a:lnTo>
                      <a:lnTo>
                        <a:pt x="102" y="16"/>
                      </a:lnTo>
                      <a:lnTo>
                        <a:pt x="121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4"/>
                      </a:lnTo>
                      <a:lnTo>
                        <a:pt x="219" y="39"/>
                      </a:lnTo>
                      <a:lnTo>
                        <a:pt x="238" y="45"/>
                      </a:lnTo>
                      <a:lnTo>
                        <a:pt x="257" y="53"/>
                      </a:lnTo>
                      <a:lnTo>
                        <a:pt x="274" y="60"/>
                      </a:lnTo>
                      <a:lnTo>
                        <a:pt x="290" y="68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19" name="Freeform 193">
                  <a:extLst>
                    <a:ext uri="{FF2B5EF4-FFF2-40B4-BE49-F238E27FC236}">
                      <a16:creationId xmlns:a16="http://schemas.microsoft.com/office/drawing/2014/main" id="{0FFDC77A-7CB4-4244-B5C6-00D728974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256"/>
                  <a:ext cx="48" cy="105"/>
                </a:xfrm>
                <a:custGeom>
                  <a:avLst/>
                  <a:gdLst>
                    <a:gd name="T0" fmla="*/ 0 w 142"/>
                    <a:gd name="T1" fmla="*/ 1 h 208"/>
                    <a:gd name="T2" fmla="*/ 0 w 142"/>
                    <a:gd name="T3" fmla="*/ 1 h 208"/>
                    <a:gd name="T4" fmla="*/ 0 w 142"/>
                    <a:gd name="T5" fmla="*/ 1 h 208"/>
                    <a:gd name="T6" fmla="*/ 0 w 142"/>
                    <a:gd name="T7" fmla="*/ 1 h 208"/>
                    <a:gd name="T8" fmla="*/ 0 w 142"/>
                    <a:gd name="T9" fmla="*/ 1 h 208"/>
                    <a:gd name="T10" fmla="*/ 0 w 142"/>
                    <a:gd name="T11" fmla="*/ 1 h 208"/>
                    <a:gd name="T12" fmla="*/ 0 w 142"/>
                    <a:gd name="T13" fmla="*/ 1 h 208"/>
                    <a:gd name="T14" fmla="*/ 0 w 142"/>
                    <a:gd name="T15" fmla="*/ 1 h 208"/>
                    <a:gd name="T16" fmla="*/ 0 w 142"/>
                    <a:gd name="T17" fmla="*/ 1 h 208"/>
                    <a:gd name="T18" fmla="*/ 0 w 142"/>
                    <a:gd name="T19" fmla="*/ 1 h 208"/>
                    <a:gd name="T20" fmla="*/ 0 w 142"/>
                    <a:gd name="T21" fmla="*/ 1 h 208"/>
                    <a:gd name="T22" fmla="*/ 0 w 142"/>
                    <a:gd name="T23" fmla="*/ 1 h 208"/>
                    <a:gd name="T24" fmla="*/ 0 w 142"/>
                    <a:gd name="T25" fmla="*/ 1 h 208"/>
                    <a:gd name="T26" fmla="*/ 0 w 142"/>
                    <a:gd name="T27" fmla="*/ 1 h 208"/>
                    <a:gd name="T28" fmla="*/ 0 w 142"/>
                    <a:gd name="T29" fmla="*/ 1 h 208"/>
                    <a:gd name="T30" fmla="*/ 0 w 142"/>
                    <a:gd name="T31" fmla="*/ 1 h 208"/>
                    <a:gd name="T32" fmla="*/ 0 w 142"/>
                    <a:gd name="T33" fmla="*/ 1 h 208"/>
                    <a:gd name="T34" fmla="*/ 0 w 142"/>
                    <a:gd name="T35" fmla="*/ 1 h 208"/>
                    <a:gd name="T36" fmla="*/ 0 w 142"/>
                    <a:gd name="T37" fmla="*/ 1 h 208"/>
                    <a:gd name="T38" fmla="*/ 0 w 142"/>
                    <a:gd name="T39" fmla="*/ 1 h 208"/>
                    <a:gd name="T40" fmla="*/ 0 w 142"/>
                    <a:gd name="T41" fmla="*/ 1 h 208"/>
                    <a:gd name="T42" fmla="*/ 0 w 142"/>
                    <a:gd name="T43" fmla="*/ 1 h 208"/>
                    <a:gd name="T44" fmla="*/ 0 w 142"/>
                    <a:gd name="T45" fmla="*/ 1 h 208"/>
                    <a:gd name="T46" fmla="*/ 0 w 142"/>
                    <a:gd name="T47" fmla="*/ 1 h 208"/>
                    <a:gd name="T48" fmla="*/ 0 w 142"/>
                    <a:gd name="T49" fmla="*/ 1 h 208"/>
                    <a:gd name="T50" fmla="*/ 0 w 142"/>
                    <a:gd name="T51" fmla="*/ 1 h 208"/>
                    <a:gd name="T52" fmla="*/ 0 w 142"/>
                    <a:gd name="T53" fmla="*/ 1 h 208"/>
                    <a:gd name="T54" fmla="*/ 0 w 142"/>
                    <a:gd name="T55" fmla="*/ 1 h 208"/>
                    <a:gd name="T56" fmla="*/ 0 w 142"/>
                    <a:gd name="T57" fmla="*/ 1 h 208"/>
                    <a:gd name="T58" fmla="*/ 0 w 142"/>
                    <a:gd name="T59" fmla="*/ 1 h 208"/>
                    <a:gd name="T60" fmla="*/ 0 w 142"/>
                    <a:gd name="T61" fmla="*/ 1 h 208"/>
                    <a:gd name="T62" fmla="*/ 0 w 142"/>
                    <a:gd name="T63" fmla="*/ 1 h 208"/>
                    <a:gd name="T64" fmla="*/ 0 w 142"/>
                    <a:gd name="T65" fmla="*/ 1 h 208"/>
                    <a:gd name="T66" fmla="*/ 0 w 142"/>
                    <a:gd name="T67" fmla="*/ 0 h 208"/>
                    <a:gd name="T68" fmla="*/ 0 w 142"/>
                    <a:gd name="T69" fmla="*/ 1 h 208"/>
                    <a:gd name="T70" fmla="*/ 0 w 142"/>
                    <a:gd name="T71" fmla="*/ 1 h 208"/>
                    <a:gd name="T72" fmla="*/ 0 w 142"/>
                    <a:gd name="T73" fmla="*/ 1 h 208"/>
                    <a:gd name="T74" fmla="*/ 0 w 142"/>
                    <a:gd name="T75" fmla="*/ 1 h 208"/>
                    <a:gd name="T76" fmla="*/ 0 w 142"/>
                    <a:gd name="T77" fmla="*/ 1 h 208"/>
                    <a:gd name="T78" fmla="*/ 0 w 142"/>
                    <a:gd name="T79" fmla="*/ 1 h 208"/>
                    <a:gd name="T80" fmla="*/ 0 w 142"/>
                    <a:gd name="T81" fmla="*/ 1 h 20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8"/>
                    <a:gd name="T125" fmla="*/ 142 w 142"/>
                    <a:gd name="T126" fmla="*/ 208 h 20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8">
                      <a:moveTo>
                        <a:pt x="0" y="114"/>
                      </a:moveTo>
                      <a:lnTo>
                        <a:pt x="0" y="131"/>
                      </a:lnTo>
                      <a:lnTo>
                        <a:pt x="6" y="147"/>
                      </a:lnTo>
                      <a:lnTo>
                        <a:pt x="16" y="162"/>
                      </a:lnTo>
                      <a:lnTo>
                        <a:pt x="30" y="175"/>
                      </a:lnTo>
                      <a:lnTo>
                        <a:pt x="48" y="186"/>
                      </a:lnTo>
                      <a:lnTo>
                        <a:pt x="68" y="196"/>
                      </a:lnTo>
                      <a:lnTo>
                        <a:pt x="91" y="203"/>
                      </a:lnTo>
                      <a:lnTo>
                        <a:pt x="114" y="207"/>
                      </a:lnTo>
                      <a:lnTo>
                        <a:pt x="122" y="208"/>
                      </a:lnTo>
                      <a:lnTo>
                        <a:pt x="129" y="206"/>
                      </a:lnTo>
                      <a:lnTo>
                        <a:pt x="135" y="203"/>
                      </a:lnTo>
                      <a:lnTo>
                        <a:pt x="138" y="199"/>
                      </a:lnTo>
                      <a:lnTo>
                        <a:pt x="138" y="194"/>
                      </a:lnTo>
                      <a:lnTo>
                        <a:pt x="136" y="189"/>
                      </a:lnTo>
                      <a:lnTo>
                        <a:pt x="132" y="185"/>
                      </a:lnTo>
                      <a:lnTo>
                        <a:pt x="125" y="183"/>
                      </a:lnTo>
                      <a:lnTo>
                        <a:pt x="101" y="177"/>
                      </a:lnTo>
                      <a:lnTo>
                        <a:pt x="80" y="169"/>
                      </a:lnTo>
                      <a:lnTo>
                        <a:pt x="62" y="158"/>
                      </a:lnTo>
                      <a:lnTo>
                        <a:pt x="49" y="146"/>
                      </a:lnTo>
                      <a:lnTo>
                        <a:pt x="40" y="131"/>
                      </a:lnTo>
                      <a:lnTo>
                        <a:pt x="36" y="115"/>
                      </a:lnTo>
                      <a:lnTo>
                        <a:pt x="36" y="97"/>
                      </a:lnTo>
                      <a:lnTo>
                        <a:pt x="43" y="79"/>
                      </a:lnTo>
                      <a:lnTo>
                        <a:pt x="52" y="66"/>
                      </a:lnTo>
                      <a:lnTo>
                        <a:pt x="64" y="54"/>
                      </a:lnTo>
                      <a:lnTo>
                        <a:pt x="77" y="43"/>
                      </a:lnTo>
                      <a:lnTo>
                        <a:pt x="91" y="33"/>
                      </a:lnTo>
                      <a:lnTo>
                        <a:pt x="104" y="24"/>
                      </a:lnTo>
                      <a:lnTo>
                        <a:pt x="119" y="16"/>
                      </a:lnTo>
                      <a:lnTo>
                        <a:pt x="132" y="8"/>
                      </a:lnTo>
                      <a:lnTo>
                        <a:pt x="142" y="1"/>
                      </a:lnTo>
                      <a:lnTo>
                        <a:pt x="132" y="0"/>
                      </a:lnTo>
                      <a:lnTo>
                        <a:pt x="116" y="5"/>
                      </a:lnTo>
                      <a:lnTo>
                        <a:pt x="94" y="16"/>
                      </a:lnTo>
                      <a:lnTo>
                        <a:pt x="69" y="31"/>
                      </a:lnTo>
                      <a:lnTo>
                        <a:pt x="46" y="50"/>
                      </a:lnTo>
                      <a:lnTo>
                        <a:pt x="24" y="70"/>
                      </a:lnTo>
                      <a:lnTo>
                        <a:pt x="9" y="92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0" name="Freeform 194">
                  <a:extLst>
                    <a:ext uri="{FF2B5EF4-FFF2-40B4-BE49-F238E27FC236}">
                      <a16:creationId xmlns:a16="http://schemas.microsoft.com/office/drawing/2014/main" id="{425C629D-4589-4469-B8E9-2544BB649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5" y="2198"/>
                  <a:ext cx="101" cy="136"/>
                </a:xfrm>
                <a:custGeom>
                  <a:avLst/>
                  <a:gdLst>
                    <a:gd name="T0" fmla="*/ 0 w 304"/>
                    <a:gd name="T1" fmla="*/ 1 h 272"/>
                    <a:gd name="T2" fmla="*/ 0 w 304"/>
                    <a:gd name="T3" fmla="*/ 1 h 272"/>
                    <a:gd name="T4" fmla="*/ 0 w 304"/>
                    <a:gd name="T5" fmla="*/ 1 h 272"/>
                    <a:gd name="T6" fmla="*/ 0 w 304"/>
                    <a:gd name="T7" fmla="*/ 1 h 272"/>
                    <a:gd name="T8" fmla="*/ 0 w 304"/>
                    <a:gd name="T9" fmla="*/ 1 h 272"/>
                    <a:gd name="T10" fmla="*/ 0 w 304"/>
                    <a:gd name="T11" fmla="*/ 1 h 272"/>
                    <a:gd name="T12" fmla="*/ 0 w 304"/>
                    <a:gd name="T13" fmla="*/ 1 h 272"/>
                    <a:gd name="T14" fmla="*/ 0 w 304"/>
                    <a:gd name="T15" fmla="*/ 1 h 272"/>
                    <a:gd name="T16" fmla="*/ 0 w 304"/>
                    <a:gd name="T17" fmla="*/ 1 h 272"/>
                    <a:gd name="T18" fmla="*/ 0 w 304"/>
                    <a:gd name="T19" fmla="*/ 1 h 272"/>
                    <a:gd name="T20" fmla="*/ 0 w 304"/>
                    <a:gd name="T21" fmla="*/ 1 h 272"/>
                    <a:gd name="T22" fmla="*/ 0 w 304"/>
                    <a:gd name="T23" fmla="*/ 1 h 272"/>
                    <a:gd name="T24" fmla="*/ 0 w 304"/>
                    <a:gd name="T25" fmla="*/ 1 h 272"/>
                    <a:gd name="T26" fmla="*/ 0 w 304"/>
                    <a:gd name="T27" fmla="*/ 1 h 272"/>
                    <a:gd name="T28" fmla="*/ 0 w 304"/>
                    <a:gd name="T29" fmla="*/ 1 h 272"/>
                    <a:gd name="T30" fmla="*/ 0 w 304"/>
                    <a:gd name="T31" fmla="*/ 1 h 272"/>
                    <a:gd name="T32" fmla="*/ 0 w 304"/>
                    <a:gd name="T33" fmla="*/ 1 h 272"/>
                    <a:gd name="T34" fmla="*/ 0 w 304"/>
                    <a:gd name="T35" fmla="*/ 1 h 272"/>
                    <a:gd name="T36" fmla="*/ 0 w 304"/>
                    <a:gd name="T37" fmla="*/ 1 h 272"/>
                    <a:gd name="T38" fmla="*/ 0 w 304"/>
                    <a:gd name="T39" fmla="*/ 1 h 272"/>
                    <a:gd name="T40" fmla="*/ 0 w 304"/>
                    <a:gd name="T41" fmla="*/ 1 h 272"/>
                    <a:gd name="T42" fmla="*/ 0 w 304"/>
                    <a:gd name="T43" fmla="*/ 1 h 272"/>
                    <a:gd name="T44" fmla="*/ 0 w 304"/>
                    <a:gd name="T45" fmla="*/ 1 h 272"/>
                    <a:gd name="T46" fmla="*/ 0 w 304"/>
                    <a:gd name="T47" fmla="*/ 1 h 272"/>
                    <a:gd name="T48" fmla="*/ 0 w 304"/>
                    <a:gd name="T49" fmla="*/ 1 h 272"/>
                    <a:gd name="T50" fmla="*/ 0 w 304"/>
                    <a:gd name="T51" fmla="*/ 1 h 272"/>
                    <a:gd name="T52" fmla="*/ 0 w 304"/>
                    <a:gd name="T53" fmla="*/ 1 h 272"/>
                    <a:gd name="T54" fmla="*/ 0 w 304"/>
                    <a:gd name="T55" fmla="*/ 1 h 272"/>
                    <a:gd name="T56" fmla="*/ 0 w 304"/>
                    <a:gd name="T57" fmla="*/ 1 h 272"/>
                    <a:gd name="T58" fmla="*/ 0 w 304"/>
                    <a:gd name="T59" fmla="*/ 1 h 272"/>
                    <a:gd name="T60" fmla="*/ 0 w 304"/>
                    <a:gd name="T61" fmla="*/ 1 h 272"/>
                    <a:gd name="T62" fmla="*/ 0 w 304"/>
                    <a:gd name="T63" fmla="*/ 1 h 272"/>
                    <a:gd name="T64" fmla="*/ 0 w 304"/>
                    <a:gd name="T65" fmla="*/ 1 h 272"/>
                    <a:gd name="T66" fmla="*/ 0 w 304"/>
                    <a:gd name="T67" fmla="*/ 1 h 272"/>
                    <a:gd name="T68" fmla="*/ 0 w 304"/>
                    <a:gd name="T69" fmla="*/ 1 h 272"/>
                    <a:gd name="T70" fmla="*/ 0 w 304"/>
                    <a:gd name="T71" fmla="*/ 1 h 272"/>
                    <a:gd name="T72" fmla="*/ 0 w 304"/>
                    <a:gd name="T73" fmla="*/ 1 h 272"/>
                    <a:gd name="T74" fmla="*/ 0 w 304"/>
                    <a:gd name="T75" fmla="*/ 1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4"/>
                    <a:gd name="T115" fmla="*/ 0 h 272"/>
                    <a:gd name="T116" fmla="*/ 304 w 304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4" h="272">
                      <a:moveTo>
                        <a:pt x="246" y="102"/>
                      </a:moveTo>
                      <a:lnTo>
                        <a:pt x="257" y="109"/>
                      </a:lnTo>
                      <a:lnTo>
                        <a:pt x="265" y="117"/>
                      </a:lnTo>
                      <a:lnTo>
                        <a:pt x="271" y="126"/>
                      </a:lnTo>
                      <a:lnTo>
                        <a:pt x="277" y="135"/>
                      </a:lnTo>
                      <a:lnTo>
                        <a:pt x="278" y="144"/>
                      </a:lnTo>
                      <a:lnTo>
                        <a:pt x="278" y="154"/>
                      </a:lnTo>
                      <a:lnTo>
                        <a:pt x="274" y="164"/>
                      </a:lnTo>
                      <a:lnTo>
                        <a:pt x="268" y="173"/>
                      </a:lnTo>
                      <a:lnTo>
                        <a:pt x="258" y="183"/>
                      </a:lnTo>
                      <a:lnTo>
                        <a:pt x="246" y="192"/>
                      </a:lnTo>
                      <a:lnTo>
                        <a:pt x="233" y="200"/>
                      </a:lnTo>
                      <a:lnTo>
                        <a:pt x="219" y="208"/>
                      </a:lnTo>
                      <a:lnTo>
                        <a:pt x="206" y="215"/>
                      </a:lnTo>
                      <a:lnTo>
                        <a:pt x="191" y="224"/>
                      </a:lnTo>
                      <a:lnTo>
                        <a:pt x="177" y="232"/>
                      </a:lnTo>
                      <a:lnTo>
                        <a:pt x="164" y="241"/>
                      </a:lnTo>
                      <a:lnTo>
                        <a:pt x="159" y="244"/>
                      </a:lnTo>
                      <a:lnTo>
                        <a:pt x="157" y="248"/>
                      </a:lnTo>
                      <a:lnTo>
                        <a:pt x="154" y="252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9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7" y="272"/>
                      </a:lnTo>
                      <a:lnTo>
                        <a:pt x="172" y="271"/>
                      </a:lnTo>
                      <a:lnTo>
                        <a:pt x="177" y="268"/>
                      </a:lnTo>
                      <a:lnTo>
                        <a:pt x="191" y="257"/>
                      </a:lnTo>
                      <a:lnTo>
                        <a:pt x="207" y="246"/>
                      </a:lnTo>
                      <a:lnTo>
                        <a:pt x="223" y="236"/>
                      </a:lnTo>
                      <a:lnTo>
                        <a:pt x="241" y="226"/>
                      </a:lnTo>
                      <a:lnTo>
                        <a:pt x="257" y="215"/>
                      </a:lnTo>
                      <a:lnTo>
                        <a:pt x="271" y="204"/>
                      </a:lnTo>
                      <a:lnTo>
                        <a:pt x="286" y="192"/>
                      </a:lnTo>
                      <a:lnTo>
                        <a:pt x="296" y="179"/>
                      </a:lnTo>
                      <a:lnTo>
                        <a:pt x="303" y="164"/>
                      </a:lnTo>
                      <a:lnTo>
                        <a:pt x="304" y="149"/>
                      </a:lnTo>
                      <a:lnTo>
                        <a:pt x="300" y="134"/>
                      </a:lnTo>
                      <a:lnTo>
                        <a:pt x="293" y="120"/>
                      </a:lnTo>
                      <a:lnTo>
                        <a:pt x="281" y="106"/>
                      </a:lnTo>
                      <a:lnTo>
                        <a:pt x="267" y="94"/>
                      </a:lnTo>
                      <a:lnTo>
                        <a:pt x="249" y="83"/>
                      </a:lnTo>
                      <a:lnTo>
                        <a:pt x="232" y="73"/>
                      </a:lnTo>
                      <a:lnTo>
                        <a:pt x="219" y="65"/>
                      </a:lnTo>
                      <a:lnTo>
                        <a:pt x="204" y="59"/>
                      </a:lnTo>
                      <a:lnTo>
                        <a:pt x="188" y="52"/>
                      </a:lnTo>
                      <a:lnTo>
                        <a:pt x="172" y="45"/>
                      </a:lnTo>
                      <a:lnTo>
                        <a:pt x="157" y="38"/>
                      </a:lnTo>
                      <a:lnTo>
                        <a:pt x="139" y="31"/>
                      </a:lnTo>
                      <a:lnTo>
                        <a:pt x="122" y="25"/>
                      </a:lnTo>
                      <a:lnTo>
                        <a:pt x="106" y="19"/>
                      </a:lnTo>
                      <a:lnTo>
                        <a:pt x="90" y="14"/>
                      </a:lnTo>
                      <a:lnTo>
                        <a:pt x="74" y="9"/>
                      </a:lnTo>
                      <a:lnTo>
                        <a:pt x="58" y="6"/>
                      </a:lnTo>
                      <a:lnTo>
                        <a:pt x="43" y="3"/>
                      </a:lnTo>
                      <a:lnTo>
                        <a:pt x="30" y="1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2"/>
                      </a:lnTo>
                      <a:lnTo>
                        <a:pt x="48" y="16"/>
                      </a:lnTo>
                      <a:lnTo>
                        <a:pt x="64" y="21"/>
                      </a:lnTo>
                      <a:lnTo>
                        <a:pt x="80" y="26"/>
                      </a:lnTo>
                      <a:lnTo>
                        <a:pt x="97" y="32"/>
                      </a:lnTo>
                      <a:lnTo>
                        <a:pt x="114" y="38"/>
                      </a:lnTo>
                      <a:lnTo>
                        <a:pt x="132" y="45"/>
                      </a:lnTo>
                      <a:lnTo>
                        <a:pt x="149" y="52"/>
                      </a:lnTo>
                      <a:lnTo>
                        <a:pt x="167" y="60"/>
                      </a:lnTo>
                      <a:lnTo>
                        <a:pt x="184" y="69"/>
                      </a:lnTo>
                      <a:lnTo>
                        <a:pt x="201" y="77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1" name="Freeform 195">
                  <a:extLst>
                    <a:ext uri="{FF2B5EF4-FFF2-40B4-BE49-F238E27FC236}">
                      <a16:creationId xmlns:a16="http://schemas.microsoft.com/office/drawing/2014/main" id="{DF84694A-87D7-4601-B19D-0AAA31910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3" y="2357"/>
                  <a:ext cx="34" cy="82"/>
                </a:xfrm>
                <a:custGeom>
                  <a:avLst/>
                  <a:gdLst>
                    <a:gd name="T0" fmla="*/ 0 w 103"/>
                    <a:gd name="T1" fmla="*/ 1 h 164"/>
                    <a:gd name="T2" fmla="*/ 0 w 103"/>
                    <a:gd name="T3" fmla="*/ 1 h 164"/>
                    <a:gd name="T4" fmla="*/ 0 w 103"/>
                    <a:gd name="T5" fmla="*/ 1 h 164"/>
                    <a:gd name="T6" fmla="*/ 0 w 103"/>
                    <a:gd name="T7" fmla="*/ 1 h 164"/>
                    <a:gd name="T8" fmla="*/ 0 w 103"/>
                    <a:gd name="T9" fmla="*/ 0 h 164"/>
                    <a:gd name="T10" fmla="*/ 0 w 103"/>
                    <a:gd name="T11" fmla="*/ 1 h 164"/>
                    <a:gd name="T12" fmla="*/ 0 w 103"/>
                    <a:gd name="T13" fmla="*/ 1 h 164"/>
                    <a:gd name="T14" fmla="*/ 0 w 103"/>
                    <a:gd name="T15" fmla="*/ 1 h 164"/>
                    <a:gd name="T16" fmla="*/ 0 w 103"/>
                    <a:gd name="T17" fmla="*/ 1 h 164"/>
                    <a:gd name="T18" fmla="*/ 0 w 103"/>
                    <a:gd name="T19" fmla="*/ 1 h 164"/>
                    <a:gd name="T20" fmla="*/ 0 w 103"/>
                    <a:gd name="T21" fmla="*/ 1 h 164"/>
                    <a:gd name="T22" fmla="*/ 0 w 103"/>
                    <a:gd name="T23" fmla="*/ 1 h 164"/>
                    <a:gd name="T24" fmla="*/ 0 w 103"/>
                    <a:gd name="T25" fmla="*/ 1 h 164"/>
                    <a:gd name="T26" fmla="*/ 0 w 103"/>
                    <a:gd name="T27" fmla="*/ 1 h 164"/>
                    <a:gd name="T28" fmla="*/ 0 w 103"/>
                    <a:gd name="T29" fmla="*/ 1 h 164"/>
                    <a:gd name="T30" fmla="*/ 0 w 103"/>
                    <a:gd name="T31" fmla="*/ 1 h 164"/>
                    <a:gd name="T32" fmla="*/ 0 w 103"/>
                    <a:gd name="T33" fmla="*/ 1 h 164"/>
                    <a:gd name="T34" fmla="*/ 0 w 103"/>
                    <a:gd name="T35" fmla="*/ 1 h 164"/>
                    <a:gd name="T36" fmla="*/ 0 w 103"/>
                    <a:gd name="T37" fmla="*/ 1 h 164"/>
                    <a:gd name="T38" fmla="*/ 0 w 103"/>
                    <a:gd name="T39" fmla="*/ 1 h 164"/>
                    <a:gd name="T40" fmla="*/ 0 w 103"/>
                    <a:gd name="T41" fmla="*/ 1 h 164"/>
                    <a:gd name="T42" fmla="*/ 0 w 103"/>
                    <a:gd name="T43" fmla="*/ 1 h 164"/>
                    <a:gd name="T44" fmla="*/ 0 w 103"/>
                    <a:gd name="T45" fmla="*/ 1 h 164"/>
                    <a:gd name="T46" fmla="*/ 0 w 103"/>
                    <a:gd name="T47" fmla="*/ 1 h 164"/>
                    <a:gd name="T48" fmla="*/ 0 w 103"/>
                    <a:gd name="T49" fmla="*/ 1 h 1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3"/>
                    <a:gd name="T76" fmla="*/ 0 h 164"/>
                    <a:gd name="T77" fmla="*/ 103 w 103"/>
                    <a:gd name="T78" fmla="*/ 164 h 1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3" h="164">
                      <a:moveTo>
                        <a:pt x="39" y="12"/>
                      </a:move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8" y="37"/>
                      </a:lnTo>
                      <a:lnTo>
                        <a:pt x="19" y="63"/>
                      </a:lnTo>
                      <a:lnTo>
                        <a:pt x="34" y="88"/>
                      </a:lnTo>
                      <a:lnTo>
                        <a:pt x="51" y="112"/>
                      </a:lnTo>
                      <a:lnTo>
                        <a:pt x="68" y="133"/>
                      </a:lnTo>
                      <a:lnTo>
                        <a:pt x="84" y="150"/>
                      </a:lnTo>
                      <a:lnTo>
                        <a:pt x="96" y="161"/>
                      </a:lnTo>
                      <a:lnTo>
                        <a:pt x="103" y="164"/>
                      </a:lnTo>
                      <a:lnTo>
                        <a:pt x="100" y="153"/>
                      </a:lnTo>
                      <a:lnTo>
                        <a:pt x="93" y="139"/>
                      </a:lnTo>
                      <a:lnTo>
                        <a:pt x="84" y="121"/>
                      </a:lnTo>
                      <a:lnTo>
                        <a:pt x="74" y="100"/>
                      </a:lnTo>
                      <a:lnTo>
                        <a:pt x="64" y="78"/>
                      </a:lnTo>
                      <a:lnTo>
                        <a:pt x="54" y="55"/>
                      </a:lnTo>
                      <a:lnTo>
                        <a:pt x="45" y="33"/>
                      </a:lnTo>
                      <a:lnTo>
                        <a:pt x="3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2" name="Freeform 196">
                  <a:extLst>
                    <a:ext uri="{FF2B5EF4-FFF2-40B4-BE49-F238E27FC236}">
                      <a16:creationId xmlns:a16="http://schemas.microsoft.com/office/drawing/2014/main" id="{48FFAE5C-52D1-47DE-9F0B-6BAA51F61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8" y="2313"/>
                  <a:ext cx="18" cy="42"/>
                </a:xfrm>
                <a:custGeom>
                  <a:avLst/>
                  <a:gdLst>
                    <a:gd name="T0" fmla="*/ 0 w 54"/>
                    <a:gd name="T1" fmla="*/ 1 h 82"/>
                    <a:gd name="T2" fmla="*/ 0 w 54"/>
                    <a:gd name="T3" fmla="*/ 1 h 82"/>
                    <a:gd name="T4" fmla="*/ 0 w 54"/>
                    <a:gd name="T5" fmla="*/ 1 h 82"/>
                    <a:gd name="T6" fmla="*/ 0 w 54"/>
                    <a:gd name="T7" fmla="*/ 0 h 82"/>
                    <a:gd name="T8" fmla="*/ 0 w 54"/>
                    <a:gd name="T9" fmla="*/ 0 h 82"/>
                    <a:gd name="T10" fmla="*/ 0 w 54"/>
                    <a:gd name="T11" fmla="*/ 1 h 82"/>
                    <a:gd name="T12" fmla="*/ 0 w 54"/>
                    <a:gd name="T13" fmla="*/ 1 h 82"/>
                    <a:gd name="T14" fmla="*/ 0 w 54"/>
                    <a:gd name="T15" fmla="*/ 1 h 82"/>
                    <a:gd name="T16" fmla="*/ 0 w 54"/>
                    <a:gd name="T17" fmla="*/ 1 h 82"/>
                    <a:gd name="T18" fmla="*/ 0 w 54"/>
                    <a:gd name="T19" fmla="*/ 1 h 82"/>
                    <a:gd name="T20" fmla="*/ 0 w 54"/>
                    <a:gd name="T21" fmla="*/ 1 h 82"/>
                    <a:gd name="T22" fmla="*/ 0 w 54"/>
                    <a:gd name="T23" fmla="*/ 1 h 82"/>
                    <a:gd name="T24" fmla="*/ 0 w 54"/>
                    <a:gd name="T25" fmla="*/ 1 h 82"/>
                    <a:gd name="T26" fmla="*/ 0 w 54"/>
                    <a:gd name="T27" fmla="*/ 1 h 82"/>
                    <a:gd name="T28" fmla="*/ 0 w 54"/>
                    <a:gd name="T29" fmla="*/ 1 h 82"/>
                    <a:gd name="T30" fmla="*/ 0 w 54"/>
                    <a:gd name="T31" fmla="*/ 1 h 82"/>
                    <a:gd name="T32" fmla="*/ 0 w 54"/>
                    <a:gd name="T33" fmla="*/ 1 h 82"/>
                    <a:gd name="T34" fmla="*/ 0 w 54"/>
                    <a:gd name="T35" fmla="*/ 1 h 82"/>
                    <a:gd name="T36" fmla="*/ 0 w 54"/>
                    <a:gd name="T37" fmla="*/ 1 h 82"/>
                    <a:gd name="T38" fmla="*/ 0 w 54"/>
                    <a:gd name="T39" fmla="*/ 1 h 82"/>
                    <a:gd name="T40" fmla="*/ 0 w 54"/>
                    <a:gd name="T41" fmla="*/ 1 h 8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82"/>
                    <a:gd name="T65" fmla="*/ 54 w 54"/>
                    <a:gd name="T66" fmla="*/ 82 h 8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82">
                      <a:moveTo>
                        <a:pt x="28" y="9"/>
                      </a:move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5" y="33"/>
                      </a:lnTo>
                      <a:lnTo>
                        <a:pt x="10" y="45"/>
                      </a:lnTo>
                      <a:lnTo>
                        <a:pt x="18" y="57"/>
                      </a:lnTo>
                      <a:lnTo>
                        <a:pt x="26" y="68"/>
                      </a:lnTo>
                      <a:lnTo>
                        <a:pt x="35" y="76"/>
                      </a:lnTo>
                      <a:lnTo>
                        <a:pt x="45" y="81"/>
                      </a:lnTo>
                      <a:lnTo>
                        <a:pt x="53" y="82"/>
                      </a:lnTo>
                      <a:lnTo>
                        <a:pt x="54" y="66"/>
                      </a:lnTo>
                      <a:lnTo>
                        <a:pt x="47" y="47"/>
                      </a:lnTo>
                      <a:lnTo>
                        <a:pt x="38" y="28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3" name="Freeform 197">
                  <a:extLst>
                    <a:ext uri="{FF2B5EF4-FFF2-40B4-BE49-F238E27FC236}">
                      <a16:creationId xmlns:a16="http://schemas.microsoft.com/office/drawing/2014/main" id="{FF01824A-4032-4A79-AE76-0A15C9BCE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2283"/>
                  <a:ext cx="16" cy="24"/>
                </a:xfrm>
                <a:custGeom>
                  <a:avLst/>
                  <a:gdLst>
                    <a:gd name="T0" fmla="*/ 0 w 46"/>
                    <a:gd name="T1" fmla="*/ 1 h 47"/>
                    <a:gd name="T2" fmla="*/ 0 w 46"/>
                    <a:gd name="T3" fmla="*/ 1 h 47"/>
                    <a:gd name="T4" fmla="*/ 0 w 46"/>
                    <a:gd name="T5" fmla="*/ 1 h 47"/>
                    <a:gd name="T6" fmla="*/ 0 w 46"/>
                    <a:gd name="T7" fmla="*/ 1 h 47"/>
                    <a:gd name="T8" fmla="*/ 0 w 46"/>
                    <a:gd name="T9" fmla="*/ 1 h 47"/>
                    <a:gd name="T10" fmla="*/ 0 w 46"/>
                    <a:gd name="T11" fmla="*/ 1 h 47"/>
                    <a:gd name="T12" fmla="*/ 0 w 46"/>
                    <a:gd name="T13" fmla="*/ 1 h 47"/>
                    <a:gd name="T14" fmla="*/ 0 w 46"/>
                    <a:gd name="T15" fmla="*/ 0 h 47"/>
                    <a:gd name="T16" fmla="*/ 0 w 46"/>
                    <a:gd name="T17" fmla="*/ 0 h 47"/>
                    <a:gd name="T18" fmla="*/ 0 w 46"/>
                    <a:gd name="T19" fmla="*/ 1 h 47"/>
                    <a:gd name="T20" fmla="*/ 0 w 46"/>
                    <a:gd name="T21" fmla="*/ 1 h 47"/>
                    <a:gd name="T22" fmla="*/ 0 w 46"/>
                    <a:gd name="T23" fmla="*/ 1 h 47"/>
                    <a:gd name="T24" fmla="*/ 0 w 46"/>
                    <a:gd name="T25" fmla="*/ 1 h 47"/>
                    <a:gd name="T26" fmla="*/ 0 w 46"/>
                    <a:gd name="T27" fmla="*/ 1 h 47"/>
                    <a:gd name="T28" fmla="*/ 0 w 46"/>
                    <a:gd name="T29" fmla="*/ 1 h 47"/>
                    <a:gd name="T30" fmla="*/ 0 w 46"/>
                    <a:gd name="T31" fmla="*/ 1 h 47"/>
                    <a:gd name="T32" fmla="*/ 0 w 46"/>
                    <a:gd name="T33" fmla="*/ 1 h 47"/>
                    <a:gd name="T34" fmla="*/ 0 w 46"/>
                    <a:gd name="T35" fmla="*/ 1 h 47"/>
                    <a:gd name="T36" fmla="*/ 0 w 46"/>
                    <a:gd name="T37" fmla="*/ 1 h 47"/>
                    <a:gd name="T38" fmla="*/ 0 w 46"/>
                    <a:gd name="T39" fmla="*/ 1 h 47"/>
                    <a:gd name="T40" fmla="*/ 0 w 46"/>
                    <a:gd name="T41" fmla="*/ 1 h 47"/>
                    <a:gd name="T42" fmla="*/ 0 w 46"/>
                    <a:gd name="T43" fmla="*/ 1 h 47"/>
                    <a:gd name="T44" fmla="*/ 0 w 46"/>
                    <a:gd name="T45" fmla="*/ 1 h 47"/>
                    <a:gd name="T46" fmla="*/ 0 w 46"/>
                    <a:gd name="T47" fmla="*/ 1 h 47"/>
                    <a:gd name="T48" fmla="*/ 0 w 46"/>
                    <a:gd name="T49" fmla="*/ 1 h 4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"/>
                    <a:gd name="T76" fmla="*/ 0 h 47"/>
                    <a:gd name="T77" fmla="*/ 46 w 46"/>
                    <a:gd name="T78" fmla="*/ 47 h 4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" h="47">
                      <a:moveTo>
                        <a:pt x="24" y="6"/>
                      </a:move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4" y="21"/>
                      </a:lnTo>
                      <a:lnTo>
                        <a:pt x="10" y="28"/>
                      </a:lnTo>
                      <a:lnTo>
                        <a:pt x="17" y="34"/>
                      </a:lnTo>
                      <a:lnTo>
                        <a:pt x="24" y="40"/>
                      </a:lnTo>
                      <a:lnTo>
                        <a:pt x="33" y="44"/>
                      </a:lnTo>
                      <a:lnTo>
                        <a:pt x="40" y="47"/>
                      </a:lnTo>
                      <a:lnTo>
                        <a:pt x="46" y="47"/>
                      </a:lnTo>
                      <a:lnTo>
                        <a:pt x="45" y="37"/>
                      </a:lnTo>
                      <a:lnTo>
                        <a:pt x="39" y="25"/>
                      </a:lnTo>
                      <a:lnTo>
                        <a:pt x="30" y="14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4" name="Freeform 198">
                  <a:extLst>
                    <a:ext uri="{FF2B5EF4-FFF2-40B4-BE49-F238E27FC236}">
                      <a16:creationId xmlns:a16="http://schemas.microsoft.com/office/drawing/2014/main" id="{0ACC73B2-848E-4166-AF0B-065E3086A6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263"/>
                  <a:ext cx="21" cy="16"/>
                </a:xfrm>
                <a:custGeom>
                  <a:avLst/>
                  <a:gdLst>
                    <a:gd name="T0" fmla="*/ 0 w 63"/>
                    <a:gd name="T1" fmla="*/ 1 h 31"/>
                    <a:gd name="T2" fmla="*/ 0 w 63"/>
                    <a:gd name="T3" fmla="*/ 1 h 31"/>
                    <a:gd name="T4" fmla="*/ 0 w 63"/>
                    <a:gd name="T5" fmla="*/ 1 h 31"/>
                    <a:gd name="T6" fmla="*/ 0 w 63"/>
                    <a:gd name="T7" fmla="*/ 1 h 31"/>
                    <a:gd name="T8" fmla="*/ 0 w 63"/>
                    <a:gd name="T9" fmla="*/ 1 h 31"/>
                    <a:gd name="T10" fmla="*/ 0 w 63"/>
                    <a:gd name="T11" fmla="*/ 1 h 31"/>
                    <a:gd name="T12" fmla="*/ 0 w 63"/>
                    <a:gd name="T13" fmla="*/ 1 h 31"/>
                    <a:gd name="T14" fmla="*/ 0 w 63"/>
                    <a:gd name="T15" fmla="*/ 0 h 31"/>
                    <a:gd name="T16" fmla="*/ 0 w 63"/>
                    <a:gd name="T17" fmla="*/ 0 h 31"/>
                    <a:gd name="T18" fmla="*/ 0 w 63"/>
                    <a:gd name="T19" fmla="*/ 0 h 31"/>
                    <a:gd name="T20" fmla="*/ 0 w 63"/>
                    <a:gd name="T21" fmla="*/ 1 h 31"/>
                    <a:gd name="T22" fmla="*/ 0 w 63"/>
                    <a:gd name="T23" fmla="*/ 1 h 31"/>
                    <a:gd name="T24" fmla="*/ 0 w 63"/>
                    <a:gd name="T25" fmla="*/ 1 h 31"/>
                    <a:gd name="T26" fmla="*/ 0 w 63"/>
                    <a:gd name="T27" fmla="*/ 1 h 31"/>
                    <a:gd name="T28" fmla="*/ 0 w 63"/>
                    <a:gd name="T29" fmla="*/ 1 h 31"/>
                    <a:gd name="T30" fmla="*/ 0 w 63"/>
                    <a:gd name="T31" fmla="*/ 1 h 31"/>
                    <a:gd name="T32" fmla="*/ 0 w 63"/>
                    <a:gd name="T33" fmla="*/ 1 h 31"/>
                    <a:gd name="T34" fmla="*/ 0 w 63"/>
                    <a:gd name="T35" fmla="*/ 1 h 31"/>
                    <a:gd name="T36" fmla="*/ 0 w 63"/>
                    <a:gd name="T37" fmla="*/ 1 h 31"/>
                    <a:gd name="T38" fmla="*/ 0 w 63"/>
                    <a:gd name="T39" fmla="*/ 1 h 31"/>
                    <a:gd name="T40" fmla="*/ 0 w 63"/>
                    <a:gd name="T41" fmla="*/ 1 h 31"/>
                    <a:gd name="T42" fmla="*/ 0 w 63"/>
                    <a:gd name="T43" fmla="*/ 1 h 31"/>
                    <a:gd name="T44" fmla="*/ 0 w 63"/>
                    <a:gd name="T45" fmla="*/ 1 h 31"/>
                    <a:gd name="T46" fmla="*/ 0 w 63"/>
                    <a:gd name="T47" fmla="*/ 1 h 31"/>
                    <a:gd name="T48" fmla="*/ 0 w 63"/>
                    <a:gd name="T49" fmla="*/ 1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31"/>
                    <a:gd name="T77" fmla="*/ 63 w 63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31">
                      <a:moveTo>
                        <a:pt x="50" y="23"/>
                      </a:moveTo>
                      <a:lnTo>
                        <a:pt x="56" y="21"/>
                      </a:lnTo>
                      <a:lnTo>
                        <a:pt x="62" y="18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61" y="5"/>
                      </a:lnTo>
                      <a:lnTo>
                        <a:pt x="56" y="2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26" y="3"/>
                      </a:lnTo>
                      <a:lnTo>
                        <a:pt x="16" y="7"/>
                      </a:lnTo>
                      <a:lnTo>
                        <a:pt x="7" y="13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4" y="29"/>
                      </a:ln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9" y="29"/>
                      </a:lnTo>
                      <a:lnTo>
                        <a:pt x="36" y="28"/>
                      </a:lnTo>
                      <a:lnTo>
                        <a:pt x="43" y="26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5" name="Freeform 199">
                  <a:extLst>
                    <a:ext uri="{FF2B5EF4-FFF2-40B4-BE49-F238E27FC236}">
                      <a16:creationId xmlns:a16="http://schemas.microsoft.com/office/drawing/2014/main" id="{CF444086-5507-4779-B497-B715307AA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237"/>
                  <a:ext cx="81" cy="103"/>
                </a:xfrm>
                <a:custGeom>
                  <a:avLst/>
                  <a:gdLst>
                    <a:gd name="T0" fmla="*/ 0 w 245"/>
                    <a:gd name="T1" fmla="*/ 1 h 206"/>
                    <a:gd name="T2" fmla="*/ 0 w 245"/>
                    <a:gd name="T3" fmla="*/ 1 h 206"/>
                    <a:gd name="T4" fmla="*/ 0 w 245"/>
                    <a:gd name="T5" fmla="*/ 1 h 206"/>
                    <a:gd name="T6" fmla="*/ 0 w 245"/>
                    <a:gd name="T7" fmla="*/ 1 h 206"/>
                    <a:gd name="T8" fmla="*/ 0 w 245"/>
                    <a:gd name="T9" fmla="*/ 1 h 206"/>
                    <a:gd name="T10" fmla="*/ 0 w 245"/>
                    <a:gd name="T11" fmla="*/ 1 h 206"/>
                    <a:gd name="T12" fmla="*/ 0 w 245"/>
                    <a:gd name="T13" fmla="*/ 1 h 206"/>
                    <a:gd name="T14" fmla="*/ 0 w 245"/>
                    <a:gd name="T15" fmla="*/ 1 h 206"/>
                    <a:gd name="T16" fmla="*/ 0 w 245"/>
                    <a:gd name="T17" fmla="*/ 1 h 206"/>
                    <a:gd name="T18" fmla="*/ 0 w 245"/>
                    <a:gd name="T19" fmla="*/ 1 h 206"/>
                    <a:gd name="T20" fmla="*/ 0 w 245"/>
                    <a:gd name="T21" fmla="*/ 1 h 206"/>
                    <a:gd name="T22" fmla="*/ 0 w 245"/>
                    <a:gd name="T23" fmla="*/ 1 h 206"/>
                    <a:gd name="T24" fmla="*/ 0 w 245"/>
                    <a:gd name="T25" fmla="*/ 1 h 206"/>
                    <a:gd name="T26" fmla="*/ 0 w 245"/>
                    <a:gd name="T27" fmla="*/ 1 h 206"/>
                    <a:gd name="T28" fmla="*/ 0 w 245"/>
                    <a:gd name="T29" fmla="*/ 1 h 206"/>
                    <a:gd name="T30" fmla="*/ 0 w 245"/>
                    <a:gd name="T31" fmla="*/ 1 h 206"/>
                    <a:gd name="T32" fmla="*/ 0 w 245"/>
                    <a:gd name="T33" fmla="*/ 1 h 206"/>
                    <a:gd name="T34" fmla="*/ 0 w 245"/>
                    <a:gd name="T35" fmla="*/ 1 h 206"/>
                    <a:gd name="T36" fmla="*/ 0 w 245"/>
                    <a:gd name="T37" fmla="*/ 1 h 206"/>
                    <a:gd name="T38" fmla="*/ 0 w 245"/>
                    <a:gd name="T39" fmla="*/ 1 h 206"/>
                    <a:gd name="T40" fmla="*/ 0 w 245"/>
                    <a:gd name="T41" fmla="*/ 1 h 206"/>
                    <a:gd name="T42" fmla="*/ 0 w 245"/>
                    <a:gd name="T43" fmla="*/ 1 h 206"/>
                    <a:gd name="T44" fmla="*/ 0 w 245"/>
                    <a:gd name="T45" fmla="*/ 1 h 206"/>
                    <a:gd name="T46" fmla="*/ 0 w 245"/>
                    <a:gd name="T47" fmla="*/ 1 h 206"/>
                    <a:gd name="T48" fmla="*/ 0 w 245"/>
                    <a:gd name="T49" fmla="*/ 1 h 206"/>
                    <a:gd name="T50" fmla="*/ 0 w 245"/>
                    <a:gd name="T51" fmla="*/ 1 h 206"/>
                    <a:gd name="T52" fmla="*/ 0 w 245"/>
                    <a:gd name="T53" fmla="*/ 1 h 206"/>
                    <a:gd name="T54" fmla="*/ 0 w 245"/>
                    <a:gd name="T55" fmla="*/ 1 h 206"/>
                    <a:gd name="T56" fmla="*/ 0 w 245"/>
                    <a:gd name="T57" fmla="*/ 1 h 206"/>
                    <a:gd name="T58" fmla="*/ 0 w 245"/>
                    <a:gd name="T59" fmla="*/ 1 h 206"/>
                    <a:gd name="T60" fmla="*/ 0 w 245"/>
                    <a:gd name="T61" fmla="*/ 1 h 206"/>
                    <a:gd name="T62" fmla="*/ 0 w 245"/>
                    <a:gd name="T63" fmla="*/ 1 h 206"/>
                    <a:gd name="T64" fmla="*/ 0 w 245"/>
                    <a:gd name="T65" fmla="*/ 1 h 206"/>
                    <a:gd name="T66" fmla="*/ 0 w 245"/>
                    <a:gd name="T67" fmla="*/ 1 h 206"/>
                    <a:gd name="T68" fmla="*/ 0 w 245"/>
                    <a:gd name="T69" fmla="*/ 1 h 206"/>
                    <a:gd name="T70" fmla="*/ 0 w 245"/>
                    <a:gd name="T71" fmla="*/ 1 h 206"/>
                    <a:gd name="T72" fmla="*/ 0 w 245"/>
                    <a:gd name="T73" fmla="*/ 1 h 206"/>
                    <a:gd name="T74" fmla="*/ 0 w 245"/>
                    <a:gd name="T75" fmla="*/ 1 h 206"/>
                    <a:gd name="T76" fmla="*/ 0 w 245"/>
                    <a:gd name="T77" fmla="*/ 1 h 206"/>
                    <a:gd name="T78" fmla="*/ 0 w 245"/>
                    <a:gd name="T79" fmla="*/ 1 h 206"/>
                    <a:gd name="T80" fmla="*/ 0 w 245"/>
                    <a:gd name="T81" fmla="*/ 1 h 206"/>
                    <a:gd name="T82" fmla="*/ 0 w 245"/>
                    <a:gd name="T83" fmla="*/ 1 h 206"/>
                    <a:gd name="T84" fmla="*/ 0 w 245"/>
                    <a:gd name="T85" fmla="*/ 1 h 206"/>
                    <a:gd name="T86" fmla="*/ 0 w 245"/>
                    <a:gd name="T87" fmla="*/ 1 h 206"/>
                    <a:gd name="T88" fmla="*/ 0 w 245"/>
                    <a:gd name="T89" fmla="*/ 1 h 206"/>
                    <a:gd name="T90" fmla="*/ 0 w 245"/>
                    <a:gd name="T91" fmla="*/ 1 h 206"/>
                    <a:gd name="T92" fmla="*/ 0 w 245"/>
                    <a:gd name="T93" fmla="*/ 1 h 206"/>
                    <a:gd name="T94" fmla="*/ 0 w 245"/>
                    <a:gd name="T95" fmla="*/ 1 h 206"/>
                    <a:gd name="T96" fmla="*/ 0 w 245"/>
                    <a:gd name="T97" fmla="*/ 1 h 206"/>
                    <a:gd name="T98" fmla="*/ 0 w 245"/>
                    <a:gd name="T99" fmla="*/ 1 h 206"/>
                    <a:gd name="T100" fmla="*/ 0 w 245"/>
                    <a:gd name="T101" fmla="*/ 1 h 206"/>
                    <a:gd name="T102" fmla="*/ 0 w 245"/>
                    <a:gd name="T103" fmla="*/ 1 h 206"/>
                    <a:gd name="T104" fmla="*/ 0 w 245"/>
                    <a:gd name="T105" fmla="*/ 1 h 206"/>
                    <a:gd name="T106" fmla="*/ 0 w 245"/>
                    <a:gd name="T107" fmla="*/ 1 h 206"/>
                    <a:gd name="T108" fmla="*/ 0 w 245"/>
                    <a:gd name="T109" fmla="*/ 0 h 206"/>
                    <a:gd name="T110" fmla="*/ 0 w 245"/>
                    <a:gd name="T111" fmla="*/ 1 h 206"/>
                    <a:gd name="T112" fmla="*/ 0 w 245"/>
                    <a:gd name="T113" fmla="*/ 1 h 206"/>
                    <a:gd name="T114" fmla="*/ 0 w 245"/>
                    <a:gd name="T115" fmla="*/ 1 h 206"/>
                    <a:gd name="T116" fmla="*/ 0 w 245"/>
                    <a:gd name="T117" fmla="*/ 1 h 206"/>
                    <a:gd name="T118" fmla="*/ 0 w 245"/>
                    <a:gd name="T119" fmla="*/ 1 h 206"/>
                    <a:gd name="T120" fmla="*/ 0 w 245"/>
                    <a:gd name="T121" fmla="*/ 1 h 20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5"/>
                    <a:gd name="T184" fmla="*/ 0 h 206"/>
                    <a:gd name="T185" fmla="*/ 245 w 245"/>
                    <a:gd name="T186" fmla="*/ 206 h 20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5" h="206">
                      <a:moveTo>
                        <a:pt x="90" y="31"/>
                      </a:moveTo>
                      <a:lnTo>
                        <a:pt x="72" y="40"/>
                      </a:lnTo>
                      <a:lnTo>
                        <a:pt x="56" y="50"/>
                      </a:lnTo>
                      <a:lnTo>
                        <a:pt x="40" y="62"/>
                      </a:lnTo>
                      <a:lnTo>
                        <a:pt x="27" y="74"/>
                      </a:lnTo>
                      <a:lnTo>
                        <a:pt x="17" y="87"/>
                      </a:lnTo>
                      <a:lnTo>
                        <a:pt x="8" y="100"/>
                      </a:lnTo>
                      <a:lnTo>
                        <a:pt x="3" y="113"/>
                      </a:lnTo>
                      <a:lnTo>
                        <a:pt x="0" y="127"/>
                      </a:lnTo>
                      <a:lnTo>
                        <a:pt x="3" y="149"/>
                      </a:lnTo>
                      <a:lnTo>
                        <a:pt x="14" y="166"/>
                      </a:lnTo>
                      <a:lnTo>
                        <a:pt x="32" y="181"/>
                      </a:lnTo>
                      <a:lnTo>
                        <a:pt x="53" y="192"/>
                      </a:lnTo>
                      <a:lnTo>
                        <a:pt x="80" y="200"/>
                      </a:lnTo>
                      <a:lnTo>
                        <a:pt x="109" y="205"/>
                      </a:lnTo>
                      <a:lnTo>
                        <a:pt x="136" y="206"/>
                      </a:lnTo>
                      <a:lnTo>
                        <a:pt x="164" y="203"/>
                      </a:lnTo>
                      <a:lnTo>
                        <a:pt x="169" y="203"/>
                      </a:lnTo>
                      <a:lnTo>
                        <a:pt x="175" y="201"/>
                      </a:lnTo>
                      <a:lnTo>
                        <a:pt x="180" y="197"/>
                      </a:lnTo>
                      <a:lnTo>
                        <a:pt x="181" y="193"/>
                      </a:lnTo>
                      <a:lnTo>
                        <a:pt x="180" y="191"/>
                      </a:lnTo>
                      <a:lnTo>
                        <a:pt x="175" y="191"/>
                      </a:lnTo>
                      <a:lnTo>
                        <a:pt x="169" y="190"/>
                      </a:lnTo>
                      <a:lnTo>
                        <a:pt x="162" y="190"/>
                      </a:lnTo>
                      <a:lnTo>
                        <a:pt x="154" y="190"/>
                      </a:lnTo>
                      <a:lnTo>
                        <a:pt x="146" y="190"/>
                      </a:lnTo>
                      <a:lnTo>
                        <a:pt x="139" y="190"/>
                      </a:lnTo>
                      <a:lnTo>
                        <a:pt x="135" y="190"/>
                      </a:lnTo>
                      <a:lnTo>
                        <a:pt x="120" y="189"/>
                      </a:lnTo>
                      <a:lnTo>
                        <a:pt x="107" y="188"/>
                      </a:lnTo>
                      <a:lnTo>
                        <a:pt x="93" y="187"/>
                      </a:lnTo>
                      <a:lnTo>
                        <a:pt x="78" y="184"/>
                      </a:lnTo>
                      <a:lnTo>
                        <a:pt x="64" y="181"/>
                      </a:lnTo>
                      <a:lnTo>
                        <a:pt x="49" y="174"/>
                      </a:lnTo>
                      <a:lnTo>
                        <a:pt x="36" y="165"/>
                      </a:lnTo>
                      <a:lnTo>
                        <a:pt x="22" y="152"/>
                      </a:lnTo>
                      <a:lnTo>
                        <a:pt x="19" y="136"/>
                      </a:lnTo>
                      <a:lnTo>
                        <a:pt x="20" y="122"/>
                      </a:lnTo>
                      <a:lnTo>
                        <a:pt x="26" y="108"/>
                      </a:lnTo>
                      <a:lnTo>
                        <a:pt x="35" y="95"/>
                      </a:lnTo>
                      <a:lnTo>
                        <a:pt x="48" y="83"/>
                      </a:lnTo>
                      <a:lnTo>
                        <a:pt x="62" y="71"/>
                      </a:lnTo>
                      <a:lnTo>
                        <a:pt x="78" y="61"/>
                      </a:lnTo>
                      <a:lnTo>
                        <a:pt x="97" y="51"/>
                      </a:lnTo>
                      <a:lnTo>
                        <a:pt x="116" y="42"/>
                      </a:lnTo>
                      <a:lnTo>
                        <a:pt x="136" y="34"/>
                      </a:lnTo>
                      <a:lnTo>
                        <a:pt x="156" y="27"/>
                      </a:lnTo>
                      <a:lnTo>
                        <a:pt x="175" y="21"/>
                      </a:lnTo>
                      <a:lnTo>
                        <a:pt x="196" y="16"/>
                      </a:lnTo>
                      <a:lnTo>
                        <a:pt x="213" y="11"/>
                      </a:lnTo>
                      <a:lnTo>
                        <a:pt x="230" y="8"/>
                      </a:lnTo>
                      <a:lnTo>
                        <a:pt x="245" y="6"/>
                      </a:lnTo>
                      <a:lnTo>
                        <a:pt x="235" y="2"/>
                      </a:lnTo>
                      <a:lnTo>
                        <a:pt x="219" y="0"/>
                      </a:lnTo>
                      <a:lnTo>
                        <a:pt x="200" y="2"/>
                      </a:lnTo>
                      <a:lnTo>
                        <a:pt x="178" y="5"/>
                      </a:lnTo>
                      <a:lnTo>
                        <a:pt x="154" y="10"/>
                      </a:lnTo>
                      <a:lnTo>
                        <a:pt x="130" y="16"/>
                      </a:lnTo>
                      <a:lnTo>
                        <a:pt x="109" y="24"/>
                      </a:lnTo>
                      <a:lnTo>
                        <a:pt x="9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6" name="Freeform 200">
                  <a:extLst>
                    <a:ext uri="{FF2B5EF4-FFF2-40B4-BE49-F238E27FC236}">
                      <a16:creationId xmlns:a16="http://schemas.microsoft.com/office/drawing/2014/main" id="{E4B118F6-B6A4-48CB-9461-0448DC0736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" y="2236"/>
                  <a:ext cx="53" cy="80"/>
                </a:xfrm>
                <a:custGeom>
                  <a:avLst/>
                  <a:gdLst>
                    <a:gd name="T0" fmla="*/ 0 w 159"/>
                    <a:gd name="T1" fmla="*/ 1 h 160"/>
                    <a:gd name="T2" fmla="*/ 0 w 159"/>
                    <a:gd name="T3" fmla="*/ 1 h 160"/>
                    <a:gd name="T4" fmla="*/ 0 w 159"/>
                    <a:gd name="T5" fmla="*/ 1 h 160"/>
                    <a:gd name="T6" fmla="*/ 0 w 159"/>
                    <a:gd name="T7" fmla="*/ 1 h 160"/>
                    <a:gd name="T8" fmla="*/ 0 w 159"/>
                    <a:gd name="T9" fmla="*/ 1 h 160"/>
                    <a:gd name="T10" fmla="*/ 0 w 159"/>
                    <a:gd name="T11" fmla="*/ 1 h 160"/>
                    <a:gd name="T12" fmla="*/ 0 w 159"/>
                    <a:gd name="T13" fmla="*/ 1 h 160"/>
                    <a:gd name="T14" fmla="*/ 0 w 159"/>
                    <a:gd name="T15" fmla="*/ 1 h 160"/>
                    <a:gd name="T16" fmla="*/ 0 w 159"/>
                    <a:gd name="T17" fmla="*/ 1 h 160"/>
                    <a:gd name="T18" fmla="*/ 0 w 159"/>
                    <a:gd name="T19" fmla="*/ 1 h 160"/>
                    <a:gd name="T20" fmla="*/ 0 w 159"/>
                    <a:gd name="T21" fmla="*/ 1 h 160"/>
                    <a:gd name="T22" fmla="*/ 0 w 159"/>
                    <a:gd name="T23" fmla="*/ 1 h 160"/>
                    <a:gd name="T24" fmla="*/ 0 w 159"/>
                    <a:gd name="T25" fmla="*/ 1 h 160"/>
                    <a:gd name="T26" fmla="*/ 0 w 159"/>
                    <a:gd name="T27" fmla="*/ 1 h 160"/>
                    <a:gd name="T28" fmla="*/ 0 w 159"/>
                    <a:gd name="T29" fmla="*/ 1 h 160"/>
                    <a:gd name="T30" fmla="*/ 0 w 159"/>
                    <a:gd name="T31" fmla="*/ 1 h 160"/>
                    <a:gd name="T32" fmla="*/ 0 w 159"/>
                    <a:gd name="T33" fmla="*/ 1 h 160"/>
                    <a:gd name="T34" fmla="*/ 0 w 159"/>
                    <a:gd name="T35" fmla="*/ 1 h 160"/>
                    <a:gd name="T36" fmla="*/ 0 w 159"/>
                    <a:gd name="T37" fmla="*/ 1 h 160"/>
                    <a:gd name="T38" fmla="*/ 0 w 159"/>
                    <a:gd name="T39" fmla="*/ 1 h 160"/>
                    <a:gd name="T40" fmla="*/ 0 w 159"/>
                    <a:gd name="T41" fmla="*/ 1 h 160"/>
                    <a:gd name="T42" fmla="*/ 0 w 159"/>
                    <a:gd name="T43" fmla="*/ 1 h 160"/>
                    <a:gd name="T44" fmla="*/ 0 w 159"/>
                    <a:gd name="T45" fmla="*/ 1 h 160"/>
                    <a:gd name="T46" fmla="*/ 0 w 159"/>
                    <a:gd name="T47" fmla="*/ 1 h 160"/>
                    <a:gd name="T48" fmla="*/ 0 w 159"/>
                    <a:gd name="T49" fmla="*/ 1 h 160"/>
                    <a:gd name="T50" fmla="*/ 0 w 159"/>
                    <a:gd name="T51" fmla="*/ 1 h 160"/>
                    <a:gd name="T52" fmla="*/ 0 w 159"/>
                    <a:gd name="T53" fmla="*/ 1 h 160"/>
                    <a:gd name="T54" fmla="*/ 0 w 159"/>
                    <a:gd name="T55" fmla="*/ 1 h 160"/>
                    <a:gd name="T56" fmla="*/ 0 w 159"/>
                    <a:gd name="T57" fmla="*/ 1 h 160"/>
                    <a:gd name="T58" fmla="*/ 0 w 159"/>
                    <a:gd name="T59" fmla="*/ 1 h 160"/>
                    <a:gd name="T60" fmla="*/ 0 w 159"/>
                    <a:gd name="T61" fmla="*/ 0 h 160"/>
                    <a:gd name="T62" fmla="*/ 0 w 159"/>
                    <a:gd name="T63" fmla="*/ 1 h 160"/>
                    <a:gd name="T64" fmla="*/ 0 w 159"/>
                    <a:gd name="T65" fmla="*/ 1 h 160"/>
                    <a:gd name="T66" fmla="*/ 0 w 159"/>
                    <a:gd name="T67" fmla="*/ 1 h 160"/>
                    <a:gd name="T68" fmla="*/ 0 w 159"/>
                    <a:gd name="T69" fmla="*/ 1 h 160"/>
                    <a:gd name="T70" fmla="*/ 0 w 159"/>
                    <a:gd name="T71" fmla="*/ 1 h 160"/>
                    <a:gd name="T72" fmla="*/ 0 w 159"/>
                    <a:gd name="T73" fmla="*/ 1 h 160"/>
                    <a:gd name="T74" fmla="*/ 0 w 159"/>
                    <a:gd name="T75" fmla="*/ 1 h 160"/>
                    <a:gd name="T76" fmla="*/ 0 w 159"/>
                    <a:gd name="T77" fmla="*/ 1 h 160"/>
                    <a:gd name="T78" fmla="*/ 0 w 159"/>
                    <a:gd name="T79" fmla="*/ 1 h 160"/>
                    <a:gd name="T80" fmla="*/ 0 w 159"/>
                    <a:gd name="T81" fmla="*/ 1 h 16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9"/>
                    <a:gd name="T124" fmla="*/ 0 h 160"/>
                    <a:gd name="T125" fmla="*/ 159 w 159"/>
                    <a:gd name="T126" fmla="*/ 160 h 16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9" h="160">
                      <a:moveTo>
                        <a:pt x="134" y="53"/>
                      </a:moveTo>
                      <a:lnTo>
                        <a:pt x="138" y="70"/>
                      </a:lnTo>
                      <a:lnTo>
                        <a:pt x="135" y="84"/>
                      </a:lnTo>
                      <a:lnTo>
                        <a:pt x="125" y="96"/>
                      </a:lnTo>
                      <a:lnTo>
                        <a:pt x="111" y="107"/>
                      </a:lnTo>
                      <a:lnTo>
                        <a:pt x="93" y="117"/>
                      </a:lnTo>
                      <a:lnTo>
                        <a:pt x="74" y="126"/>
                      </a:lnTo>
                      <a:lnTo>
                        <a:pt x="54" y="136"/>
                      </a:lnTo>
                      <a:lnTo>
                        <a:pt x="37" y="146"/>
                      </a:lnTo>
                      <a:lnTo>
                        <a:pt x="34" y="149"/>
                      </a:lnTo>
                      <a:lnTo>
                        <a:pt x="32" y="151"/>
                      </a:lnTo>
                      <a:lnTo>
                        <a:pt x="32" y="154"/>
                      </a:lnTo>
                      <a:lnTo>
                        <a:pt x="35" y="157"/>
                      </a:lnTo>
                      <a:lnTo>
                        <a:pt x="38" y="159"/>
                      </a:lnTo>
                      <a:lnTo>
                        <a:pt x="43" y="160"/>
                      </a:lnTo>
                      <a:lnTo>
                        <a:pt x="47" y="160"/>
                      </a:lnTo>
                      <a:lnTo>
                        <a:pt x="51" y="159"/>
                      </a:lnTo>
                      <a:lnTo>
                        <a:pt x="73" y="150"/>
                      </a:lnTo>
                      <a:lnTo>
                        <a:pt x="95" y="139"/>
                      </a:lnTo>
                      <a:lnTo>
                        <a:pt x="115" y="128"/>
                      </a:lnTo>
                      <a:lnTo>
                        <a:pt x="134" y="115"/>
                      </a:lnTo>
                      <a:lnTo>
                        <a:pt x="147" y="101"/>
                      </a:lnTo>
                      <a:lnTo>
                        <a:pt x="156" y="85"/>
                      </a:lnTo>
                      <a:lnTo>
                        <a:pt x="159" y="68"/>
                      </a:lnTo>
                      <a:lnTo>
                        <a:pt x="153" y="50"/>
                      </a:lnTo>
                      <a:lnTo>
                        <a:pt x="140" y="36"/>
                      </a:lnTo>
                      <a:lnTo>
                        <a:pt x="122" y="24"/>
                      </a:lnTo>
                      <a:lnTo>
                        <a:pt x="99" y="14"/>
                      </a:lnTo>
                      <a:lnTo>
                        <a:pt x="76" y="7"/>
                      </a:lnTo>
                      <a:lnTo>
                        <a:pt x="51" y="2"/>
                      </a:lnTo>
                      <a:lnTo>
                        <a:pt x="29" y="0"/>
                      </a:lnTo>
                      <a:lnTo>
                        <a:pt x="12" y="1"/>
                      </a:lnTo>
                      <a:lnTo>
                        <a:pt x="0" y="5"/>
                      </a:lnTo>
                      <a:lnTo>
                        <a:pt x="21" y="9"/>
                      </a:lnTo>
                      <a:lnTo>
                        <a:pt x="41" y="12"/>
                      </a:lnTo>
                      <a:lnTo>
                        <a:pt x="60" y="15"/>
                      </a:lnTo>
                      <a:lnTo>
                        <a:pt x="79" y="19"/>
                      </a:lnTo>
                      <a:lnTo>
                        <a:pt x="96" y="24"/>
                      </a:lnTo>
                      <a:lnTo>
                        <a:pt x="112" y="31"/>
                      </a:lnTo>
                      <a:lnTo>
                        <a:pt x="125" y="40"/>
                      </a:lnTo>
                      <a:lnTo>
                        <a:pt x="134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7" name="Freeform 201">
                  <a:extLst>
                    <a:ext uri="{FF2B5EF4-FFF2-40B4-BE49-F238E27FC236}">
                      <a16:creationId xmlns:a16="http://schemas.microsoft.com/office/drawing/2014/main" id="{ED0D3030-384B-49BD-AE76-9F31DBD19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218"/>
                  <a:ext cx="133" cy="166"/>
                </a:xfrm>
                <a:custGeom>
                  <a:avLst/>
                  <a:gdLst>
                    <a:gd name="T0" fmla="*/ 0 w 399"/>
                    <a:gd name="T1" fmla="*/ 1 h 332"/>
                    <a:gd name="T2" fmla="*/ 0 w 399"/>
                    <a:gd name="T3" fmla="*/ 1 h 332"/>
                    <a:gd name="T4" fmla="*/ 0 w 399"/>
                    <a:gd name="T5" fmla="*/ 1 h 332"/>
                    <a:gd name="T6" fmla="*/ 0 w 399"/>
                    <a:gd name="T7" fmla="*/ 1 h 332"/>
                    <a:gd name="T8" fmla="*/ 0 w 399"/>
                    <a:gd name="T9" fmla="*/ 1 h 332"/>
                    <a:gd name="T10" fmla="*/ 0 w 399"/>
                    <a:gd name="T11" fmla="*/ 1 h 332"/>
                    <a:gd name="T12" fmla="*/ 0 w 399"/>
                    <a:gd name="T13" fmla="*/ 1 h 332"/>
                    <a:gd name="T14" fmla="*/ 0 w 399"/>
                    <a:gd name="T15" fmla="*/ 1 h 332"/>
                    <a:gd name="T16" fmla="*/ 0 w 399"/>
                    <a:gd name="T17" fmla="*/ 1 h 332"/>
                    <a:gd name="T18" fmla="*/ 0 w 399"/>
                    <a:gd name="T19" fmla="*/ 1 h 332"/>
                    <a:gd name="T20" fmla="*/ 0 w 399"/>
                    <a:gd name="T21" fmla="*/ 1 h 332"/>
                    <a:gd name="T22" fmla="*/ 0 w 399"/>
                    <a:gd name="T23" fmla="*/ 1 h 332"/>
                    <a:gd name="T24" fmla="*/ 0 w 399"/>
                    <a:gd name="T25" fmla="*/ 1 h 332"/>
                    <a:gd name="T26" fmla="*/ 0 w 399"/>
                    <a:gd name="T27" fmla="*/ 1 h 332"/>
                    <a:gd name="T28" fmla="*/ 0 w 399"/>
                    <a:gd name="T29" fmla="*/ 1 h 332"/>
                    <a:gd name="T30" fmla="*/ 0 w 399"/>
                    <a:gd name="T31" fmla="*/ 1 h 332"/>
                    <a:gd name="T32" fmla="*/ 0 w 399"/>
                    <a:gd name="T33" fmla="*/ 1 h 332"/>
                    <a:gd name="T34" fmla="*/ 0 w 399"/>
                    <a:gd name="T35" fmla="*/ 1 h 332"/>
                    <a:gd name="T36" fmla="*/ 0 w 399"/>
                    <a:gd name="T37" fmla="*/ 1 h 332"/>
                    <a:gd name="T38" fmla="*/ 0 w 399"/>
                    <a:gd name="T39" fmla="*/ 1 h 332"/>
                    <a:gd name="T40" fmla="*/ 0 w 399"/>
                    <a:gd name="T41" fmla="*/ 1 h 332"/>
                    <a:gd name="T42" fmla="*/ 0 w 399"/>
                    <a:gd name="T43" fmla="*/ 1 h 332"/>
                    <a:gd name="T44" fmla="*/ 0 w 399"/>
                    <a:gd name="T45" fmla="*/ 1 h 332"/>
                    <a:gd name="T46" fmla="*/ 0 w 399"/>
                    <a:gd name="T47" fmla="*/ 1 h 332"/>
                    <a:gd name="T48" fmla="*/ 0 w 399"/>
                    <a:gd name="T49" fmla="*/ 1 h 332"/>
                    <a:gd name="T50" fmla="*/ 0 w 399"/>
                    <a:gd name="T51" fmla="*/ 1 h 332"/>
                    <a:gd name="T52" fmla="*/ 0 w 399"/>
                    <a:gd name="T53" fmla="*/ 1 h 332"/>
                    <a:gd name="T54" fmla="*/ 0 w 399"/>
                    <a:gd name="T55" fmla="*/ 1 h 332"/>
                    <a:gd name="T56" fmla="*/ 0 w 399"/>
                    <a:gd name="T57" fmla="*/ 1 h 332"/>
                    <a:gd name="T58" fmla="*/ 0 w 399"/>
                    <a:gd name="T59" fmla="*/ 1 h 332"/>
                    <a:gd name="T60" fmla="*/ 0 w 399"/>
                    <a:gd name="T61" fmla="*/ 1 h 332"/>
                    <a:gd name="T62" fmla="*/ 0 w 399"/>
                    <a:gd name="T63" fmla="*/ 1 h 332"/>
                    <a:gd name="T64" fmla="*/ 0 w 399"/>
                    <a:gd name="T65" fmla="*/ 1 h 332"/>
                    <a:gd name="T66" fmla="*/ 0 w 399"/>
                    <a:gd name="T67" fmla="*/ 1 h 332"/>
                    <a:gd name="T68" fmla="*/ 0 w 399"/>
                    <a:gd name="T69" fmla="*/ 1 h 332"/>
                    <a:gd name="T70" fmla="*/ 0 w 399"/>
                    <a:gd name="T71" fmla="*/ 1 h 332"/>
                    <a:gd name="T72" fmla="*/ 0 w 399"/>
                    <a:gd name="T73" fmla="*/ 1 h 332"/>
                    <a:gd name="T74" fmla="*/ 0 w 399"/>
                    <a:gd name="T75" fmla="*/ 1 h 332"/>
                    <a:gd name="T76" fmla="*/ 0 w 399"/>
                    <a:gd name="T77" fmla="*/ 1 h 332"/>
                    <a:gd name="T78" fmla="*/ 0 w 399"/>
                    <a:gd name="T79" fmla="*/ 1 h 332"/>
                    <a:gd name="T80" fmla="*/ 0 w 399"/>
                    <a:gd name="T81" fmla="*/ 0 h 332"/>
                    <a:gd name="T82" fmla="*/ 0 w 399"/>
                    <a:gd name="T83" fmla="*/ 1 h 332"/>
                    <a:gd name="T84" fmla="*/ 0 w 399"/>
                    <a:gd name="T85" fmla="*/ 1 h 332"/>
                    <a:gd name="T86" fmla="*/ 0 w 399"/>
                    <a:gd name="T87" fmla="*/ 1 h 33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99"/>
                    <a:gd name="T133" fmla="*/ 0 h 332"/>
                    <a:gd name="T134" fmla="*/ 399 w 399"/>
                    <a:gd name="T135" fmla="*/ 332 h 33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99" h="332">
                      <a:moveTo>
                        <a:pt x="155" y="45"/>
                      </a:moveTo>
                      <a:lnTo>
                        <a:pt x="125" y="62"/>
                      </a:lnTo>
                      <a:lnTo>
                        <a:pt x="94" y="81"/>
                      </a:lnTo>
                      <a:lnTo>
                        <a:pt x="67" y="101"/>
                      </a:lnTo>
                      <a:lnTo>
                        <a:pt x="42" y="123"/>
                      </a:lnTo>
                      <a:lnTo>
                        <a:pt x="22" y="147"/>
                      </a:lnTo>
                      <a:lnTo>
                        <a:pt x="7" y="172"/>
                      </a:lnTo>
                      <a:lnTo>
                        <a:pt x="0" y="200"/>
                      </a:lnTo>
                      <a:lnTo>
                        <a:pt x="2" y="228"/>
                      </a:lnTo>
                      <a:lnTo>
                        <a:pt x="4" y="235"/>
                      </a:lnTo>
                      <a:lnTo>
                        <a:pt x="9" y="243"/>
                      </a:lnTo>
                      <a:lnTo>
                        <a:pt x="13" y="249"/>
                      </a:lnTo>
                      <a:lnTo>
                        <a:pt x="19" y="256"/>
                      </a:lnTo>
                      <a:lnTo>
                        <a:pt x="26" y="262"/>
                      </a:lnTo>
                      <a:lnTo>
                        <a:pt x="33" y="268"/>
                      </a:lnTo>
                      <a:lnTo>
                        <a:pt x="42" y="273"/>
                      </a:lnTo>
                      <a:lnTo>
                        <a:pt x="51" y="277"/>
                      </a:lnTo>
                      <a:lnTo>
                        <a:pt x="70" y="285"/>
                      </a:lnTo>
                      <a:lnTo>
                        <a:pt x="89" y="292"/>
                      </a:lnTo>
                      <a:lnTo>
                        <a:pt x="107" y="298"/>
                      </a:lnTo>
                      <a:lnTo>
                        <a:pt x="128" y="303"/>
                      </a:lnTo>
                      <a:lnTo>
                        <a:pt x="148" y="308"/>
                      </a:lnTo>
                      <a:lnTo>
                        <a:pt x="168" y="312"/>
                      </a:lnTo>
                      <a:lnTo>
                        <a:pt x="189" y="316"/>
                      </a:lnTo>
                      <a:lnTo>
                        <a:pt x="209" y="319"/>
                      </a:lnTo>
                      <a:lnTo>
                        <a:pt x="231" y="322"/>
                      </a:lnTo>
                      <a:lnTo>
                        <a:pt x="253" y="324"/>
                      </a:lnTo>
                      <a:lnTo>
                        <a:pt x="273" y="326"/>
                      </a:lnTo>
                      <a:lnTo>
                        <a:pt x="295" y="328"/>
                      </a:lnTo>
                      <a:lnTo>
                        <a:pt x="316" y="329"/>
                      </a:lnTo>
                      <a:lnTo>
                        <a:pt x="338" y="330"/>
                      </a:lnTo>
                      <a:lnTo>
                        <a:pt x="358" y="331"/>
                      </a:lnTo>
                      <a:lnTo>
                        <a:pt x="380" y="332"/>
                      </a:lnTo>
                      <a:lnTo>
                        <a:pt x="386" y="332"/>
                      </a:lnTo>
                      <a:lnTo>
                        <a:pt x="392" y="329"/>
                      </a:lnTo>
                      <a:lnTo>
                        <a:pt x="396" y="326"/>
                      </a:lnTo>
                      <a:lnTo>
                        <a:pt x="399" y="321"/>
                      </a:lnTo>
                      <a:lnTo>
                        <a:pt x="399" y="316"/>
                      </a:lnTo>
                      <a:lnTo>
                        <a:pt x="396" y="312"/>
                      </a:lnTo>
                      <a:lnTo>
                        <a:pt x="390" y="309"/>
                      </a:lnTo>
                      <a:lnTo>
                        <a:pt x="385" y="308"/>
                      </a:lnTo>
                      <a:lnTo>
                        <a:pt x="364" y="308"/>
                      </a:lnTo>
                      <a:lnTo>
                        <a:pt x="345" y="308"/>
                      </a:lnTo>
                      <a:lnTo>
                        <a:pt x="325" y="307"/>
                      </a:lnTo>
                      <a:lnTo>
                        <a:pt x="306" y="306"/>
                      </a:lnTo>
                      <a:lnTo>
                        <a:pt x="286" y="305"/>
                      </a:lnTo>
                      <a:lnTo>
                        <a:pt x="266" y="303"/>
                      </a:lnTo>
                      <a:lnTo>
                        <a:pt x="247" y="301"/>
                      </a:lnTo>
                      <a:lnTo>
                        <a:pt x="226" y="299"/>
                      </a:lnTo>
                      <a:lnTo>
                        <a:pt x="208" y="296"/>
                      </a:lnTo>
                      <a:lnTo>
                        <a:pt x="187" y="293"/>
                      </a:lnTo>
                      <a:lnTo>
                        <a:pt x="168" y="289"/>
                      </a:lnTo>
                      <a:lnTo>
                        <a:pt x="150" y="285"/>
                      </a:lnTo>
                      <a:lnTo>
                        <a:pt x="131" y="281"/>
                      </a:lnTo>
                      <a:lnTo>
                        <a:pt x="113" y="275"/>
                      </a:lnTo>
                      <a:lnTo>
                        <a:pt x="94" y="269"/>
                      </a:lnTo>
                      <a:lnTo>
                        <a:pt x="77" y="263"/>
                      </a:lnTo>
                      <a:lnTo>
                        <a:pt x="62" y="256"/>
                      </a:lnTo>
                      <a:lnTo>
                        <a:pt x="51" y="246"/>
                      </a:lnTo>
                      <a:lnTo>
                        <a:pt x="44" y="236"/>
                      </a:lnTo>
                      <a:lnTo>
                        <a:pt x="38" y="224"/>
                      </a:lnTo>
                      <a:lnTo>
                        <a:pt x="38" y="210"/>
                      </a:lnTo>
                      <a:lnTo>
                        <a:pt x="41" y="192"/>
                      </a:lnTo>
                      <a:lnTo>
                        <a:pt x="46" y="173"/>
                      </a:lnTo>
                      <a:lnTo>
                        <a:pt x="52" y="160"/>
                      </a:lnTo>
                      <a:lnTo>
                        <a:pt x="62" y="145"/>
                      </a:lnTo>
                      <a:lnTo>
                        <a:pt x="74" y="132"/>
                      </a:lnTo>
                      <a:lnTo>
                        <a:pt x="84" y="120"/>
                      </a:lnTo>
                      <a:lnTo>
                        <a:pt x="97" y="109"/>
                      </a:lnTo>
                      <a:lnTo>
                        <a:pt x="110" y="98"/>
                      </a:lnTo>
                      <a:lnTo>
                        <a:pt x="125" y="88"/>
                      </a:lnTo>
                      <a:lnTo>
                        <a:pt x="141" y="78"/>
                      </a:lnTo>
                      <a:lnTo>
                        <a:pt x="160" y="67"/>
                      </a:lnTo>
                      <a:lnTo>
                        <a:pt x="179" y="57"/>
                      </a:lnTo>
                      <a:lnTo>
                        <a:pt x="200" y="47"/>
                      </a:lnTo>
                      <a:lnTo>
                        <a:pt x="223" y="37"/>
                      </a:lnTo>
                      <a:lnTo>
                        <a:pt x="248" y="28"/>
                      </a:lnTo>
                      <a:lnTo>
                        <a:pt x="271" y="19"/>
                      </a:lnTo>
                      <a:lnTo>
                        <a:pt x="293" y="12"/>
                      </a:lnTo>
                      <a:lnTo>
                        <a:pt x="313" y="6"/>
                      </a:lnTo>
                      <a:lnTo>
                        <a:pt x="331" y="1"/>
                      </a:lnTo>
                      <a:lnTo>
                        <a:pt x="315" y="0"/>
                      </a:lnTo>
                      <a:lnTo>
                        <a:pt x="295" y="1"/>
                      </a:lnTo>
                      <a:lnTo>
                        <a:pt x="273" y="5"/>
                      </a:lnTo>
                      <a:lnTo>
                        <a:pt x="248" y="10"/>
                      </a:lnTo>
                      <a:lnTo>
                        <a:pt x="223" y="17"/>
                      </a:lnTo>
                      <a:lnTo>
                        <a:pt x="199" y="25"/>
                      </a:lnTo>
                      <a:lnTo>
                        <a:pt x="176" y="35"/>
                      </a:lnTo>
                      <a:lnTo>
                        <a:pt x="155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8" name="Freeform 202">
                  <a:extLst>
                    <a:ext uri="{FF2B5EF4-FFF2-40B4-BE49-F238E27FC236}">
                      <a16:creationId xmlns:a16="http://schemas.microsoft.com/office/drawing/2014/main" id="{53CFC4C3-759F-4759-BB39-B518EBD864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213"/>
                  <a:ext cx="116" cy="110"/>
                </a:xfrm>
                <a:custGeom>
                  <a:avLst/>
                  <a:gdLst>
                    <a:gd name="T0" fmla="*/ 0 w 348"/>
                    <a:gd name="T1" fmla="*/ 0 h 222"/>
                    <a:gd name="T2" fmla="*/ 0 w 348"/>
                    <a:gd name="T3" fmla="*/ 0 h 222"/>
                    <a:gd name="T4" fmla="*/ 0 w 348"/>
                    <a:gd name="T5" fmla="*/ 0 h 222"/>
                    <a:gd name="T6" fmla="*/ 0 w 348"/>
                    <a:gd name="T7" fmla="*/ 0 h 222"/>
                    <a:gd name="T8" fmla="*/ 0 w 348"/>
                    <a:gd name="T9" fmla="*/ 0 h 222"/>
                    <a:gd name="T10" fmla="*/ 0 w 348"/>
                    <a:gd name="T11" fmla="*/ 0 h 222"/>
                    <a:gd name="T12" fmla="*/ 0 w 348"/>
                    <a:gd name="T13" fmla="*/ 0 h 222"/>
                    <a:gd name="T14" fmla="*/ 0 w 348"/>
                    <a:gd name="T15" fmla="*/ 0 h 222"/>
                    <a:gd name="T16" fmla="*/ 0 w 348"/>
                    <a:gd name="T17" fmla="*/ 0 h 222"/>
                    <a:gd name="T18" fmla="*/ 0 w 348"/>
                    <a:gd name="T19" fmla="*/ 0 h 222"/>
                    <a:gd name="T20" fmla="*/ 0 w 348"/>
                    <a:gd name="T21" fmla="*/ 0 h 222"/>
                    <a:gd name="T22" fmla="*/ 0 w 348"/>
                    <a:gd name="T23" fmla="*/ 0 h 222"/>
                    <a:gd name="T24" fmla="*/ 0 w 348"/>
                    <a:gd name="T25" fmla="*/ 0 h 222"/>
                    <a:gd name="T26" fmla="*/ 0 w 348"/>
                    <a:gd name="T27" fmla="*/ 0 h 222"/>
                    <a:gd name="T28" fmla="*/ 0 w 348"/>
                    <a:gd name="T29" fmla="*/ 0 h 222"/>
                    <a:gd name="T30" fmla="*/ 0 w 348"/>
                    <a:gd name="T31" fmla="*/ 0 h 222"/>
                    <a:gd name="T32" fmla="*/ 0 w 348"/>
                    <a:gd name="T33" fmla="*/ 0 h 222"/>
                    <a:gd name="T34" fmla="*/ 0 w 348"/>
                    <a:gd name="T35" fmla="*/ 0 h 222"/>
                    <a:gd name="T36" fmla="*/ 0 w 348"/>
                    <a:gd name="T37" fmla="*/ 0 h 222"/>
                    <a:gd name="T38" fmla="*/ 0 w 348"/>
                    <a:gd name="T39" fmla="*/ 0 h 222"/>
                    <a:gd name="T40" fmla="*/ 0 w 348"/>
                    <a:gd name="T41" fmla="*/ 0 h 222"/>
                    <a:gd name="T42" fmla="*/ 0 w 348"/>
                    <a:gd name="T43" fmla="*/ 0 h 222"/>
                    <a:gd name="T44" fmla="*/ 0 w 348"/>
                    <a:gd name="T45" fmla="*/ 0 h 222"/>
                    <a:gd name="T46" fmla="*/ 0 w 348"/>
                    <a:gd name="T47" fmla="*/ 0 h 222"/>
                    <a:gd name="T48" fmla="*/ 0 w 348"/>
                    <a:gd name="T49" fmla="*/ 0 h 222"/>
                    <a:gd name="T50" fmla="*/ 0 w 348"/>
                    <a:gd name="T51" fmla="*/ 0 h 222"/>
                    <a:gd name="T52" fmla="*/ 0 w 348"/>
                    <a:gd name="T53" fmla="*/ 0 h 222"/>
                    <a:gd name="T54" fmla="*/ 0 w 348"/>
                    <a:gd name="T55" fmla="*/ 0 h 222"/>
                    <a:gd name="T56" fmla="*/ 0 w 348"/>
                    <a:gd name="T57" fmla="*/ 0 h 222"/>
                    <a:gd name="T58" fmla="*/ 0 w 348"/>
                    <a:gd name="T59" fmla="*/ 0 h 222"/>
                    <a:gd name="T60" fmla="*/ 0 w 348"/>
                    <a:gd name="T61" fmla="*/ 0 h 222"/>
                    <a:gd name="T62" fmla="*/ 0 w 348"/>
                    <a:gd name="T63" fmla="*/ 0 h 222"/>
                    <a:gd name="T64" fmla="*/ 0 w 348"/>
                    <a:gd name="T65" fmla="*/ 0 h 222"/>
                    <a:gd name="T66" fmla="*/ 0 w 348"/>
                    <a:gd name="T67" fmla="*/ 0 h 222"/>
                    <a:gd name="T68" fmla="*/ 0 w 348"/>
                    <a:gd name="T69" fmla="*/ 0 h 222"/>
                    <a:gd name="T70" fmla="*/ 0 w 348"/>
                    <a:gd name="T71" fmla="*/ 0 h 222"/>
                    <a:gd name="T72" fmla="*/ 0 w 348"/>
                    <a:gd name="T73" fmla="*/ 0 h 222"/>
                    <a:gd name="T74" fmla="*/ 0 w 348"/>
                    <a:gd name="T75" fmla="*/ 0 h 222"/>
                    <a:gd name="T76" fmla="*/ 0 w 348"/>
                    <a:gd name="T77" fmla="*/ 0 h 222"/>
                    <a:gd name="T78" fmla="*/ 0 w 348"/>
                    <a:gd name="T79" fmla="*/ 0 h 222"/>
                    <a:gd name="T80" fmla="*/ 0 w 348"/>
                    <a:gd name="T81" fmla="*/ 0 h 222"/>
                    <a:gd name="T82" fmla="*/ 0 w 348"/>
                    <a:gd name="T83" fmla="*/ 0 h 222"/>
                    <a:gd name="T84" fmla="*/ 0 w 348"/>
                    <a:gd name="T85" fmla="*/ 0 h 222"/>
                    <a:gd name="T86" fmla="*/ 0 w 348"/>
                    <a:gd name="T87" fmla="*/ 0 h 222"/>
                    <a:gd name="T88" fmla="*/ 0 w 348"/>
                    <a:gd name="T89" fmla="*/ 0 h 222"/>
                    <a:gd name="T90" fmla="*/ 0 w 348"/>
                    <a:gd name="T91" fmla="*/ 0 h 222"/>
                    <a:gd name="T92" fmla="*/ 0 w 348"/>
                    <a:gd name="T93" fmla="*/ 0 h 222"/>
                    <a:gd name="T94" fmla="*/ 0 w 348"/>
                    <a:gd name="T95" fmla="*/ 0 h 222"/>
                    <a:gd name="T96" fmla="*/ 0 w 348"/>
                    <a:gd name="T97" fmla="*/ 0 h 222"/>
                    <a:gd name="T98" fmla="*/ 0 w 348"/>
                    <a:gd name="T99" fmla="*/ 0 h 222"/>
                    <a:gd name="T100" fmla="*/ 0 w 348"/>
                    <a:gd name="T101" fmla="*/ 0 h 222"/>
                    <a:gd name="T102" fmla="*/ 0 w 348"/>
                    <a:gd name="T103" fmla="*/ 0 h 222"/>
                    <a:gd name="T104" fmla="*/ 0 w 348"/>
                    <a:gd name="T105" fmla="*/ 0 h 222"/>
                    <a:gd name="T106" fmla="*/ 0 w 348"/>
                    <a:gd name="T107" fmla="*/ 0 h 222"/>
                    <a:gd name="T108" fmla="*/ 0 w 348"/>
                    <a:gd name="T109" fmla="*/ 0 h 222"/>
                    <a:gd name="T110" fmla="*/ 0 w 348"/>
                    <a:gd name="T111" fmla="*/ 0 h 222"/>
                    <a:gd name="T112" fmla="*/ 0 w 348"/>
                    <a:gd name="T113" fmla="*/ 0 h 222"/>
                    <a:gd name="T114" fmla="*/ 0 w 348"/>
                    <a:gd name="T115" fmla="*/ 0 h 222"/>
                    <a:gd name="T116" fmla="*/ 0 w 348"/>
                    <a:gd name="T117" fmla="*/ 0 h 222"/>
                    <a:gd name="T118" fmla="*/ 0 w 348"/>
                    <a:gd name="T119" fmla="*/ 0 h 222"/>
                    <a:gd name="T120" fmla="*/ 0 w 348"/>
                    <a:gd name="T121" fmla="*/ 0 h 2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48"/>
                    <a:gd name="T184" fmla="*/ 0 h 222"/>
                    <a:gd name="T185" fmla="*/ 348 w 348"/>
                    <a:gd name="T186" fmla="*/ 222 h 22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48" h="222">
                      <a:moveTo>
                        <a:pt x="290" y="69"/>
                      </a:moveTo>
                      <a:lnTo>
                        <a:pt x="306" y="81"/>
                      </a:lnTo>
                      <a:lnTo>
                        <a:pt x="315" y="95"/>
                      </a:lnTo>
                      <a:lnTo>
                        <a:pt x="321" y="110"/>
                      </a:lnTo>
                      <a:lnTo>
                        <a:pt x="321" y="126"/>
                      </a:lnTo>
                      <a:lnTo>
                        <a:pt x="318" y="139"/>
                      </a:lnTo>
                      <a:lnTo>
                        <a:pt x="312" y="150"/>
                      </a:lnTo>
                      <a:lnTo>
                        <a:pt x="302" y="161"/>
                      </a:lnTo>
                      <a:lnTo>
                        <a:pt x="292" y="170"/>
                      </a:lnTo>
                      <a:lnTo>
                        <a:pt x="279" y="180"/>
                      </a:lnTo>
                      <a:lnTo>
                        <a:pt x="265" y="188"/>
                      </a:lnTo>
                      <a:lnTo>
                        <a:pt x="252" y="198"/>
                      </a:lnTo>
                      <a:lnTo>
                        <a:pt x="239" y="207"/>
                      </a:lnTo>
                      <a:lnTo>
                        <a:pt x="236" y="210"/>
                      </a:lnTo>
                      <a:lnTo>
                        <a:pt x="235" y="213"/>
                      </a:lnTo>
                      <a:lnTo>
                        <a:pt x="236" y="216"/>
                      </a:lnTo>
                      <a:lnTo>
                        <a:pt x="239" y="219"/>
                      </a:lnTo>
                      <a:lnTo>
                        <a:pt x="244" y="221"/>
                      </a:lnTo>
                      <a:lnTo>
                        <a:pt x="248" y="222"/>
                      </a:lnTo>
                      <a:lnTo>
                        <a:pt x="254" y="221"/>
                      </a:lnTo>
                      <a:lnTo>
                        <a:pt x="258" y="219"/>
                      </a:lnTo>
                      <a:lnTo>
                        <a:pt x="287" y="206"/>
                      </a:lnTo>
                      <a:lnTo>
                        <a:pt x="310" y="188"/>
                      </a:lnTo>
                      <a:lnTo>
                        <a:pt x="331" y="168"/>
                      </a:lnTo>
                      <a:lnTo>
                        <a:pt x="344" y="147"/>
                      </a:lnTo>
                      <a:lnTo>
                        <a:pt x="348" y="124"/>
                      </a:lnTo>
                      <a:lnTo>
                        <a:pt x="345" y="102"/>
                      </a:lnTo>
                      <a:lnTo>
                        <a:pt x="334" y="81"/>
                      </a:lnTo>
                      <a:lnTo>
                        <a:pt x="310" y="62"/>
                      </a:lnTo>
                      <a:lnTo>
                        <a:pt x="293" y="52"/>
                      </a:lnTo>
                      <a:lnTo>
                        <a:pt x="273" y="43"/>
                      </a:lnTo>
                      <a:lnTo>
                        <a:pt x="249" y="34"/>
                      </a:lnTo>
                      <a:lnTo>
                        <a:pt x="226" y="27"/>
                      </a:lnTo>
                      <a:lnTo>
                        <a:pt x="202" y="21"/>
                      </a:lnTo>
                      <a:lnTo>
                        <a:pt x="176" y="16"/>
                      </a:lnTo>
                      <a:lnTo>
                        <a:pt x="151" y="11"/>
                      </a:lnTo>
                      <a:lnTo>
                        <a:pt x="125" y="7"/>
                      </a:lnTo>
                      <a:lnTo>
                        <a:pt x="102" y="4"/>
                      </a:lnTo>
                      <a:lnTo>
                        <a:pt x="78" y="2"/>
                      </a:lnTo>
                      <a:lnTo>
                        <a:pt x="58" y="0"/>
                      </a:lnTo>
                      <a:lnTo>
                        <a:pt x="39" y="0"/>
                      </a:lnTo>
                      <a:lnTo>
                        <a:pt x="23" y="0"/>
                      </a:lnTo>
                      <a:lnTo>
                        <a:pt x="12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14" y="7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4" y="12"/>
                      </a:lnTo>
                      <a:lnTo>
                        <a:pt x="83" y="14"/>
                      </a:lnTo>
                      <a:lnTo>
                        <a:pt x="102" y="16"/>
                      </a:lnTo>
                      <a:lnTo>
                        <a:pt x="120" y="19"/>
                      </a:lnTo>
                      <a:lnTo>
                        <a:pt x="141" y="22"/>
                      </a:lnTo>
                      <a:lnTo>
                        <a:pt x="160" y="26"/>
                      </a:lnTo>
                      <a:lnTo>
                        <a:pt x="180" y="30"/>
                      </a:lnTo>
                      <a:lnTo>
                        <a:pt x="200" y="35"/>
                      </a:lnTo>
                      <a:lnTo>
                        <a:pt x="219" y="41"/>
                      </a:lnTo>
                      <a:lnTo>
                        <a:pt x="238" y="47"/>
                      </a:lnTo>
                      <a:lnTo>
                        <a:pt x="257" y="53"/>
                      </a:lnTo>
                      <a:lnTo>
                        <a:pt x="274" y="61"/>
                      </a:lnTo>
                      <a:lnTo>
                        <a:pt x="29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29" name="Freeform 203">
                  <a:extLst>
                    <a:ext uri="{FF2B5EF4-FFF2-40B4-BE49-F238E27FC236}">
                      <a16:creationId xmlns:a16="http://schemas.microsoft.com/office/drawing/2014/main" id="{FD5E7372-511E-437B-A0B9-E48A78187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273"/>
                  <a:ext cx="48" cy="103"/>
                </a:xfrm>
                <a:custGeom>
                  <a:avLst/>
                  <a:gdLst>
                    <a:gd name="T0" fmla="*/ 0 w 142"/>
                    <a:gd name="T1" fmla="*/ 0 h 207"/>
                    <a:gd name="T2" fmla="*/ 0 w 142"/>
                    <a:gd name="T3" fmla="*/ 0 h 207"/>
                    <a:gd name="T4" fmla="*/ 0 w 142"/>
                    <a:gd name="T5" fmla="*/ 0 h 207"/>
                    <a:gd name="T6" fmla="*/ 0 w 142"/>
                    <a:gd name="T7" fmla="*/ 0 h 207"/>
                    <a:gd name="T8" fmla="*/ 0 w 142"/>
                    <a:gd name="T9" fmla="*/ 0 h 207"/>
                    <a:gd name="T10" fmla="*/ 0 w 142"/>
                    <a:gd name="T11" fmla="*/ 0 h 207"/>
                    <a:gd name="T12" fmla="*/ 0 w 142"/>
                    <a:gd name="T13" fmla="*/ 0 h 207"/>
                    <a:gd name="T14" fmla="*/ 0 w 142"/>
                    <a:gd name="T15" fmla="*/ 0 h 207"/>
                    <a:gd name="T16" fmla="*/ 0 w 142"/>
                    <a:gd name="T17" fmla="*/ 0 h 207"/>
                    <a:gd name="T18" fmla="*/ 0 w 142"/>
                    <a:gd name="T19" fmla="*/ 0 h 207"/>
                    <a:gd name="T20" fmla="*/ 0 w 142"/>
                    <a:gd name="T21" fmla="*/ 0 h 207"/>
                    <a:gd name="T22" fmla="*/ 0 w 142"/>
                    <a:gd name="T23" fmla="*/ 0 h 207"/>
                    <a:gd name="T24" fmla="*/ 0 w 142"/>
                    <a:gd name="T25" fmla="*/ 0 h 207"/>
                    <a:gd name="T26" fmla="*/ 0 w 142"/>
                    <a:gd name="T27" fmla="*/ 0 h 207"/>
                    <a:gd name="T28" fmla="*/ 0 w 142"/>
                    <a:gd name="T29" fmla="*/ 0 h 207"/>
                    <a:gd name="T30" fmla="*/ 0 w 142"/>
                    <a:gd name="T31" fmla="*/ 0 h 207"/>
                    <a:gd name="T32" fmla="*/ 0 w 142"/>
                    <a:gd name="T33" fmla="*/ 0 h 207"/>
                    <a:gd name="T34" fmla="*/ 0 w 142"/>
                    <a:gd name="T35" fmla="*/ 0 h 207"/>
                    <a:gd name="T36" fmla="*/ 0 w 142"/>
                    <a:gd name="T37" fmla="*/ 0 h 207"/>
                    <a:gd name="T38" fmla="*/ 0 w 142"/>
                    <a:gd name="T39" fmla="*/ 0 h 207"/>
                    <a:gd name="T40" fmla="*/ 0 w 142"/>
                    <a:gd name="T41" fmla="*/ 0 h 207"/>
                    <a:gd name="T42" fmla="*/ 0 w 142"/>
                    <a:gd name="T43" fmla="*/ 0 h 207"/>
                    <a:gd name="T44" fmla="*/ 0 w 142"/>
                    <a:gd name="T45" fmla="*/ 0 h 207"/>
                    <a:gd name="T46" fmla="*/ 0 w 142"/>
                    <a:gd name="T47" fmla="*/ 0 h 207"/>
                    <a:gd name="T48" fmla="*/ 0 w 142"/>
                    <a:gd name="T49" fmla="*/ 0 h 207"/>
                    <a:gd name="T50" fmla="*/ 0 w 142"/>
                    <a:gd name="T51" fmla="*/ 0 h 207"/>
                    <a:gd name="T52" fmla="*/ 0 w 142"/>
                    <a:gd name="T53" fmla="*/ 0 h 207"/>
                    <a:gd name="T54" fmla="*/ 0 w 142"/>
                    <a:gd name="T55" fmla="*/ 0 h 207"/>
                    <a:gd name="T56" fmla="*/ 0 w 142"/>
                    <a:gd name="T57" fmla="*/ 0 h 207"/>
                    <a:gd name="T58" fmla="*/ 0 w 142"/>
                    <a:gd name="T59" fmla="*/ 0 h 207"/>
                    <a:gd name="T60" fmla="*/ 0 w 142"/>
                    <a:gd name="T61" fmla="*/ 0 h 207"/>
                    <a:gd name="T62" fmla="*/ 0 w 142"/>
                    <a:gd name="T63" fmla="*/ 0 h 207"/>
                    <a:gd name="T64" fmla="*/ 0 w 142"/>
                    <a:gd name="T65" fmla="*/ 0 h 207"/>
                    <a:gd name="T66" fmla="*/ 0 w 142"/>
                    <a:gd name="T67" fmla="*/ 0 h 207"/>
                    <a:gd name="T68" fmla="*/ 0 w 142"/>
                    <a:gd name="T69" fmla="*/ 0 h 207"/>
                    <a:gd name="T70" fmla="*/ 0 w 142"/>
                    <a:gd name="T71" fmla="*/ 0 h 207"/>
                    <a:gd name="T72" fmla="*/ 0 w 142"/>
                    <a:gd name="T73" fmla="*/ 0 h 207"/>
                    <a:gd name="T74" fmla="*/ 0 w 142"/>
                    <a:gd name="T75" fmla="*/ 0 h 207"/>
                    <a:gd name="T76" fmla="*/ 0 w 142"/>
                    <a:gd name="T77" fmla="*/ 0 h 207"/>
                    <a:gd name="T78" fmla="*/ 0 w 142"/>
                    <a:gd name="T79" fmla="*/ 0 h 207"/>
                    <a:gd name="T80" fmla="*/ 0 w 142"/>
                    <a:gd name="T81" fmla="*/ 0 h 20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2"/>
                    <a:gd name="T124" fmla="*/ 0 h 207"/>
                    <a:gd name="T125" fmla="*/ 142 w 142"/>
                    <a:gd name="T126" fmla="*/ 207 h 20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2" h="207">
                      <a:moveTo>
                        <a:pt x="0" y="113"/>
                      </a:moveTo>
                      <a:lnTo>
                        <a:pt x="0" y="130"/>
                      </a:lnTo>
                      <a:lnTo>
                        <a:pt x="6" y="146"/>
                      </a:lnTo>
                      <a:lnTo>
                        <a:pt x="16" y="161"/>
                      </a:lnTo>
                      <a:lnTo>
                        <a:pt x="31" y="174"/>
                      </a:lnTo>
                      <a:lnTo>
                        <a:pt x="48" y="185"/>
                      </a:lnTo>
                      <a:lnTo>
                        <a:pt x="68" y="195"/>
                      </a:lnTo>
                      <a:lnTo>
                        <a:pt x="92" y="202"/>
                      </a:lnTo>
                      <a:lnTo>
                        <a:pt x="115" y="206"/>
                      </a:lnTo>
                      <a:lnTo>
                        <a:pt x="122" y="207"/>
                      </a:lnTo>
                      <a:lnTo>
                        <a:pt x="129" y="205"/>
                      </a:lnTo>
                      <a:lnTo>
                        <a:pt x="135" y="202"/>
                      </a:lnTo>
                      <a:lnTo>
                        <a:pt x="138" y="198"/>
                      </a:lnTo>
                      <a:lnTo>
                        <a:pt x="138" y="193"/>
                      </a:lnTo>
                      <a:lnTo>
                        <a:pt x="137" y="188"/>
                      </a:lnTo>
                      <a:lnTo>
                        <a:pt x="132" y="184"/>
                      </a:lnTo>
                      <a:lnTo>
                        <a:pt x="125" y="182"/>
                      </a:lnTo>
                      <a:lnTo>
                        <a:pt x="102" y="176"/>
                      </a:lnTo>
                      <a:lnTo>
                        <a:pt x="80" y="168"/>
                      </a:lnTo>
                      <a:lnTo>
                        <a:pt x="63" y="157"/>
                      </a:lnTo>
                      <a:lnTo>
                        <a:pt x="50" y="145"/>
                      </a:lnTo>
                      <a:lnTo>
                        <a:pt x="41" y="130"/>
                      </a:lnTo>
                      <a:lnTo>
                        <a:pt x="37" y="114"/>
                      </a:lnTo>
                      <a:lnTo>
                        <a:pt x="37" y="97"/>
                      </a:lnTo>
                      <a:lnTo>
                        <a:pt x="44" y="79"/>
                      </a:lnTo>
                      <a:lnTo>
                        <a:pt x="54" y="65"/>
                      </a:lnTo>
                      <a:lnTo>
                        <a:pt x="70" y="52"/>
                      </a:lnTo>
                      <a:lnTo>
                        <a:pt x="87" y="40"/>
                      </a:lnTo>
                      <a:lnTo>
                        <a:pt x="106" y="29"/>
                      </a:lnTo>
                      <a:lnTo>
                        <a:pt x="122" y="20"/>
                      </a:lnTo>
                      <a:lnTo>
                        <a:pt x="135" y="11"/>
                      </a:lnTo>
                      <a:lnTo>
                        <a:pt x="142" y="5"/>
                      </a:lnTo>
                      <a:lnTo>
                        <a:pt x="142" y="0"/>
                      </a:lnTo>
                      <a:lnTo>
                        <a:pt x="126" y="4"/>
                      </a:lnTo>
                      <a:lnTo>
                        <a:pt x="106" y="11"/>
                      </a:lnTo>
                      <a:lnTo>
                        <a:pt x="84" y="23"/>
                      </a:lnTo>
                      <a:lnTo>
                        <a:pt x="61" y="37"/>
                      </a:lnTo>
                      <a:lnTo>
                        <a:pt x="39" y="53"/>
                      </a:lnTo>
                      <a:lnTo>
                        <a:pt x="22" y="72"/>
                      </a:lnTo>
                      <a:lnTo>
                        <a:pt x="8" y="93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30" name="Freeform 204">
                  <a:extLst>
                    <a:ext uri="{FF2B5EF4-FFF2-40B4-BE49-F238E27FC236}">
                      <a16:creationId xmlns:a16="http://schemas.microsoft.com/office/drawing/2014/main" id="{81A99E83-54E5-4BEC-970E-8687811BE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206"/>
                  <a:ext cx="101" cy="135"/>
                </a:xfrm>
                <a:custGeom>
                  <a:avLst/>
                  <a:gdLst>
                    <a:gd name="T0" fmla="*/ 0 w 303"/>
                    <a:gd name="T1" fmla="*/ 0 h 272"/>
                    <a:gd name="T2" fmla="*/ 0 w 303"/>
                    <a:gd name="T3" fmla="*/ 0 h 272"/>
                    <a:gd name="T4" fmla="*/ 0 w 303"/>
                    <a:gd name="T5" fmla="*/ 0 h 272"/>
                    <a:gd name="T6" fmla="*/ 0 w 303"/>
                    <a:gd name="T7" fmla="*/ 0 h 272"/>
                    <a:gd name="T8" fmla="*/ 0 w 303"/>
                    <a:gd name="T9" fmla="*/ 0 h 272"/>
                    <a:gd name="T10" fmla="*/ 0 w 303"/>
                    <a:gd name="T11" fmla="*/ 0 h 272"/>
                    <a:gd name="T12" fmla="*/ 0 w 303"/>
                    <a:gd name="T13" fmla="*/ 0 h 272"/>
                    <a:gd name="T14" fmla="*/ 0 w 303"/>
                    <a:gd name="T15" fmla="*/ 0 h 272"/>
                    <a:gd name="T16" fmla="*/ 0 w 303"/>
                    <a:gd name="T17" fmla="*/ 0 h 272"/>
                    <a:gd name="T18" fmla="*/ 0 w 303"/>
                    <a:gd name="T19" fmla="*/ 0 h 272"/>
                    <a:gd name="T20" fmla="*/ 0 w 303"/>
                    <a:gd name="T21" fmla="*/ 0 h 272"/>
                    <a:gd name="T22" fmla="*/ 0 w 303"/>
                    <a:gd name="T23" fmla="*/ 0 h 272"/>
                    <a:gd name="T24" fmla="*/ 0 w 303"/>
                    <a:gd name="T25" fmla="*/ 0 h 272"/>
                    <a:gd name="T26" fmla="*/ 0 w 303"/>
                    <a:gd name="T27" fmla="*/ 0 h 272"/>
                    <a:gd name="T28" fmla="*/ 0 w 303"/>
                    <a:gd name="T29" fmla="*/ 0 h 272"/>
                    <a:gd name="T30" fmla="*/ 0 w 303"/>
                    <a:gd name="T31" fmla="*/ 0 h 272"/>
                    <a:gd name="T32" fmla="*/ 0 w 303"/>
                    <a:gd name="T33" fmla="*/ 0 h 272"/>
                    <a:gd name="T34" fmla="*/ 0 w 303"/>
                    <a:gd name="T35" fmla="*/ 0 h 272"/>
                    <a:gd name="T36" fmla="*/ 0 w 303"/>
                    <a:gd name="T37" fmla="*/ 0 h 272"/>
                    <a:gd name="T38" fmla="*/ 0 w 303"/>
                    <a:gd name="T39" fmla="*/ 0 h 272"/>
                    <a:gd name="T40" fmla="*/ 0 w 303"/>
                    <a:gd name="T41" fmla="*/ 0 h 272"/>
                    <a:gd name="T42" fmla="*/ 0 w 303"/>
                    <a:gd name="T43" fmla="*/ 0 h 272"/>
                    <a:gd name="T44" fmla="*/ 0 w 303"/>
                    <a:gd name="T45" fmla="*/ 0 h 272"/>
                    <a:gd name="T46" fmla="*/ 0 w 303"/>
                    <a:gd name="T47" fmla="*/ 0 h 272"/>
                    <a:gd name="T48" fmla="*/ 0 w 303"/>
                    <a:gd name="T49" fmla="*/ 0 h 272"/>
                    <a:gd name="T50" fmla="*/ 0 w 303"/>
                    <a:gd name="T51" fmla="*/ 0 h 272"/>
                    <a:gd name="T52" fmla="*/ 0 w 303"/>
                    <a:gd name="T53" fmla="*/ 0 h 272"/>
                    <a:gd name="T54" fmla="*/ 0 w 303"/>
                    <a:gd name="T55" fmla="*/ 0 h 272"/>
                    <a:gd name="T56" fmla="*/ 0 w 303"/>
                    <a:gd name="T57" fmla="*/ 0 h 272"/>
                    <a:gd name="T58" fmla="*/ 0 w 303"/>
                    <a:gd name="T59" fmla="*/ 0 h 272"/>
                    <a:gd name="T60" fmla="*/ 0 w 303"/>
                    <a:gd name="T61" fmla="*/ 0 h 272"/>
                    <a:gd name="T62" fmla="*/ 0 w 303"/>
                    <a:gd name="T63" fmla="*/ 0 h 272"/>
                    <a:gd name="T64" fmla="*/ 0 w 303"/>
                    <a:gd name="T65" fmla="*/ 0 h 272"/>
                    <a:gd name="T66" fmla="*/ 0 w 303"/>
                    <a:gd name="T67" fmla="*/ 0 h 272"/>
                    <a:gd name="T68" fmla="*/ 0 w 303"/>
                    <a:gd name="T69" fmla="*/ 0 h 272"/>
                    <a:gd name="T70" fmla="*/ 0 w 303"/>
                    <a:gd name="T71" fmla="*/ 0 h 272"/>
                    <a:gd name="T72" fmla="*/ 0 w 303"/>
                    <a:gd name="T73" fmla="*/ 0 h 272"/>
                    <a:gd name="T74" fmla="*/ 0 w 303"/>
                    <a:gd name="T75" fmla="*/ 0 h 2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3"/>
                    <a:gd name="T115" fmla="*/ 0 h 272"/>
                    <a:gd name="T116" fmla="*/ 303 w 303"/>
                    <a:gd name="T117" fmla="*/ 272 h 27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3" h="272">
                      <a:moveTo>
                        <a:pt x="246" y="102"/>
                      </a:moveTo>
                      <a:lnTo>
                        <a:pt x="256" y="109"/>
                      </a:lnTo>
                      <a:lnTo>
                        <a:pt x="264" y="117"/>
                      </a:lnTo>
                      <a:lnTo>
                        <a:pt x="271" y="126"/>
                      </a:lnTo>
                      <a:lnTo>
                        <a:pt x="275" y="135"/>
                      </a:lnTo>
                      <a:lnTo>
                        <a:pt x="278" y="144"/>
                      </a:lnTo>
                      <a:lnTo>
                        <a:pt x="277" y="154"/>
                      </a:lnTo>
                      <a:lnTo>
                        <a:pt x="274" y="164"/>
                      </a:lnTo>
                      <a:lnTo>
                        <a:pt x="267" y="173"/>
                      </a:lnTo>
                      <a:lnTo>
                        <a:pt x="256" y="183"/>
                      </a:lnTo>
                      <a:lnTo>
                        <a:pt x="245" y="192"/>
                      </a:lnTo>
                      <a:lnTo>
                        <a:pt x="232" y="200"/>
                      </a:lnTo>
                      <a:lnTo>
                        <a:pt x="219" y="209"/>
                      </a:lnTo>
                      <a:lnTo>
                        <a:pt x="204" y="216"/>
                      </a:lnTo>
                      <a:lnTo>
                        <a:pt x="190" y="224"/>
                      </a:lnTo>
                      <a:lnTo>
                        <a:pt x="175" y="232"/>
                      </a:lnTo>
                      <a:lnTo>
                        <a:pt x="162" y="241"/>
                      </a:lnTo>
                      <a:lnTo>
                        <a:pt x="158" y="244"/>
                      </a:lnTo>
                      <a:lnTo>
                        <a:pt x="155" y="248"/>
                      </a:lnTo>
                      <a:lnTo>
                        <a:pt x="152" y="252"/>
                      </a:lnTo>
                      <a:lnTo>
                        <a:pt x="149" y="256"/>
                      </a:lnTo>
                      <a:lnTo>
                        <a:pt x="148" y="260"/>
                      </a:lnTo>
                      <a:lnTo>
                        <a:pt x="148" y="264"/>
                      </a:lnTo>
                      <a:lnTo>
                        <a:pt x="151" y="268"/>
                      </a:lnTo>
                      <a:lnTo>
                        <a:pt x="155" y="271"/>
                      </a:lnTo>
                      <a:lnTo>
                        <a:pt x="161" y="272"/>
                      </a:lnTo>
                      <a:lnTo>
                        <a:pt x="166" y="272"/>
                      </a:lnTo>
                      <a:lnTo>
                        <a:pt x="171" y="271"/>
                      </a:lnTo>
                      <a:lnTo>
                        <a:pt x="175" y="268"/>
                      </a:lnTo>
                      <a:lnTo>
                        <a:pt x="190" y="256"/>
                      </a:lnTo>
                      <a:lnTo>
                        <a:pt x="206" y="246"/>
                      </a:lnTo>
                      <a:lnTo>
                        <a:pt x="222" y="236"/>
                      </a:lnTo>
                      <a:lnTo>
                        <a:pt x="239" y="226"/>
                      </a:lnTo>
                      <a:lnTo>
                        <a:pt x="255" y="216"/>
                      </a:lnTo>
                      <a:lnTo>
                        <a:pt x="271" y="204"/>
                      </a:lnTo>
                      <a:lnTo>
                        <a:pt x="284" y="192"/>
                      </a:lnTo>
                      <a:lnTo>
                        <a:pt x="294" y="179"/>
                      </a:lnTo>
                      <a:lnTo>
                        <a:pt x="301" y="163"/>
                      </a:lnTo>
                      <a:lnTo>
                        <a:pt x="303" y="148"/>
                      </a:lnTo>
                      <a:lnTo>
                        <a:pt x="300" y="133"/>
                      </a:lnTo>
                      <a:lnTo>
                        <a:pt x="293" y="118"/>
                      </a:lnTo>
                      <a:lnTo>
                        <a:pt x="281" y="105"/>
                      </a:lnTo>
                      <a:lnTo>
                        <a:pt x="268" y="92"/>
                      </a:lnTo>
                      <a:lnTo>
                        <a:pt x="251" y="82"/>
                      </a:lnTo>
                      <a:lnTo>
                        <a:pt x="232" y="73"/>
                      </a:lnTo>
                      <a:lnTo>
                        <a:pt x="217" y="67"/>
                      </a:lnTo>
                      <a:lnTo>
                        <a:pt x="201" y="61"/>
                      </a:lnTo>
                      <a:lnTo>
                        <a:pt x="185" y="54"/>
                      </a:lnTo>
                      <a:lnTo>
                        <a:pt x="168" y="47"/>
                      </a:lnTo>
                      <a:lnTo>
                        <a:pt x="151" y="40"/>
                      </a:lnTo>
                      <a:lnTo>
                        <a:pt x="132" y="34"/>
                      </a:lnTo>
                      <a:lnTo>
                        <a:pt x="114" y="27"/>
                      </a:lnTo>
                      <a:lnTo>
                        <a:pt x="97" y="21"/>
                      </a:lnTo>
                      <a:lnTo>
                        <a:pt x="81" y="16"/>
                      </a:lnTo>
                      <a:lnTo>
                        <a:pt x="65" y="11"/>
                      </a:lnTo>
                      <a:lnTo>
                        <a:pt x="49" y="7"/>
                      </a:lnTo>
                      <a:lnTo>
                        <a:pt x="36" y="4"/>
                      </a:lnTo>
                      <a:lnTo>
                        <a:pt x="24" y="1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3" y="7"/>
                      </a:lnTo>
                      <a:lnTo>
                        <a:pt x="27" y="12"/>
                      </a:lnTo>
                      <a:lnTo>
                        <a:pt x="43" y="17"/>
                      </a:lnTo>
                      <a:lnTo>
                        <a:pt x="58" y="22"/>
                      </a:lnTo>
                      <a:lnTo>
                        <a:pt x="74" y="27"/>
                      </a:lnTo>
                      <a:lnTo>
                        <a:pt x="90" y="32"/>
                      </a:lnTo>
                      <a:lnTo>
                        <a:pt x="106" y="38"/>
                      </a:lnTo>
                      <a:lnTo>
                        <a:pt x="122" y="44"/>
                      </a:lnTo>
                      <a:lnTo>
                        <a:pt x="139" y="50"/>
                      </a:lnTo>
                      <a:lnTo>
                        <a:pt x="155" y="57"/>
                      </a:lnTo>
                      <a:lnTo>
                        <a:pt x="171" y="63"/>
                      </a:lnTo>
                      <a:lnTo>
                        <a:pt x="187" y="70"/>
                      </a:lnTo>
                      <a:lnTo>
                        <a:pt x="203" y="78"/>
                      </a:lnTo>
                      <a:lnTo>
                        <a:pt x="217" y="85"/>
                      </a:lnTo>
                      <a:lnTo>
                        <a:pt x="232" y="93"/>
                      </a:lnTo>
                      <a:lnTo>
                        <a:pt x="246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6105" name="Text Box 206">
              <a:extLst>
                <a:ext uri="{FF2B5EF4-FFF2-40B4-BE49-F238E27FC236}">
                  <a16:creationId xmlns:a16="http://schemas.microsoft.com/office/drawing/2014/main" id="{0485585D-8B91-4ACC-990F-38377B594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" y="921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1</a:t>
              </a:r>
            </a:p>
          </p:txBody>
        </p:sp>
        <p:sp>
          <p:nvSpPr>
            <p:cNvPr id="46106" name="Text Box 207">
              <a:extLst>
                <a:ext uri="{FF2B5EF4-FFF2-40B4-BE49-F238E27FC236}">
                  <a16:creationId xmlns:a16="http://schemas.microsoft.com/office/drawing/2014/main" id="{2D03082B-D326-4FCA-8B35-B6AEF6428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0" y="2757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6</a:t>
              </a:r>
            </a:p>
          </p:txBody>
        </p:sp>
        <p:sp>
          <p:nvSpPr>
            <p:cNvPr id="46107" name="Text Box 208">
              <a:extLst>
                <a:ext uri="{FF2B5EF4-FFF2-40B4-BE49-F238E27FC236}">
                  <a16:creationId xmlns:a16="http://schemas.microsoft.com/office/drawing/2014/main" id="{02FC92FB-0DB7-4A44-A4CE-9BB8D1F30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" y="1058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1</a:t>
              </a:r>
            </a:p>
          </p:txBody>
        </p:sp>
        <p:sp>
          <p:nvSpPr>
            <p:cNvPr id="46108" name="Text Box 209">
              <a:extLst>
                <a:ext uri="{FF2B5EF4-FFF2-40B4-BE49-F238E27FC236}">
                  <a16:creationId xmlns:a16="http://schemas.microsoft.com/office/drawing/2014/main" id="{8A04C6BE-1BD5-4C5C-9D4D-48EA5E60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" y="1086"/>
              <a:ext cx="7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11</a:t>
              </a:r>
            </a:p>
          </p:txBody>
        </p:sp>
        <p:sp>
          <p:nvSpPr>
            <p:cNvPr id="46109" name="Text Box 210">
              <a:extLst>
                <a:ext uri="{FF2B5EF4-FFF2-40B4-BE49-F238E27FC236}">
                  <a16:creationId xmlns:a16="http://schemas.microsoft.com/office/drawing/2014/main" id="{3C779AFF-0CA0-4ACD-A7F5-10693DC52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" y="2841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6</a:t>
              </a:r>
            </a:p>
          </p:txBody>
        </p:sp>
        <p:sp>
          <p:nvSpPr>
            <p:cNvPr id="46110" name="Text Box 211">
              <a:extLst>
                <a:ext uri="{FF2B5EF4-FFF2-40B4-BE49-F238E27FC236}">
                  <a16:creationId xmlns:a16="http://schemas.microsoft.com/office/drawing/2014/main" id="{70B32971-986C-421A-A3FA-175FB57BB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7" y="2614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/>
                <a:t>Channel 1</a:t>
              </a: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B5EF9180-AAC9-43F2-9CA6-F4BE6EDDCDB6}"/>
              </a:ext>
            </a:extLst>
          </p:cNvPr>
          <p:cNvGrpSpPr>
            <a:grpSpLocks/>
          </p:cNvGrpSpPr>
          <p:nvPr/>
        </p:nvGrpSpPr>
        <p:grpSpPr bwMode="auto">
          <a:xfrm>
            <a:off x="2522539" y="2890839"/>
            <a:ext cx="415925" cy="509587"/>
            <a:chOff x="2870" y="1518"/>
            <a:chExt cx="292" cy="320"/>
          </a:xfrm>
        </p:grpSpPr>
        <p:graphicFrame>
          <p:nvGraphicFramePr>
            <p:cNvPr id="46089" name="Object 2">
              <a:extLst>
                <a:ext uri="{FF2B5EF4-FFF2-40B4-BE49-F238E27FC236}">
                  <a16:creationId xmlns:a16="http://schemas.microsoft.com/office/drawing/2014/main" id="{A6B00E99-AEF2-42CE-AE47-74CC426A4F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826829" imgH="840406" progId="MS_ClipArt_Gallery.2">
                    <p:embed/>
                  </p:oleObj>
                </mc:Choice>
                <mc:Fallback>
                  <p:oleObj name="Clip" r:id="rId9" imgW="826829" imgH="840406" progId="MS_ClipArt_Gallery.2">
                    <p:embed/>
                    <p:pic>
                      <p:nvPicPr>
                        <p:cNvPr id="46089" name="Object 2">
                          <a:extLst>
                            <a:ext uri="{FF2B5EF4-FFF2-40B4-BE49-F238E27FC236}">
                              <a16:creationId xmlns:a16="http://schemas.microsoft.com/office/drawing/2014/main" id="{A6B00E99-AEF2-42CE-AE47-74CC426A4F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0" name="Object 3">
              <a:extLst>
                <a:ext uri="{FF2B5EF4-FFF2-40B4-BE49-F238E27FC236}">
                  <a16:creationId xmlns:a16="http://schemas.microsoft.com/office/drawing/2014/main" id="{A1015A96-EE31-473B-809F-1DCEE3C0AB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1268295" imgH="1199426" progId="MS_ClipArt_Gallery.2">
                    <p:embed/>
                  </p:oleObj>
                </mc:Choice>
                <mc:Fallback>
                  <p:oleObj name="Clip" r:id="rId10" imgW="1268295" imgH="1199426" progId="MS_ClipArt_Gallery.2">
                    <p:embed/>
                    <p:pic>
                      <p:nvPicPr>
                        <p:cNvPr id="46090" name="Object 3">
                          <a:extLst>
                            <a:ext uri="{FF2B5EF4-FFF2-40B4-BE49-F238E27FC236}">
                              <a16:creationId xmlns:a16="http://schemas.microsoft.com/office/drawing/2014/main" id="{A1015A96-EE31-473B-809F-1DCEE3C0AB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086" name="Picture 3">
            <a:extLst>
              <a:ext uri="{FF2B5EF4-FFF2-40B4-BE49-F238E27FC236}">
                <a16:creationId xmlns:a16="http://schemas.microsoft.com/office/drawing/2014/main" id="{A7A8D8FA-DCBD-4B1F-8362-BAB69031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32264"/>
            <a:ext cx="41148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Slide Number Placeholder 153">
            <a:extLst>
              <a:ext uri="{FF2B5EF4-FFF2-40B4-BE49-F238E27FC236}">
                <a16:creationId xmlns:a16="http://schemas.microsoft.com/office/drawing/2014/main" id="{AFE881FC-9DD0-4C50-BE54-A9AEBD0604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686926" y="6400800"/>
            <a:ext cx="6762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200">
                <a:latin typeface="Arial" panose="020B0604020202020204" pitchFamily="34" charset="0"/>
              </a:rPr>
              <a:t>6-</a:t>
            </a:r>
            <a:fld id="{20C0C8AA-AED3-4F18-9DEF-18CE6210A53D}" type="slidenum">
              <a:rPr lang="en-US" altLang="sv-SE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sv-SE" sz="1200">
              <a:latin typeface="Arial" panose="020B0604020202020204" pitchFamily="34" charset="0"/>
            </a:endParaRPr>
          </a:p>
        </p:txBody>
      </p:sp>
      <p:sp>
        <p:nvSpPr>
          <p:cNvPr id="154" name="Rectangle 3">
            <a:extLst>
              <a:ext uri="{FF2B5EF4-FFF2-40B4-BE49-F238E27FC236}">
                <a16:creationId xmlns:a16="http://schemas.microsoft.com/office/drawing/2014/main" id="{FBDDD824-F273-4132-A051-6107BE793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008563"/>
            <a:ext cx="452913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sv-SE" sz="2000" kern="0" dirty="0">
                <a:solidFill>
                  <a:schemeClr val="bg1">
                    <a:lumMod val="65000"/>
                  </a:schemeClr>
                </a:solidFill>
              </a:rPr>
              <a:t>Admin chooses frequency for AP</a:t>
            </a:r>
          </a:p>
          <a:p>
            <a:pPr>
              <a:lnSpc>
                <a:spcPct val="90000"/>
              </a:lnSpc>
              <a:defRPr/>
            </a:pPr>
            <a:r>
              <a:rPr lang="en-US" altLang="sv-SE" sz="2000" kern="0" dirty="0"/>
              <a:t>Interference possible: channel can be same as that chosen by neighboring AP!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1284E-6 C 0.02448 0.00069 0.03472 -0.00347 0.0526 0.00578 C 0.05469 0.0111 0.05712 0.01596 0.05903 0.02151 C 0.0599 0.05806 0.05729 0.07078 0.07309 0.096 C 0.07639 0.11404 0.09149 0.12422 0.10417 0.12746 C 0.12153 0.12422 0.16736 0.12422 0.1849 0.09877 C 0.18576 0.0842 0.18785 0.07101 0.19132 0.05737 C 0.19271 0.01712 0.19358 -0.02313 0.19566 -0.06315 C 0.19601 -0.06893 0.19826 -0.07564 0.20208 -0.07749 C 0.24792 -0.07703 0.29392 -0.07772 0.33976 -0.07587 C 0.3408 -0.07587 0.34045 -0.0731 0.3408 -0.07171 C 0.34149 -0.06963 0.34201 -0.06778 0.34288 -0.06593 C 0.34358 -0.06454 0.34444 -0.06315 0.34514 -0.06176 C 0.35017 -0.02707 0.34427 0.00879 0.35052 0.04302 C 0.35069 0.05251 0.35122 0.08582 0.3526 0.10016 C 0.35313 0.10664 0.35799 0.1108 0.35799 0.11751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161FE29-3F30-46E3-8A67-807DE83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A4699517-FA3A-4B4D-880D-475498BA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1244600"/>
            <a:ext cx="3646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>
            <a:extLst>
              <a:ext uri="{FF2B5EF4-FFF2-40B4-BE49-F238E27FC236}">
                <a16:creationId xmlns:a16="http://schemas.microsoft.com/office/drawing/2014/main" id="{E5BE9AA3-B287-4AB3-9B5A-BCD1B6F10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617664"/>
            <a:ext cx="3740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Content Placeholder 2">
            <a:extLst>
              <a:ext uri="{FF2B5EF4-FFF2-40B4-BE49-F238E27FC236}">
                <a16:creationId xmlns:a16="http://schemas.microsoft.com/office/drawing/2014/main" id="{F6D975F6-3C3C-4E86-B9AB-E8416AE0E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HTTP-based adaptive streaming</a:t>
            </a:r>
          </a:p>
          <a:p>
            <a:pPr lvl="1" eaLnBrk="1" hangingPunct="1"/>
            <a:r>
              <a:rPr lang="en-US" altLang="sv-S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encodings of each fragment (defined in manifest file)</a:t>
            </a:r>
          </a:p>
          <a:p>
            <a:pPr lvl="1"/>
            <a:r>
              <a:rPr lang="en-US" altLang="sv-S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47110" name="Picture 3">
            <a:extLst>
              <a:ext uri="{FF2B5EF4-FFF2-40B4-BE49-F238E27FC236}">
                <a16:creationId xmlns:a16="http://schemas.microsoft.com/office/drawing/2014/main" id="{6A01FB48-E856-4A36-89CD-CC9B861C1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608263"/>
            <a:ext cx="36464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">
            <a:extLst>
              <a:ext uri="{FF2B5EF4-FFF2-40B4-BE49-F238E27FC236}">
                <a16:creationId xmlns:a16="http://schemas.microsoft.com/office/drawing/2014/main" id="{0487F886-4B34-4FEC-9135-41433F80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0214"/>
            <a:ext cx="3740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715610F7-0472-448D-8936-846A5E9599E9}"/>
              </a:ext>
            </a:extLst>
          </p:cNvPr>
          <p:cNvSpPr/>
          <p:nvPr/>
        </p:nvSpPr>
        <p:spPr>
          <a:xfrm>
            <a:off x="2632075" y="2078039"/>
            <a:ext cx="182880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23618794-D344-4999-9097-D69F65B9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C137BC6E-48C3-4A21-88DA-D8323B47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1244600"/>
            <a:ext cx="36464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>
            <a:extLst>
              <a:ext uri="{FF2B5EF4-FFF2-40B4-BE49-F238E27FC236}">
                <a16:creationId xmlns:a16="http://schemas.microsoft.com/office/drawing/2014/main" id="{61FB62D6-0542-4D84-86E6-D9CEA286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617664"/>
            <a:ext cx="3740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Content Placeholder 2">
            <a:extLst>
              <a:ext uri="{FF2B5EF4-FFF2-40B4-BE49-F238E27FC236}">
                <a16:creationId xmlns:a16="http://schemas.microsoft.com/office/drawing/2014/main" id="{4FB653EE-85B4-4A63-82F3-E7F130B1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49158" name="Picture 3">
            <a:extLst>
              <a:ext uri="{FF2B5EF4-FFF2-40B4-BE49-F238E27FC236}">
                <a16:creationId xmlns:a16="http://schemas.microsoft.com/office/drawing/2014/main" id="{60B28F19-B718-4673-A1A1-9E7D0A74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608263"/>
            <a:ext cx="36464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5">
            <a:extLst>
              <a:ext uri="{FF2B5EF4-FFF2-40B4-BE49-F238E27FC236}">
                <a16:creationId xmlns:a16="http://schemas.microsoft.com/office/drawing/2014/main" id="{90C095C3-66BC-467E-ACC6-71E1FE81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0214"/>
            <a:ext cx="3740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6F3C1FB8-EBC1-4596-BEC0-14CF193DB9BF}"/>
              </a:ext>
            </a:extLst>
          </p:cNvPr>
          <p:cNvSpPr/>
          <p:nvPr/>
        </p:nvSpPr>
        <p:spPr>
          <a:xfrm>
            <a:off x="2632075" y="2078039"/>
            <a:ext cx="1828800" cy="300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D4A1F9F-6DE9-4522-BAEF-44388EACA96E}"/>
              </a:ext>
            </a:extLst>
          </p:cNvPr>
          <p:cNvSpPr/>
          <p:nvPr/>
        </p:nvSpPr>
        <p:spPr>
          <a:xfrm rot="16200000">
            <a:off x="4914107" y="2580482"/>
            <a:ext cx="1828800" cy="465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49162" name="Picture 3">
            <a:extLst>
              <a:ext uri="{FF2B5EF4-FFF2-40B4-BE49-F238E27FC236}">
                <a16:creationId xmlns:a16="http://schemas.microsoft.com/office/drawing/2014/main" id="{C607F77B-D525-491B-A768-E5A82CE2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1F9F4593-74A1-4C34-8245-2BE22C59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7D88913-DFA8-4D52-88E5-5AC0261CA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1204" name="Picture 3">
            <a:extLst>
              <a:ext uri="{FF2B5EF4-FFF2-40B4-BE49-F238E27FC236}">
                <a16:creationId xmlns:a16="http://schemas.microsoft.com/office/drawing/2014/main" id="{98B66292-941E-4046-A3A8-7ACB64A3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A24F1850-0901-4356-B27F-0B7DD53F8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7A56371D-4BB5-4A56-B4E7-1A7FCCC32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id="{C565B4E4-13B5-4E95-B43D-7A750BDB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A04931-8D97-4DE8-81C9-85155717DA26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BE9FC146-4EC3-4839-8259-AC023072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82AE3041-323B-4C71-BFD6-38FA087B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5F557C1A-6734-47ED-BEDE-BCB122D17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BE266D-1A95-4F3D-AD27-983D1B123FE4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05918-7E28-44D3-B81C-BB338CF022F3}"/>
              </a:ext>
            </a:extLst>
          </p:cNvPr>
          <p:cNvSpPr/>
          <p:nvPr/>
        </p:nvSpPr>
        <p:spPr>
          <a:xfrm>
            <a:off x="7654925" y="2816225"/>
            <a:ext cx="736600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Chunk2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sp>
        <p:nvSpPr>
          <p:cNvPr id="913" name="Rectangle 189">
            <a:extLst>
              <a:ext uri="{FF2B5EF4-FFF2-40B4-BE49-F238E27FC236}">
                <a16:creationId xmlns:a16="http://schemas.microsoft.com/office/drawing/2014/main" id="{7F20F080-1B74-4740-BF0E-68EDFD77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160" y="1377950"/>
            <a:ext cx="669163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defRPr/>
            </a:pPr>
            <a:r>
              <a:rPr lang="en-US" kern="0" dirty="0">
                <a:cs typeface="+mn-cs"/>
              </a:rPr>
              <a:t>connecting laptop needs to get its own IP address, </a:t>
            </a:r>
            <a:r>
              <a:rPr lang="en-US" kern="0" dirty="0" err="1">
                <a:cs typeface="+mn-cs"/>
              </a:rPr>
              <a:t>addr</a:t>
            </a:r>
            <a:r>
              <a:rPr lang="en-US" kern="0" dirty="0">
                <a:cs typeface="+mn-cs"/>
              </a:rPr>
              <a:t> of first-hop router, </a:t>
            </a:r>
            <a:r>
              <a:rPr lang="en-US" kern="0" dirty="0" err="1">
                <a:cs typeface="+mn-cs"/>
              </a:rPr>
              <a:t>addr</a:t>
            </a:r>
            <a:r>
              <a:rPr lang="en-US" kern="0" dirty="0">
                <a:cs typeface="+mn-cs"/>
              </a:rPr>
              <a:t> of DNS server: use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4" name="Group 253">
            <a:extLst>
              <a:ext uri="{FF2B5EF4-FFF2-40B4-BE49-F238E27FC236}">
                <a16:creationId xmlns:a16="http://schemas.microsoft.com/office/drawing/2014/main" id="{67A91C39-2F37-074F-914B-1E78059AB1A7}"/>
              </a:ext>
            </a:extLst>
          </p:cNvPr>
          <p:cNvGrpSpPr>
            <a:grpSpLocks/>
          </p:cNvGrpSpPr>
          <p:nvPr/>
        </p:nvGrpSpPr>
        <p:grpSpPr bwMode="auto">
          <a:xfrm>
            <a:off x="641723" y="1411287"/>
            <a:ext cx="544513" cy="244475"/>
            <a:chOff x="844" y="3337"/>
            <a:chExt cx="343" cy="154"/>
          </a:xfrm>
        </p:grpSpPr>
        <p:sp>
          <p:nvSpPr>
            <p:cNvPr id="925" name="Rectangle 251">
              <a:extLst>
                <a:ext uri="{FF2B5EF4-FFF2-40B4-BE49-F238E27FC236}">
                  <a16:creationId xmlns:a16="http://schemas.microsoft.com/office/drawing/2014/main" id="{8F5C1DA1-33C0-924C-A578-C74F96AAE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26" name="Text Box 252">
              <a:extLst>
                <a:ext uri="{FF2B5EF4-FFF2-40B4-BE49-F238E27FC236}">
                  <a16:creationId xmlns:a16="http://schemas.microsoft.com/office/drawing/2014/main" id="{974DE7F1-6FD1-6147-BDFA-B60FCDFC9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grpSp>
        <p:nvGrpSpPr>
          <p:cNvPr id="927" name="Group 299">
            <a:extLst>
              <a:ext uri="{FF2B5EF4-FFF2-40B4-BE49-F238E27FC236}">
                <a16:creationId xmlns:a16="http://schemas.microsoft.com/office/drawing/2014/main" id="{036B01E1-60D7-0344-8480-3C2B28A24B85}"/>
              </a:ext>
            </a:extLst>
          </p:cNvPr>
          <p:cNvGrpSpPr>
            <a:grpSpLocks/>
          </p:cNvGrpSpPr>
          <p:nvPr/>
        </p:nvGrpSpPr>
        <p:grpSpPr bwMode="auto">
          <a:xfrm>
            <a:off x="187698" y="1430337"/>
            <a:ext cx="1081088" cy="1166813"/>
            <a:chOff x="42" y="744"/>
            <a:chExt cx="681" cy="735"/>
          </a:xfrm>
        </p:grpSpPr>
        <p:grpSp>
          <p:nvGrpSpPr>
            <p:cNvPr id="928" name="Group 296">
              <a:extLst>
                <a:ext uri="{FF2B5EF4-FFF2-40B4-BE49-F238E27FC236}">
                  <a16:creationId xmlns:a16="http://schemas.microsoft.com/office/drawing/2014/main" id="{25B7F2D5-26EB-404A-8078-15A558861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30" name="Group 295">
                <a:extLst>
                  <a:ext uri="{FF2B5EF4-FFF2-40B4-BE49-F238E27FC236}">
                    <a16:creationId xmlns:a16="http://schemas.microsoft.com/office/drawing/2014/main" id="{516792BF-0719-5146-A428-C65466AC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5" name="Group 254">
                  <a:extLst>
                    <a:ext uri="{FF2B5EF4-FFF2-40B4-BE49-F238E27FC236}">
                      <a16:creationId xmlns:a16="http://schemas.microsoft.com/office/drawing/2014/main" id="{4C401CB1-BBDA-7B43-B7C7-154C3DE1A2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8" name="Rectangle 255">
                    <a:extLst>
                      <a:ext uri="{FF2B5EF4-FFF2-40B4-BE49-F238E27FC236}">
                        <a16:creationId xmlns:a16="http://schemas.microsoft.com/office/drawing/2014/main" id="{D97BCFDF-D0CE-AF4F-9290-64A7466607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9" name="Text Box 256">
                    <a:extLst>
                      <a:ext uri="{FF2B5EF4-FFF2-40B4-BE49-F238E27FC236}">
                        <a16:creationId xmlns:a16="http://schemas.microsoft.com/office/drawing/2014/main" id="{EB33ED16-C899-C44F-8941-1661B033CF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956" name="Rectangle 266">
                  <a:extLst>
                    <a:ext uri="{FF2B5EF4-FFF2-40B4-BE49-F238E27FC236}">
                      <a16:creationId xmlns:a16="http://schemas.microsoft.com/office/drawing/2014/main" id="{D396D344-ADDF-F043-AA7F-94747181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57" name="Rectangle 267">
                  <a:extLst>
                    <a:ext uri="{FF2B5EF4-FFF2-40B4-BE49-F238E27FC236}">
                      <a16:creationId xmlns:a16="http://schemas.microsoft.com/office/drawing/2014/main" id="{9A648105-52C6-0E40-9C6E-3AE148FAB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1" name="Group 274">
                <a:extLst>
                  <a:ext uri="{FF2B5EF4-FFF2-40B4-BE49-F238E27FC236}">
                    <a16:creationId xmlns:a16="http://schemas.microsoft.com/office/drawing/2014/main" id="{0F24D476-BB38-DF44-987E-FD2321A52F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49" name="Group 268">
                  <a:extLst>
                    <a:ext uri="{FF2B5EF4-FFF2-40B4-BE49-F238E27FC236}">
                      <a16:creationId xmlns:a16="http://schemas.microsoft.com/office/drawing/2014/main" id="{E1FA6F16-C789-3742-9796-6EC843032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" name="Rectangle 269">
                    <a:extLst>
                      <a:ext uri="{FF2B5EF4-FFF2-40B4-BE49-F238E27FC236}">
                        <a16:creationId xmlns:a16="http://schemas.microsoft.com/office/drawing/2014/main" id="{6EB760F8-E089-9A47-9210-D6E1B526D7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4" name="Text Box 270">
                    <a:extLst>
                      <a:ext uri="{FF2B5EF4-FFF2-40B4-BE49-F238E27FC236}">
                        <a16:creationId xmlns:a16="http://schemas.microsoft.com/office/drawing/2014/main" id="{33F5C3C7-CEB9-2443-AD4C-63446A3F58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50" name="Group 273">
                  <a:extLst>
                    <a:ext uri="{FF2B5EF4-FFF2-40B4-BE49-F238E27FC236}">
                      <a16:creationId xmlns:a16="http://schemas.microsoft.com/office/drawing/2014/main" id="{D33136C0-F06F-DA45-8D61-8DBF6C3740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1" name="Rectangle 271">
                    <a:extLst>
                      <a:ext uri="{FF2B5EF4-FFF2-40B4-BE49-F238E27FC236}">
                        <a16:creationId xmlns:a16="http://schemas.microsoft.com/office/drawing/2014/main" id="{451E718B-7E86-4F43-85B0-BBD89C89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2" name="Rectangle 272">
                    <a:extLst>
                      <a:ext uri="{FF2B5EF4-FFF2-40B4-BE49-F238E27FC236}">
                        <a16:creationId xmlns:a16="http://schemas.microsoft.com/office/drawing/2014/main" id="{D2F8ABD9-F3BA-0147-BDBF-E2EB291A1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32" name="Group 293">
                <a:extLst>
                  <a:ext uri="{FF2B5EF4-FFF2-40B4-BE49-F238E27FC236}">
                    <a16:creationId xmlns:a16="http://schemas.microsoft.com/office/drawing/2014/main" id="{B097776A-FF97-7247-8B17-ED5E94F12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47" name="Rectangle 276">
                  <a:extLst>
                    <a:ext uri="{FF2B5EF4-FFF2-40B4-BE49-F238E27FC236}">
                      <a16:creationId xmlns:a16="http://schemas.microsoft.com/office/drawing/2014/main" id="{D2C9F788-880E-284B-9438-39AE5260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8" name="Rectangle 277">
                  <a:extLst>
                    <a:ext uri="{FF2B5EF4-FFF2-40B4-BE49-F238E27FC236}">
                      <a16:creationId xmlns:a16="http://schemas.microsoft.com/office/drawing/2014/main" id="{38773D8B-A639-F74A-8363-73B7CBCDC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3" name="Group 294">
                <a:extLst>
                  <a:ext uri="{FF2B5EF4-FFF2-40B4-BE49-F238E27FC236}">
                    <a16:creationId xmlns:a16="http://schemas.microsoft.com/office/drawing/2014/main" id="{E1190CC1-4BB6-6245-8459-90EF4F5F8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34" name="Group 287">
                  <a:extLst>
                    <a:ext uri="{FF2B5EF4-FFF2-40B4-BE49-F238E27FC236}">
                      <a16:creationId xmlns:a16="http://schemas.microsoft.com/office/drawing/2014/main" id="{DBBAC159-5C8E-6D48-8969-BAD3135068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38" name="Group 278">
                    <a:extLst>
                      <a:ext uri="{FF2B5EF4-FFF2-40B4-BE49-F238E27FC236}">
                        <a16:creationId xmlns:a16="http://schemas.microsoft.com/office/drawing/2014/main" id="{833D1410-64ED-AF48-92D1-4AD4AB582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41" name="Group 279">
                      <a:extLst>
                        <a:ext uri="{FF2B5EF4-FFF2-40B4-BE49-F238E27FC236}">
                          <a16:creationId xmlns:a16="http://schemas.microsoft.com/office/drawing/2014/main" id="{570CDB6F-0A4C-1A48-8368-C8B3B5CAEE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45" name="Rectangle 280">
                        <a:extLst>
                          <a:ext uri="{FF2B5EF4-FFF2-40B4-BE49-F238E27FC236}">
                            <a16:creationId xmlns:a16="http://schemas.microsoft.com/office/drawing/2014/main" id="{64AB7D62-F235-E443-AC7F-EF97587E2D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6" name="Text Box 281">
                        <a:extLst>
                          <a:ext uri="{FF2B5EF4-FFF2-40B4-BE49-F238E27FC236}">
                            <a16:creationId xmlns:a16="http://schemas.microsoft.com/office/drawing/2014/main" id="{F60EE6A9-AC6B-334C-96AE-C944BB82B5D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42" name="Group 282">
                      <a:extLst>
                        <a:ext uri="{FF2B5EF4-FFF2-40B4-BE49-F238E27FC236}">
                          <a16:creationId xmlns:a16="http://schemas.microsoft.com/office/drawing/2014/main" id="{6C7A6C13-64CB-2547-A7BD-5B05F7E2A8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43" name="Rectangle 283">
                        <a:extLst>
                          <a:ext uri="{FF2B5EF4-FFF2-40B4-BE49-F238E27FC236}">
                            <a16:creationId xmlns:a16="http://schemas.microsoft.com/office/drawing/2014/main" id="{BE5D4429-585A-3A4D-8677-5A9D50B3AC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4" name="Rectangle 284">
                        <a:extLst>
                          <a:ext uri="{FF2B5EF4-FFF2-40B4-BE49-F238E27FC236}">
                            <a16:creationId xmlns:a16="http://schemas.microsoft.com/office/drawing/2014/main" id="{8B6BEFDD-E012-094C-8BDE-E4F16F6E82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9" name="Rectangle 285">
                    <a:extLst>
                      <a:ext uri="{FF2B5EF4-FFF2-40B4-BE49-F238E27FC236}">
                        <a16:creationId xmlns:a16="http://schemas.microsoft.com/office/drawing/2014/main" id="{F4AC69A3-E8B5-4941-B537-CA85210373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40" name="Rectangle 286">
                    <a:extLst>
                      <a:ext uri="{FF2B5EF4-FFF2-40B4-BE49-F238E27FC236}">
                        <a16:creationId xmlns:a16="http://schemas.microsoft.com/office/drawing/2014/main" id="{E06C5B3D-D017-9B4F-B791-7A2F26FD64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5" name="Rectangle 288">
                  <a:extLst>
                    <a:ext uri="{FF2B5EF4-FFF2-40B4-BE49-F238E27FC236}">
                      <a16:creationId xmlns:a16="http://schemas.microsoft.com/office/drawing/2014/main" id="{881A85A8-3B0B-F840-80D4-5D7C3E0C8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6" name="Rectangle 290">
                  <a:extLst>
                    <a:ext uri="{FF2B5EF4-FFF2-40B4-BE49-F238E27FC236}">
                      <a16:creationId xmlns:a16="http://schemas.microsoft.com/office/drawing/2014/main" id="{951F7854-1323-974F-A9B1-85C00CDFF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7" name="Rectangle 291">
                  <a:extLst>
                    <a:ext uri="{FF2B5EF4-FFF2-40B4-BE49-F238E27FC236}">
                      <a16:creationId xmlns:a16="http://schemas.microsoft.com/office/drawing/2014/main" id="{7D05E58A-2C2B-3845-94FE-36532B8E8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29" name="AutoShape 297">
              <a:extLst>
                <a:ext uri="{FF2B5EF4-FFF2-40B4-BE49-F238E27FC236}">
                  <a16:creationId xmlns:a16="http://schemas.microsoft.com/office/drawing/2014/main" id="{52A07AA1-02B1-E74F-A63A-01368D82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60" name="Group 318">
            <a:extLst>
              <a:ext uri="{FF2B5EF4-FFF2-40B4-BE49-F238E27FC236}">
                <a16:creationId xmlns:a16="http://schemas.microsoft.com/office/drawing/2014/main" id="{AE2E5A29-53E0-CD49-8113-CBFA420D0F5A}"/>
              </a:ext>
            </a:extLst>
          </p:cNvPr>
          <p:cNvGrpSpPr>
            <a:grpSpLocks/>
          </p:cNvGrpSpPr>
          <p:nvPr/>
        </p:nvGrpSpPr>
        <p:grpSpPr bwMode="auto">
          <a:xfrm>
            <a:off x="771898" y="2638425"/>
            <a:ext cx="1081088" cy="244475"/>
            <a:chOff x="504" y="3523"/>
            <a:chExt cx="681" cy="154"/>
          </a:xfrm>
        </p:grpSpPr>
        <p:grpSp>
          <p:nvGrpSpPr>
            <p:cNvPr id="961" name="Group 319">
              <a:extLst>
                <a:ext uri="{FF2B5EF4-FFF2-40B4-BE49-F238E27FC236}">
                  <a16:creationId xmlns:a16="http://schemas.microsoft.com/office/drawing/2014/main" id="{32076325-D93F-DF4F-B3CA-0BC632FED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5" name="Group 320">
                <a:extLst>
                  <a:ext uri="{FF2B5EF4-FFF2-40B4-BE49-F238E27FC236}">
                    <a16:creationId xmlns:a16="http://schemas.microsoft.com/office/drawing/2014/main" id="{740E2AF7-5689-9248-A162-3841BCBFB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8" name="Group 321">
                  <a:extLst>
                    <a:ext uri="{FF2B5EF4-FFF2-40B4-BE49-F238E27FC236}">
                      <a16:creationId xmlns:a16="http://schemas.microsoft.com/office/drawing/2014/main" id="{07BB8175-B9AC-4443-8FF2-EBAE1A93BB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72" name="Rectangle 322">
                    <a:extLst>
                      <a:ext uri="{FF2B5EF4-FFF2-40B4-BE49-F238E27FC236}">
                        <a16:creationId xmlns:a16="http://schemas.microsoft.com/office/drawing/2014/main" id="{5F315AE2-C0AB-B948-8D19-54AE1B571D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3" name="Text Box 323">
                    <a:extLst>
                      <a:ext uri="{FF2B5EF4-FFF2-40B4-BE49-F238E27FC236}">
                        <a16:creationId xmlns:a16="http://schemas.microsoft.com/office/drawing/2014/main" id="{5099DC84-26F5-E34B-AA99-0B387A2727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69" name="Group 324">
                  <a:extLst>
                    <a:ext uri="{FF2B5EF4-FFF2-40B4-BE49-F238E27FC236}">
                      <a16:creationId xmlns:a16="http://schemas.microsoft.com/office/drawing/2014/main" id="{612ED850-223C-DE49-A666-F267507B8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70" name="Rectangle 325">
                    <a:extLst>
                      <a:ext uri="{FF2B5EF4-FFF2-40B4-BE49-F238E27FC236}">
                        <a16:creationId xmlns:a16="http://schemas.microsoft.com/office/drawing/2014/main" id="{EB39FB28-9965-7A47-8350-811502565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1" name="Rectangle 326">
                    <a:extLst>
                      <a:ext uri="{FF2B5EF4-FFF2-40B4-BE49-F238E27FC236}">
                        <a16:creationId xmlns:a16="http://schemas.microsoft.com/office/drawing/2014/main" id="{F10C57B1-0008-6B4D-84EE-3F7F08FFE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66" name="Rectangle 327">
                <a:extLst>
                  <a:ext uri="{FF2B5EF4-FFF2-40B4-BE49-F238E27FC236}">
                    <a16:creationId xmlns:a16="http://schemas.microsoft.com/office/drawing/2014/main" id="{EA174235-C690-2947-8D8A-6552937C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7" name="Rectangle 328">
                <a:extLst>
                  <a:ext uri="{FF2B5EF4-FFF2-40B4-BE49-F238E27FC236}">
                    <a16:creationId xmlns:a16="http://schemas.microsoft.com/office/drawing/2014/main" id="{6F2404D7-BEC2-774E-AC4E-879C82C5F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962" name="Rectangle 329">
              <a:extLst>
                <a:ext uri="{FF2B5EF4-FFF2-40B4-BE49-F238E27FC236}">
                  <a16:creationId xmlns:a16="http://schemas.microsoft.com/office/drawing/2014/main" id="{0790A545-85C2-0745-A2D2-FD00ADCE6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3" name="Rectangle 330">
              <a:extLst>
                <a:ext uri="{FF2B5EF4-FFF2-40B4-BE49-F238E27FC236}">
                  <a16:creationId xmlns:a16="http://schemas.microsoft.com/office/drawing/2014/main" id="{258DF1A4-F461-9547-9E2F-55EDEF31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4" name="Rectangle 331">
              <a:extLst>
                <a:ext uri="{FF2B5EF4-FFF2-40B4-BE49-F238E27FC236}">
                  <a16:creationId xmlns:a16="http://schemas.microsoft.com/office/drawing/2014/main" id="{8E131857-A817-B641-ACBF-7B42AEF5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83" name="Group 442">
            <a:extLst>
              <a:ext uri="{FF2B5EF4-FFF2-40B4-BE49-F238E27FC236}">
                <a16:creationId xmlns:a16="http://schemas.microsoft.com/office/drawing/2014/main" id="{CAE32C70-D1FB-BA42-8A1B-258AC0E2B6F1}"/>
              </a:ext>
            </a:extLst>
          </p:cNvPr>
          <p:cNvGrpSpPr>
            <a:grpSpLocks/>
          </p:cNvGrpSpPr>
          <p:nvPr/>
        </p:nvGrpSpPr>
        <p:grpSpPr bwMode="auto">
          <a:xfrm>
            <a:off x="460748" y="3230562"/>
            <a:ext cx="1081088" cy="1217613"/>
            <a:chOff x="1404" y="3105"/>
            <a:chExt cx="681" cy="767"/>
          </a:xfrm>
        </p:grpSpPr>
        <p:grpSp>
          <p:nvGrpSpPr>
            <p:cNvPr id="984" name="Group 344">
              <a:extLst>
                <a:ext uri="{FF2B5EF4-FFF2-40B4-BE49-F238E27FC236}">
                  <a16:creationId xmlns:a16="http://schemas.microsoft.com/office/drawing/2014/main" id="{535B826F-510C-BF44-9510-D17EB2F18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89" name="Group 345">
                <a:extLst>
                  <a:ext uri="{FF2B5EF4-FFF2-40B4-BE49-F238E27FC236}">
                    <a16:creationId xmlns:a16="http://schemas.microsoft.com/office/drawing/2014/main" id="{CC2F36E8-F561-254D-A2F3-9EC429D2F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014" name="Group 346">
                  <a:extLst>
                    <a:ext uri="{FF2B5EF4-FFF2-40B4-BE49-F238E27FC236}">
                      <a16:creationId xmlns:a16="http://schemas.microsoft.com/office/drawing/2014/main" id="{2A39A3DF-37B9-A046-B45F-DDEB0747F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017" name="Rectangle 347">
                    <a:extLst>
                      <a:ext uri="{FF2B5EF4-FFF2-40B4-BE49-F238E27FC236}">
                        <a16:creationId xmlns:a16="http://schemas.microsoft.com/office/drawing/2014/main" id="{CDDBFF1B-133C-C242-9AD4-CA71E208A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8" name="Text Box 348">
                    <a:extLst>
                      <a:ext uri="{FF2B5EF4-FFF2-40B4-BE49-F238E27FC236}">
                        <a16:creationId xmlns:a16="http://schemas.microsoft.com/office/drawing/2014/main" id="{3E9F27AD-85F0-9142-80D2-9255459C40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015" name="Rectangle 349">
                  <a:extLst>
                    <a:ext uri="{FF2B5EF4-FFF2-40B4-BE49-F238E27FC236}">
                      <a16:creationId xmlns:a16="http://schemas.microsoft.com/office/drawing/2014/main" id="{A38BC2AA-3B4D-3E45-9E24-8F7FA47DC2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6" name="Rectangle 350">
                  <a:extLst>
                    <a:ext uri="{FF2B5EF4-FFF2-40B4-BE49-F238E27FC236}">
                      <a16:creationId xmlns:a16="http://schemas.microsoft.com/office/drawing/2014/main" id="{4D0DCC29-F838-854E-B252-6092C4CC7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0" name="Group 351">
                <a:extLst>
                  <a:ext uri="{FF2B5EF4-FFF2-40B4-BE49-F238E27FC236}">
                    <a16:creationId xmlns:a16="http://schemas.microsoft.com/office/drawing/2014/main" id="{E3BB0571-3E41-2243-A4B9-ADED5DED6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008" name="Group 352">
                  <a:extLst>
                    <a:ext uri="{FF2B5EF4-FFF2-40B4-BE49-F238E27FC236}">
                      <a16:creationId xmlns:a16="http://schemas.microsoft.com/office/drawing/2014/main" id="{1C138F43-E151-7F43-A52C-AD2B7236B9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012" name="Rectangle 353">
                    <a:extLst>
                      <a:ext uri="{FF2B5EF4-FFF2-40B4-BE49-F238E27FC236}">
                        <a16:creationId xmlns:a16="http://schemas.microsoft.com/office/drawing/2014/main" id="{7653FF77-2A5B-F14E-8DBC-6CFE9E5842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3" name="Text Box 354">
                    <a:extLst>
                      <a:ext uri="{FF2B5EF4-FFF2-40B4-BE49-F238E27FC236}">
                        <a16:creationId xmlns:a16="http://schemas.microsoft.com/office/drawing/2014/main" id="{9CBC4FC0-A9F3-C141-A9E4-1D05ADAC0F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009" name="Group 355">
                  <a:extLst>
                    <a:ext uri="{FF2B5EF4-FFF2-40B4-BE49-F238E27FC236}">
                      <a16:creationId xmlns:a16="http://schemas.microsoft.com/office/drawing/2014/main" id="{310047C9-8808-4445-B52D-5CA46FDD64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10" name="Rectangle 356">
                    <a:extLst>
                      <a:ext uri="{FF2B5EF4-FFF2-40B4-BE49-F238E27FC236}">
                        <a16:creationId xmlns:a16="http://schemas.microsoft.com/office/drawing/2014/main" id="{96EC94E7-E7F6-424C-8131-D0050A04A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1" name="Rectangle 357">
                    <a:extLst>
                      <a:ext uri="{FF2B5EF4-FFF2-40B4-BE49-F238E27FC236}">
                        <a16:creationId xmlns:a16="http://schemas.microsoft.com/office/drawing/2014/main" id="{31A0860A-5296-1C40-B3AD-99D10D108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91" name="Group 358">
                <a:extLst>
                  <a:ext uri="{FF2B5EF4-FFF2-40B4-BE49-F238E27FC236}">
                    <a16:creationId xmlns:a16="http://schemas.microsoft.com/office/drawing/2014/main" id="{B8BA444A-6734-E648-A8B7-625F44F74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006" name="Rectangle 359">
                  <a:extLst>
                    <a:ext uri="{FF2B5EF4-FFF2-40B4-BE49-F238E27FC236}">
                      <a16:creationId xmlns:a16="http://schemas.microsoft.com/office/drawing/2014/main" id="{64C334ED-D7B4-9446-9CB5-432A9E9F1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7" name="Rectangle 360">
                  <a:extLst>
                    <a:ext uri="{FF2B5EF4-FFF2-40B4-BE49-F238E27FC236}">
                      <a16:creationId xmlns:a16="http://schemas.microsoft.com/office/drawing/2014/main" id="{7F68324F-E179-3446-A101-B4E7CAEE8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2" name="Group 361">
                <a:extLst>
                  <a:ext uri="{FF2B5EF4-FFF2-40B4-BE49-F238E27FC236}">
                    <a16:creationId xmlns:a16="http://schemas.microsoft.com/office/drawing/2014/main" id="{E66A5E66-1B3E-2D4E-9100-D69BCCCB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93" name="Group 362">
                  <a:extLst>
                    <a:ext uri="{FF2B5EF4-FFF2-40B4-BE49-F238E27FC236}">
                      <a16:creationId xmlns:a16="http://schemas.microsoft.com/office/drawing/2014/main" id="{9FB4C4AA-CF1C-A240-A099-A6B39C7D1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97" name="Group 363">
                    <a:extLst>
                      <a:ext uri="{FF2B5EF4-FFF2-40B4-BE49-F238E27FC236}">
                        <a16:creationId xmlns:a16="http://schemas.microsoft.com/office/drawing/2014/main" id="{DD3ADBE0-19D6-AA4A-AFE7-344358E34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000" name="Group 364">
                      <a:extLst>
                        <a:ext uri="{FF2B5EF4-FFF2-40B4-BE49-F238E27FC236}">
                          <a16:creationId xmlns:a16="http://schemas.microsoft.com/office/drawing/2014/main" id="{C6146689-126B-B940-9665-055B14C214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004" name="Rectangle 365">
                        <a:extLst>
                          <a:ext uri="{FF2B5EF4-FFF2-40B4-BE49-F238E27FC236}">
                            <a16:creationId xmlns:a16="http://schemas.microsoft.com/office/drawing/2014/main" id="{3CCBDEDA-5855-334C-9BBC-9B86EE229E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5" name="Text Box 366">
                        <a:extLst>
                          <a:ext uri="{FF2B5EF4-FFF2-40B4-BE49-F238E27FC236}">
                            <a16:creationId xmlns:a16="http://schemas.microsoft.com/office/drawing/2014/main" id="{6E0072AB-BA09-C440-BE8B-9453DC85784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001" name="Group 367">
                      <a:extLst>
                        <a:ext uri="{FF2B5EF4-FFF2-40B4-BE49-F238E27FC236}">
                          <a16:creationId xmlns:a16="http://schemas.microsoft.com/office/drawing/2014/main" id="{E8A63574-AAA9-514D-A845-F608E8E0B4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002" name="Rectangle 368">
                        <a:extLst>
                          <a:ext uri="{FF2B5EF4-FFF2-40B4-BE49-F238E27FC236}">
                            <a16:creationId xmlns:a16="http://schemas.microsoft.com/office/drawing/2014/main" id="{504B5B68-81BD-1E45-9AE7-0B22E4EF28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3" name="Rectangle 369">
                        <a:extLst>
                          <a:ext uri="{FF2B5EF4-FFF2-40B4-BE49-F238E27FC236}">
                            <a16:creationId xmlns:a16="http://schemas.microsoft.com/office/drawing/2014/main" id="{982029F1-0177-F84B-B77A-42B9829C52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98" name="Rectangle 370">
                    <a:extLst>
                      <a:ext uri="{FF2B5EF4-FFF2-40B4-BE49-F238E27FC236}">
                        <a16:creationId xmlns:a16="http://schemas.microsoft.com/office/drawing/2014/main" id="{E5DC45E8-ABEF-2B40-BF11-6C4B34D1F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Rectangle 371">
                    <a:extLst>
                      <a:ext uri="{FF2B5EF4-FFF2-40B4-BE49-F238E27FC236}">
                        <a16:creationId xmlns:a16="http://schemas.microsoft.com/office/drawing/2014/main" id="{2FA6CC4C-BC5C-734A-8F22-98287FB76B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94" name="Rectangle 372">
                  <a:extLst>
                    <a:ext uri="{FF2B5EF4-FFF2-40B4-BE49-F238E27FC236}">
                      <a16:creationId xmlns:a16="http://schemas.microsoft.com/office/drawing/2014/main" id="{34E664B8-99D6-6F40-BE55-0AA80C7A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Rectangle 373">
                  <a:extLst>
                    <a:ext uri="{FF2B5EF4-FFF2-40B4-BE49-F238E27FC236}">
                      <a16:creationId xmlns:a16="http://schemas.microsoft.com/office/drawing/2014/main" id="{CC4EE0A5-884E-484A-A205-3EFE607F3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6" name="Rectangle 374">
                  <a:extLst>
                    <a:ext uri="{FF2B5EF4-FFF2-40B4-BE49-F238E27FC236}">
                      <a16:creationId xmlns:a16="http://schemas.microsoft.com/office/drawing/2014/main" id="{C1058AB9-C0A2-5041-A945-698709EF8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85" name="AutoShape 375">
              <a:extLst>
                <a:ext uri="{FF2B5EF4-FFF2-40B4-BE49-F238E27FC236}">
                  <a16:creationId xmlns:a16="http://schemas.microsoft.com/office/drawing/2014/main" id="{2C8575A3-B4A6-1746-BC86-0260073648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86" name="Group 379">
              <a:extLst>
                <a:ext uri="{FF2B5EF4-FFF2-40B4-BE49-F238E27FC236}">
                  <a16:creationId xmlns:a16="http://schemas.microsoft.com/office/drawing/2014/main" id="{8567E088-D32D-624C-8A9C-F9EDEDB11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87" name="Rectangle 380">
                <a:extLst>
                  <a:ext uri="{FF2B5EF4-FFF2-40B4-BE49-F238E27FC236}">
                    <a16:creationId xmlns:a16="http://schemas.microsoft.com/office/drawing/2014/main" id="{D38CEFD3-34E4-4144-A4A9-E29D2BC79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8" name="Text Box 381">
                <a:extLst>
                  <a:ext uri="{FF2B5EF4-FFF2-40B4-BE49-F238E27FC236}">
                    <a16:creationId xmlns:a16="http://schemas.microsoft.com/office/drawing/2014/main" id="{9C84556C-DFF7-A54D-B709-593A7941D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1019" name="Group 476">
            <a:extLst>
              <a:ext uri="{FF2B5EF4-FFF2-40B4-BE49-F238E27FC236}">
                <a16:creationId xmlns:a16="http://schemas.microsoft.com/office/drawing/2014/main" id="{2C1D9870-C854-6D41-84D3-89EBBCE7DBE8}"/>
              </a:ext>
            </a:extLst>
          </p:cNvPr>
          <p:cNvGrpSpPr>
            <a:grpSpLocks/>
          </p:cNvGrpSpPr>
          <p:nvPr/>
        </p:nvGrpSpPr>
        <p:grpSpPr bwMode="auto">
          <a:xfrm>
            <a:off x="924298" y="3427412"/>
            <a:ext cx="544513" cy="244475"/>
            <a:chOff x="844" y="3337"/>
            <a:chExt cx="343" cy="154"/>
          </a:xfrm>
        </p:grpSpPr>
        <p:sp>
          <p:nvSpPr>
            <p:cNvPr id="1020" name="Rectangle 477">
              <a:extLst>
                <a:ext uri="{FF2B5EF4-FFF2-40B4-BE49-F238E27FC236}">
                  <a16:creationId xmlns:a16="http://schemas.microsoft.com/office/drawing/2014/main" id="{48A1A89D-C73C-2D42-A1DC-1D8E81C6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21" name="Text Box 478">
              <a:extLst>
                <a:ext uri="{FF2B5EF4-FFF2-40B4-BE49-F238E27FC236}">
                  <a16:creationId xmlns:a16="http://schemas.microsoft.com/office/drawing/2014/main" id="{8095651D-95AD-644F-9F69-F6E846D55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1022" name="Rectangle 479">
            <a:extLst>
              <a:ext uri="{FF2B5EF4-FFF2-40B4-BE49-F238E27FC236}">
                <a16:creationId xmlns:a16="http://schemas.microsoft.com/office/drawing/2014/main" id="{B807A09D-A4F1-304B-AB9E-DF3D2754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161" y="2817812"/>
            <a:ext cx="636596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request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encapsulated</a:t>
            </a: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UDP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IP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802.3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3" name="Rectangle 480">
            <a:extLst>
              <a:ext uri="{FF2B5EF4-FFF2-40B4-BE49-F238E27FC236}">
                <a16:creationId xmlns:a16="http://schemas.microsoft.com/office/drawing/2014/main" id="{F684AC9E-DDAB-6349-BA14-508B7489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572" y="4229100"/>
            <a:ext cx="657367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frame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broadcast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(dest: FFFFFFFFFFFF) on LAN, received at router running 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DHCP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server</a:t>
            </a:r>
          </a:p>
        </p:txBody>
      </p:sp>
      <p:sp>
        <p:nvSpPr>
          <p:cNvPr id="1024" name="Rectangle 481">
            <a:extLst>
              <a:ext uri="{FF2B5EF4-FFF2-40B4-BE49-F238E27FC236}">
                <a16:creationId xmlns:a16="http://schemas.microsoft.com/office/drawing/2014/main" id="{EF21724D-DF9C-9943-ABAA-C4C6633E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985" y="5565775"/>
            <a:ext cx="6541416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Ethernet </a:t>
            </a:r>
            <a:r>
              <a:rPr lang="en-US" sz="2800" dirty="0">
                <a:solidFill>
                  <a:srgbClr val="0000A8"/>
                </a:solidFill>
                <a:ea typeface="ＭＳ Ｐゴシック" charset="0"/>
              </a:rPr>
              <a:t>demuxed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to IP demuxed, UDP demuxed to DHCP </a:t>
            </a:r>
          </a:p>
        </p:txBody>
      </p: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8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L 0.22748 0.00416 L 0.10834 0.27291 L -0.0181 0.27129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0" grpId="0"/>
      <p:bldP spid="913" grpId="0" build="p"/>
      <p:bldP spid="1022" grpId="0"/>
      <p:bldP spid="1023" grpId="0"/>
      <p:bldP spid="10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0253628-CDCE-4ED0-A52E-4674CB57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3A3F1307-5B9F-43FD-B663-5F14CF93C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7348" name="Picture 3">
            <a:extLst>
              <a:ext uri="{FF2B5EF4-FFF2-40B4-BE49-F238E27FC236}">
                <a16:creationId xmlns:a16="http://schemas.microsoft.com/office/drawing/2014/main" id="{F8423266-668A-4024-B671-101A4EC8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13407C-1FEF-4D52-9276-B7F288D66F87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807A8-82A7-4D7C-9651-EC824071E6D5}"/>
              </a:ext>
            </a:extLst>
          </p:cNvPr>
          <p:cNvSpPr/>
          <p:nvPr/>
        </p:nvSpPr>
        <p:spPr>
          <a:xfrm>
            <a:off x="7654925" y="2816225"/>
            <a:ext cx="736600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Chunk2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CC5CF3-05FF-4177-A282-D0E13E885AE4}"/>
              </a:ext>
            </a:extLst>
          </p:cNvPr>
          <p:cNvSpPr/>
          <p:nvPr/>
        </p:nvSpPr>
        <p:spPr>
          <a:xfrm>
            <a:off x="8401050" y="2808288"/>
            <a:ext cx="738188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Chunk3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0D60FABE-0938-4CD3-B223-2A701E85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0FD0EA6C-32EF-4421-9A67-F5AECCFD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6B4837AE-5F64-4D49-B1DF-102EDC25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0C63AE-7D92-49EA-BEF8-CCBF66034748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34885-3B5B-4BFB-BF53-A43AE5A67E89}"/>
              </a:ext>
            </a:extLst>
          </p:cNvPr>
          <p:cNvSpPr/>
          <p:nvPr/>
        </p:nvSpPr>
        <p:spPr>
          <a:xfrm>
            <a:off x="7654925" y="2816225"/>
            <a:ext cx="736600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Chunk2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ECE2B-82C3-4B34-ACA4-7DED3C05FF8D}"/>
              </a:ext>
            </a:extLst>
          </p:cNvPr>
          <p:cNvSpPr/>
          <p:nvPr/>
        </p:nvSpPr>
        <p:spPr>
          <a:xfrm>
            <a:off x="9109075" y="2498725"/>
            <a:ext cx="738188" cy="249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Chunk4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008D7E-B66E-4F3F-9D94-BACAC3D17F52}"/>
              </a:ext>
            </a:extLst>
          </p:cNvPr>
          <p:cNvSpPr/>
          <p:nvPr/>
        </p:nvSpPr>
        <p:spPr>
          <a:xfrm>
            <a:off x="8401050" y="2808288"/>
            <a:ext cx="738188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Chunk3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2BB17410-52E5-4288-86FD-1CD50DDC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333375"/>
            <a:ext cx="8569325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sv-SE" sz="3600">
                <a:latin typeface="Arial" panose="020B0604020202020204" pitchFamily="34" charset="0"/>
                <a:cs typeface="Arial" panose="020B0604020202020204" pitchFamily="34" charset="0"/>
              </a:rPr>
              <a:t>HTTP-based Adaptive Streaming (HAS)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BC6FD5F4-5242-49F6-9F92-57924913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38" y="3571875"/>
            <a:ext cx="8763000" cy="24018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streaming 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Video is split into chunks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firewall traversal and caching</a:t>
            </a:r>
          </a:p>
          <a:p>
            <a:pPr lvl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Easy support for interactive VoD</a:t>
            </a:r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HTTP-based </a:t>
            </a:r>
            <a:r>
              <a:rPr lang="en-US" altLang="sv-S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en-US" altLang="sv-SE" sz="2400">
                <a:latin typeface="Arial" panose="020B0604020202020204" pitchFamily="34" charset="0"/>
                <a:cs typeface="Arial" panose="020B0604020202020204" pitchFamily="34" charset="0"/>
              </a:rPr>
              <a:t> streaming</a:t>
            </a:r>
          </a:p>
          <a:p>
            <a:pPr lvl="1" eaLnBrk="1" hangingPunct="1"/>
            <a:r>
              <a:rPr lang="en-US" altLang="sv-SE" sz="2000">
                <a:latin typeface="Arial" panose="020B0604020202020204" pitchFamily="34" charset="0"/>
                <a:cs typeface="Arial" panose="020B0604020202020204" pitchFamily="34" charset="0"/>
              </a:rPr>
              <a:t>Multiple encodings of each chunk (defined in manifest file)</a:t>
            </a:r>
          </a:p>
          <a:p>
            <a:pPr lvl="1"/>
            <a:r>
              <a:rPr lang="en-US" altLang="sv-SE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adapt quality encoding based on buffer/network conditions </a:t>
            </a:r>
          </a:p>
        </p:txBody>
      </p:sp>
      <p:pic>
        <p:nvPicPr>
          <p:cNvPr id="61444" name="Picture 3">
            <a:extLst>
              <a:ext uri="{FF2B5EF4-FFF2-40B4-BE49-F238E27FC236}">
                <a16:creationId xmlns:a16="http://schemas.microsoft.com/office/drawing/2014/main" id="{6E420B8C-6612-46A1-B054-00D0243D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/>
          <a:stretch>
            <a:fillRect/>
          </a:stretch>
        </p:blipFill>
        <p:spPr bwMode="auto">
          <a:xfrm>
            <a:off x="6084889" y="2159001"/>
            <a:ext cx="456088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059725-4BEB-4D31-930C-1B1AD772B4F4}"/>
              </a:ext>
            </a:extLst>
          </p:cNvPr>
          <p:cNvSpPr/>
          <p:nvPr/>
        </p:nvSpPr>
        <p:spPr>
          <a:xfrm>
            <a:off x="6907214" y="3121025"/>
            <a:ext cx="731837" cy="2555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Chunk1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264FB-32F6-461B-BFD3-A0CD5A67FED1}"/>
              </a:ext>
            </a:extLst>
          </p:cNvPr>
          <p:cNvSpPr/>
          <p:nvPr/>
        </p:nvSpPr>
        <p:spPr>
          <a:xfrm>
            <a:off x="7654925" y="2816225"/>
            <a:ext cx="736600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Chunk2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14393-0952-4F2D-B8AB-6980663A5CED}"/>
              </a:ext>
            </a:extLst>
          </p:cNvPr>
          <p:cNvSpPr/>
          <p:nvPr/>
        </p:nvSpPr>
        <p:spPr>
          <a:xfrm>
            <a:off x="9109075" y="2498725"/>
            <a:ext cx="738188" cy="249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Chunk4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709E48-F811-4E9F-9CF1-DC4C72E88D55}"/>
              </a:ext>
            </a:extLst>
          </p:cNvPr>
          <p:cNvSpPr/>
          <p:nvPr/>
        </p:nvSpPr>
        <p:spPr>
          <a:xfrm>
            <a:off x="8401050" y="2808288"/>
            <a:ext cx="738188" cy="2476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Chunk3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2C112-A436-4D40-B1B5-FCF55ACD28E2}"/>
              </a:ext>
            </a:extLst>
          </p:cNvPr>
          <p:cNvSpPr/>
          <p:nvPr/>
        </p:nvSpPr>
        <p:spPr>
          <a:xfrm>
            <a:off x="9821863" y="2193925"/>
            <a:ext cx="666750" cy="249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Chunk5</a:t>
            </a:r>
            <a:endParaRPr lang="sv-SE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54465AF-A411-4FCD-A1ED-626B8096C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3200"/>
              <a:t>Friends and enemies: Alice, Bob, Trudy</a:t>
            </a:r>
            <a:endParaRPr lang="en-US" altLang="sv-SE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1C8819F-0792-480E-B3D9-4699C0756D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82701"/>
            <a:ext cx="8142288" cy="1617663"/>
          </a:xfrm>
        </p:spPr>
        <p:txBody>
          <a:bodyPr/>
          <a:lstStyle/>
          <a:p>
            <a:r>
              <a:rPr lang="en-US" altLang="sv-SE" sz="2400"/>
              <a:t>well-known in network security world</a:t>
            </a:r>
          </a:p>
          <a:p>
            <a:r>
              <a:rPr lang="en-US" altLang="sv-SE" sz="2400"/>
              <a:t>Bob, Alice (lovers!) want to communicate “securely”</a:t>
            </a:r>
          </a:p>
          <a:p>
            <a:r>
              <a:rPr lang="en-US" altLang="sv-SE" sz="2400"/>
              <a:t>Trudy (intruder) may intercept, delete, add messages</a:t>
            </a:r>
          </a:p>
        </p:txBody>
      </p:sp>
      <p:pic>
        <p:nvPicPr>
          <p:cNvPr id="63492" name="Picture 6" descr="Alice">
            <a:extLst>
              <a:ext uri="{FF2B5EF4-FFF2-40B4-BE49-F238E27FC236}">
                <a16:creationId xmlns:a16="http://schemas.microsoft.com/office/drawing/2014/main" id="{2119F1D0-104B-49EB-BDCE-01104A8F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086226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>
            <a:extLst>
              <a:ext uri="{FF2B5EF4-FFF2-40B4-BE49-F238E27FC236}">
                <a16:creationId xmlns:a16="http://schemas.microsoft.com/office/drawing/2014/main" id="{2865D2BE-BECB-48C2-A9EA-70982867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4133851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9" descr="Eve">
            <a:extLst>
              <a:ext uri="{FF2B5EF4-FFF2-40B4-BE49-F238E27FC236}">
                <a16:creationId xmlns:a16="http://schemas.microsoft.com/office/drawing/2014/main" id="{659E81FD-9E0E-4701-B878-7F1240657D0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5549900"/>
            <a:ext cx="1082675" cy="1295400"/>
          </a:xfrm>
          <a:noFill/>
        </p:spPr>
      </p:pic>
      <p:sp>
        <p:nvSpPr>
          <p:cNvPr id="63495" name="Rectangle 11">
            <a:extLst>
              <a:ext uri="{FF2B5EF4-FFF2-40B4-BE49-F238E27FC236}">
                <a16:creationId xmlns:a16="http://schemas.microsoft.com/office/drawing/2014/main" id="{9724B451-C1FC-4518-9363-EFB3E5008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4921251"/>
            <a:ext cx="1293812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3496" name="Text Box 12">
            <a:extLst>
              <a:ext uri="{FF2B5EF4-FFF2-40B4-BE49-F238E27FC236}">
                <a16:creationId xmlns:a16="http://schemas.microsoft.com/office/drawing/2014/main" id="{D6B8829A-E291-4E6F-9A89-E0882B814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9" y="4883150"/>
            <a:ext cx="10005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chemeClr val="bg1"/>
                </a:solidFill>
              </a:rPr>
              <a:t>secure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chemeClr val="bg1"/>
                </a:solidFill>
              </a:rPr>
              <a:t>sender</a:t>
            </a:r>
          </a:p>
        </p:txBody>
      </p:sp>
      <p:sp>
        <p:nvSpPr>
          <p:cNvPr id="63497" name="Rectangle 13">
            <a:extLst>
              <a:ext uri="{FF2B5EF4-FFF2-40B4-BE49-F238E27FC236}">
                <a16:creationId xmlns:a16="http://schemas.microsoft.com/office/drawing/2014/main" id="{5E54D061-09E6-4170-AC54-9A9D045B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088" y="4933951"/>
            <a:ext cx="1293812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3498" name="Text Box 14">
            <a:extLst>
              <a:ext uri="{FF2B5EF4-FFF2-40B4-BE49-F238E27FC236}">
                <a16:creationId xmlns:a16="http://schemas.microsoft.com/office/drawing/2014/main" id="{9B7B3F26-E1ED-44FE-891F-F40FE71A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4" y="4910138"/>
            <a:ext cx="1183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chemeClr val="bg1"/>
                </a:solidFill>
              </a:rPr>
              <a:t>secure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chemeClr val="bg1"/>
                </a:solidFill>
              </a:rPr>
              <a:t>receiver</a:t>
            </a:r>
          </a:p>
        </p:txBody>
      </p:sp>
      <p:sp>
        <p:nvSpPr>
          <p:cNvPr id="63499" name="Text Box 18">
            <a:extLst>
              <a:ext uri="{FF2B5EF4-FFF2-40B4-BE49-F238E27FC236}">
                <a16:creationId xmlns:a16="http://schemas.microsoft.com/office/drawing/2014/main" id="{E46191FD-26EA-49E4-A4C7-ADB82B947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3" y="4176713"/>
            <a:ext cx="1075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channel</a:t>
            </a:r>
          </a:p>
        </p:txBody>
      </p:sp>
      <p:sp>
        <p:nvSpPr>
          <p:cNvPr id="63500" name="Line 19">
            <a:extLst>
              <a:ext uri="{FF2B5EF4-FFF2-40B4-BE49-F238E27FC236}">
                <a16:creationId xmlns:a16="http://schemas.microsoft.com/office/drawing/2014/main" id="{B3F47EA0-9A45-444A-89AC-7D8267C86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6" y="4598988"/>
            <a:ext cx="238125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1" name="Rectangle 21">
            <a:extLst>
              <a:ext uri="{FF2B5EF4-FFF2-40B4-BE49-F238E27FC236}">
                <a16:creationId xmlns:a16="http://schemas.microsoft.com/office/drawing/2014/main" id="{05356C15-76D4-449B-A3E9-3AA77EDD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4" y="5119688"/>
            <a:ext cx="2447925" cy="3667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3502" name="Line 17">
            <a:extLst>
              <a:ext uri="{FF2B5EF4-FFF2-40B4-BE49-F238E27FC236}">
                <a16:creationId xmlns:a16="http://schemas.microsoft.com/office/drawing/2014/main" id="{C9A23A2B-D411-44EC-A60C-33B1644A9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9026" y="5332413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Text Box 23">
            <a:extLst>
              <a:ext uri="{FF2B5EF4-FFF2-40B4-BE49-F238E27FC236}">
                <a16:creationId xmlns:a16="http://schemas.microsoft.com/office/drawing/2014/main" id="{DC639402-08A7-496D-9C22-BF6EC5EB6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6" y="4133850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data, control messages</a:t>
            </a:r>
          </a:p>
        </p:txBody>
      </p:sp>
      <p:sp>
        <p:nvSpPr>
          <p:cNvPr id="63504" name="Line 24">
            <a:extLst>
              <a:ext uri="{FF2B5EF4-FFF2-40B4-BE49-F238E27FC236}">
                <a16:creationId xmlns:a16="http://schemas.microsoft.com/office/drawing/2014/main" id="{9BE25D9C-D3F1-44EF-9C38-A82981EAF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4" y="4751389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Freeform 25">
            <a:extLst>
              <a:ext uri="{FF2B5EF4-FFF2-40B4-BE49-F238E27FC236}">
                <a16:creationId xmlns:a16="http://schemas.microsoft.com/office/drawing/2014/main" id="{3EA6BF4D-6419-4C22-A534-4A4D4954C323}"/>
              </a:ext>
            </a:extLst>
          </p:cNvPr>
          <p:cNvSpPr>
            <a:spLocks/>
          </p:cNvSpPr>
          <p:nvPr/>
        </p:nvSpPr>
        <p:spPr bwMode="auto">
          <a:xfrm>
            <a:off x="5378450" y="5372101"/>
            <a:ext cx="573088" cy="631825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6" name="Freeform 26">
            <a:extLst>
              <a:ext uri="{FF2B5EF4-FFF2-40B4-BE49-F238E27FC236}">
                <a16:creationId xmlns:a16="http://schemas.microsoft.com/office/drawing/2014/main" id="{0A1DBB9D-F878-46A3-98B3-A4D4E93BBCCC}"/>
              </a:ext>
            </a:extLst>
          </p:cNvPr>
          <p:cNvSpPr>
            <a:spLocks/>
          </p:cNvSpPr>
          <p:nvPr/>
        </p:nvSpPr>
        <p:spPr bwMode="auto">
          <a:xfrm flipH="1">
            <a:off x="6053139" y="5370513"/>
            <a:ext cx="573087" cy="633412"/>
          </a:xfrm>
          <a:custGeom>
            <a:avLst/>
            <a:gdLst>
              <a:gd name="T0" fmla="*/ 0 w 344"/>
              <a:gd name="T1" fmla="*/ 0 h 789"/>
              <a:gd name="T2" fmla="*/ 2147483646 w 344"/>
              <a:gd name="T3" fmla="*/ 2147483646 h 789"/>
              <a:gd name="T4" fmla="*/ 2147483646 w 344"/>
              <a:gd name="T5" fmla="*/ 2147483646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7" name="Line 27">
            <a:extLst>
              <a:ext uri="{FF2B5EF4-FFF2-40B4-BE49-F238E27FC236}">
                <a16:creationId xmlns:a16="http://schemas.microsoft.com/office/drawing/2014/main" id="{EAD50556-8042-4589-BBEE-DC477C461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3525" y="5302250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8" name="Text Box 28">
            <a:extLst>
              <a:ext uri="{FF2B5EF4-FFF2-40B4-BE49-F238E27FC236}">
                <a16:creationId xmlns:a16="http://schemas.microsoft.com/office/drawing/2014/main" id="{18AE4CA3-0317-47C7-9CAE-9995D48D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5032375"/>
            <a:ext cx="718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data</a:t>
            </a:r>
          </a:p>
        </p:txBody>
      </p:sp>
      <p:sp>
        <p:nvSpPr>
          <p:cNvPr id="63509" name="Line 29">
            <a:extLst>
              <a:ext uri="{FF2B5EF4-FFF2-40B4-BE49-F238E27FC236}">
                <a16:creationId xmlns:a16="http://schemas.microsoft.com/office/drawing/2014/main" id="{BF8DAF1B-9224-4109-8BC2-9FDD18E26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0600" y="52720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10" name="Text Box 30">
            <a:extLst>
              <a:ext uri="{FF2B5EF4-FFF2-40B4-BE49-F238E27FC236}">
                <a16:creationId xmlns:a16="http://schemas.microsoft.com/office/drawing/2014/main" id="{8FE0099C-D44A-49DD-AF68-0E26EB03A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0" y="5002213"/>
            <a:ext cx="718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data</a:t>
            </a:r>
          </a:p>
        </p:txBody>
      </p:sp>
      <p:sp>
        <p:nvSpPr>
          <p:cNvPr id="63511" name="Text Box 31">
            <a:extLst>
              <a:ext uri="{FF2B5EF4-FFF2-40B4-BE49-F238E27FC236}">
                <a16:creationId xmlns:a16="http://schemas.microsoft.com/office/drawing/2014/main" id="{F372C90F-E8AA-4933-87BB-52E9BFA9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3805239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000099"/>
                </a:solidFill>
              </a:rPr>
              <a:t>Alice</a:t>
            </a:r>
          </a:p>
        </p:txBody>
      </p:sp>
      <p:sp>
        <p:nvSpPr>
          <p:cNvPr id="63512" name="Text Box 32">
            <a:extLst>
              <a:ext uri="{FF2B5EF4-FFF2-40B4-BE49-F238E27FC236}">
                <a16:creationId xmlns:a16="http://schemas.microsoft.com/office/drawing/2014/main" id="{937D001C-069A-4AF1-A3AF-5BFA4AA09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0" y="3816351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000099"/>
                </a:solidFill>
              </a:rPr>
              <a:t>Bob</a:t>
            </a:r>
          </a:p>
        </p:txBody>
      </p:sp>
      <p:sp>
        <p:nvSpPr>
          <p:cNvPr id="63513" name="Text Box 33">
            <a:extLst>
              <a:ext uri="{FF2B5EF4-FFF2-40B4-BE49-F238E27FC236}">
                <a16:creationId xmlns:a16="http://schemas.microsoft.com/office/drawing/2014/main" id="{D8D36BEF-2FBA-438D-BA5E-591444E1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1" y="6062664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000099"/>
                </a:solidFill>
              </a:rPr>
              <a:t>Trudy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>
            <a:extLst>
              <a:ext uri="{FF2B5EF4-FFF2-40B4-BE49-F238E27FC236}">
                <a16:creationId xmlns:a16="http://schemas.microsoft.com/office/drawing/2014/main" id="{54B1D7B8-B196-44C6-B44F-F4740EBC00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648200" y="6477000"/>
            <a:ext cx="38623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CPSC441: Routing</a:t>
            </a:r>
            <a:endParaRPr lang="en-US" altLang="sv-SE" sz="12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71F8DCB-59D2-4D1C-AE1E-313A57D3A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0388" y="131763"/>
            <a:ext cx="8837612" cy="1143000"/>
          </a:xfrm>
        </p:spPr>
        <p:txBody>
          <a:bodyPr/>
          <a:lstStyle/>
          <a:p>
            <a:r>
              <a:rPr lang="en-US" altLang="sv-SE"/>
              <a:t>HTTPS (and TLS/SSL Cipher Suite)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4E1A7BDC-A074-4BEA-96AE-C3046A88F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4839" y="1308100"/>
            <a:ext cx="4556125" cy="4648200"/>
          </a:xfrm>
        </p:spPr>
        <p:txBody>
          <a:bodyPr/>
          <a:lstStyle/>
          <a:p>
            <a:r>
              <a:rPr lang="en-US" altLang="sv-SE"/>
              <a:t>cipher suite</a:t>
            </a:r>
          </a:p>
          <a:p>
            <a:pPr lvl="1"/>
            <a:r>
              <a:rPr lang="en-US" altLang="sv-SE" sz="2000"/>
              <a:t>public-key algorithm</a:t>
            </a:r>
          </a:p>
          <a:p>
            <a:pPr lvl="1"/>
            <a:r>
              <a:rPr lang="en-US" altLang="sv-SE" sz="2000"/>
              <a:t>symmetric encryption algorithm</a:t>
            </a:r>
          </a:p>
          <a:p>
            <a:pPr lvl="1"/>
            <a:r>
              <a:rPr lang="en-US" altLang="sv-SE" sz="2000"/>
              <a:t>MAC  algorithm</a:t>
            </a:r>
          </a:p>
          <a:p>
            <a:r>
              <a:rPr lang="en-US" altLang="sv-SE"/>
              <a:t>TLS/SSL supports several cipher suites</a:t>
            </a:r>
          </a:p>
          <a:p>
            <a:r>
              <a:rPr lang="en-US" altLang="sv-SE"/>
              <a:t>negotiation: client, server agree on cipher suite</a:t>
            </a:r>
          </a:p>
          <a:p>
            <a:pPr lvl="1"/>
            <a:r>
              <a:rPr lang="en-US" altLang="sv-SE"/>
              <a:t>client offers choice</a:t>
            </a:r>
          </a:p>
          <a:p>
            <a:pPr lvl="1"/>
            <a:r>
              <a:rPr lang="en-US" altLang="sv-SE"/>
              <a:t>server picks one</a:t>
            </a:r>
          </a:p>
        </p:txBody>
      </p:sp>
      <p:sp>
        <p:nvSpPr>
          <p:cNvPr id="65541" name="Rounded Rectangle 1">
            <a:extLst>
              <a:ext uri="{FF2B5EF4-FFF2-40B4-BE49-F238E27FC236}">
                <a16:creationId xmlns:a16="http://schemas.microsoft.com/office/drawing/2014/main" id="{3080B80F-9C72-4198-9EA6-4CFFD10BF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539875"/>
            <a:ext cx="2165350" cy="609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5542" name="TextBox 2">
            <a:extLst>
              <a:ext uri="{FF2B5EF4-FFF2-40B4-BE49-F238E27FC236}">
                <a16:creationId xmlns:a16="http://schemas.microsoft.com/office/drawing/2014/main" id="{82810004-3504-4886-94B9-7D5EED22E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1" y="1646238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CA</a:t>
            </a:r>
          </a:p>
        </p:txBody>
      </p:sp>
      <p:sp>
        <p:nvSpPr>
          <p:cNvPr id="65543" name="Rounded Rectangle 7">
            <a:extLst>
              <a:ext uri="{FF2B5EF4-FFF2-40B4-BE49-F238E27FC236}">
                <a16:creationId xmlns:a16="http://schemas.microsoft.com/office/drawing/2014/main" id="{22D7C39C-C0A6-4BAC-B506-7BF553DCE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1" y="2667000"/>
            <a:ext cx="1692275" cy="609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5544" name="TextBox 8">
            <a:extLst>
              <a:ext uri="{FF2B5EF4-FFF2-40B4-BE49-F238E27FC236}">
                <a16:creationId xmlns:a16="http://schemas.microsoft.com/office/drawing/2014/main" id="{A2AB3D4F-B987-4ABC-BA17-FD8EAACC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2773363"/>
            <a:ext cx="116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Browser</a:t>
            </a:r>
          </a:p>
        </p:txBody>
      </p:sp>
      <p:sp>
        <p:nvSpPr>
          <p:cNvPr id="65545" name="Rounded Rectangle 9">
            <a:extLst>
              <a:ext uri="{FF2B5EF4-FFF2-40B4-BE49-F238E27FC236}">
                <a16:creationId xmlns:a16="http://schemas.microsoft.com/office/drawing/2014/main" id="{9BE78708-6555-4092-836B-8E5E4DDA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1" y="2697163"/>
            <a:ext cx="1692275" cy="6096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000"/>
          </a:p>
        </p:txBody>
      </p:sp>
      <p:sp>
        <p:nvSpPr>
          <p:cNvPr id="65546" name="TextBox 10">
            <a:extLst>
              <a:ext uri="{FF2B5EF4-FFF2-40B4-BE49-F238E27FC236}">
                <a16:creationId xmlns:a16="http://schemas.microsoft.com/office/drawing/2014/main" id="{5569CE36-7AC0-4C25-84D1-B10D0693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2803525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Server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C9D872B3-51FB-4710-B76C-47DE5083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Exam (pre-COVID)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9960DA75-36CA-4FD9-8DA8-63AE9C3CD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192213"/>
            <a:ext cx="8258175" cy="4648200"/>
          </a:xfrm>
        </p:spPr>
        <p:txBody>
          <a:bodyPr>
            <a:normAutofit lnSpcReduction="10000"/>
          </a:bodyPr>
          <a:lstStyle/>
          <a:p>
            <a:r>
              <a:rPr lang="en-US" altLang="sv-SE"/>
              <a:t>Read all instructions carefully</a:t>
            </a:r>
          </a:p>
          <a:p>
            <a:r>
              <a:rPr lang="en-US" altLang="sv-SE"/>
              <a:t>Please explain how you derived your answers. Your final answers should be clearly stated.</a:t>
            </a:r>
          </a:p>
          <a:p>
            <a:r>
              <a:rPr lang="en-US" altLang="sv-SE"/>
              <a:t>Write answers legibly; no marks will be given for answers that cannot be read easily.</a:t>
            </a:r>
          </a:p>
          <a:p>
            <a:r>
              <a:rPr lang="en-US" altLang="sv-SE"/>
              <a:t>Where a discourse or discussion is called for, be concise and precise.</a:t>
            </a:r>
          </a:p>
          <a:p>
            <a:r>
              <a:rPr lang="en-US" altLang="sv-SE"/>
              <a:t>No assistance: closed book, closed notes, and no electronics ...</a:t>
            </a:r>
          </a:p>
          <a:p>
            <a:r>
              <a:rPr lang="en-US" altLang="sv-SE">
                <a:hlinkClick r:id="rId2"/>
              </a:rPr>
              <a:t>https://www.ida.liu.se/~TDTS06/exam/examples2014.html</a:t>
            </a:r>
            <a:r>
              <a:rPr lang="en-US" altLang="sv-SE"/>
              <a:t> </a:t>
            </a:r>
          </a:p>
          <a:p>
            <a:endParaRPr lang="en-US" altLang="sv-S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9ABCC947-AA18-44A6-AC3A-A56F36C3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 (Remote Home)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1AEC7223-5AFA-4C10-B361-4543CA28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600200"/>
            <a:ext cx="8386763" cy="4648200"/>
          </a:xfrm>
        </p:spPr>
        <p:txBody>
          <a:bodyPr/>
          <a:lstStyle/>
          <a:p>
            <a:r>
              <a:rPr lang="en-US" altLang="en-US" sz="2000">
                <a:hlinkClick r:id="rId2"/>
              </a:rPr>
              <a:t>https://www.ida.liu.se/~TDTS04/exam/exam_questions_tdts11_04_may2020.pdf</a:t>
            </a:r>
            <a:r>
              <a:rPr lang="en-US" altLang="en-US" sz="2000"/>
              <a:t> </a:t>
            </a:r>
          </a:p>
          <a:p>
            <a:r>
              <a:rPr lang="en-US" altLang="en-US" sz="2000"/>
              <a:t>Edu. code 	Course name	Date             	Time  	City	Location / Enrolment period</a:t>
            </a:r>
          </a:p>
          <a:p>
            <a:r>
              <a:rPr lang="en-US" altLang="en-US" sz="2000"/>
              <a:t>TDTS04/TEN1	Datornät och distribuerade system  	2021-03-22	 8	-	12	 Linköping	 2021-02-20 - 2021-03-12</a:t>
            </a:r>
          </a:p>
          <a:p>
            <a:r>
              <a:rPr lang="en-US" altLang="en-US" sz="2000"/>
              <a:t> 	Distanstentamen / Distance exam</a:t>
            </a:r>
          </a:p>
          <a:p>
            <a:r>
              <a:rPr lang="en-US" altLang="en-US" sz="2000"/>
              <a:t>TDTS04/TEN1	Datornät och distribuerade system  	2021-06-09	 8	-	12	 Linköping	 2021-05-10 - 2021-05-30</a:t>
            </a:r>
          </a:p>
          <a:p>
            <a:r>
              <a:rPr lang="en-US" altLang="en-US" sz="2000"/>
              <a:t>TDTS04/TEN1	Datornät och distribuerade system  	2021-08-27	 8	-	12	 Linköping	 2021-07-28 - 2021-08-17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/>
          <a:lstStyle/>
          <a:p>
            <a:r>
              <a:rPr lang="en-US" dirty="0"/>
              <a:t>A day in the life: connecting to the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05000" y="2501153"/>
            <a:ext cx="954696" cy="828225"/>
            <a:chOff x="7432700" y="2327293"/>
            <a:chExt cx="534987" cy="407988"/>
          </a:xfrm>
        </p:grpSpPr>
        <p:pic>
          <p:nvPicPr>
            <p:cNvPr id="649" name="Picture 1017" descr="antenna_stylized">
              <a:extLst>
                <a:ext uri="{FF2B5EF4-FFF2-40B4-BE49-F238E27FC236}">
                  <a16:creationId xmlns:a16="http://schemas.microsoft.com/office/drawing/2014/main" id="{DFEB7442-5BFA-4240-BDFC-20FF0551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351524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DHCP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9" name="Rectangle 3">
            <a:extLst>
              <a:ext uri="{FF2B5EF4-FFF2-40B4-BE49-F238E27FC236}">
                <a16:creationId xmlns:a16="http://schemas.microsoft.com/office/drawing/2014/main" id="{7B871886-3DE1-0B4A-8DB9-883FE1D7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72" y="1504912"/>
            <a:ext cx="654884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lnSpc>
                <a:spcPct val="80000"/>
              </a:lnSpc>
              <a:defRPr/>
            </a:pPr>
            <a:r>
              <a:rPr lang="en-US" kern="0" dirty="0">
                <a:cs typeface="+mn-cs"/>
              </a:rPr>
              <a:t>DHCP server formulates 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DHCP ACK </a:t>
            </a:r>
            <a:r>
              <a:rPr lang="en-US" kern="0" dirty="0">
                <a:cs typeface="+mn-cs"/>
              </a:rPr>
              <a:t>containing client</a:t>
            </a:r>
            <a:r>
              <a:rPr lang="en-US" altLang="ja-JP" kern="0" dirty="0">
                <a:cs typeface="+mn-cs"/>
              </a:rPr>
              <a:t>’</a:t>
            </a:r>
            <a:r>
              <a:rPr lang="en-US" kern="0" dirty="0"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kern="0" dirty="0">
              <a:cs typeface="+mn-cs"/>
            </a:endParaRPr>
          </a:p>
        </p:txBody>
      </p:sp>
      <p:grpSp>
        <p:nvGrpSpPr>
          <p:cNvPr id="290" name="Group 57">
            <a:extLst>
              <a:ext uri="{FF2B5EF4-FFF2-40B4-BE49-F238E27FC236}">
                <a16:creationId xmlns:a16="http://schemas.microsoft.com/office/drawing/2014/main" id="{37C8DAC2-4F10-5D40-BFEB-36DD810D29E8}"/>
              </a:ext>
            </a:extLst>
          </p:cNvPr>
          <p:cNvGrpSpPr>
            <a:grpSpLocks/>
          </p:cNvGrpSpPr>
          <p:nvPr/>
        </p:nvGrpSpPr>
        <p:grpSpPr bwMode="auto">
          <a:xfrm>
            <a:off x="379319" y="3300692"/>
            <a:ext cx="1081088" cy="1166813"/>
            <a:chOff x="42" y="744"/>
            <a:chExt cx="681" cy="735"/>
          </a:xfrm>
        </p:grpSpPr>
        <p:grpSp>
          <p:nvGrpSpPr>
            <p:cNvPr id="291" name="Group 58">
              <a:extLst>
                <a:ext uri="{FF2B5EF4-FFF2-40B4-BE49-F238E27FC236}">
                  <a16:creationId xmlns:a16="http://schemas.microsoft.com/office/drawing/2014/main" id="{586D51E3-E709-E748-B55A-04F83F765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93" name="Group 59">
                <a:extLst>
                  <a:ext uri="{FF2B5EF4-FFF2-40B4-BE49-F238E27FC236}">
                    <a16:creationId xmlns:a16="http://schemas.microsoft.com/office/drawing/2014/main" id="{61F14A68-1B09-4949-8F3A-2E3CEA136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19" name="Group 60">
                  <a:extLst>
                    <a:ext uri="{FF2B5EF4-FFF2-40B4-BE49-F238E27FC236}">
                      <a16:creationId xmlns:a16="http://schemas.microsoft.com/office/drawing/2014/main" id="{0964A370-2208-9941-9E3F-7ED5F1900B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22" name="Rectangle 61">
                    <a:extLst>
                      <a:ext uri="{FF2B5EF4-FFF2-40B4-BE49-F238E27FC236}">
                        <a16:creationId xmlns:a16="http://schemas.microsoft.com/office/drawing/2014/main" id="{306955EB-3F12-5241-949F-01DE6F58A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3" name="Text Box 62">
                    <a:extLst>
                      <a:ext uri="{FF2B5EF4-FFF2-40B4-BE49-F238E27FC236}">
                        <a16:creationId xmlns:a16="http://schemas.microsoft.com/office/drawing/2014/main" id="{6C1CB358-3642-7742-913B-9FD320DFEE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20" name="Rectangle 63">
                  <a:extLst>
                    <a:ext uri="{FF2B5EF4-FFF2-40B4-BE49-F238E27FC236}">
                      <a16:creationId xmlns:a16="http://schemas.microsoft.com/office/drawing/2014/main" id="{3BAB0199-2F96-024A-879C-1B4571C2C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Rectangle 64">
                  <a:extLst>
                    <a:ext uri="{FF2B5EF4-FFF2-40B4-BE49-F238E27FC236}">
                      <a16:creationId xmlns:a16="http://schemas.microsoft.com/office/drawing/2014/main" id="{8AA4D9A0-7D57-9442-B07C-8B6957358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4" name="Group 65">
                <a:extLst>
                  <a:ext uri="{FF2B5EF4-FFF2-40B4-BE49-F238E27FC236}">
                    <a16:creationId xmlns:a16="http://schemas.microsoft.com/office/drawing/2014/main" id="{D4DD8D77-AB57-9348-AE5A-07C8ADB7D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13" name="Group 66">
                  <a:extLst>
                    <a:ext uri="{FF2B5EF4-FFF2-40B4-BE49-F238E27FC236}">
                      <a16:creationId xmlns:a16="http://schemas.microsoft.com/office/drawing/2014/main" id="{7486484F-938A-3F40-A3CD-FA895820E2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17" name="Rectangle 67">
                    <a:extLst>
                      <a:ext uri="{FF2B5EF4-FFF2-40B4-BE49-F238E27FC236}">
                        <a16:creationId xmlns:a16="http://schemas.microsoft.com/office/drawing/2014/main" id="{8D8492F5-F289-3E4E-A7D2-E77CFD521A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8" name="Text Box 68">
                    <a:extLst>
                      <a:ext uri="{FF2B5EF4-FFF2-40B4-BE49-F238E27FC236}">
                        <a16:creationId xmlns:a16="http://schemas.microsoft.com/office/drawing/2014/main" id="{84DB4EB8-215F-DB43-921B-1CAF30D39C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14" name="Group 69">
                  <a:extLst>
                    <a:ext uri="{FF2B5EF4-FFF2-40B4-BE49-F238E27FC236}">
                      <a16:creationId xmlns:a16="http://schemas.microsoft.com/office/drawing/2014/main" id="{E97791E3-AA44-7248-9B39-501109165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5" name="Rectangle 70">
                    <a:extLst>
                      <a:ext uri="{FF2B5EF4-FFF2-40B4-BE49-F238E27FC236}">
                        <a16:creationId xmlns:a16="http://schemas.microsoft.com/office/drawing/2014/main" id="{C2F175E6-EEA1-9F4E-91D9-252F3AD8FA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6" name="Rectangle 71">
                    <a:extLst>
                      <a:ext uri="{FF2B5EF4-FFF2-40B4-BE49-F238E27FC236}">
                        <a16:creationId xmlns:a16="http://schemas.microsoft.com/office/drawing/2014/main" id="{E605F749-2D23-1C47-99A8-19EF2A9C6C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96" name="Group 72">
                <a:extLst>
                  <a:ext uri="{FF2B5EF4-FFF2-40B4-BE49-F238E27FC236}">
                    <a16:creationId xmlns:a16="http://schemas.microsoft.com/office/drawing/2014/main" id="{8CAE7331-2F85-B440-B302-D525A8114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11" name="Rectangle 73">
                  <a:extLst>
                    <a:ext uri="{FF2B5EF4-FFF2-40B4-BE49-F238E27FC236}">
                      <a16:creationId xmlns:a16="http://schemas.microsoft.com/office/drawing/2014/main" id="{6E683200-9017-424C-9F52-F506F2F83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74">
                  <a:extLst>
                    <a:ext uri="{FF2B5EF4-FFF2-40B4-BE49-F238E27FC236}">
                      <a16:creationId xmlns:a16="http://schemas.microsoft.com/office/drawing/2014/main" id="{3969F099-B1F4-974A-940F-987FE8503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75">
                <a:extLst>
                  <a:ext uri="{FF2B5EF4-FFF2-40B4-BE49-F238E27FC236}">
                    <a16:creationId xmlns:a16="http://schemas.microsoft.com/office/drawing/2014/main" id="{018977E7-F9A0-ED41-98D9-B4EAD08F0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98" name="Group 76">
                  <a:extLst>
                    <a:ext uri="{FF2B5EF4-FFF2-40B4-BE49-F238E27FC236}">
                      <a16:creationId xmlns:a16="http://schemas.microsoft.com/office/drawing/2014/main" id="{928DB5D8-985F-8347-9A9C-DA7A53A941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02" name="Group 77">
                    <a:extLst>
                      <a:ext uri="{FF2B5EF4-FFF2-40B4-BE49-F238E27FC236}">
                        <a16:creationId xmlns:a16="http://schemas.microsoft.com/office/drawing/2014/main" id="{888E790F-9BAC-2B40-90A9-DAD74AEF7E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05" name="Group 78">
                      <a:extLst>
                        <a:ext uri="{FF2B5EF4-FFF2-40B4-BE49-F238E27FC236}">
                          <a16:creationId xmlns:a16="http://schemas.microsoft.com/office/drawing/2014/main" id="{15A0B2F1-70CD-9B40-8297-7F7512A9EF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09" name="Rectangle 79">
                        <a:extLst>
                          <a:ext uri="{FF2B5EF4-FFF2-40B4-BE49-F238E27FC236}">
                            <a16:creationId xmlns:a16="http://schemas.microsoft.com/office/drawing/2014/main" id="{21E258B4-731A-EC4C-839E-EFDACC7180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10" name="Text Box 80">
                        <a:extLst>
                          <a:ext uri="{FF2B5EF4-FFF2-40B4-BE49-F238E27FC236}">
                            <a16:creationId xmlns:a16="http://schemas.microsoft.com/office/drawing/2014/main" id="{44E618E5-B1F9-724E-B7A8-703CF4D9632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06" name="Group 81">
                      <a:extLst>
                        <a:ext uri="{FF2B5EF4-FFF2-40B4-BE49-F238E27FC236}">
                          <a16:creationId xmlns:a16="http://schemas.microsoft.com/office/drawing/2014/main" id="{2DA4F930-1E58-2C42-BE02-B769CCF526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07" name="Rectangle 82">
                        <a:extLst>
                          <a:ext uri="{FF2B5EF4-FFF2-40B4-BE49-F238E27FC236}">
                            <a16:creationId xmlns:a16="http://schemas.microsoft.com/office/drawing/2014/main" id="{EFA99778-FD4F-084D-9FDB-510BBB0E1D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08" name="Rectangle 83">
                        <a:extLst>
                          <a:ext uri="{FF2B5EF4-FFF2-40B4-BE49-F238E27FC236}">
                            <a16:creationId xmlns:a16="http://schemas.microsoft.com/office/drawing/2014/main" id="{32F43842-7DD3-DE4D-A916-A19571D6C3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03" name="Rectangle 84">
                    <a:extLst>
                      <a:ext uri="{FF2B5EF4-FFF2-40B4-BE49-F238E27FC236}">
                        <a16:creationId xmlns:a16="http://schemas.microsoft.com/office/drawing/2014/main" id="{2445B950-0E66-EE44-9A9B-0DFD11AC58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4" name="Rectangle 85">
                    <a:extLst>
                      <a:ext uri="{FF2B5EF4-FFF2-40B4-BE49-F238E27FC236}">
                        <a16:creationId xmlns:a16="http://schemas.microsoft.com/office/drawing/2014/main" id="{E8257C66-806D-AF47-A755-9B8859B1F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99" name="Rectangle 86">
                  <a:extLst>
                    <a:ext uri="{FF2B5EF4-FFF2-40B4-BE49-F238E27FC236}">
                      <a16:creationId xmlns:a16="http://schemas.microsoft.com/office/drawing/2014/main" id="{1479792F-21C7-BF47-9501-739658116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0" name="Rectangle 87">
                  <a:extLst>
                    <a:ext uri="{FF2B5EF4-FFF2-40B4-BE49-F238E27FC236}">
                      <a16:creationId xmlns:a16="http://schemas.microsoft.com/office/drawing/2014/main" id="{9954F467-6E7C-BA49-B7E8-7B2711B71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Rectangle 88">
                  <a:extLst>
                    <a:ext uri="{FF2B5EF4-FFF2-40B4-BE49-F238E27FC236}">
                      <a16:creationId xmlns:a16="http://schemas.microsoft.com/office/drawing/2014/main" id="{65AD9726-C793-0443-9F76-27D784834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92" name="AutoShape 89">
              <a:extLst>
                <a:ext uri="{FF2B5EF4-FFF2-40B4-BE49-F238E27FC236}">
                  <a16:creationId xmlns:a16="http://schemas.microsoft.com/office/drawing/2014/main" id="{22CB65A8-1FB8-4D48-8E5A-46F62E8E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4" name="Group 90">
            <a:extLst>
              <a:ext uri="{FF2B5EF4-FFF2-40B4-BE49-F238E27FC236}">
                <a16:creationId xmlns:a16="http://schemas.microsoft.com/office/drawing/2014/main" id="{627FA192-8658-9A4E-98F1-26C12012B879}"/>
              </a:ext>
            </a:extLst>
          </p:cNvPr>
          <p:cNvGrpSpPr>
            <a:grpSpLocks/>
          </p:cNvGrpSpPr>
          <p:nvPr/>
        </p:nvGrpSpPr>
        <p:grpSpPr bwMode="auto">
          <a:xfrm>
            <a:off x="476157" y="4386542"/>
            <a:ext cx="1081087" cy="244475"/>
            <a:chOff x="504" y="3523"/>
            <a:chExt cx="681" cy="154"/>
          </a:xfrm>
        </p:grpSpPr>
        <p:grpSp>
          <p:nvGrpSpPr>
            <p:cNvPr id="325" name="Group 91">
              <a:extLst>
                <a:ext uri="{FF2B5EF4-FFF2-40B4-BE49-F238E27FC236}">
                  <a16:creationId xmlns:a16="http://schemas.microsoft.com/office/drawing/2014/main" id="{49BA10AF-3B37-104A-BCFF-22430D3B7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333" name="Group 92">
                <a:extLst>
                  <a:ext uri="{FF2B5EF4-FFF2-40B4-BE49-F238E27FC236}">
                    <a16:creationId xmlns:a16="http://schemas.microsoft.com/office/drawing/2014/main" id="{1E4D7DBD-B06D-CC4D-BD5A-48BE83AC5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336" name="Group 93">
                  <a:extLst>
                    <a:ext uri="{FF2B5EF4-FFF2-40B4-BE49-F238E27FC236}">
                      <a16:creationId xmlns:a16="http://schemas.microsoft.com/office/drawing/2014/main" id="{194A75E5-96A9-1C40-B18D-D18152CED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40" name="Rectangle 94">
                    <a:extLst>
                      <a:ext uri="{FF2B5EF4-FFF2-40B4-BE49-F238E27FC236}">
                        <a16:creationId xmlns:a16="http://schemas.microsoft.com/office/drawing/2014/main" id="{2DC75A14-9509-FD4C-918E-CB6F2A448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1" name="Text Box 95">
                    <a:extLst>
                      <a:ext uri="{FF2B5EF4-FFF2-40B4-BE49-F238E27FC236}">
                        <a16:creationId xmlns:a16="http://schemas.microsoft.com/office/drawing/2014/main" id="{F617B0D0-DB72-F449-BF5B-EF33EE6A61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37" name="Group 96">
                  <a:extLst>
                    <a:ext uri="{FF2B5EF4-FFF2-40B4-BE49-F238E27FC236}">
                      <a16:creationId xmlns:a16="http://schemas.microsoft.com/office/drawing/2014/main" id="{AC25ADBB-2176-944C-8B8D-767CE8535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38" name="Rectangle 97">
                    <a:extLst>
                      <a:ext uri="{FF2B5EF4-FFF2-40B4-BE49-F238E27FC236}">
                        <a16:creationId xmlns:a16="http://schemas.microsoft.com/office/drawing/2014/main" id="{0E217236-4A0A-6E45-819B-C9E1E1D4C0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9" name="Rectangle 98">
                    <a:extLst>
                      <a:ext uri="{FF2B5EF4-FFF2-40B4-BE49-F238E27FC236}">
                        <a16:creationId xmlns:a16="http://schemas.microsoft.com/office/drawing/2014/main" id="{EF8EBD81-20D3-304E-8E45-3B88FA1FE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34" name="Rectangle 99">
                <a:extLst>
                  <a:ext uri="{FF2B5EF4-FFF2-40B4-BE49-F238E27FC236}">
                    <a16:creationId xmlns:a16="http://schemas.microsoft.com/office/drawing/2014/main" id="{B6153F06-604A-A84D-94D4-BCF8985CA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" name="Rectangle 100">
                <a:extLst>
                  <a:ext uri="{FF2B5EF4-FFF2-40B4-BE49-F238E27FC236}">
                    <a16:creationId xmlns:a16="http://schemas.microsoft.com/office/drawing/2014/main" id="{4A48C38C-FB90-9E48-863A-6098EE05F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6" name="Rectangle 101">
              <a:extLst>
                <a:ext uri="{FF2B5EF4-FFF2-40B4-BE49-F238E27FC236}">
                  <a16:creationId xmlns:a16="http://schemas.microsoft.com/office/drawing/2014/main" id="{B397BDA8-2CB9-2A48-BAE8-04E2FCFFC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102">
              <a:extLst>
                <a:ext uri="{FF2B5EF4-FFF2-40B4-BE49-F238E27FC236}">
                  <a16:creationId xmlns:a16="http://schemas.microsoft.com/office/drawing/2014/main" id="{4251D2BB-EBB9-744F-8FA4-ACDD4A7E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103">
              <a:extLst>
                <a:ext uri="{FF2B5EF4-FFF2-40B4-BE49-F238E27FC236}">
                  <a16:creationId xmlns:a16="http://schemas.microsoft.com/office/drawing/2014/main" id="{D7BFE06A-92AE-374C-8F20-2F4F01A3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2" name="Group 113">
            <a:extLst>
              <a:ext uri="{FF2B5EF4-FFF2-40B4-BE49-F238E27FC236}">
                <a16:creationId xmlns:a16="http://schemas.microsoft.com/office/drawing/2014/main" id="{5883EEDA-DCBD-0140-95F3-07D052C9ACEC}"/>
              </a:ext>
            </a:extLst>
          </p:cNvPr>
          <p:cNvGrpSpPr>
            <a:grpSpLocks/>
          </p:cNvGrpSpPr>
          <p:nvPr/>
        </p:nvGrpSpPr>
        <p:grpSpPr bwMode="auto">
          <a:xfrm>
            <a:off x="179014" y="1480949"/>
            <a:ext cx="1081087" cy="1217612"/>
            <a:chOff x="1404" y="3105"/>
            <a:chExt cx="681" cy="767"/>
          </a:xfrm>
        </p:grpSpPr>
        <p:grpSp>
          <p:nvGrpSpPr>
            <p:cNvPr id="343" name="Group 114">
              <a:extLst>
                <a:ext uri="{FF2B5EF4-FFF2-40B4-BE49-F238E27FC236}">
                  <a16:creationId xmlns:a16="http://schemas.microsoft.com/office/drawing/2014/main" id="{D8F28A19-02BB-2147-955B-5EC7BA1B9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348" name="Group 115">
                <a:extLst>
                  <a:ext uri="{FF2B5EF4-FFF2-40B4-BE49-F238E27FC236}">
                    <a16:creationId xmlns:a16="http://schemas.microsoft.com/office/drawing/2014/main" id="{5C445902-86BE-6646-AF15-158184A32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74" name="Group 116">
                  <a:extLst>
                    <a:ext uri="{FF2B5EF4-FFF2-40B4-BE49-F238E27FC236}">
                      <a16:creationId xmlns:a16="http://schemas.microsoft.com/office/drawing/2014/main" id="{4311E081-C87E-F944-8B67-1DEB5ECEA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77" name="Rectangle 117">
                    <a:extLst>
                      <a:ext uri="{FF2B5EF4-FFF2-40B4-BE49-F238E27FC236}">
                        <a16:creationId xmlns:a16="http://schemas.microsoft.com/office/drawing/2014/main" id="{ECF635FF-3612-4C4D-8CF5-35F26DCF9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8" name="Text Box 118">
                    <a:extLst>
                      <a:ext uri="{FF2B5EF4-FFF2-40B4-BE49-F238E27FC236}">
                        <a16:creationId xmlns:a16="http://schemas.microsoft.com/office/drawing/2014/main" id="{F6110A27-4F3B-E347-A46E-5CE76FF9F2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75" name="Rectangle 119">
                  <a:extLst>
                    <a:ext uri="{FF2B5EF4-FFF2-40B4-BE49-F238E27FC236}">
                      <a16:creationId xmlns:a16="http://schemas.microsoft.com/office/drawing/2014/main" id="{1341764B-E95B-7846-A7C7-697B31210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6" name="Rectangle 120">
                  <a:extLst>
                    <a:ext uri="{FF2B5EF4-FFF2-40B4-BE49-F238E27FC236}">
                      <a16:creationId xmlns:a16="http://schemas.microsoft.com/office/drawing/2014/main" id="{F3FB38BB-2247-3846-95CA-29159BEEF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0" name="Group 121">
                <a:extLst>
                  <a:ext uri="{FF2B5EF4-FFF2-40B4-BE49-F238E27FC236}">
                    <a16:creationId xmlns:a16="http://schemas.microsoft.com/office/drawing/2014/main" id="{AFBD3A6C-1C80-8842-9F56-0D54017B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68" name="Group 122">
                  <a:extLst>
                    <a:ext uri="{FF2B5EF4-FFF2-40B4-BE49-F238E27FC236}">
                      <a16:creationId xmlns:a16="http://schemas.microsoft.com/office/drawing/2014/main" id="{1A113B9C-3462-5942-A44E-6B07A542F0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72" name="Rectangle 123">
                    <a:extLst>
                      <a:ext uri="{FF2B5EF4-FFF2-40B4-BE49-F238E27FC236}">
                        <a16:creationId xmlns:a16="http://schemas.microsoft.com/office/drawing/2014/main" id="{F1CC8B66-3B5E-D349-80F7-D9084983F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3" name="Text Box 124">
                    <a:extLst>
                      <a:ext uri="{FF2B5EF4-FFF2-40B4-BE49-F238E27FC236}">
                        <a16:creationId xmlns:a16="http://schemas.microsoft.com/office/drawing/2014/main" id="{9D04501E-61A9-7840-8FDD-A4B0D85E1E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69" name="Group 125">
                  <a:extLst>
                    <a:ext uri="{FF2B5EF4-FFF2-40B4-BE49-F238E27FC236}">
                      <a16:creationId xmlns:a16="http://schemas.microsoft.com/office/drawing/2014/main" id="{3DD83276-AEAB-544D-8216-A2090A138D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70" name="Rectangle 126">
                    <a:extLst>
                      <a:ext uri="{FF2B5EF4-FFF2-40B4-BE49-F238E27FC236}">
                        <a16:creationId xmlns:a16="http://schemas.microsoft.com/office/drawing/2014/main" id="{F23B95D8-54C4-D34E-946B-DEF86CB7B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1" name="Rectangle 127">
                    <a:extLst>
                      <a:ext uri="{FF2B5EF4-FFF2-40B4-BE49-F238E27FC236}">
                        <a16:creationId xmlns:a16="http://schemas.microsoft.com/office/drawing/2014/main" id="{DA734683-A318-454E-A045-23BE51F0F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51" name="Group 128">
                <a:extLst>
                  <a:ext uri="{FF2B5EF4-FFF2-40B4-BE49-F238E27FC236}">
                    <a16:creationId xmlns:a16="http://schemas.microsoft.com/office/drawing/2014/main" id="{16D8F290-90C4-884D-8BEC-4F527A600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66" name="Rectangle 129">
                  <a:extLst>
                    <a:ext uri="{FF2B5EF4-FFF2-40B4-BE49-F238E27FC236}">
                      <a16:creationId xmlns:a16="http://schemas.microsoft.com/office/drawing/2014/main" id="{1D3E3622-DC4A-044E-A888-13677F7D1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67" name="Rectangle 130">
                  <a:extLst>
                    <a:ext uri="{FF2B5EF4-FFF2-40B4-BE49-F238E27FC236}">
                      <a16:creationId xmlns:a16="http://schemas.microsoft.com/office/drawing/2014/main" id="{B7CF74F0-E826-CE41-B70E-DC73509B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2" name="Group 131">
                <a:extLst>
                  <a:ext uri="{FF2B5EF4-FFF2-40B4-BE49-F238E27FC236}">
                    <a16:creationId xmlns:a16="http://schemas.microsoft.com/office/drawing/2014/main" id="{D87ED124-1122-114E-A552-2B81F10E97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353" name="Group 132">
                  <a:extLst>
                    <a:ext uri="{FF2B5EF4-FFF2-40B4-BE49-F238E27FC236}">
                      <a16:creationId xmlns:a16="http://schemas.microsoft.com/office/drawing/2014/main" id="{3983C9C0-A891-BF4E-A921-C7DB56F4C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57" name="Group 133">
                    <a:extLst>
                      <a:ext uri="{FF2B5EF4-FFF2-40B4-BE49-F238E27FC236}">
                        <a16:creationId xmlns:a16="http://schemas.microsoft.com/office/drawing/2014/main" id="{00BCA7B6-7079-5840-B49A-A1603E6357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60" name="Group 134">
                      <a:extLst>
                        <a:ext uri="{FF2B5EF4-FFF2-40B4-BE49-F238E27FC236}">
                          <a16:creationId xmlns:a16="http://schemas.microsoft.com/office/drawing/2014/main" id="{5723C07F-7067-7442-B671-6E3710D5B3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64" name="Rectangle 135">
                        <a:extLst>
                          <a:ext uri="{FF2B5EF4-FFF2-40B4-BE49-F238E27FC236}">
                            <a16:creationId xmlns:a16="http://schemas.microsoft.com/office/drawing/2014/main" id="{B5AF0E21-ED85-9849-B221-EFD25F84BE7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5" name="Text Box 136">
                        <a:extLst>
                          <a:ext uri="{FF2B5EF4-FFF2-40B4-BE49-F238E27FC236}">
                            <a16:creationId xmlns:a16="http://schemas.microsoft.com/office/drawing/2014/main" id="{45723D24-31C5-4846-BE05-0E7FD549A89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61" name="Group 137">
                      <a:extLst>
                        <a:ext uri="{FF2B5EF4-FFF2-40B4-BE49-F238E27FC236}">
                          <a16:creationId xmlns:a16="http://schemas.microsoft.com/office/drawing/2014/main" id="{80FE1C0E-16B1-2D44-B299-88A00143E6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62" name="Rectangle 138">
                        <a:extLst>
                          <a:ext uri="{FF2B5EF4-FFF2-40B4-BE49-F238E27FC236}">
                            <a16:creationId xmlns:a16="http://schemas.microsoft.com/office/drawing/2014/main" id="{D1EF3C03-E9F7-EA48-B907-E23FDF7AAE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3" name="Rectangle 139">
                        <a:extLst>
                          <a:ext uri="{FF2B5EF4-FFF2-40B4-BE49-F238E27FC236}">
                            <a16:creationId xmlns:a16="http://schemas.microsoft.com/office/drawing/2014/main" id="{0E636BA2-C8E1-2748-ABAB-2E1309C06E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58" name="Rectangle 140">
                    <a:extLst>
                      <a:ext uri="{FF2B5EF4-FFF2-40B4-BE49-F238E27FC236}">
                        <a16:creationId xmlns:a16="http://schemas.microsoft.com/office/drawing/2014/main" id="{1E71C801-BC9F-C941-B2FA-82E6DFB91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9" name="Rectangle 141">
                    <a:extLst>
                      <a:ext uri="{FF2B5EF4-FFF2-40B4-BE49-F238E27FC236}">
                        <a16:creationId xmlns:a16="http://schemas.microsoft.com/office/drawing/2014/main" id="{8C1C8646-0C84-7646-B3C5-C586B30A32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54" name="Rectangle 142">
                  <a:extLst>
                    <a:ext uri="{FF2B5EF4-FFF2-40B4-BE49-F238E27FC236}">
                      <a16:creationId xmlns:a16="http://schemas.microsoft.com/office/drawing/2014/main" id="{F7DE1756-9A3B-B144-842D-932034049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5" name="Rectangle 143">
                  <a:extLst>
                    <a:ext uri="{FF2B5EF4-FFF2-40B4-BE49-F238E27FC236}">
                      <a16:creationId xmlns:a16="http://schemas.microsoft.com/office/drawing/2014/main" id="{1BA49523-4DF4-5F44-9051-145D0A615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6" name="Rectangle 144">
                  <a:extLst>
                    <a:ext uri="{FF2B5EF4-FFF2-40B4-BE49-F238E27FC236}">
                      <a16:creationId xmlns:a16="http://schemas.microsoft.com/office/drawing/2014/main" id="{D8FFCB85-547D-C64B-A539-2E1956807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44" name="AutoShape 145">
              <a:extLst>
                <a:ext uri="{FF2B5EF4-FFF2-40B4-BE49-F238E27FC236}">
                  <a16:creationId xmlns:a16="http://schemas.microsoft.com/office/drawing/2014/main" id="{3F4330D4-196A-FE44-8859-2BBEE9440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45" name="Group 146">
              <a:extLst>
                <a:ext uri="{FF2B5EF4-FFF2-40B4-BE49-F238E27FC236}">
                  <a16:creationId xmlns:a16="http://schemas.microsoft.com/office/drawing/2014/main" id="{2C244F89-6CDC-B14C-B8E0-593D333F6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346" name="Rectangle 147">
                <a:extLst>
                  <a:ext uri="{FF2B5EF4-FFF2-40B4-BE49-F238E27FC236}">
                    <a16:creationId xmlns:a16="http://schemas.microsoft.com/office/drawing/2014/main" id="{3F1C1009-8ACA-AE4D-B2EA-D060B3041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7" name="Text Box 148">
                <a:extLst>
                  <a:ext uri="{FF2B5EF4-FFF2-40B4-BE49-F238E27FC236}">
                    <a16:creationId xmlns:a16="http://schemas.microsoft.com/office/drawing/2014/main" id="{E9DDB984-3FC1-9442-8445-5B270D27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379" name="Group 149">
            <a:extLst>
              <a:ext uri="{FF2B5EF4-FFF2-40B4-BE49-F238E27FC236}">
                <a16:creationId xmlns:a16="http://schemas.microsoft.com/office/drawing/2014/main" id="{CF307C47-A864-5E4F-9726-298AD443C250}"/>
              </a:ext>
            </a:extLst>
          </p:cNvPr>
          <p:cNvGrpSpPr>
            <a:grpSpLocks/>
          </p:cNvGrpSpPr>
          <p:nvPr/>
        </p:nvGrpSpPr>
        <p:grpSpPr bwMode="auto">
          <a:xfrm>
            <a:off x="830169" y="3326092"/>
            <a:ext cx="544513" cy="244475"/>
            <a:chOff x="844" y="3337"/>
            <a:chExt cx="343" cy="154"/>
          </a:xfrm>
        </p:grpSpPr>
        <p:sp>
          <p:nvSpPr>
            <p:cNvPr id="380" name="Rectangle 150">
              <a:extLst>
                <a:ext uri="{FF2B5EF4-FFF2-40B4-BE49-F238E27FC236}">
                  <a16:creationId xmlns:a16="http://schemas.microsoft.com/office/drawing/2014/main" id="{153D2A8C-D4DA-3744-9B39-E4470076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Text Box 151">
              <a:extLst>
                <a:ext uri="{FF2B5EF4-FFF2-40B4-BE49-F238E27FC236}">
                  <a16:creationId xmlns:a16="http://schemas.microsoft.com/office/drawing/2014/main" id="{188D7169-9E2B-604F-A79F-4277DE2B7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382" name="Rectangle 155">
            <a:extLst>
              <a:ext uri="{FF2B5EF4-FFF2-40B4-BE49-F238E27FC236}">
                <a16:creationId xmlns:a16="http://schemas.microsoft.com/office/drawing/2014/main" id="{E3E60786-723F-AF41-BAEB-EAE22AF7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223" y="3162580"/>
            <a:ext cx="653066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encapsulation at DHCP server, frame forwarded (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switch learning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) through LAN, demultiplexing at client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3" name="Text Box 156">
            <a:extLst>
              <a:ext uri="{FF2B5EF4-FFF2-40B4-BE49-F238E27FC236}">
                <a16:creationId xmlns:a16="http://schemas.microsoft.com/office/drawing/2014/main" id="{C11E33FE-C63F-9746-B0FD-73D62EF6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87" y="5515572"/>
            <a:ext cx="81109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Client now has IP address, knows name &amp; addr of DNS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server, IP address of its first-hop router</a:t>
            </a:r>
          </a:p>
        </p:txBody>
      </p:sp>
      <p:sp>
        <p:nvSpPr>
          <p:cNvPr id="384" name="Rectangle 157">
            <a:extLst>
              <a:ext uri="{FF2B5EF4-FFF2-40B4-BE49-F238E27FC236}">
                <a16:creationId xmlns:a16="http://schemas.microsoft.com/office/drawing/2014/main" id="{EA276F5A-DB03-D14D-910F-E636747E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766" y="4655782"/>
            <a:ext cx="653066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14577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0.1612 0.00278 L 0.28347 -0.29097 L -0.02422 -0.29306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/>
      <p:bldP spid="382" grpId="0" build="p"/>
      <p:bldP spid="383" grpId="0"/>
      <p:bldP spid="3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 day in the life… ARP  </a:t>
            </a:r>
            <a:r>
              <a:rPr lang="en-US" sz="4000" dirty="0"/>
              <a:t>(before DNS, before HTTP)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202765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ARP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ARP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F38AC-7072-2A41-9BA4-4EA38691E8F5}"/>
              </a:ext>
            </a:extLst>
          </p:cNvPr>
          <p:cNvGrpSpPr/>
          <p:nvPr/>
        </p:nvGrpSpPr>
        <p:grpSpPr>
          <a:xfrm>
            <a:off x="1603750" y="3853801"/>
            <a:ext cx="1195388" cy="808687"/>
            <a:chOff x="1603750" y="3853801"/>
            <a:chExt cx="1195388" cy="808687"/>
          </a:xfrm>
        </p:grpSpPr>
        <p:grpSp>
          <p:nvGrpSpPr>
            <p:cNvPr id="974" name="Group 342">
              <a:extLst>
                <a:ext uri="{FF2B5EF4-FFF2-40B4-BE49-F238E27FC236}">
                  <a16:creationId xmlns:a16="http://schemas.microsoft.com/office/drawing/2014/main" id="{68368F8A-0905-C04F-8373-D523E15DD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750" y="3883240"/>
              <a:ext cx="1195388" cy="779248"/>
              <a:chOff x="934" y="2316"/>
              <a:chExt cx="753" cy="464"/>
            </a:xfrm>
          </p:grpSpPr>
          <p:sp>
            <p:nvSpPr>
              <p:cNvPr id="975" name="Freeform 334">
                <a:extLst>
                  <a:ext uri="{FF2B5EF4-FFF2-40B4-BE49-F238E27FC236}">
                    <a16:creationId xmlns:a16="http://schemas.microsoft.com/office/drawing/2014/main" id="{FEE3001B-2BDF-E641-AFF3-DFF0ECFF1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316"/>
                <a:ext cx="263" cy="441"/>
              </a:xfrm>
              <a:custGeom>
                <a:avLst/>
                <a:gdLst>
                  <a:gd name="T0" fmla="*/ 1 w 551"/>
                  <a:gd name="T1" fmla="*/ 0 h 801"/>
                  <a:gd name="T2" fmla="*/ 28 w 551"/>
                  <a:gd name="T3" fmla="*/ 402 h 801"/>
                  <a:gd name="T4" fmla="*/ 1 w 551"/>
                  <a:gd name="T5" fmla="*/ 801 h 801"/>
                  <a:gd name="T6" fmla="*/ 1 w 551"/>
                  <a:gd name="T7" fmla="*/ 535 h 801"/>
                  <a:gd name="T8" fmla="*/ 0 w 551"/>
                  <a:gd name="T9" fmla="*/ 371 h 801"/>
                  <a:gd name="T10" fmla="*/ 1 w 551"/>
                  <a:gd name="T11" fmla="*/ 0 h 8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connsiteX0" fmla="*/ 254 w 10000"/>
                  <a:gd name="connsiteY0" fmla="*/ 0 h 10000"/>
                  <a:gd name="connsiteX1" fmla="*/ 10000 w 10000"/>
                  <a:gd name="connsiteY1" fmla="*/ 5019 h 10000"/>
                  <a:gd name="connsiteX2" fmla="*/ 109 w 10000"/>
                  <a:gd name="connsiteY2" fmla="*/ 10000 h 10000"/>
                  <a:gd name="connsiteX3" fmla="*/ 236 w 10000"/>
                  <a:gd name="connsiteY3" fmla="*/ 6679 h 10000"/>
                  <a:gd name="connsiteX4" fmla="*/ 0 w 10000"/>
                  <a:gd name="connsiteY4" fmla="*/ 4632 h 10000"/>
                  <a:gd name="connsiteX5" fmla="*/ 254 w 10000"/>
                  <a:gd name="connsiteY5" fmla="*/ 0 h 10000"/>
                  <a:gd name="connsiteX0" fmla="*/ 254 w 7841"/>
                  <a:gd name="connsiteY0" fmla="*/ 0 h 10000"/>
                  <a:gd name="connsiteX1" fmla="*/ 7841 w 7841"/>
                  <a:gd name="connsiteY1" fmla="*/ 4764 h 10000"/>
                  <a:gd name="connsiteX2" fmla="*/ 109 w 7841"/>
                  <a:gd name="connsiteY2" fmla="*/ 10000 h 10000"/>
                  <a:gd name="connsiteX3" fmla="*/ 236 w 7841"/>
                  <a:gd name="connsiteY3" fmla="*/ 6679 h 10000"/>
                  <a:gd name="connsiteX4" fmla="*/ 0 w 7841"/>
                  <a:gd name="connsiteY4" fmla="*/ 4632 h 10000"/>
                  <a:gd name="connsiteX5" fmla="*/ 254 w 7841"/>
                  <a:gd name="connsiteY5" fmla="*/ 0 h 10000"/>
                  <a:gd name="connsiteX0" fmla="*/ 324 w 10000"/>
                  <a:gd name="connsiteY0" fmla="*/ 0 h 10000"/>
                  <a:gd name="connsiteX1" fmla="*/ 10000 w 10000"/>
                  <a:gd name="connsiteY1" fmla="*/ 4764 h 10000"/>
                  <a:gd name="connsiteX2" fmla="*/ 139 w 10000"/>
                  <a:gd name="connsiteY2" fmla="*/ 10000 h 10000"/>
                  <a:gd name="connsiteX3" fmla="*/ 0 w 10000"/>
                  <a:gd name="connsiteY3" fmla="*/ 4632 h 10000"/>
                  <a:gd name="connsiteX4" fmla="*/ 324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324" y="0"/>
                    </a:moveTo>
                    <a:cubicBezTo>
                      <a:pt x="3883" y="2374"/>
                      <a:pt x="5856" y="3091"/>
                      <a:pt x="10000" y="4764"/>
                    </a:cubicBezTo>
                    <a:lnTo>
                      <a:pt x="139" y="10000"/>
                    </a:lnTo>
                    <a:cubicBezTo>
                      <a:pt x="93" y="8211"/>
                      <a:pt x="46" y="6421"/>
                      <a:pt x="0" y="4632"/>
                    </a:cubicBezTo>
                    <a:lnTo>
                      <a:pt x="3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76" name="Group 335">
                <a:extLst>
                  <a:ext uri="{FF2B5EF4-FFF2-40B4-BE49-F238E27FC236}">
                    <a16:creationId xmlns:a16="http://schemas.microsoft.com/office/drawing/2014/main" id="{075A72C7-137F-3848-A6E3-E64A408A3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4" y="2412"/>
                <a:ext cx="497" cy="368"/>
                <a:chOff x="572" y="3425"/>
                <a:chExt cx="497" cy="368"/>
              </a:xfrm>
            </p:grpSpPr>
            <p:sp>
              <p:nvSpPr>
                <p:cNvPr id="977" name="Rectangle 336">
                  <a:extLst>
                    <a:ext uri="{FF2B5EF4-FFF2-40B4-BE49-F238E27FC236}">
                      <a16:creationId xmlns:a16="http://schemas.microsoft.com/office/drawing/2014/main" id="{5A39D877-B301-F047-BE8E-34B3EF11C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3446"/>
                  <a:ext cx="493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8" name="Text Box 337">
                  <a:extLst>
                    <a:ext uri="{FF2B5EF4-FFF2-40B4-BE49-F238E27FC236}">
                      <a16:creationId xmlns:a16="http://schemas.microsoft.com/office/drawing/2014/main" id="{3B8C2E8D-8470-A948-BC08-E08C849665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6" y="3425"/>
                  <a:ext cx="33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Eth</a:t>
                  </a:r>
                </a:p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Phy</a:t>
                  </a:r>
                </a:p>
              </p:txBody>
            </p:sp>
            <p:sp>
              <p:nvSpPr>
                <p:cNvPr id="981" name="Line 340">
                  <a:extLst>
                    <a:ext uri="{FF2B5EF4-FFF2-40B4-BE49-F238E27FC236}">
                      <a16:creationId xmlns:a16="http://schemas.microsoft.com/office/drawing/2014/main" id="{8CF39C3F-AF73-EB42-B07E-8E2490424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2" y="3448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2" name="Line 341">
                  <a:extLst>
                    <a:ext uri="{FF2B5EF4-FFF2-40B4-BE49-F238E27FC236}">
                      <a16:creationId xmlns:a16="http://schemas.microsoft.com/office/drawing/2014/main" id="{6579215B-0078-6047-B238-35EDE678A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" y="3607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02" name="Group 252">
              <a:extLst>
                <a:ext uri="{FF2B5EF4-FFF2-40B4-BE49-F238E27FC236}">
                  <a16:creationId xmlns:a16="http://schemas.microsoft.com/office/drawing/2014/main" id="{06942A6D-F41F-9441-9844-427FCC630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474" y="3853801"/>
              <a:ext cx="850900" cy="261938"/>
              <a:chOff x="187" y="1352"/>
              <a:chExt cx="536" cy="165"/>
            </a:xfrm>
          </p:grpSpPr>
          <p:sp>
            <p:nvSpPr>
              <p:cNvPr id="203" name="Rectangle 253">
                <a:extLst>
                  <a:ext uri="{FF2B5EF4-FFF2-40B4-BE49-F238E27FC236}">
                    <a16:creationId xmlns:a16="http://schemas.microsoft.com/office/drawing/2014/main" id="{94DAFFBE-8C37-EC41-88D4-3B6327CDA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1365"/>
                <a:ext cx="492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4" name="Text Box 254">
                <a:extLst>
                  <a:ext uri="{FF2B5EF4-FFF2-40B4-BE49-F238E27FC236}">
                    <a16:creationId xmlns:a16="http://schemas.microsoft.com/office/drawing/2014/main" id="{CAFFDC99-9C64-4545-B4C3-A0E1FF597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" y="1352"/>
                <a:ext cx="51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  </a:t>
                </a:r>
                <a:r>
                  <a:rPr lang="en-US" sz="11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  <a:endParaRPr lang="en-US" sz="10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02" name="Rectangle 3">
            <a:extLst>
              <a:ext uri="{FF2B5EF4-FFF2-40B4-BE49-F238E27FC236}">
                <a16:creationId xmlns:a16="http://schemas.microsoft.com/office/drawing/2014/main" id="{9600BDB0-B69B-3A49-8AE3-C321F92D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671" y="1384207"/>
            <a:ext cx="632305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kern="0" dirty="0">
                <a:cs typeface="+mn-cs"/>
              </a:rPr>
              <a:t>before sending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HTTP</a:t>
            </a:r>
            <a:r>
              <a:rPr lang="en-US" sz="2400" b="1" i="1" kern="0" dirty="0">
                <a:solidFill>
                  <a:srgbClr val="C00000"/>
                </a:solidFill>
                <a:cs typeface="+mn-cs"/>
              </a:rPr>
              <a:t> </a:t>
            </a:r>
            <a:r>
              <a:rPr lang="en-US" sz="2400" kern="0" dirty="0">
                <a:cs typeface="+mn-cs"/>
              </a:rPr>
              <a:t>request, need IP address of </a:t>
            </a:r>
            <a:r>
              <a:rPr lang="en-US" sz="2400" kern="0" dirty="0" err="1">
                <a:cs typeface="+mn-cs"/>
              </a:rPr>
              <a:t>www.google.com</a:t>
            </a:r>
            <a:r>
              <a:rPr lang="en-US" sz="2400" kern="0" dirty="0">
                <a:cs typeface="+mn-cs"/>
              </a:rPr>
              <a:t>: 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DNS</a:t>
            </a:r>
          </a:p>
        </p:txBody>
      </p: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141278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25" name="Rectangle 152">
            <a:extLst>
              <a:ext uri="{FF2B5EF4-FFF2-40B4-BE49-F238E27FC236}">
                <a16:creationId xmlns:a16="http://schemas.microsoft.com/office/drawing/2014/main" id="{4CFC0AF0-7EC0-4D43-94F4-E73826F0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495" y="2279650"/>
            <a:ext cx="6213373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n-US" sz="24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6" name="Rectangle 153">
            <a:extLst>
              <a:ext uri="{FF2B5EF4-FFF2-40B4-BE49-F238E27FC236}">
                <a16:creationId xmlns:a16="http://schemas.microsoft.com/office/drawing/2014/main" id="{FD2FE8A7-E83B-3C4D-A1FE-0B7B25DB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905" y="3769753"/>
            <a:ext cx="6509636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query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broadcast, received by router, which replies with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ARP reply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giving MAC address of router interface</a:t>
            </a:r>
          </a:p>
        </p:txBody>
      </p:sp>
      <p:sp>
        <p:nvSpPr>
          <p:cNvPr id="427" name="Rectangle 154">
            <a:extLst>
              <a:ext uri="{FF2B5EF4-FFF2-40B4-BE49-F238E27FC236}">
                <a16:creationId xmlns:a16="http://schemas.microsoft.com/office/drawing/2014/main" id="{DDBB99F5-8593-8C4D-A838-59A6ECE1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56" y="4906495"/>
            <a:ext cx="580689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428" name="Group 263">
            <a:extLst>
              <a:ext uri="{FF2B5EF4-FFF2-40B4-BE49-F238E27FC236}">
                <a16:creationId xmlns:a16="http://schemas.microsoft.com/office/drawing/2014/main" id="{68826AA2-4F98-7F47-AF24-4C4E3D26A58B}"/>
              </a:ext>
            </a:extLst>
          </p:cNvPr>
          <p:cNvGrpSpPr>
            <a:grpSpLocks/>
          </p:cNvGrpSpPr>
          <p:nvPr/>
        </p:nvGrpSpPr>
        <p:grpSpPr bwMode="auto">
          <a:xfrm>
            <a:off x="0" y="2123982"/>
            <a:ext cx="1081088" cy="244475"/>
            <a:chOff x="76" y="2296"/>
            <a:chExt cx="681" cy="154"/>
          </a:xfrm>
        </p:grpSpPr>
        <p:sp>
          <p:nvSpPr>
            <p:cNvPr id="429" name="Rectangle 103">
              <a:extLst>
                <a:ext uri="{FF2B5EF4-FFF2-40B4-BE49-F238E27FC236}">
                  <a16:creationId xmlns:a16="http://schemas.microsoft.com/office/drawing/2014/main" id="{C71ECA35-4F8D-5D47-8060-B0745197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Rectangle 101">
              <a:extLst>
                <a:ext uri="{FF2B5EF4-FFF2-40B4-BE49-F238E27FC236}">
                  <a16:creationId xmlns:a16="http://schemas.microsoft.com/office/drawing/2014/main" id="{FDD4DECA-422E-4743-ADFD-53E28A98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1" name="Rectangle 102">
              <a:extLst>
                <a:ext uri="{FF2B5EF4-FFF2-40B4-BE49-F238E27FC236}">
                  <a16:creationId xmlns:a16="http://schemas.microsoft.com/office/drawing/2014/main" id="{EAEDB337-6724-464E-A55A-5A0E5BBF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Rectangle 100">
              <a:extLst>
                <a:ext uri="{FF2B5EF4-FFF2-40B4-BE49-F238E27FC236}">
                  <a16:creationId xmlns:a16="http://schemas.microsoft.com/office/drawing/2014/main" id="{1FA4EE33-78A2-794A-9CB7-B9C75F98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Text Box 95">
              <a:extLst>
                <a:ext uri="{FF2B5EF4-FFF2-40B4-BE49-F238E27FC236}">
                  <a16:creationId xmlns:a16="http://schemas.microsoft.com/office/drawing/2014/main" id="{875142B1-4732-5048-81A1-9B96CDE36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query</a:t>
              </a:r>
            </a:p>
          </p:txBody>
        </p:sp>
      </p:grpSp>
      <p:grpSp>
        <p:nvGrpSpPr>
          <p:cNvPr id="434" name="Group 242">
            <a:extLst>
              <a:ext uri="{FF2B5EF4-FFF2-40B4-BE49-F238E27FC236}">
                <a16:creationId xmlns:a16="http://schemas.microsoft.com/office/drawing/2014/main" id="{8F475CF7-DFC6-814F-B8D2-6784E7D418FB}"/>
              </a:ext>
            </a:extLst>
          </p:cNvPr>
          <p:cNvGrpSpPr>
            <a:grpSpLocks/>
          </p:cNvGrpSpPr>
          <p:nvPr/>
        </p:nvGrpSpPr>
        <p:grpSpPr bwMode="auto">
          <a:xfrm>
            <a:off x="1271961" y="1949449"/>
            <a:ext cx="444500" cy="244475"/>
            <a:chOff x="161" y="1354"/>
            <a:chExt cx="280" cy="154"/>
          </a:xfrm>
        </p:grpSpPr>
        <p:sp>
          <p:nvSpPr>
            <p:cNvPr id="435" name="Rectangle 241">
              <a:extLst>
                <a:ext uri="{FF2B5EF4-FFF2-40B4-BE49-F238E27FC236}">
                  <a16:creationId xmlns:a16="http://schemas.microsoft.com/office/drawing/2014/main" id="{5AFC1130-C0C2-3444-AF07-ACAD07F9A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6" name="Text Box 240">
              <a:extLst>
                <a:ext uri="{FF2B5EF4-FFF2-40B4-BE49-F238E27FC236}">
                  <a16:creationId xmlns:a16="http://schemas.microsoft.com/office/drawing/2014/main" id="{8DAA4E75-2F77-7F4F-AE38-52EF63C13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</a:t>
              </a:r>
            </a:p>
          </p:txBody>
        </p:sp>
      </p:grpSp>
      <p:grpSp>
        <p:nvGrpSpPr>
          <p:cNvPr id="437" name="Group 270">
            <a:extLst>
              <a:ext uri="{FF2B5EF4-FFF2-40B4-BE49-F238E27FC236}">
                <a16:creationId xmlns:a16="http://schemas.microsoft.com/office/drawing/2014/main" id="{930FF8F7-BB7F-D441-9A97-FD9DD2AD487D}"/>
              </a:ext>
            </a:extLst>
          </p:cNvPr>
          <p:cNvGrpSpPr>
            <a:grpSpLocks/>
          </p:cNvGrpSpPr>
          <p:nvPr/>
        </p:nvGrpSpPr>
        <p:grpSpPr bwMode="auto">
          <a:xfrm>
            <a:off x="478678" y="4075206"/>
            <a:ext cx="1081088" cy="244475"/>
            <a:chOff x="76" y="2296"/>
            <a:chExt cx="681" cy="154"/>
          </a:xfrm>
        </p:grpSpPr>
        <p:sp>
          <p:nvSpPr>
            <p:cNvPr id="438" name="Rectangle 271">
              <a:extLst>
                <a:ext uri="{FF2B5EF4-FFF2-40B4-BE49-F238E27FC236}">
                  <a16:creationId xmlns:a16="http://schemas.microsoft.com/office/drawing/2014/main" id="{61FC6345-4973-8140-A6BB-928CDD82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9" name="Rectangle 272">
              <a:extLst>
                <a:ext uri="{FF2B5EF4-FFF2-40B4-BE49-F238E27FC236}">
                  <a16:creationId xmlns:a16="http://schemas.microsoft.com/office/drawing/2014/main" id="{5EFDDE48-FE9E-9249-87DD-27F8785A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0" name="Rectangle 273">
              <a:extLst>
                <a:ext uri="{FF2B5EF4-FFF2-40B4-BE49-F238E27FC236}">
                  <a16:creationId xmlns:a16="http://schemas.microsoft.com/office/drawing/2014/main" id="{CE69DA54-A2DB-AA4B-9B32-11813B2F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Rectangle 274">
              <a:extLst>
                <a:ext uri="{FF2B5EF4-FFF2-40B4-BE49-F238E27FC236}">
                  <a16:creationId xmlns:a16="http://schemas.microsoft.com/office/drawing/2014/main" id="{C4B49586-4E68-A548-84ED-789AD9B8F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2" name="Text Box 275">
              <a:extLst>
                <a:ext uri="{FF2B5EF4-FFF2-40B4-BE49-F238E27FC236}">
                  <a16:creationId xmlns:a16="http://schemas.microsoft.com/office/drawing/2014/main" id="{1179A2EB-EEF0-3847-837A-72FA8FFDC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777 C -0.00247 0.06782 -0.00234 0.10856 -0.00195 0.14884 L 0.34974 0.15694 L 0.18919 0.39421 C 0.13945 0.39328 0.08893 0.39606 0.03919 0.39514 C 0.03919 0.36666 0.03932 0.31319 0.03932 0.28449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-3.75E-6 0.02639 -3.75E-6 0.05277 0.00026 0.07893 L 0.14662 0.08009 L 0.29414 -0.12269 C 0.15756 -0.12199 0.09532 -0.13033 -0.04127 -0.12963 C -0.04127 -0.14352 -0.0414 -0.16135 -0.0414 -0.175 C -0.04179 -0.1838 -0.04114 -0.27292 -0.04166 -0.2814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6" grpId="0"/>
      <p:bldP spid="4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/>
          </a:bodyPr>
          <a:lstStyle/>
          <a:p>
            <a:r>
              <a:rPr lang="en-US" sz="4900" dirty="0"/>
              <a:t>A day in the life… using DNS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350A-665A-4B4E-8611-F7A0C3B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2" y="1792392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6716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93">
            <a:extLst>
              <a:ext uri="{FF2B5EF4-FFF2-40B4-BE49-F238E27FC236}">
                <a16:creationId xmlns:a16="http://schemas.microsoft.com/office/drawing/2014/main" id="{EAAF435E-6997-7049-AE19-F5A3D5ECC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9888" y="2731714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" name="Text Box 139">
            <a:extLst>
              <a:ext uri="{FF2B5EF4-FFF2-40B4-BE49-F238E27FC236}">
                <a16:creationId xmlns:a16="http://schemas.microsoft.com/office/drawing/2014/main" id="{D18D0D17-3537-854D-BE00-799B204F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326" y="2150782"/>
            <a:ext cx="755335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9" name="Group 173">
            <a:extLst>
              <a:ext uri="{FF2B5EF4-FFF2-40B4-BE49-F238E27FC236}">
                <a16:creationId xmlns:a16="http://schemas.microsoft.com/office/drawing/2014/main" id="{FD9B7ECC-8F8F-8B4A-85D5-2A868F36C50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888101" y="3793751"/>
            <a:ext cx="400050" cy="152400"/>
            <a:chOff x="3228" y="1776"/>
            <a:chExt cx="252" cy="96"/>
          </a:xfrm>
        </p:grpSpPr>
        <p:sp>
          <p:nvSpPr>
            <p:cNvPr id="160" name="Line 174">
              <a:extLst>
                <a:ext uri="{FF2B5EF4-FFF2-40B4-BE49-F238E27FC236}">
                  <a16:creationId xmlns:a16="http://schemas.microsoft.com/office/drawing/2014/main" id="{E4C9DD3C-343B-B043-9CF6-10B42EAC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Line 175">
              <a:extLst>
                <a:ext uri="{FF2B5EF4-FFF2-40B4-BE49-F238E27FC236}">
                  <a16:creationId xmlns:a16="http://schemas.microsoft.com/office/drawing/2014/main" id="{343368E1-A457-5D48-A3F0-A3B53D5B0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2" name="Group 176">
            <a:extLst>
              <a:ext uri="{FF2B5EF4-FFF2-40B4-BE49-F238E27FC236}">
                <a16:creationId xmlns:a16="http://schemas.microsoft.com/office/drawing/2014/main" id="{592F8EA2-6661-5445-8C3D-825FD532EE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64188" y="3812801"/>
            <a:ext cx="295275" cy="114300"/>
            <a:chOff x="3228" y="1776"/>
            <a:chExt cx="252" cy="96"/>
          </a:xfrm>
        </p:grpSpPr>
        <p:sp>
          <p:nvSpPr>
            <p:cNvPr id="163" name="Line 177">
              <a:extLst>
                <a:ext uri="{FF2B5EF4-FFF2-40B4-BE49-F238E27FC236}">
                  <a16:creationId xmlns:a16="http://schemas.microsoft.com/office/drawing/2014/main" id="{C81F7411-7489-D040-A6B8-B4BBD27EC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Line 178">
              <a:extLst>
                <a:ext uri="{FF2B5EF4-FFF2-40B4-BE49-F238E27FC236}">
                  <a16:creationId xmlns:a16="http://schemas.microsoft.com/office/drawing/2014/main" id="{FE32B4AA-D33A-6545-A3C1-DDC1B9A51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5" name="Group 179">
            <a:extLst>
              <a:ext uri="{FF2B5EF4-FFF2-40B4-BE49-F238E27FC236}">
                <a16:creationId xmlns:a16="http://schemas.microsoft.com/office/drawing/2014/main" id="{CC82D047-4926-4B42-8EC3-A5ACCDE16B9C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335651" y="3155576"/>
            <a:ext cx="452437" cy="57150"/>
            <a:chOff x="3228" y="1776"/>
            <a:chExt cx="252" cy="96"/>
          </a:xfrm>
        </p:grpSpPr>
        <p:sp>
          <p:nvSpPr>
            <p:cNvPr id="166" name="Line 180">
              <a:extLst>
                <a:ext uri="{FF2B5EF4-FFF2-40B4-BE49-F238E27FC236}">
                  <a16:creationId xmlns:a16="http://schemas.microsoft.com/office/drawing/2014/main" id="{0C3E47A6-9D40-F446-B950-E19DB4AE8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Line 181">
              <a:extLst>
                <a:ext uri="{FF2B5EF4-FFF2-40B4-BE49-F238E27FC236}">
                  <a16:creationId xmlns:a16="http://schemas.microsoft.com/office/drawing/2014/main" id="{97B34EB4-6DFA-1D49-AE95-1E8C335D9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8" name="Group 182">
            <a:extLst>
              <a:ext uri="{FF2B5EF4-FFF2-40B4-BE49-F238E27FC236}">
                <a16:creationId xmlns:a16="http://schemas.microsoft.com/office/drawing/2014/main" id="{1BDD731C-4A33-B447-95B4-B36A72034B1F}"/>
              </a:ext>
            </a:extLst>
          </p:cNvPr>
          <p:cNvGrpSpPr>
            <a:grpSpLocks/>
          </p:cNvGrpSpPr>
          <p:nvPr/>
        </p:nvGrpSpPr>
        <p:grpSpPr bwMode="auto">
          <a:xfrm>
            <a:off x="6478401" y="3360364"/>
            <a:ext cx="295275" cy="114300"/>
            <a:chOff x="3228" y="1776"/>
            <a:chExt cx="252" cy="96"/>
          </a:xfrm>
        </p:grpSpPr>
        <p:sp>
          <p:nvSpPr>
            <p:cNvPr id="169" name="Line 183">
              <a:extLst>
                <a:ext uri="{FF2B5EF4-FFF2-40B4-BE49-F238E27FC236}">
                  <a16:creationId xmlns:a16="http://schemas.microsoft.com/office/drawing/2014/main" id="{366216FC-944A-0D49-BBD1-3FEF1FF82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Line 184">
              <a:extLst>
                <a:ext uri="{FF2B5EF4-FFF2-40B4-BE49-F238E27FC236}">
                  <a16:creationId xmlns:a16="http://schemas.microsoft.com/office/drawing/2014/main" id="{2EA25562-C312-A440-ACDF-79E1C923B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1" name="Group 185">
            <a:extLst>
              <a:ext uri="{FF2B5EF4-FFF2-40B4-BE49-F238E27FC236}">
                <a16:creationId xmlns:a16="http://schemas.microsoft.com/office/drawing/2014/main" id="{B85300C2-B57F-2740-9176-B263E29ECFC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16576" y="3360364"/>
            <a:ext cx="295275" cy="114300"/>
            <a:chOff x="3228" y="1776"/>
            <a:chExt cx="252" cy="96"/>
          </a:xfrm>
        </p:grpSpPr>
        <p:sp>
          <p:nvSpPr>
            <p:cNvPr id="172" name="Line 186">
              <a:extLst>
                <a:ext uri="{FF2B5EF4-FFF2-40B4-BE49-F238E27FC236}">
                  <a16:creationId xmlns:a16="http://schemas.microsoft.com/office/drawing/2014/main" id="{7EE5A1A6-FF75-2A4F-91EF-CC4086E07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Line 187">
              <a:extLst>
                <a:ext uri="{FF2B5EF4-FFF2-40B4-BE49-F238E27FC236}">
                  <a16:creationId xmlns:a16="http://schemas.microsoft.com/office/drawing/2014/main" id="{A29381E6-C25F-3941-829A-5C20D09EC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CDC88CA-73F6-2A4E-A5B8-07F9CE6EB356}"/>
              </a:ext>
            </a:extLst>
          </p:cNvPr>
          <p:cNvGrpSpPr/>
          <p:nvPr/>
        </p:nvGrpSpPr>
        <p:grpSpPr>
          <a:xfrm>
            <a:off x="6497225" y="2978957"/>
            <a:ext cx="853832" cy="472456"/>
            <a:chOff x="7493876" y="2774731"/>
            <a:chExt cx="1481958" cy="894622"/>
          </a:xfrm>
        </p:grpSpPr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76662FEE-416B-4241-A864-32CEE22908B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F854949-8588-4043-8969-4FC76142F8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7A98B50-6531-6143-A56B-A0078198E20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EF0E65E-1BE5-3640-B843-535E698DCED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8B3135FD-22F2-1745-85CC-4BD5AD2C994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CBF8CAA5-2F9E-6F4F-B932-2A9A9FA6FB3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BAC7EA6A-1F82-BE41-ABF4-1F0EFC4511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FE2CB04-538F-224A-AF22-DA95DCBB0B6E}"/>
              </a:ext>
            </a:extLst>
          </p:cNvPr>
          <p:cNvGrpSpPr/>
          <p:nvPr/>
        </p:nvGrpSpPr>
        <p:grpSpPr>
          <a:xfrm>
            <a:off x="7241295" y="3709582"/>
            <a:ext cx="853832" cy="472456"/>
            <a:chOff x="7493876" y="2774731"/>
            <a:chExt cx="1481958" cy="894622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554365BE-E9A1-B147-927A-2FEA0E686F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1069F9B-234B-AF4D-9BE6-991F3EE817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8215878-BF48-DA4D-86CB-2D4407EC3A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230159EF-EC94-2C46-8E32-C44AE9FFF3D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7342E9BF-DE69-4845-BD2D-B9FB0C05B2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857134D-B0E3-0741-A4BB-E37AC2713E4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AC16FA5-30B2-9A4A-B1B4-A15CCF467D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3">
            <a:extLst>
              <a:ext uri="{FF2B5EF4-FFF2-40B4-BE49-F238E27FC236}">
                <a16:creationId xmlns:a16="http://schemas.microsoft.com/office/drawing/2014/main" id="{A72EC927-0C95-E645-8775-84E1A80FD737}"/>
              </a:ext>
            </a:extLst>
          </p:cNvPr>
          <p:cNvGrpSpPr>
            <a:grpSpLocks/>
          </p:cNvGrpSpPr>
          <p:nvPr/>
        </p:nvGrpSpPr>
        <p:grpSpPr bwMode="auto">
          <a:xfrm>
            <a:off x="605761" y="1183316"/>
            <a:ext cx="460375" cy="244475"/>
            <a:chOff x="844" y="3337"/>
            <a:chExt cx="290" cy="154"/>
          </a:xfrm>
        </p:grpSpPr>
        <p:sp>
          <p:nvSpPr>
            <p:cNvPr id="578" name="Rectangle 54">
              <a:extLst>
                <a:ext uri="{FF2B5EF4-FFF2-40B4-BE49-F238E27FC236}">
                  <a16:creationId xmlns:a16="http://schemas.microsoft.com/office/drawing/2014/main" id="{DB540962-D523-B049-9978-FD6CEDB1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9" name="Text Box 55">
              <a:extLst>
                <a:ext uri="{FF2B5EF4-FFF2-40B4-BE49-F238E27FC236}">
                  <a16:creationId xmlns:a16="http://schemas.microsoft.com/office/drawing/2014/main" id="{A671B148-0EBD-CE4C-A7BE-F05C67A79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DNS</a:t>
              </a:r>
            </a:p>
          </p:txBody>
        </p:sp>
      </p:grpSp>
      <p:grpSp>
        <p:nvGrpSpPr>
          <p:cNvPr id="580" name="Group 58">
            <a:extLst>
              <a:ext uri="{FF2B5EF4-FFF2-40B4-BE49-F238E27FC236}">
                <a16:creationId xmlns:a16="http://schemas.microsoft.com/office/drawing/2014/main" id="{FFB657E9-A85D-134E-ADB3-005972A3CE32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408741"/>
            <a:ext cx="561975" cy="244475"/>
            <a:chOff x="740" y="3209"/>
            <a:chExt cx="354" cy="154"/>
          </a:xfrm>
        </p:grpSpPr>
        <p:grpSp>
          <p:nvGrpSpPr>
            <p:cNvPr id="597" name="Group 59">
              <a:extLst>
                <a:ext uri="{FF2B5EF4-FFF2-40B4-BE49-F238E27FC236}">
                  <a16:creationId xmlns:a16="http://schemas.microsoft.com/office/drawing/2014/main" id="{554D2BDB-333B-E345-B92C-BC3E4A984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600" name="Rectangle 60">
                <a:extLst>
                  <a:ext uri="{FF2B5EF4-FFF2-40B4-BE49-F238E27FC236}">
                    <a16:creationId xmlns:a16="http://schemas.microsoft.com/office/drawing/2014/main" id="{E15A9A2D-77B5-474A-B586-F25A2E4E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1" name="Text Box 61">
                <a:extLst>
                  <a:ext uri="{FF2B5EF4-FFF2-40B4-BE49-F238E27FC236}">
                    <a16:creationId xmlns:a16="http://schemas.microsoft.com/office/drawing/2014/main" id="{CF5ECB89-933F-2D4C-94B5-EA4941F676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598" name="Rectangle 62">
              <a:extLst>
                <a:ext uri="{FF2B5EF4-FFF2-40B4-BE49-F238E27FC236}">
                  <a16:creationId xmlns:a16="http://schemas.microsoft.com/office/drawing/2014/main" id="{33C66E75-40B4-5B4E-AC62-94491E02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9" name="Rectangle 63">
              <a:extLst>
                <a:ext uri="{FF2B5EF4-FFF2-40B4-BE49-F238E27FC236}">
                  <a16:creationId xmlns:a16="http://schemas.microsoft.com/office/drawing/2014/main" id="{47B4C203-AC10-904B-B43F-659A6422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2" name="Group 64">
            <a:extLst>
              <a:ext uri="{FF2B5EF4-FFF2-40B4-BE49-F238E27FC236}">
                <a16:creationId xmlns:a16="http://schemas.microsoft.com/office/drawing/2014/main" id="{DCA10A8F-0364-4B44-B765-6D34363A4894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643691"/>
            <a:ext cx="561975" cy="244475"/>
            <a:chOff x="836" y="3305"/>
            <a:chExt cx="354" cy="154"/>
          </a:xfrm>
        </p:grpSpPr>
        <p:grpSp>
          <p:nvGrpSpPr>
            <p:cNvPr id="603" name="Group 65">
              <a:extLst>
                <a:ext uri="{FF2B5EF4-FFF2-40B4-BE49-F238E27FC236}">
                  <a16:creationId xmlns:a16="http://schemas.microsoft.com/office/drawing/2014/main" id="{464D5627-EF2F-604D-89D6-5C5B9F7BA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607" name="Rectangle 66">
                <a:extLst>
                  <a:ext uri="{FF2B5EF4-FFF2-40B4-BE49-F238E27FC236}">
                    <a16:creationId xmlns:a16="http://schemas.microsoft.com/office/drawing/2014/main" id="{0E8BAB2D-962C-DB42-8CFB-36171998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8" name="Text Box 67">
                <a:extLst>
                  <a:ext uri="{FF2B5EF4-FFF2-40B4-BE49-F238E27FC236}">
                    <a16:creationId xmlns:a16="http://schemas.microsoft.com/office/drawing/2014/main" id="{207611A9-15A8-004A-8780-651D63CB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604" name="Group 68">
              <a:extLst>
                <a:ext uri="{FF2B5EF4-FFF2-40B4-BE49-F238E27FC236}">
                  <a16:creationId xmlns:a16="http://schemas.microsoft.com/office/drawing/2014/main" id="{0350647D-B9CB-F44C-A3BB-4911E53B4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605" name="Rectangle 69">
                <a:extLst>
                  <a:ext uri="{FF2B5EF4-FFF2-40B4-BE49-F238E27FC236}">
                    <a16:creationId xmlns:a16="http://schemas.microsoft.com/office/drawing/2014/main" id="{D6D06566-8FDC-1049-9915-F0119E1E0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6" name="Rectangle 70">
                <a:extLst>
                  <a:ext uri="{FF2B5EF4-FFF2-40B4-BE49-F238E27FC236}">
                    <a16:creationId xmlns:a16="http://schemas.microsoft.com/office/drawing/2014/main" id="{C642603C-03C1-BF49-A5FF-7101DC51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09" name="Group 71">
            <a:extLst>
              <a:ext uri="{FF2B5EF4-FFF2-40B4-BE49-F238E27FC236}">
                <a16:creationId xmlns:a16="http://schemas.microsoft.com/office/drawing/2014/main" id="{66AFA242-11CE-7D44-B7FD-065E7607A538}"/>
              </a:ext>
            </a:extLst>
          </p:cNvPr>
          <p:cNvGrpSpPr>
            <a:grpSpLocks/>
          </p:cNvGrpSpPr>
          <p:nvPr/>
        </p:nvGrpSpPr>
        <p:grpSpPr bwMode="auto">
          <a:xfrm>
            <a:off x="366049" y="1675441"/>
            <a:ext cx="762000" cy="177800"/>
            <a:chOff x="627" y="3377"/>
            <a:chExt cx="480" cy="112"/>
          </a:xfrm>
        </p:grpSpPr>
        <p:sp>
          <p:nvSpPr>
            <p:cNvPr id="610" name="Rectangle 72">
              <a:extLst>
                <a:ext uri="{FF2B5EF4-FFF2-40B4-BE49-F238E27FC236}">
                  <a16:creationId xmlns:a16="http://schemas.microsoft.com/office/drawing/2014/main" id="{3B194A0B-DB59-884F-9A9C-0367A34D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1" name="Rectangle 73">
              <a:extLst>
                <a:ext uri="{FF2B5EF4-FFF2-40B4-BE49-F238E27FC236}">
                  <a16:creationId xmlns:a16="http://schemas.microsoft.com/office/drawing/2014/main" id="{C81F721E-1CF4-B64A-95E4-0ADFE4A2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12" name="Group 74">
            <a:extLst>
              <a:ext uri="{FF2B5EF4-FFF2-40B4-BE49-F238E27FC236}">
                <a16:creationId xmlns:a16="http://schemas.microsoft.com/office/drawing/2014/main" id="{30108D55-C6E3-8A47-B5DA-F1FCD41B77C2}"/>
              </a:ext>
            </a:extLst>
          </p:cNvPr>
          <p:cNvGrpSpPr>
            <a:grpSpLocks/>
          </p:cNvGrpSpPr>
          <p:nvPr/>
        </p:nvGrpSpPr>
        <p:grpSpPr bwMode="auto">
          <a:xfrm>
            <a:off x="170786" y="1907216"/>
            <a:ext cx="1081088" cy="244475"/>
            <a:chOff x="504" y="3523"/>
            <a:chExt cx="681" cy="154"/>
          </a:xfrm>
        </p:grpSpPr>
        <p:grpSp>
          <p:nvGrpSpPr>
            <p:cNvPr id="613" name="Group 75">
              <a:extLst>
                <a:ext uri="{FF2B5EF4-FFF2-40B4-BE49-F238E27FC236}">
                  <a16:creationId xmlns:a16="http://schemas.microsoft.com/office/drawing/2014/main" id="{662C3101-9651-794A-8982-A5212E0B98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17" name="Group 76">
                <a:extLst>
                  <a:ext uri="{FF2B5EF4-FFF2-40B4-BE49-F238E27FC236}">
                    <a16:creationId xmlns:a16="http://schemas.microsoft.com/office/drawing/2014/main" id="{79F2BE77-0F5A-6146-812E-AB85DDAC3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20" name="Group 77">
                  <a:extLst>
                    <a:ext uri="{FF2B5EF4-FFF2-40B4-BE49-F238E27FC236}">
                      <a16:creationId xmlns:a16="http://schemas.microsoft.com/office/drawing/2014/main" id="{B6CD1476-BAF9-C740-93F0-6C99E4E6B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24" name="Rectangle 78">
                    <a:extLst>
                      <a:ext uri="{FF2B5EF4-FFF2-40B4-BE49-F238E27FC236}">
                        <a16:creationId xmlns:a16="http://schemas.microsoft.com/office/drawing/2014/main" id="{B578C0B1-B81E-AA41-810D-12A3F1BF8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5" name="Text Box 79">
                    <a:extLst>
                      <a:ext uri="{FF2B5EF4-FFF2-40B4-BE49-F238E27FC236}">
                        <a16:creationId xmlns:a16="http://schemas.microsoft.com/office/drawing/2014/main" id="{1B07ACFB-219C-864C-9976-F2AF1C53A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21" name="Group 80">
                  <a:extLst>
                    <a:ext uri="{FF2B5EF4-FFF2-40B4-BE49-F238E27FC236}">
                      <a16:creationId xmlns:a16="http://schemas.microsoft.com/office/drawing/2014/main" id="{EA66BCF1-7483-AD4C-BB6B-0066AA697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22" name="Rectangle 81">
                    <a:extLst>
                      <a:ext uri="{FF2B5EF4-FFF2-40B4-BE49-F238E27FC236}">
                        <a16:creationId xmlns:a16="http://schemas.microsoft.com/office/drawing/2014/main" id="{FC8C8F27-84EE-1E4F-86DF-7CEEA38BE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3" name="Rectangle 82">
                    <a:extLst>
                      <a:ext uri="{FF2B5EF4-FFF2-40B4-BE49-F238E27FC236}">
                        <a16:creationId xmlns:a16="http://schemas.microsoft.com/office/drawing/2014/main" id="{226E5629-190E-FA4E-A28E-286B978286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18" name="Rectangle 83">
                <a:extLst>
                  <a:ext uri="{FF2B5EF4-FFF2-40B4-BE49-F238E27FC236}">
                    <a16:creationId xmlns:a16="http://schemas.microsoft.com/office/drawing/2014/main" id="{61B8A8D0-55FD-834A-9434-D3CB23CC1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9" name="Rectangle 84">
                <a:extLst>
                  <a:ext uri="{FF2B5EF4-FFF2-40B4-BE49-F238E27FC236}">
                    <a16:creationId xmlns:a16="http://schemas.microsoft.com/office/drawing/2014/main" id="{EFC22242-4FA1-BD40-9546-D33F919B5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" name="Rectangle 85">
              <a:extLst>
                <a:ext uri="{FF2B5EF4-FFF2-40B4-BE49-F238E27FC236}">
                  <a16:creationId xmlns:a16="http://schemas.microsoft.com/office/drawing/2014/main" id="{F78B0DE0-60EC-6E4A-9779-CCE2139A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Rectangle 86">
              <a:extLst>
                <a:ext uri="{FF2B5EF4-FFF2-40B4-BE49-F238E27FC236}">
                  <a16:creationId xmlns:a16="http://schemas.microsoft.com/office/drawing/2014/main" id="{DDCCFF6A-7B2A-DD4E-819E-E38A0553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Rectangle 87">
              <a:extLst>
                <a:ext uri="{FF2B5EF4-FFF2-40B4-BE49-F238E27FC236}">
                  <a16:creationId xmlns:a16="http://schemas.microsoft.com/office/drawing/2014/main" id="{E8EC758B-CD76-4B49-A7CD-627808E8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26" name="AutoShape 88">
            <a:extLst>
              <a:ext uri="{FF2B5EF4-FFF2-40B4-BE49-F238E27FC236}">
                <a16:creationId xmlns:a16="http://schemas.microsoft.com/office/drawing/2014/main" id="{373F1512-8CA6-B644-A978-61C53EA1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11" y="1183316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7" name="Group 89">
            <a:extLst>
              <a:ext uri="{FF2B5EF4-FFF2-40B4-BE49-F238E27FC236}">
                <a16:creationId xmlns:a16="http://schemas.microsoft.com/office/drawing/2014/main" id="{7F4ADFB9-C1B4-DC48-9014-BD3FC3E5A35E}"/>
              </a:ext>
            </a:extLst>
          </p:cNvPr>
          <p:cNvGrpSpPr>
            <a:grpSpLocks/>
          </p:cNvGrpSpPr>
          <p:nvPr/>
        </p:nvGrpSpPr>
        <p:grpSpPr bwMode="auto">
          <a:xfrm>
            <a:off x="185921" y="2355452"/>
            <a:ext cx="1081088" cy="244475"/>
            <a:chOff x="504" y="3523"/>
            <a:chExt cx="681" cy="154"/>
          </a:xfrm>
        </p:grpSpPr>
        <p:grpSp>
          <p:nvGrpSpPr>
            <p:cNvPr id="628" name="Group 90">
              <a:extLst>
                <a:ext uri="{FF2B5EF4-FFF2-40B4-BE49-F238E27FC236}">
                  <a16:creationId xmlns:a16="http://schemas.microsoft.com/office/drawing/2014/main" id="{99123354-1166-3747-8416-6765BD917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32" name="Group 91">
                <a:extLst>
                  <a:ext uri="{FF2B5EF4-FFF2-40B4-BE49-F238E27FC236}">
                    <a16:creationId xmlns:a16="http://schemas.microsoft.com/office/drawing/2014/main" id="{2521277A-E4D1-7B47-8E5E-B1EEBE5C5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35" name="Group 92">
                  <a:extLst>
                    <a:ext uri="{FF2B5EF4-FFF2-40B4-BE49-F238E27FC236}">
                      <a16:creationId xmlns:a16="http://schemas.microsoft.com/office/drawing/2014/main" id="{482F7D40-F1F7-AC47-B312-160F387D7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41" name="Rectangle 93">
                    <a:extLst>
                      <a:ext uri="{FF2B5EF4-FFF2-40B4-BE49-F238E27FC236}">
                        <a16:creationId xmlns:a16="http://schemas.microsoft.com/office/drawing/2014/main" id="{5A5D4DA1-5358-E74E-9DDB-8F5EDD1F1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2" name="Text Box 94">
                    <a:extLst>
                      <a:ext uri="{FF2B5EF4-FFF2-40B4-BE49-F238E27FC236}">
                        <a16:creationId xmlns:a16="http://schemas.microsoft.com/office/drawing/2014/main" id="{711DD1D0-1145-B045-A8D5-3C7E6F8EA5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36" name="Group 95">
                  <a:extLst>
                    <a:ext uri="{FF2B5EF4-FFF2-40B4-BE49-F238E27FC236}">
                      <a16:creationId xmlns:a16="http://schemas.microsoft.com/office/drawing/2014/main" id="{E35BB6C0-63F2-C74C-8B63-A1833C18F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37" name="Rectangle 96">
                    <a:extLst>
                      <a:ext uri="{FF2B5EF4-FFF2-40B4-BE49-F238E27FC236}">
                        <a16:creationId xmlns:a16="http://schemas.microsoft.com/office/drawing/2014/main" id="{A7AA138E-6F9F-7149-B237-FE8DDE68D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0" name="Rectangle 97">
                    <a:extLst>
                      <a:ext uri="{FF2B5EF4-FFF2-40B4-BE49-F238E27FC236}">
                        <a16:creationId xmlns:a16="http://schemas.microsoft.com/office/drawing/2014/main" id="{E5B09828-1A27-6F41-983D-85215354D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33" name="Rectangle 98">
                <a:extLst>
                  <a:ext uri="{FF2B5EF4-FFF2-40B4-BE49-F238E27FC236}">
                    <a16:creationId xmlns:a16="http://schemas.microsoft.com/office/drawing/2014/main" id="{80D83DCD-C9ED-4D4A-BEA7-FDC543327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4" name="Rectangle 99">
                <a:extLst>
                  <a:ext uri="{FF2B5EF4-FFF2-40B4-BE49-F238E27FC236}">
                    <a16:creationId xmlns:a16="http://schemas.microsoft.com/office/drawing/2014/main" id="{5936CB08-2138-904D-A399-85EB9305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29" name="Rectangle 100">
              <a:extLst>
                <a:ext uri="{FF2B5EF4-FFF2-40B4-BE49-F238E27FC236}">
                  <a16:creationId xmlns:a16="http://schemas.microsoft.com/office/drawing/2014/main" id="{500C95BF-E7E2-2F40-B2D0-4616E571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Rectangle 101">
              <a:extLst>
                <a:ext uri="{FF2B5EF4-FFF2-40B4-BE49-F238E27FC236}">
                  <a16:creationId xmlns:a16="http://schemas.microsoft.com/office/drawing/2014/main" id="{7348B440-180E-2544-8C19-3C8D8CF2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Rectangle 102">
              <a:extLst>
                <a:ext uri="{FF2B5EF4-FFF2-40B4-BE49-F238E27FC236}">
                  <a16:creationId xmlns:a16="http://schemas.microsoft.com/office/drawing/2014/main" id="{D6AA62D3-51AB-8841-A908-73564AFB5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43" name="Rectangle 103">
            <a:extLst>
              <a:ext uri="{FF2B5EF4-FFF2-40B4-BE49-F238E27FC236}">
                <a16:creationId xmlns:a16="http://schemas.microsoft.com/office/drawing/2014/main" id="{873E501C-73D5-B048-BF0B-B7FBD524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83" y="4451462"/>
            <a:ext cx="321671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containing DNS query forwarded via LAN switch from client to 1</a:t>
            </a:r>
            <a:r>
              <a:rPr lang="en-US" sz="2400" baseline="30000" dirty="0">
                <a:solidFill>
                  <a:srgbClr val="000000"/>
                </a:solidFill>
                <a:ea typeface="ＭＳ Ｐゴシック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hop router</a:t>
            </a:r>
          </a:p>
        </p:txBody>
      </p:sp>
      <p:sp>
        <p:nvSpPr>
          <p:cNvPr id="644" name="Rectangle 104">
            <a:extLst>
              <a:ext uri="{FF2B5EF4-FFF2-40B4-BE49-F238E27FC236}">
                <a16:creationId xmlns:a16="http://schemas.microsoft.com/office/drawing/2014/main" id="{B78EC689-D545-8441-B61E-769A0D79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562" y="4626361"/>
            <a:ext cx="5141138" cy="14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 datagram forwarded from campus network into Comcast network, routed (tables created by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RIP, OSPF, IS-IS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and/or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BGP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routing protocols) to DNS server</a:t>
            </a:r>
          </a:p>
        </p:txBody>
      </p:sp>
      <p:sp>
        <p:nvSpPr>
          <p:cNvPr id="645" name="Rectangle 105">
            <a:extLst>
              <a:ext uri="{FF2B5EF4-FFF2-40B4-BE49-F238E27FC236}">
                <a16:creationId xmlns:a16="http://schemas.microsoft.com/office/drawing/2014/main" id="{90E95EE5-FC39-E148-8B00-785F719B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7" y="1456182"/>
            <a:ext cx="3230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demux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0"/>
              </a:rPr>
              <a:t>ed to DNS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DNS replies to client with IP address of www.google.com </a:t>
            </a:r>
          </a:p>
        </p:txBody>
      </p:sp>
      <p:grpSp>
        <p:nvGrpSpPr>
          <p:cNvPr id="674" name="Group 187">
            <a:extLst>
              <a:ext uri="{FF2B5EF4-FFF2-40B4-BE49-F238E27FC236}">
                <a16:creationId xmlns:a16="http://schemas.microsoft.com/office/drawing/2014/main" id="{C785CCCA-8BB4-6A4D-B52C-2CD9521BF4DD}"/>
              </a:ext>
            </a:extLst>
          </p:cNvPr>
          <p:cNvGrpSpPr>
            <a:grpSpLocks/>
          </p:cNvGrpSpPr>
          <p:nvPr/>
        </p:nvGrpSpPr>
        <p:grpSpPr bwMode="auto">
          <a:xfrm>
            <a:off x="5809991" y="1480142"/>
            <a:ext cx="1317624" cy="1314450"/>
            <a:chOff x="931" y="1941"/>
            <a:chExt cx="830" cy="828"/>
          </a:xfrm>
        </p:grpSpPr>
        <p:sp>
          <p:nvSpPr>
            <p:cNvPr id="675" name="Freeform 188">
              <a:extLst>
                <a:ext uri="{FF2B5EF4-FFF2-40B4-BE49-F238E27FC236}">
                  <a16:creationId xmlns:a16="http://schemas.microsoft.com/office/drawing/2014/main" id="{8003B93D-94BD-9E42-B9C2-58440DC8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7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254 w 10000"/>
                <a:gd name="connsiteY0" fmla="*/ 0 h 10000"/>
                <a:gd name="connsiteX1" fmla="*/ 10000 w 10000"/>
                <a:gd name="connsiteY1" fmla="*/ 5019 h 10000"/>
                <a:gd name="connsiteX2" fmla="*/ 5720 w 10000"/>
                <a:gd name="connsiteY2" fmla="*/ 7201 h 10000"/>
                <a:gd name="connsiteX3" fmla="*/ 109 w 10000"/>
                <a:gd name="connsiteY3" fmla="*/ 10000 h 10000"/>
                <a:gd name="connsiteX4" fmla="*/ 236 w 10000"/>
                <a:gd name="connsiteY4" fmla="*/ 6679 h 10000"/>
                <a:gd name="connsiteX5" fmla="*/ 0 w 10000"/>
                <a:gd name="connsiteY5" fmla="*/ 4632 h 10000"/>
                <a:gd name="connsiteX6" fmla="*/ 254 w 10000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4" h="10000">
                  <a:moveTo>
                    <a:pt x="254" y="0"/>
                  </a:moveTo>
                  <a:cubicBezTo>
                    <a:pt x="3503" y="1673"/>
                    <a:pt x="6158" y="3657"/>
                    <a:pt x="10000" y="5019"/>
                  </a:cubicBezTo>
                  <a:lnTo>
                    <a:pt x="10024" y="6921"/>
                  </a:lnTo>
                  <a:cubicBezTo>
                    <a:pt x="4939" y="8134"/>
                    <a:pt x="3414" y="8974"/>
                    <a:pt x="109" y="10000"/>
                  </a:cubicBezTo>
                  <a:cubicBezTo>
                    <a:pt x="151" y="8893"/>
                    <a:pt x="194" y="7786"/>
                    <a:pt x="236" y="6679"/>
                  </a:cubicBezTo>
                  <a:cubicBezTo>
                    <a:pt x="157" y="5997"/>
                    <a:pt x="79" y="5314"/>
                    <a:pt x="0" y="4632"/>
                  </a:cubicBezTo>
                  <a:cubicBezTo>
                    <a:pt x="85" y="3088"/>
                    <a:pt x="169" y="1544"/>
                    <a:pt x="25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99000">
                  <a:schemeClr val="bg1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76" name="Group 189">
              <a:extLst>
                <a:ext uri="{FF2B5EF4-FFF2-40B4-BE49-F238E27FC236}">
                  <a16:creationId xmlns:a16="http://schemas.microsoft.com/office/drawing/2014/main" id="{143562C0-5361-6240-B520-1E19C24C9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677" name="Rectangle 190">
                <a:extLst>
                  <a:ext uri="{FF2B5EF4-FFF2-40B4-BE49-F238E27FC236}">
                    <a16:creationId xmlns:a16="http://schemas.microsoft.com/office/drawing/2014/main" id="{349F8EC0-27D5-4349-907D-BB3017AE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191">
                <a:extLst>
                  <a:ext uri="{FF2B5EF4-FFF2-40B4-BE49-F238E27FC236}">
                    <a16:creationId xmlns:a16="http://schemas.microsoft.com/office/drawing/2014/main" id="{23467518-4906-8A41-B8C2-35FFEA344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679" name="Line 192">
                <a:extLst>
                  <a:ext uri="{FF2B5EF4-FFF2-40B4-BE49-F238E27FC236}">
                    <a16:creationId xmlns:a16="http://schemas.microsoft.com/office/drawing/2014/main" id="{23801BE2-040C-9B4B-A8F3-7264AE3E5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Line 193">
                <a:extLst>
                  <a:ext uri="{FF2B5EF4-FFF2-40B4-BE49-F238E27FC236}">
                    <a16:creationId xmlns:a16="http://schemas.microsoft.com/office/drawing/2014/main" id="{4FC79998-5D20-F94B-94C6-EBEBEE39C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1" name="Line 194">
                <a:extLst>
                  <a:ext uri="{FF2B5EF4-FFF2-40B4-BE49-F238E27FC236}">
                    <a16:creationId xmlns:a16="http://schemas.microsoft.com/office/drawing/2014/main" id="{7C075311-BBA4-5843-8E33-8C979CED9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2" name="Line 195">
                <a:extLst>
                  <a:ext uri="{FF2B5EF4-FFF2-40B4-BE49-F238E27FC236}">
                    <a16:creationId xmlns:a16="http://schemas.microsoft.com/office/drawing/2014/main" id="{BF18DFB8-D1BE-E041-A803-4A29C63E1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83" name="Group 196">
            <a:extLst>
              <a:ext uri="{FF2B5EF4-FFF2-40B4-BE49-F238E27FC236}">
                <a16:creationId xmlns:a16="http://schemas.microsoft.com/office/drawing/2014/main" id="{7BA78456-746C-CE4E-A8FB-AF29B4878EAE}"/>
              </a:ext>
            </a:extLst>
          </p:cNvPr>
          <p:cNvGrpSpPr>
            <a:grpSpLocks/>
          </p:cNvGrpSpPr>
          <p:nvPr/>
        </p:nvGrpSpPr>
        <p:grpSpPr bwMode="auto">
          <a:xfrm>
            <a:off x="4711442" y="1600792"/>
            <a:ext cx="1081087" cy="1217613"/>
            <a:chOff x="1404" y="3105"/>
            <a:chExt cx="681" cy="767"/>
          </a:xfrm>
        </p:grpSpPr>
        <p:grpSp>
          <p:nvGrpSpPr>
            <p:cNvPr id="684" name="Group 197">
              <a:extLst>
                <a:ext uri="{FF2B5EF4-FFF2-40B4-BE49-F238E27FC236}">
                  <a16:creationId xmlns:a16="http://schemas.microsoft.com/office/drawing/2014/main" id="{EB43FE30-2E4F-284B-84EC-888E46985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9" name="Group 198">
                <a:extLst>
                  <a:ext uri="{FF2B5EF4-FFF2-40B4-BE49-F238E27FC236}">
                    <a16:creationId xmlns:a16="http://schemas.microsoft.com/office/drawing/2014/main" id="{ECA7DA69-5BBB-A046-A422-FA189BF9E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714" name="Group 199">
                  <a:extLst>
                    <a:ext uri="{FF2B5EF4-FFF2-40B4-BE49-F238E27FC236}">
                      <a16:creationId xmlns:a16="http://schemas.microsoft.com/office/drawing/2014/main" id="{932D35F8-BEDB-1844-B106-804B50CB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17" name="Rectangle 200">
                    <a:extLst>
                      <a:ext uri="{FF2B5EF4-FFF2-40B4-BE49-F238E27FC236}">
                        <a16:creationId xmlns:a16="http://schemas.microsoft.com/office/drawing/2014/main" id="{D685F722-E345-AA41-8A63-787012D34B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8" name="Text Box 201">
                    <a:extLst>
                      <a:ext uri="{FF2B5EF4-FFF2-40B4-BE49-F238E27FC236}">
                        <a16:creationId xmlns:a16="http://schemas.microsoft.com/office/drawing/2014/main" id="{ABA1ADB3-7EDA-D641-B2AE-3069634DA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715" name="Rectangle 202">
                  <a:extLst>
                    <a:ext uri="{FF2B5EF4-FFF2-40B4-BE49-F238E27FC236}">
                      <a16:creationId xmlns:a16="http://schemas.microsoft.com/office/drawing/2014/main" id="{46765DC8-A2C9-9E4A-B7A9-218058CA8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6" name="Rectangle 203">
                  <a:extLst>
                    <a:ext uri="{FF2B5EF4-FFF2-40B4-BE49-F238E27FC236}">
                      <a16:creationId xmlns:a16="http://schemas.microsoft.com/office/drawing/2014/main" id="{CAAAD386-0C50-F945-B03D-048CA16D7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0" name="Group 204">
                <a:extLst>
                  <a:ext uri="{FF2B5EF4-FFF2-40B4-BE49-F238E27FC236}">
                    <a16:creationId xmlns:a16="http://schemas.microsoft.com/office/drawing/2014/main" id="{25BAA23E-EA3F-0F4C-A11D-B93B5829C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708" name="Group 205">
                  <a:extLst>
                    <a:ext uri="{FF2B5EF4-FFF2-40B4-BE49-F238E27FC236}">
                      <a16:creationId xmlns:a16="http://schemas.microsoft.com/office/drawing/2014/main" id="{373C402E-6ACA-8E47-B786-CE64B796C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12" name="Rectangle 206">
                    <a:extLst>
                      <a:ext uri="{FF2B5EF4-FFF2-40B4-BE49-F238E27FC236}">
                        <a16:creationId xmlns:a16="http://schemas.microsoft.com/office/drawing/2014/main" id="{B51D004E-AE15-F64F-B261-E1ECCF0A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3" name="Text Box 207">
                    <a:extLst>
                      <a:ext uri="{FF2B5EF4-FFF2-40B4-BE49-F238E27FC236}">
                        <a16:creationId xmlns:a16="http://schemas.microsoft.com/office/drawing/2014/main" id="{3C6E7598-D15F-BA43-B537-042BE31648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709" name="Group 208">
                  <a:extLst>
                    <a:ext uri="{FF2B5EF4-FFF2-40B4-BE49-F238E27FC236}">
                      <a16:creationId xmlns:a16="http://schemas.microsoft.com/office/drawing/2014/main" id="{29BF291F-B4D5-1D4C-913D-86A482741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10" name="Rectangle 209">
                    <a:extLst>
                      <a:ext uri="{FF2B5EF4-FFF2-40B4-BE49-F238E27FC236}">
                        <a16:creationId xmlns:a16="http://schemas.microsoft.com/office/drawing/2014/main" id="{61FBF84B-CE50-B643-AE79-9D89AE733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1" name="Rectangle 210">
                    <a:extLst>
                      <a:ext uri="{FF2B5EF4-FFF2-40B4-BE49-F238E27FC236}">
                        <a16:creationId xmlns:a16="http://schemas.microsoft.com/office/drawing/2014/main" id="{E5121B12-FBF0-4342-BF6D-87B9B283F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1" name="Group 211">
                <a:extLst>
                  <a:ext uri="{FF2B5EF4-FFF2-40B4-BE49-F238E27FC236}">
                    <a16:creationId xmlns:a16="http://schemas.microsoft.com/office/drawing/2014/main" id="{B0E7ACA9-2CF6-1243-9F9A-0D709EE07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6" name="Rectangle 212">
                  <a:extLst>
                    <a:ext uri="{FF2B5EF4-FFF2-40B4-BE49-F238E27FC236}">
                      <a16:creationId xmlns:a16="http://schemas.microsoft.com/office/drawing/2014/main" id="{CB0204CB-AB58-C940-B731-04091AC26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7" name="Rectangle 213">
                  <a:extLst>
                    <a:ext uri="{FF2B5EF4-FFF2-40B4-BE49-F238E27FC236}">
                      <a16:creationId xmlns:a16="http://schemas.microsoft.com/office/drawing/2014/main" id="{0B38DAE2-5553-E244-8B07-8FC2A6735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2" name="Group 214">
                <a:extLst>
                  <a:ext uri="{FF2B5EF4-FFF2-40B4-BE49-F238E27FC236}">
                    <a16:creationId xmlns:a16="http://schemas.microsoft.com/office/drawing/2014/main" id="{4A68C375-1CEB-0845-95BA-B239F6E62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3" name="Group 215">
                  <a:extLst>
                    <a:ext uri="{FF2B5EF4-FFF2-40B4-BE49-F238E27FC236}">
                      <a16:creationId xmlns:a16="http://schemas.microsoft.com/office/drawing/2014/main" id="{9E6C3DE1-7976-6F45-8A25-72AB746BD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697" name="Group 216">
                    <a:extLst>
                      <a:ext uri="{FF2B5EF4-FFF2-40B4-BE49-F238E27FC236}">
                        <a16:creationId xmlns:a16="http://schemas.microsoft.com/office/drawing/2014/main" id="{CCA61FE2-639D-B541-A0E1-D867961882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700" name="Group 217">
                      <a:extLst>
                        <a:ext uri="{FF2B5EF4-FFF2-40B4-BE49-F238E27FC236}">
                          <a16:creationId xmlns:a16="http://schemas.microsoft.com/office/drawing/2014/main" id="{5E34812B-E977-C349-A338-24FA559852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4" name="Rectangle 218">
                        <a:extLst>
                          <a:ext uri="{FF2B5EF4-FFF2-40B4-BE49-F238E27FC236}">
                            <a16:creationId xmlns:a16="http://schemas.microsoft.com/office/drawing/2014/main" id="{D0619781-83D7-AA45-8ACB-511E9E48B73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5" name="Text Box 219">
                        <a:extLst>
                          <a:ext uri="{FF2B5EF4-FFF2-40B4-BE49-F238E27FC236}">
                            <a16:creationId xmlns:a16="http://schemas.microsoft.com/office/drawing/2014/main" id="{E98FBF2F-723D-B747-8B9B-86363B2AC1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701" name="Group 220">
                      <a:extLst>
                        <a:ext uri="{FF2B5EF4-FFF2-40B4-BE49-F238E27FC236}">
                          <a16:creationId xmlns:a16="http://schemas.microsoft.com/office/drawing/2014/main" id="{831B80DD-C2F6-264E-98EA-E1865CB81E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2" name="Rectangle 221">
                        <a:extLst>
                          <a:ext uri="{FF2B5EF4-FFF2-40B4-BE49-F238E27FC236}">
                            <a16:creationId xmlns:a16="http://schemas.microsoft.com/office/drawing/2014/main" id="{8EA783A9-E38D-4042-9805-1ECF12F5B7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3" name="Rectangle 222">
                        <a:extLst>
                          <a:ext uri="{FF2B5EF4-FFF2-40B4-BE49-F238E27FC236}">
                            <a16:creationId xmlns:a16="http://schemas.microsoft.com/office/drawing/2014/main" id="{8711C814-64CC-D441-8472-85CBD1B30A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698" name="Rectangle 223">
                    <a:extLst>
                      <a:ext uri="{FF2B5EF4-FFF2-40B4-BE49-F238E27FC236}">
                        <a16:creationId xmlns:a16="http://schemas.microsoft.com/office/drawing/2014/main" id="{2A58AC39-92ED-B846-A308-8A8B1485C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9" name="Rectangle 224">
                    <a:extLst>
                      <a:ext uri="{FF2B5EF4-FFF2-40B4-BE49-F238E27FC236}">
                        <a16:creationId xmlns:a16="http://schemas.microsoft.com/office/drawing/2014/main" id="{A393CD03-293E-A74B-B8CE-1F9571B66F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94" name="Rectangle 225">
                  <a:extLst>
                    <a:ext uri="{FF2B5EF4-FFF2-40B4-BE49-F238E27FC236}">
                      <a16:creationId xmlns:a16="http://schemas.microsoft.com/office/drawing/2014/main" id="{77E35D46-4F7B-6745-AE76-82EF8774B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Rectangle 226">
                  <a:extLst>
                    <a:ext uri="{FF2B5EF4-FFF2-40B4-BE49-F238E27FC236}">
                      <a16:creationId xmlns:a16="http://schemas.microsoft.com/office/drawing/2014/main" id="{326A96ED-AB23-384C-A796-7D2AB933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Rectangle 227">
                  <a:extLst>
                    <a:ext uri="{FF2B5EF4-FFF2-40B4-BE49-F238E27FC236}">
                      <a16:creationId xmlns:a16="http://schemas.microsoft.com/office/drawing/2014/main" id="{FEDE95BD-327A-B34F-A164-D7395B700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85" name="AutoShape 228">
              <a:extLst>
                <a:ext uri="{FF2B5EF4-FFF2-40B4-BE49-F238E27FC236}">
                  <a16:creationId xmlns:a16="http://schemas.microsoft.com/office/drawing/2014/main" id="{7E540946-B645-6F49-8239-C8D7D6C58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" name="Group 229">
              <a:extLst>
                <a:ext uri="{FF2B5EF4-FFF2-40B4-BE49-F238E27FC236}">
                  <a16:creationId xmlns:a16="http://schemas.microsoft.com/office/drawing/2014/main" id="{6BA61DA2-A413-E44B-AEFA-AA547DAB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687" name="Rectangle 230">
                <a:extLst>
                  <a:ext uri="{FF2B5EF4-FFF2-40B4-BE49-F238E27FC236}">
                    <a16:creationId xmlns:a16="http://schemas.microsoft.com/office/drawing/2014/main" id="{4298490A-8079-374C-9608-987C5F6BA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8" name="Text Box 231">
                <a:extLst>
                  <a:ext uri="{FF2B5EF4-FFF2-40B4-BE49-F238E27FC236}">
                    <a16:creationId xmlns:a16="http://schemas.microsoft.com/office/drawing/2014/main" id="{DFCFF247-06AF-C44C-8721-8E3FAA97F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</p:grpSp>
      <p:grpSp>
        <p:nvGrpSpPr>
          <p:cNvPr id="174" name="Group 248">
            <a:extLst>
              <a:ext uri="{FF2B5EF4-FFF2-40B4-BE49-F238E27FC236}">
                <a16:creationId xmlns:a16="http://schemas.microsoft.com/office/drawing/2014/main" id="{BA24EA86-E609-CE4E-99CD-C3F5EEC98D5E}"/>
              </a:ext>
            </a:extLst>
          </p:cNvPr>
          <p:cNvGrpSpPr>
            <a:grpSpLocks/>
          </p:cNvGrpSpPr>
          <p:nvPr/>
        </p:nvGrpSpPr>
        <p:grpSpPr bwMode="auto">
          <a:xfrm>
            <a:off x="7043551" y="2123701"/>
            <a:ext cx="358775" cy="623888"/>
            <a:chOff x="4140" y="429"/>
            <a:chExt cx="1425" cy="2396"/>
          </a:xfrm>
        </p:grpSpPr>
        <p:sp>
          <p:nvSpPr>
            <p:cNvPr id="175" name="Freeform 148">
              <a:extLst>
                <a:ext uri="{FF2B5EF4-FFF2-40B4-BE49-F238E27FC236}">
                  <a16:creationId xmlns:a16="http://schemas.microsoft.com/office/drawing/2014/main" id="{8350240D-86DF-D14A-AE97-8866B95B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Rectangle 149">
              <a:extLst>
                <a:ext uri="{FF2B5EF4-FFF2-40B4-BE49-F238E27FC236}">
                  <a16:creationId xmlns:a16="http://schemas.microsoft.com/office/drawing/2014/main" id="{2E95E385-ED1A-2B4D-BD18-2501FD76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Freeform 150">
              <a:extLst>
                <a:ext uri="{FF2B5EF4-FFF2-40B4-BE49-F238E27FC236}">
                  <a16:creationId xmlns:a16="http://schemas.microsoft.com/office/drawing/2014/main" id="{C1BAE21E-7184-3C47-BD21-0D357950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Freeform 151">
              <a:extLst>
                <a:ext uri="{FF2B5EF4-FFF2-40B4-BE49-F238E27FC236}">
                  <a16:creationId xmlns:a16="http://schemas.microsoft.com/office/drawing/2014/main" id="{90457001-FC0D-0E41-A13D-0BDA915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Rectangle 152">
              <a:extLst>
                <a:ext uri="{FF2B5EF4-FFF2-40B4-BE49-F238E27FC236}">
                  <a16:creationId xmlns:a16="http://schemas.microsoft.com/office/drawing/2014/main" id="{E7330E90-9DD8-0A4A-8C05-BCE03E9B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0" name="Group 153">
              <a:extLst>
                <a:ext uri="{FF2B5EF4-FFF2-40B4-BE49-F238E27FC236}">
                  <a16:creationId xmlns:a16="http://schemas.microsoft.com/office/drawing/2014/main" id="{9B69857C-D710-6442-BB78-8153EE3EB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8" name="AutoShape 154">
                <a:extLst>
                  <a:ext uri="{FF2B5EF4-FFF2-40B4-BE49-F238E27FC236}">
                    <a16:creationId xmlns:a16="http://schemas.microsoft.com/office/drawing/2014/main" id="{6270511B-D2F9-294E-AEB5-29C1A2B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AutoShape 155">
                <a:extLst>
                  <a:ext uri="{FF2B5EF4-FFF2-40B4-BE49-F238E27FC236}">
                    <a16:creationId xmlns:a16="http://schemas.microsoft.com/office/drawing/2014/main" id="{98DF3608-E392-6D43-AAB6-C4A3AD78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1" name="Rectangle 156">
              <a:extLst>
                <a:ext uri="{FF2B5EF4-FFF2-40B4-BE49-F238E27FC236}">
                  <a16:creationId xmlns:a16="http://schemas.microsoft.com/office/drawing/2014/main" id="{F815B378-AF9E-EE4F-A309-282DA3E4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2" name="Group 157">
              <a:extLst>
                <a:ext uri="{FF2B5EF4-FFF2-40B4-BE49-F238E27FC236}">
                  <a16:creationId xmlns:a16="http://schemas.microsoft.com/office/drawing/2014/main" id="{67E01184-334F-3545-AB40-BB314E4F9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6" name="AutoShape 158">
                <a:extLst>
                  <a:ext uri="{FF2B5EF4-FFF2-40B4-BE49-F238E27FC236}">
                    <a16:creationId xmlns:a16="http://schemas.microsoft.com/office/drawing/2014/main" id="{2BBCFBE6-69B0-A846-B264-B4F74AEC5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" name="AutoShape 159">
                <a:extLst>
                  <a:ext uri="{FF2B5EF4-FFF2-40B4-BE49-F238E27FC236}">
                    <a16:creationId xmlns:a16="http://schemas.microsoft.com/office/drawing/2014/main" id="{B46CC4E6-97C8-E346-BA88-4BE5F3D10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3" name="Rectangle 160">
              <a:extLst>
                <a:ext uri="{FF2B5EF4-FFF2-40B4-BE49-F238E27FC236}">
                  <a16:creationId xmlns:a16="http://schemas.microsoft.com/office/drawing/2014/main" id="{3A68D5E8-E8F5-6941-AA7A-DB4724A1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161">
              <a:extLst>
                <a:ext uri="{FF2B5EF4-FFF2-40B4-BE49-F238E27FC236}">
                  <a16:creationId xmlns:a16="http://schemas.microsoft.com/office/drawing/2014/main" id="{C85FE9F8-AB9B-DC49-B969-5A8909D9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5" name="Group 162">
              <a:extLst>
                <a:ext uri="{FF2B5EF4-FFF2-40B4-BE49-F238E27FC236}">
                  <a16:creationId xmlns:a16="http://schemas.microsoft.com/office/drawing/2014/main" id="{83136C62-1CD4-8B40-839F-A7EEC2777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1" name="AutoShape 163">
                <a:extLst>
                  <a:ext uri="{FF2B5EF4-FFF2-40B4-BE49-F238E27FC236}">
                    <a16:creationId xmlns:a16="http://schemas.microsoft.com/office/drawing/2014/main" id="{EB609148-CFB5-2A44-949A-AA2E8B42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" name="AutoShape 164">
                <a:extLst>
                  <a:ext uri="{FF2B5EF4-FFF2-40B4-BE49-F238E27FC236}">
                    <a16:creationId xmlns:a16="http://schemas.microsoft.com/office/drawing/2014/main" id="{A2E1E84C-7141-1743-B35A-4172B2D6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43050567-31E9-244B-93D9-5A67D078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7" name="Group 166">
              <a:extLst>
                <a:ext uri="{FF2B5EF4-FFF2-40B4-BE49-F238E27FC236}">
                  <a16:creationId xmlns:a16="http://schemas.microsoft.com/office/drawing/2014/main" id="{30BC8383-936E-0243-A67E-87F464BD0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" name="AutoShape 167">
                <a:extLst>
                  <a:ext uri="{FF2B5EF4-FFF2-40B4-BE49-F238E27FC236}">
                    <a16:creationId xmlns:a16="http://schemas.microsoft.com/office/drawing/2014/main" id="{36E98FE5-C685-5F4F-9812-01F5B196A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AutoShape 168">
                <a:extLst>
                  <a:ext uri="{FF2B5EF4-FFF2-40B4-BE49-F238E27FC236}">
                    <a16:creationId xmlns:a16="http://schemas.microsoft.com/office/drawing/2014/main" id="{62A48F7A-763D-F94A-B670-67B97F409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8" name="Rectangle 169">
              <a:extLst>
                <a:ext uri="{FF2B5EF4-FFF2-40B4-BE49-F238E27FC236}">
                  <a16:creationId xmlns:a16="http://schemas.microsoft.com/office/drawing/2014/main" id="{98A2D58B-8610-0049-9824-1E1CCFB8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Freeform 170">
              <a:extLst>
                <a:ext uri="{FF2B5EF4-FFF2-40B4-BE49-F238E27FC236}">
                  <a16:creationId xmlns:a16="http://schemas.microsoft.com/office/drawing/2014/main" id="{11AF6B7E-B658-0E42-B146-B4505BFC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6617EE11-1A08-B148-9C6E-2B115F7DA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1" name="Oval 172">
              <a:extLst>
                <a:ext uri="{FF2B5EF4-FFF2-40B4-BE49-F238E27FC236}">
                  <a16:creationId xmlns:a16="http://schemas.microsoft.com/office/drawing/2014/main" id="{EC8F463F-0BDA-0F45-9F76-2C41270B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029218AA-C435-EC48-972D-7D279AA9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AutoShape 174">
              <a:extLst>
                <a:ext uri="{FF2B5EF4-FFF2-40B4-BE49-F238E27FC236}">
                  <a16:creationId xmlns:a16="http://schemas.microsoft.com/office/drawing/2014/main" id="{004AF6A9-08DC-4C40-BD6A-E99AA1ED3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AutoShape 175">
              <a:extLst>
                <a:ext uri="{FF2B5EF4-FFF2-40B4-BE49-F238E27FC236}">
                  <a16:creationId xmlns:a16="http://schemas.microsoft.com/office/drawing/2014/main" id="{58FF6008-68B1-1F41-A35F-1814BE38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Oval 176">
              <a:extLst>
                <a:ext uri="{FF2B5EF4-FFF2-40B4-BE49-F238E27FC236}">
                  <a16:creationId xmlns:a16="http://schemas.microsoft.com/office/drawing/2014/main" id="{D3C587EC-E48C-E842-BC9C-FF13CB39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6" name="Oval 177">
              <a:extLst>
                <a:ext uri="{FF2B5EF4-FFF2-40B4-BE49-F238E27FC236}">
                  <a16:creationId xmlns:a16="http://schemas.microsoft.com/office/drawing/2014/main" id="{012B9197-2851-C241-AF64-90AEA8FD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7" name="Oval 178">
              <a:extLst>
                <a:ext uri="{FF2B5EF4-FFF2-40B4-BE49-F238E27FC236}">
                  <a16:creationId xmlns:a16="http://schemas.microsoft.com/office/drawing/2014/main" id="{1016A314-384F-CB4F-B077-543DA4A2F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Rectangle 179">
              <a:extLst>
                <a:ext uri="{FF2B5EF4-FFF2-40B4-BE49-F238E27FC236}">
                  <a16:creationId xmlns:a16="http://schemas.microsoft.com/office/drawing/2014/main" id="{5922B0DF-34CC-0949-8A0A-5B645EA4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A6F153-E77E-2C42-832A-3394AC9B48B8}"/>
              </a:ext>
            </a:extLst>
          </p:cNvPr>
          <p:cNvGrpSpPr/>
          <p:nvPr/>
        </p:nvGrpSpPr>
        <p:grpSpPr>
          <a:xfrm>
            <a:off x="4395993" y="1490721"/>
            <a:ext cx="460375" cy="487292"/>
            <a:chOff x="4568161" y="1475417"/>
            <a:chExt cx="460375" cy="487292"/>
          </a:xfrm>
        </p:grpSpPr>
        <p:grpSp>
          <p:nvGrpSpPr>
            <p:cNvPr id="719" name="Group 53">
              <a:extLst>
                <a:ext uri="{FF2B5EF4-FFF2-40B4-BE49-F238E27FC236}">
                  <a16:creationId xmlns:a16="http://schemas.microsoft.com/office/drawing/2014/main" id="{8B05B42C-C438-E24D-AFA2-29848597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8161" y="1500816"/>
              <a:ext cx="460375" cy="244475"/>
              <a:chOff x="844" y="3337"/>
              <a:chExt cx="290" cy="154"/>
            </a:xfrm>
          </p:grpSpPr>
          <p:sp>
            <p:nvSpPr>
              <p:cNvPr id="720" name="Rectangle 54">
                <a:extLst>
                  <a:ext uri="{FF2B5EF4-FFF2-40B4-BE49-F238E27FC236}">
                    <a16:creationId xmlns:a16="http://schemas.microsoft.com/office/drawing/2014/main" id="{D126321D-B0DA-3244-AC5F-32642BCE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1" name="Text Box 55">
                <a:extLst>
                  <a:ext uri="{FF2B5EF4-FFF2-40B4-BE49-F238E27FC236}">
                    <a16:creationId xmlns:a16="http://schemas.microsoft.com/office/drawing/2014/main" id="{BC8AD8C6-CCDE-A54B-8E07-A6320750A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722" name="AutoShape 88">
              <a:extLst>
                <a:ext uri="{FF2B5EF4-FFF2-40B4-BE49-F238E27FC236}">
                  <a16:creationId xmlns:a16="http://schemas.microsoft.com/office/drawing/2014/main" id="{0C51A2FB-6AD3-AF4D-BF7E-5FC96D20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15" y="1475417"/>
              <a:ext cx="381000" cy="487292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6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30208 0.00047 C 0.26822 0.07408 0.22513 0.17477 0.19544 0.2474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4 0.24746 C 0.22916 0.21204 0.2526 0.20463 0.31184 0.16389 C 0.37122 0.12315 0.45169 0.08102 0.50768 0.0206 C 0.48984 0.02084 0.39205 0.01922 0.37057 0.02037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113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/>
      <p:bldP spid="6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3D82C1D7-844D-4DCB-B336-CCCA52D9B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3514" y="43037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307263" imgH="1084139" progId="MS_ClipArt_Gallery.2">
                  <p:embed/>
                </p:oleObj>
              </mc:Choice>
              <mc:Fallback>
                <p:oleObj name="Clip" r:id="rId2" imgW="1307263" imgH="1084139" progId="MS_ClipArt_Gallery.2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3D82C1D7-844D-4DCB-B336-CCCA52D9B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4" y="43037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>
            <a:extLst>
              <a:ext uri="{FF2B5EF4-FFF2-40B4-BE49-F238E27FC236}">
                <a16:creationId xmlns:a16="http://schemas.microsoft.com/office/drawing/2014/main" id="{B01F98DF-0099-456D-BA18-A9800AAF7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4" y="4881564"/>
            <a:ext cx="18446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requesting host</a:t>
            </a:r>
            <a:endParaRPr lang="en-US" altLang="sv-SE" sz="20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latin typeface="Courier New" panose="02070309020205020404" pitchFamily="49" charset="0"/>
              </a:rPr>
              <a:t>cis.poly.edu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26D43359-6FF5-43B0-851D-AA93044E0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5670550"/>
            <a:ext cx="2262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latin typeface="Courier New" panose="02070309020205020404" pitchFamily="49" charset="0"/>
              </a:rPr>
              <a:t>gaia.cs.umass.edu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graphicFrame>
        <p:nvGraphicFramePr>
          <p:cNvPr id="14341" name="Object 3">
            <a:extLst>
              <a:ext uri="{FF2B5EF4-FFF2-40B4-BE49-F238E27FC236}">
                <a16:creationId xmlns:a16="http://schemas.microsoft.com/office/drawing/2014/main" id="{F016B65C-395C-4C18-8EC7-5780D6D26E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9" y="5103814"/>
          <a:ext cx="8334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307263" imgH="1084139" progId="MS_ClipArt_Gallery.2">
                  <p:embed/>
                </p:oleObj>
              </mc:Choice>
              <mc:Fallback>
                <p:oleObj name="Clip" r:id="rId4" imgW="1307263" imgH="1084139" progId="MS_ClipArt_Gallery.2">
                  <p:embed/>
                  <p:pic>
                    <p:nvPicPr>
                      <p:cNvPr id="14341" name="Object 3">
                        <a:extLst>
                          <a:ext uri="{FF2B5EF4-FFF2-40B4-BE49-F238E27FC236}">
                            <a16:creationId xmlns:a16="http://schemas.microsoft.com/office/drawing/2014/main" id="{F016B65C-395C-4C18-8EC7-5780D6D26E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9" y="5103814"/>
                        <a:ext cx="8334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6">
            <a:extLst>
              <a:ext uri="{FF2B5EF4-FFF2-40B4-BE49-F238E27FC236}">
                <a16:creationId xmlns:a16="http://schemas.microsoft.com/office/drawing/2014/main" id="{1DD66CA4-1FAB-4402-B136-C31A9450860C}"/>
              </a:ext>
            </a:extLst>
          </p:cNvPr>
          <p:cNvGrpSpPr>
            <a:grpSpLocks/>
          </p:cNvGrpSpPr>
          <p:nvPr/>
        </p:nvGrpSpPr>
        <p:grpSpPr bwMode="auto">
          <a:xfrm>
            <a:off x="6761164" y="2228851"/>
            <a:ext cx="369887" cy="657225"/>
            <a:chOff x="4180" y="783"/>
            <a:chExt cx="150" cy="307"/>
          </a:xfrm>
        </p:grpSpPr>
        <p:sp>
          <p:nvSpPr>
            <p:cNvPr id="14395" name="AutoShape 7">
              <a:extLst>
                <a:ext uri="{FF2B5EF4-FFF2-40B4-BE49-F238E27FC236}">
                  <a16:creationId xmlns:a16="http://schemas.microsoft.com/office/drawing/2014/main" id="{60BA08B0-A9F0-4917-AFE5-756811BA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6" name="Rectangle 8">
              <a:extLst>
                <a:ext uri="{FF2B5EF4-FFF2-40B4-BE49-F238E27FC236}">
                  <a16:creationId xmlns:a16="http://schemas.microsoft.com/office/drawing/2014/main" id="{7C435FF9-7972-4C03-ACA3-0C1D8F41F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7" name="Rectangle 9">
              <a:extLst>
                <a:ext uri="{FF2B5EF4-FFF2-40B4-BE49-F238E27FC236}">
                  <a16:creationId xmlns:a16="http://schemas.microsoft.com/office/drawing/2014/main" id="{E492964C-BABF-45D7-A95B-41019C438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8" name="AutoShape 10">
              <a:extLst>
                <a:ext uri="{FF2B5EF4-FFF2-40B4-BE49-F238E27FC236}">
                  <a16:creationId xmlns:a16="http://schemas.microsoft.com/office/drawing/2014/main" id="{14A97C67-56A4-4A6B-A687-A27DEF48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9" name="Line 11">
              <a:extLst>
                <a:ext uri="{FF2B5EF4-FFF2-40B4-BE49-F238E27FC236}">
                  <a16:creationId xmlns:a16="http://schemas.microsoft.com/office/drawing/2014/main" id="{CB1234AD-254B-4D18-AAC4-DC24C4C7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Line 12">
              <a:extLst>
                <a:ext uri="{FF2B5EF4-FFF2-40B4-BE49-F238E27FC236}">
                  <a16:creationId xmlns:a16="http://schemas.microsoft.com/office/drawing/2014/main" id="{065E1FF7-1F5E-487A-B79A-B9F29AB92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Rectangle 13">
              <a:extLst>
                <a:ext uri="{FF2B5EF4-FFF2-40B4-BE49-F238E27FC236}">
                  <a16:creationId xmlns:a16="http://schemas.microsoft.com/office/drawing/2014/main" id="{44355734-26A3-4DC1-915B-AFB1F67D0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402" name="Rectangle 14">
              <a:extLst>
                <a:ext uri="{FF2B5EF4-FFF2-40B4-BE49-F238E27FC236}">
                  <a16:creationId xmlns:a16="http://schemas.microsoft.com/office/drawing/2014/main" id="{12D9DA5E-E19B-4368-AAE0-CB1D38EE6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</p:grpSp>
      <p:sp>
        <p:nvSpPr>
          <p:cNvPr id="14343" name="Text Box 15">
            <a:extLst>
              <a:ext uri="{FF2B5EF4-FFF2-40B4-BE49-F238E27FC236}">
                <a16:creationId xmlns:a16="http://schemas.microsoft.com/office/drawing/2014/main" id="{BFEC2764-891A-42C9-9ACA-35DBE8C5A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root DNS server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sp>
        <p:nvSpPr>
          <p:cNvPr id="245776" name="Line 16">
            <a:extLst>
              <a:ext uri="{FF2B5EF4-FFF2-40B4-BE49-F238E27FC236}">
                <a16:creationId xmlns:a16="http://schemas.microsoft.com/office/drawing/2014/main" id="{EA9D853A-222B-460F-A292-A1A9E7887E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10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Line 17">
            <a:extLst>
              <a:ext uri="{FF2B5EF4-FFF2-40B4-BE49-F238E27FC236}">
                <a16:creationId xmlns:a16="http://schemas.microsoft.com/office/drawing/2014/main" id="{C4F34925-245D-4CA8-9EF1-99A62DD372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4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8" name="Line 18">
            <a:extLst>
              <a:ext uri="{FF2B5EF4-FFF2-40B4-BE49-F238E27FC236}">
                <a16:creationId xmlns:a16="http://schemas.microsoft.com/office/drawing/2014/main" id="{76EB0A00-4169-4481-9867-EF9C46240C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2382839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9" name="Line 19">
            <a:extLst>
              <a:ext uri="{FF2B5EF4-FFF2-40B4-BE49-F238E27FC236}">
                <a16:creationId xmlns:a16="http://schemas.microsoft.com/office/drawing/2014/main" id="{FF1A7AAF-78E9-489C-88DE-BFF8FFB961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0426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0" name="Line 20">
            <a:extLst>
              <a:ext uri="{FF2B5EF4-FFF2-40B4-BE49-F238E27FC236}">
                <a16:creationId xmlns:a16="http://schemas.microsoft.com/office/drawing/2014/main" id="{E19FDF31-E1F4-4193-B2B3-75F93806A7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6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1" name="Line 21">
            <a:extLst>
              <a:ext uri="{FF2B5EF4-FFF2-40B4-BE49-F238E27FC236}">
                <a16:creationId xmlns:a16="http://schemas.microsoft.com/office/drawing/2014/main" id="{AFEBAB39-F248-4FD3-B5EB-0F3077B33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6" y="2944814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0" name="Group 22">
            <a:extLst>
              <a:ext uri="{FF2B5EF4-FFF2-40B4-BE49-F238E27FC236}">
                <a16:creationId xmlns:a16="http://schemas.microsoft.com/office/drawing/2014/main" id="{65AF5179-154A-415B-A8FB-31C35BC136A7}"/>
              </a:ext>
            </a:extLst>
          </p:cNvPr>
          <p:cNvGrpSpPr>
            <a:grpSpLocks/>
          </p:cNvGrpSpPr>
          <p:nvPr/>
        </p:nvGrpSpPr>
        <p:grpSpPr bwMode="auto">
          <a:xfrm>
            <a:off x="5654676" y="3062289"/>
            <a:ext cx="1998663" cy="611187"/>
            <a:chOff x="2800" y="2132"/>
            <a:chExt cx="1259" cy="385"/>
          </a:xfrm>
        </p:grpSpPr>
        <p:sp>
          <p:nvSpPr>
            <p:cNvPr id="14393" name="Rectangle 23">
              <a:extLst>
                <a:ext uri="{FF2B5EF4-FFF2-40B4-BE49-F238E27FC236}">
                  <a16:creationId xmlns:a16="http://schemas.microsoft.com/office/drawing/2014/main" id="{EEA0FF73-7A14-45AC-A4D1-AE97C170F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4" name="Text Box 24">
              <a:extLst>
                <a:ext uri="{FF2B5EF4-FFF2-40B4-BE49-F238E27FC236}">
                  <a16:creationId xmlns:a16="http://schemas.microsoft.com/office/drawing/2014/main" id="{01641EE1-3D22-4A68-9C64-54BE0FC1B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local DNS server</a:t>
              </a:r>
              <a:endParaRPr lang="en-US" altLang="sv-SE" sz="200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b="1">
                  <a:latin typeface="Courier New" panose="02070309020205020404" pitchFamily="49" charset="0"/>
                </a:rPr>
                <a:t>dns.poly.edu</a:t>
              </a:r>
              <a:endParaRPr lang="en-US" altLang="sv-SE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245785" name="Text Box 25">
            <a:extLst>
              <a:ext uri="{FF2B5EF4-FFF2-40B4-BE49-F238E27FC236}">
                <a16:creationId xmlns:a16="http://schemas.microsoft.com/office/drawing/2014/main" id="{E2E17A06-71B6-447B-ACE3-452F9EB4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37719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86" name="Text Box 26">
            <a:extLst>
              <a:ext uri="{FF2B5EF4-FFF2-40B4-BE49-F238E27FC236}">
                <a16:creationId xmlns:a16="http://schemas.microsoft.com/office/drawing/2014/main" id="{E22B53FC-0968-4CBB-B1A8-82C27BF71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14382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87" name="Text Box 27">
            <a:extLst>
              <a:ext uri="{FF2B5EF4-FFF2-40B4-BE49-F238E27FC236}">
                <a16:creationId xmlns:a16="http://schemas.microsoft.com/office/drawing/2014/main" id="{7F254C68-16C7-44B3-ABE4-D97FAF579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16764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88" name="Text Box 28">
            <a:extLst>
              <a:ext uri="{FF2B5EF4-FFF2-40B4-BE49-F238E27FC236}">
                <a16:creationId xmlns:a16="http://schemas.microsoft.com/office/drawing/2014/main" id="{2588CB9E-8DE2-4E22-94B3-8A15130C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20859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89" name="Text Box 29">
            <a:extLst>
              <a:ext uri="{FF2B5EF4-FFF2-40B4-BE49-F238E27FC236}">
                <a16:creationId xmlns:a16="http://schemas.microsoft.com/office/drawing/2014/main" id="{821648A3-E1BA-4F24-BCCD-F073D5F25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790" name="Text Box 30">
            <a:extLst>
              <a:ext uri="{FF2B5EF4-FFF2-40B4-BE49-F238E27FC236}">
                <a16:creationId xmlns:a16="http://schemas.microsoft.com/office/drawing/2014/main" id="{16904F34-709B-43B7-A83D-9D4255F43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913" y="36131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grpSp>
        <p:nvGrpSpPr>
          <p:cNvPr id="14357" name="Group 31">
            <a:extLst>
              <a:ext uri="{FF2B5EF4-FFF2-40B4-BE49-F238E27FC236}">
                <a16:creationId xmlns:a16="http://schemas.microsoft.com/office/drawing/2014/main" id="{41998071-3C2B-4B98-8D44-65E23E1A9BD6}"/>
              </a:ext>
            </a:extLst>
          </p:cNvPr>
          <p:cNvGrpSpPr>
            <a:grpSpLocks/>
          </p:cNvGrpSpPr>
          <p:nvPr/>
        </p:nvGrpSpPr>
        <p:grpSpPr bwMode="auto">
          <a:xfrm>
            <a:off x="7875589" y="809626"/>
            <a:ext cx="369887" cy="657225"/>
            <a:chOff x="4180" y="783"/>
            <a:chExt cx="150" cy="307"/>
          </a:xfrm>
        </p:grpSpPr>
        <p:sp>
          <p:nvSpPr>
            <p:cNvPr id="14385" name="AutoShape 32">
              <a:extLst>
                <a:ext uri="{FF2B5EF4-FFF2-40B4-BE49-F238E27FC236}">
                  <a16:creationId xmlns:a16="http://schemas.microsoft.com/office/drawing/2014/main" id="{EFD722CB-375E-4BE2-8637-744FC2B91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6" name="Rectangle 33">
              <a:extLst>
                <a:ext uri="{FF2B5EF4-FFF2-40B4-BE49-F238E27FC236}">
                  <a16:creationId xmlns:a16="http://schemas.microsoft.com/office/drawing/2014/main" id="{F6F3A86D-8894-4550-BEC0-57B38FB0C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7" name="Rectangle 34">
              <a:extLst>
                <a:ext uri="{FF2B5EF4-FFF2-40B4-BE49-F238E27FC236}">
                  <a16:creationId xmlns:a16="http://schemas.microsoft.com/office/drawing/2014/main" id="{92530C55-D543-453E-A72B-A9465AF7E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8" name="AutoShape 35">
              <a:extLst>
                <a:ext uri="{FF2B5EF4-FFF2-40B4-BE49-F238E27FC236}">
                  <a16:creationId xmlns:a16="http://schemas.microsoft.com/office/drawing/2014/main" id="{BE6B56E6-5110-4768-9922-38B108985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9" name="Line 36">
              <a:extLst>
                <a:ext uri="{FF2B5EF4-FFF2-40B4-BE49-F238E27FC236}">
                  <a16:creationId xmlns:a16="http://schemas.microsoft.com/office/drawing/2014/main" id="{B581844D-1C92-479C-97F3-523C586DA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37">
              <a:extLst>
                <a:ext uri="{FF2B5EF4-FFF2-40B4-BE49-F238E27FC236}">
                  <a16:creationId xmlns:a16="http://schemas.microsoft.com/office/drawing/2014/main" id="{727658A6-8379-4204-94A5-8A84D2E82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Rectangle 38">
              <a:extLst>
                <a:ext uri="{FF2B5EF4-FFF2-40B4-BE49-F238E27FC236}">
                  <a16:creationId xmlns:a16="http://schemas.microsoft.com/office/drawing/2014/main" id="{980DD2A6-3BD2-4460-A35D-28FE5D822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92" name="Rectangle 39">
              <a:extLst>
                <a:ext uri="{FF2B5EF4-FFF2-40B4-BE49-F238E27FC236}">
                  <a16:creationId xmlns:a16="http://schemas.microsoft.com/office/drawing/2014/main" id="{79CDDCDD-C52E-45E3-8DA0-B87B29F9C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</p:grpSp>
      <p:grpSp>
        <p:nvGrpSpPr>
          <p:cNvPr id="14358" name="Group 40">
            <a:extLst>
              <a:ext uri="{FF2B5EF4-FFF2-40B4-BE49-F238E27FC236}">
                <a16:creationId xmlns:a16="http://schemas.microsoft.com/office/drawing/2014/main" id="{7A99BC7C-51C8-4B2D-A607-3CB9BAE4235D}"/>
              </a:ext>
            </a:extLst>
          </p:cNvPr>
          <p:cNvGrpSpPr>
            <a:grpSpLocks/>
          </p:cNvGrpSpPr>
          <p:nvPr/>
        </p:nvGrpSpPr>
        <p:grpSpPr bwMode="auto">
          <a:xfrm>
            <a:off x="8704264" y="2238376"/>
            <a:ext cx="369887" cy="657225"/>
            <a:chOff x="4180" y="783"/>
            <a:chExt cx="150" cy="307"/>
          </a:xfrm>
        </p:grpSpPr>
        <p:sp>
          <p:nvSpPr>
            <p:cNvPr id="14377" name="AutoShape 41">
              <a:extLst>
                <a:ext uri="{FF2B5EF4-FFF2-40B4-BE49-F238E27FC236}">
                  <a16:creationId xmlns:a16="http://schemas.microsoft.com/office/drawing/2014/main" id="{49E14C95-2821-4620-B32E-69B000DE2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8" name="Rectangle 42">
              <a:extLst>
                <a:ext uri="{FF2B5EF4-FFF2-40B4-BE49-F238E27FC236}">
                  <a16:creationId xmlns:a16="http://schemas.microsoft.com/office/drawing/2014/main" id="{341B219F-2900-4282-BFFE-1FE4E3241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9" name="Rectangle 43">
              <a:extLst>
                <a:ext uri="{FF2B5EF4-FFF2-40B4-BE49-F238E27FC236}">
                  <a16:creationId xmlns:a16="http://schemas.microsoft.com/office/drawing/2014/main" id="{AB0B9134-234A-44F2-AA5B-A99B52C0B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0" name="AutoShape 44">
              <a:extLst>
                <a:ext uri="{FF2B5EF4-FFF2-40B4-BE49-F238E27FC236}">
                  <a16:creationId xmlns:a16="http://schemas.microsoft.com/office/drawing/2014/main" id="{20CE7857-4120-4A3E-8C06-2D8E4F231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1" name="Line 45">
              <a:extLst>
                <a:ext uri="{FF2B5EF4-FFF2-40B4-BE49-F238E27FC236}">
                  <a16:creationId xmlns:a16="http://schemas.microsoft.com/office/drawing/2014/main" id="{A10D8259-095F-4639-B119-D18E4BE58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Line 46">
              <a:extLst>
                <a:ext uri="{FF2B5EF4-FFF2-40B4-BE49-F238E27FC236}">
                  <a16:creationId xmlns:a16="http://schemas.microsoft.com/office/drawing/2014/main" id="{2A7A42CB-58E0-46BB-A854-F5E4E7C00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Rectangle 47">
              <a:extLst>
                <a:ext uri="{FF2B5EF4-FFF2-40B4-BE49-F238E27FC236}">
                  <a16:creationId xmlns:a16="http://schemas.microsoft.com/office/drawing/2014/main" id="{CCC48C3E-53D8-4D38-ACBB-8552459D4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84" name="Rectangle 48">
              <a:extLst>
                <a:ext uri="{FF2B5EF4-FFF2-40B4-BE49-F238E27FC236}">
                  <a16:creationId xmlns:a16="http://schemas.microsoft.com/office/drawing/2014/main" id="{AFB1547A-1D3E-4EBB-8CA9-394724449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</p:grpSp>
      <p:grpSp>
        <p:nvGrpSpPr>
          <p:cNvPr id="14359" name="Group 49">
            <a:extLst>
              <a:ext uri="{FF2B5EF4-FFF2-40B4-BE49-F238E27FC236}">
                <a16:creationId xmlns:a16="http://schemas.microsoft.com/office/drawing/2014/main" id="{BA0BB1F1-6E57-42AF-AAF2-765D26CF2F23}"/>
              </a:ext>
            </a:extLst>
          </p:cNvPr>
          <p:cNvGrpSpPr>
            <a:grpSpLocks/>
          </p:cNvGrpSpPr>
          <p:nvPr/>
        </p:nvGrpSpPr>
        <p:grpSpPr bwMode="auto">
          <a:xfrm>
            <a:off x="8685214" y="3857626"/>
            <a:ext cx="369887" cy="657225"/>
            <a:chOff x="4180" y="783"/>
            <a:chExt cx="150" cy="307"/>
          </a:xfrm>
        </p:grpSpPr>
        <p:sp>
          <p:nvSpPr>
            <p:cNvPr id="14369" name="AutoShape 50">
              <a:extLst>
                <a:ext uri="{FF2B5EF4-FFF2-40B4-BE49-F238E27FC236}">
                  <a16:creationId xmlns:a16="http://schemas.microsoft.com/office/drawing/2014/main" id="{E249C982-0DFE-466F-B1E3-4849093A7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0" name="Rectangle 51">
              <a:extLst>
                <a:ext uri="{FF2B5EF4-FFF2-40B4-BE49-F238E27FC236}">
                  <a16:creationId xmlns:a16="http://schemas.microsoft.com/office/drawing/2014/main" id="{F78A06F4-A8A9-4C48-900B-A155C1000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1" name="Rectangle 52">
              <a:extLst>
                <a:ext uri="{FF2B5EF4-FFF2-40B4-BE49-F238E27FC236}">
                  <a16:creationId xmlns:a16="http://schemas.microsoft.com/office/drawing/2014/main" id="{57B207A7-5118-4893-94B3-C9F93E37A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2" name="AutoShape 53">
              <a:extLst>
                <a:ext uri="{FF2B5EF4-FFF2-40B4-BE49-F238E27FC236}">
                  <a16:creationId xmlns:a16="http://schemas.microsoft.com/office/drawing/2014/main" id="{040A69F1-F245-43A6-AD0E-11401753C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3" name="Line 54">
              <a:extLst>
                <a:ext uri="{FF2B5EF4-FFF2-40B4-BE49-F238E27FC236}">
                  <a16:creationId xmlns:a16="http://schemas.microsoft.com/office/drawing/2014/main" id="{31ABF2CC-FBFA-4FF6-B2B1-63E488C63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Line 55">
              <a:extLst>
                <a:ext uri="{FF2B5EF4-FFF2-40B4-BE49-F238E27FC236}">
                  <a16:creationId xmlns:a16="http://schemas.microsoft.com/office/drawing/2014/main" id="{F6D97D65-0793-497B-80E0-B2210EE42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Rectangle 56">
              <a:extLst>
                <a:ext uri="{FF2B5EF4-FFF2-40B4-BE49-F238E27FC236}">
                  <a16:creationId xmlns:a16="http://schemas.microsoft.com/office/drawing/2014/main" id="{D0827D47-FCF7-4533-BF46-491CF1D7D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4376" name="Rectangle 57">
              <a:extLst>
                <a:ext uri="{FF2B5EF4-FFF2-40B4-BE49-F238E27FC236}">
                  <a16:creationId xmlns:a16="http://schemas.microsoft.com/office/drawing/2014/main" id="{9E0BB552-3FD2-4DC3-8CA5-F50AE2767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</p:grpSp>
      <p:sp>
        <p:nvSpPr>
          <p:cNvPr id="14360" name="Text Box 58">
            <a:extLst>
              <a:ext uri="{FF2B5EF4-FFF2-40B4-BE49-F238E27FC236}">
                <a16:creationId xmlns:a16="http://schemas.microsoft.com/office/drawing/2014/main" id="{CADACCC7-868D-44BA-AA6F-66A21180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639" y="4429126"/>
            <a:ext cx="2617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/>
              <a:t>authoritative DNS server</a:t>
            </a:r>
            <a:endParaRPr lang="en-US" altLang="sv-SE" sz="20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latin typeface="Courier New" panose="02070309020205020404" pitchFamily="49" charset="0"/>
              </a:rPr>
              <a:t>dns.cs.umass.edu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sp>
        <p:nvSpPr>
          <p:cNvPr id="245819" name="Text Box 59">
            <a:extLst>
              <a:ext uri="{FF2B5EF4-FFF2-40B4-BE49-F238E27FC236}">
                <a16:creationId xmlns:a16="http://schemas.microsoft.com/office/drawing/2014/main" id="{B215B99E-F289-453D-8E23-B2021484B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820" name="Text Box 60">
            <a:extLst>
              <a:ext uri="{FF2B5EF4-FFF2-40B4-BE49-F238E27FC236}">
                <a16:creationId xmlns:a16="http://schemas.microsoft.com/office/drawing/2014/main" id="{25D3E8FE-F93B-4925-869F-19DF9D5BA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37909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en-US" altLang="sv-SE" sz="2000">
              <a:latin typeface="Times New Roman" panose="02020603050405020304" pitchFamily="18" charset="0"/>
            </a:endParaRPr>
          </a:p>
        </p:txBody>
      </p:sp>
      <p:sp>
        <p:nvSpPr>
          <p:cNvPr id="245821" name="Line 61">
            <a:extLst>
              <a:ext uri="{FF2B5EF4-FFF2-40B4-BE49-F238E27FC236}">
                <a16:creationId xmlns:a16="http://schemas.microsoft.com/office/drawing/2014/main" id="{F8F2A69D-E571-4C36-9E25-643C65ABF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2" name="Line 62">
            <a:extLst>
              <a:ext uri="{FF2B5EF4-FFF2-40B4-BE49-F238E27FC236}">
                <a16:creationId xmlns:a16="http://schemas.microsoft.com/office/drawing/2014/main" id="{D91BB12B-5EAC-43E6-8698-A387041BFD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4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Text Box 63">
            <a:extLst>
              <a:ext uri="{FF2B5EF4-FFF2-40B4-BE49-F238E27FC236}">
                <a16:creationId xmlns:a16="http://schemas.microsoft.com/office/drawing/2014/main" id="{4D0EE290-6109-491F-B5C8-280690F3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TLD DNS server</a:t>
            </a:r>
            <a:endParaRPr lang="en-US" altLang="sv-SE" sz="1600">
              <a:latin typeface="Times New Roman" panose="02020603050405020304" pitchFamily="18" charset="0"/>
            </a:endParaRPr>
          </a:p>
        </p:txBody>
      </p:sp>
      <p:sp>
        <p:nvSpPr>
          <p:cNvPr id="14366" name="Rectangle 64">
            <a:extLst>
              <a:ext uri="{FF2B5EF4-FFF2-40B4-BE49-F238E27FC236}">
                <a16:creationId xmlns:a16="http://schemas.microsoft.com/office/drawing/2014/main" id="{72449DEC-5311-4C05-AB49-083DCDA71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DNS Infrastructure</a:t>
            </a:r>
          </a:p>
        </p:txBody>
      </p:sp>
      <p:sp>
        <p:nvSpPr>
          <p:cNvPr id="14367" name="Rectangle 65">
            <a:extLst>
              <a:ext uri="{FF2B5EF4-FFF2-40B4-BE49-F238E27FC236}">
                <a16:creationId xmlns:a16="http://schemas.microsoft.com/office/drawing/2014/main" id="{F9F65D6D-54B5-4559-8943-DA74B7A4C2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68501" y="1587500"/>
            <a:ext cx="3565525" cy="4648200"/>
          </a:xfrm>
        </p:spPr>
        <p:txBody>
          <a:bodyPr/>
          <a:lstStyle/>
          <a:p>
            <a:r>
              <a:rPr lang="en-US" altLang="sv-SE" sz="2400"/>
              <a:t>Host at cis.poly.edu wants IP address for gaia.cs.umass.edu</a:t>
            </a:r>
          </a:p>
          <a:p>
            <a:r>
              <a:rPr lang="en-US" altLang="sv-SE" sz="2400"/>
              <a:t>Infrastructure:</a:t>
            </a:r>
          </a:p>
          <a:p>
            <a:pPr lvl="1"/>
            <a:r>
              <a:rPr lang="en-US" altLang="sv-SE" sz="2000"/>
              <a:t>Client resolver</a:t>
            </a:r>
          </a:p>
          <a:p>
            <a:pPr lvl="1"/>
            <a:r>
              <a:rPr lang="en-US" altLang="sv-SE" sz="2000"/>
              <a:t>Local DNS server</a:t>
            </a:r>
          </a:p>
          <a:p>
            <a:pPr lvl="1"/>
            <a:r>
              <a:rPr lang="en-US" altLang="sv-SE" sz="2000"/>
              <a:t>Authoritative DNS Server</a:t>
            </a:r>
          </a:p>
          <a:p>
            <a:pPr lvl="1"/>
            <a:r>
              <a:rPr lang="en-US" altLang="sv-SE" sz="2000"/>
              <a:t>Root DNS Server</a:t>
            </a:r>
          </a:p>
          <a:p>
            <a:pPr lvl="1"/>
            <a:r>
              <a:rPr lang="en-US" altLang="sv-SE" sz="2000"/>
              <a:t>Top-Level Domain DNS Server</a:t>
            </a:r>
          </a:p>
        </p:txBody>
      </p:sp>
      <p:sp>
        <p:nvSpPr>
          <p:cNvPr id="14368" name="Slide Number Placeholder 67">
            <a:extLst>
              <a:ext uri="{FF2B5EF4-FFF2-40B4-BE49-F238E27FC236}">
                <a16:creationId xmlns:a16="http://schemas.microsoft.com/office/drawing/2014/main" id="{9CC8B29E-5FA5-4A7C-BAF8-39B236CAB9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829800" y="6400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E8C55B-D106-4991-8367-5D5F1B85B4B5}" type="slidenum">
              <a:rPr lang="en-US" altLang="sv-SE" sz="2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sv-SE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5" grpId="0"/>
      <p:bldP spid="245786" grpId="0"/>
      <p:bldP spid="245787" grpId="0"/>
      <p:bldP spid="245788" grpId="0"/>
      <p:bldP spid="245789" grpId="0"/>
      <p:bldP spid="245790" grpId="0"/>
      <p:bldP spid="245819" grpId="0"/>
      <p:bldP spid="2458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>
            <a:extLst>
              <a:ext uri="{FF2B5EF4-FFF2-40B4-BE49-F238E27FC236}">
                <a16:creationId xmlns:a16="http://schemas.microsoft.com/office/drawing/2014/main" id="{84DF64FC-E739-4224-BAA1-4E1C70A838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9686926" y="6400800"/>
            <a:ext cx="6762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B350B2-C580-4B83-B921-AA36B39D8A5C}" type="slidenum">
              <a:rPr lang="en-US" altLang="sv-SE" sz="2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sv-SE" sz="2000"/>
          </a:p>
        </p:txBody>
      </p:sp>
      <p:grpSp>
        <p:nvGrpSpPr>
          <p:cNvPr id="15363" name="Group 2">
            <a:extLst>
              <a:ext uri="{FF2B5EF4-FFF2-40B4-BE49-F238E27FC236}">
                <a16:creationId xmlns:a16="http://schemas.microsoft.com/office/drawing/2014/main" id="{3FD5AC89-AD1E-4322-88CD-BA1F9D276BC2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1343025"/>
            <a:ext cx="6178550" cy="4376738"/>
            <a:chOff x="0" y="878"/>
            <a:chExt cx="4232" cy="2968"/>
          </a:xfrm>
        </p:grpSpPr>
        <p:sp>
          <p:nvSpPr>
            <p:cNvPr id="15366" name="Freeform 3">
              <a:extLst>
                <a:ext uri="{FF2B5EF4-FFF2-40B4-BE49-F238E27FC236}">
                  <a16:creationId xmlns:a16="http://schemas.microsoft.com/office/drawing/2014/main" id="{69151B61-20CC-4E49-81D7-606353EFB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7552 w 1162"/>
                <a:gd name="T1" fmla="*/ 2232752 h 543"/>
                <a:gd name="T2" fmla="*/ 49421 w 1162"/>
                <a:gd name="T3" fmla="*/ 188279 h 543"/>
                <a:gd name="T4" fmla="*/ 126296 w 1162"/>
                <a:gd name="T5" fmla="*/ 1084593 h 543"/>
                <a:gd name="T6" fmla="*/ 153734 w 1162"/>
                <a:gd name="T7" fmla="*/ 3287383 h 543"/>
                <a:gd name="T8" fmla="*/ 140806 w 1162"/>
                <a:gd name="T9" fmla="*/ 6205465 h 543"/>
                <a:gd name="T10" fmla="*/ 78705 w 1162"/>
                <a:gd name="T11" fmla="*/ 7446461 h 543"/>
                <a:gd name="T12" fmla="*/ 11768 w 1162"/>
                <a:gd name="T13" fmla="*/ 6046624 h 543"/>
                <a:gd name="T14" fmla="*/ 7552 w 1162"/>
                <a:gd name="T15" fmla="*/ 2232752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Freeform 4">
              <a:extLst>
                <a:ext uri="{FF2B5EF4-FFF2-40B4-BE49-F238E27FC236}">
                  <a16:creationId xmlns:a16="http://schemas.microsoft.com/office/drawing/2014/main" id="{B0DC33DE-031D-4471-B571-B27E2A9C8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77 w 1198"/>
                <a:gd name="T1" fmla="*/ 35364155 h 451"/>
                <a:gd name="T2" fmla="*/ 361 w 1198"/>
                <a:gd name="T3" fmla="*/ 17361705 h 451"/>
                <a:gd name="T4" fmla="*/ 897 w 1198"/>
                <a:gd name="T5" fmla="*/ 9547429 h 451"/>
                <a:gd name="T6" fmla="*/ 1983 w 1198"/>
                <a:gd name="T7" fmla="*/ 4853862 h 451"/>
                <a:gd name="T8" fmla="*/ 2373 w 1198"/>
                <a:gd name="T9" fmla="*/ 38488333 h 451"/>
                <a:gd name="T10" fmla="*/ 1783 w 1198"/>
                <a:gd name="T11" fmla="*/ 80639690 h 451"/>
                <a:gd name="T12" fmla="*/ 615 w 1198"/>
                <a:gd name="T13" fmla="*/ 82983271 h 451"/>
                <a:gd name="T14" fmla="*/ 72 w 1198"/>
                <a:gd name="T15" fmla="*/ 65814757 h 451"/>
                <a:gd name="T16" fmla="*/ 177 w 1198"/>
                <a:gd name="T17" fmla="*/ 35364155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Freeform 5">
              <a:extLst>
                <a:ext uri="{FF2B5EF4-FFF2-40B4-BE49-F238E27FC236}">
                  <a16:creationId xmlns:a16="http://schemas.microsoft.com/office/drawing/2014/main" id="{4AE0431D-77DD-4205-B700-06087E7B4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5478 w 1583"/>
                <a:gd name="T1" fmla="*/ 2114 h 682"/>
                <a:gd name="T2" fmla="*/ 14309 w 1583"/>
                <a:gd name="T3" fmla="*/ 699 h 682"/>
                <a:gd name="T4" fmla="*/ 27600 w 1583"/>
                <a:gd name="T5" fmla="*/ 187 h 682"/>
                <a:gd name="T6" fmla="*/ 40678 w 1583"/>
                <a:gd name="T7" fmla="*/ 1824 h 682"/>
                <a:gd name="T8" fmla="*/ 54984 w 1583"/>
                <a:gd name="T9" fmla="*/ 4029 h 682"/>
                <a:gd name="T10" fmla="*/ 44747 w 1583"/>
                <a:gd name="T11" fmla="*/ 6072 h 682"/>
                <a:gd name="T12" fmla="*/ 24270 w 1583"/>
                <a:gd name="T13" fmla="*/ 6189 h 682"/>
                <a:gd name="T14" fmla="*/ 3119 w 1583"/>
                <a:gd name="T15" fmla="*/ 5619 h 682"/>
                <a:gd name="T16" fmla="*/ 5478 w 1583"/>
                <a:gd name="T17" fmla="*/ 2114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Oval 6">
              <a:extLst>
                <a:ext uri="{FF2B5EF4-FFF2-40B4-BE49-F238E27FC236}">
                  <a16:creationId xmlns:a16="http://schemas.microsoft.com/office/drawing/2014/main" id="{611C6D37-57A1-4B2C-99C8-D65FD1D0A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70" name="Line 7">
              <a:extLst>
                <a:ext uri="{FF2B5EF4-FFF2-40B4-BE49-F238E27FC236}">
                  <a16:creationId xmlns:a16="http://schemas.microsoft.com/office/drawing/2014/main" id="{8BE5599E-FA09-40D9-9D93-DD6AC6DAB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8">
              <a:extLst>
                <a:ext uri="{FF2B5EF4-FFF2-40B4-BE49-F238E27FC236}">
                  <a16:creationId xmlns:a16="http://schemas.microsoft.com/office/drawing/2014/main" id="{ADCBC127-46B8-4F6B-8A5F-4809C8082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Rectangle 9">
              <a:extLst>
                <a:ext uri="{FF2B5EF4-FFF2-40B4-BE49-F238E27FC236}">
                  <a16:creationId xmlns:a16="http://schemas.microsoft.com/office/drawing/2014/main" id="{99EF7469-2800-4991-BFA2-2F1FE86BE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60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10">
              <a:extLst>
                <a:ext uri="{FF2B5EF4-FFF2-40B4-BE49-F238E27FC236}">
                  <a16:creationId xmlns:a16="http://schemas.microsoft.com/office/drawing/2014/main" id="{F492BF2A-F3E4-4DEE-ABB1-FE7E7C09A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74" name="Rectangle 11">
              <a:extLst>
                <a:ext uri="{FF2B5EF4-FFF2-40B4-BE49-F238E27FC236}">
                  <a16:creationId xmlns:a16="http://schemas.microsoft.com/office/drawing/2014/main" id="{6535AA6D-CF69-4F3C-AF21-14E1AD976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75" name="Text Box 12">
              <a:extLst>
                <a:ext uri="{FF2B5EF4-FFF2-40B4-BE49-F238E27FC236}">
                  <a16:creationId xmlns:a16="http://schemas.microsoft.com/office/drawing/2014/main" id="{0E78BC22-6525-4AE4-AC4A-FEAD2C459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" y="1496"/>
              <a:ext cx="33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3b</a:t>
              </a:r>
              <a:endParaRPr lang="en-US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13">
              <a:extLst>
                <a:ext uri="{FF2B5EF4-FFF2-40B4-BE49-F238E27FC236}">
                  <a16:creationId xmlns:a16="http://schemas.microsoft.com/office/drawing/2014/main" id="{CC7CB871-7C4B-481D-B2F2-D1D2E6ACD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77" name="Line 14">
              <a:extLst>
                <a:ext uri="{FF2B5EF4-FFF2-40B4-BE49-F238E27FC236}">
                  <a16:creationId xmlns:a16="http://schemas.microsoft.com/office/drawing/2014/main" id="{AB9ED992-5B21-46F4-8F20-EFAD79569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9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Line 15">
              <a:extLst>
                <a:ext uri="{FF2B5EF4-FFF2-40B4-BE49-F238E27FC236}">
                  <a16:creationId xmlns:a16="http://schemas.microsoft.com/office/drawing/2014/main" id="{F0019465-A9E6-4CDF-A186-532E6CEFD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Rectangle 16">
              <a:extLst>
                <a:ext uri="{FF2B5EF4-FFF2-40B4-BE49-F238E27FC236}">
                  <a16:creationId xmlns:a16="http://schemas.microsoft.com/office/drawing/2014/main" id="{D8A41F56-D6CB-4935-8FA8-EE2811A35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220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80" name="Oval 17">
              <a:extLst>
                <a:ext uri="{FF2B5EF4-FFF2-40B4-BE49-F238E27FC236}">
                  <a16:creationId xmlns:a16="http://schemas.microsoft.com/office/drawing/2014/main" id="{E8CC56CA-68F8-4EDB-9E5F-301867995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grpSp>
          <p:nvGrpSpPr>
            <p:cNvPr id="15381" name="Group 18">
              <a:extLst>
                <a:ext uri="{FF2B5EF4-FFF2-40B4-BE49-F238E27FC236}">
                  <a16:creationId xmlns:a16="http://schemas.microsoft.com/office/drawing/2014/main" id="{ECB68F38-9738-4349-8548-EC48188AA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5" y="2096"/>
              <a:ext cx="307" cy="269"/>
              <a:chOff x="2904" y="2429"/>
              <a:chExt cx="309" cy="269"/>
            </a:xfrm>
          </p:grpSpPr>
          <p:sp>
            <p:nvSpPr>
              <p:cNvPr id="15484" name="Rectangle 19">
                <a:extLst>
                  <a:ext uri="{FF2B5EF4-FFF2-40B4-BE49-F238E27FC236}">
                    <a16:creationId xmlns:a16="http://schemas.microsoft.com/office/drawing/2014/main" id="{852018AA-B924-496A-8890-9F1038603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85" name="Text Box 20">
                <a:extLst>
                  <a:ext uri="{FF2B5EF4-FFF2-40B4-BE49-F238E27FC236}">
                    <a16:creationId xmlns:a16="http://schemas.microsoft.com/office/drawing/2014/main" id="{E6F0C33A-DFC1-4661-8103-B991DA8523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2000"/>
                  <a:t>1d</a:t>
                </a:r>
              </a:p>
            </p:txBody>
          </p:sp>
        </p:grpSp>
        <p:sp>
          <p:nvSpPr>
            <p:cNvPr id="15382" name="Oval 21">
              <a:extLst>
                <a:ext uri="{FF2B5EF4-FFF2-40B4-BE49-F238E27FC236}">
                  <a16:creationId xmlns:a16="http://schemas.microsoft.com/office/drawing/2014/main" id="{C39CB198-C5DC-42FD-B5D5-B8D9511BB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14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83" name="Line 22">
              <a:extLst>
                <a:ext uri="{FF2B5EF4-FFF2-40B4-BE49-F238E27FC236}">
                  <a16:creationId xmlns:a16="http://schemas.microsoft.com/office/drawing/2014/main" id="{BD21B2A7-BE38-457E-BF38-1255BC731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23">
              <a:extLst>
                <a:ext uri="{FF2B5EF4-FFF2-40B4-BE49-F238E27FC236}">
                  <a16:creationId xmlns:a16="http://schemas.microsoft.com/office/drawing/2014/main" id="{A8FBAEF7-F28C-4902-A3E5-F6CECE2B9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Rectangle 24">
              <a:extLst>
                <a:ext uri="{FF2B5EF4-FFF2-40B4-BE49-F238E27FC236}">
                  <a16:creationId xmlns:a16="http://schemas.microsoft.com/office/drawing/2014/main" id="{F0167B43-ED47-4E67-9C8A-0AF1B4CF5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" y="14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86" name="Oval 25">
              <a:extLst>
                <a:ext uri="{FF2B5EF4-FFF2-40B4-BE49-F238E27FC236}">
                  <a16:creationId xmlns:a16="http://schemas.microsoft.com/office/drawing/2014/main" id="{D9AFC602-0B39-44C0-8D9D-2CF03A3ED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87" name="Rectangle 26">
              <a:extLst>
                <a:ext uri="{FF2B5EF4-FFF2-40B4-BE49-F238E27FC236}">
                  <a16:creationId xmlns:a16="http://schemas.microsoft.com/office/drawing/2014/main" id="{2EAEDFC4-34F5-4402-8429-ABEC129E2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88" name="Text Box 27">
              <a:extLst>
                <a:ext uri="{FF2B5EF4-FFF2-40B4-BE49-F238E27FC236}">
                  <a16:creationId xmlns:a16="http://schemas.microsoft.com/office/drawing/2014/main" id="{218278A2-5D6B-4B55-B0F4-2F4EBC849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" y="1364"/>
              <a:ext cx="32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3a</a:t>
              </a:r>
              <a:endParaRPr lang="en-US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89" name="Oval 28">
              <a:extLst>
                <a:ext uri="{FF2B5EF4-FFF2-40B4-BE49-F238E27FC236}">
                  <a16:creationId xmlns:a16="http://schemas.microsoft.com/office/drawing/2014/main" id="{51E39408-7BC5-4D4A-A5B6-C1DBF2BB8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390" name="Line 29">
              <a:extLst>
                <a:ext uri="{FF2B5EF4-FFF2-40B4-BE49-F238E27FC236}">
                  <a16:creationId xmlns:a16="http://schemas.microsoft.com/office/drawing/2014/main" id="{D45CE76D-441E-4FFD-B158-AE73C281A8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3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Line 30">
              <a:extLst>
                <a:ext uri="{FF2B5EF4-FFF2-40B4-BE49-F238E27FC236}">
                  <a16:creationId xmlns:a16="http://schemas.microsoft.com/office/drawing/2014/main" id="{076C8E99-1AA4-46FF-BD98-A3377A0AD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6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Rectangle 31">
              <a:extLst>
                <a:ext uri="{FF2B5EF4-FFF2-40B4-BE49-F238E27FC236}">
                  <a16:creationId xmlns:a16="http://schemas.microsoft.com/office/drawing/2014/main" id="{6BEBFEF2-83C0-48CA-BBDD-1CB100609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8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393" name="Oval 32">
              <a:extLst>
                <a:ext uri="{FF2B5EF4-FFF2-40B4-BE49-F238E27FC236}">
                  <a16:creationId xmlns:a16="http://schemas.microsoft.com/office/drawing/2014/main" id="{101EA7BD-6F95-4072-B270-69A15AF5D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grpSp>
          <p:nvGrpSpPr>
            <p:cNvPr id="15394" name="Group 33">
              <a:extLst>
                <a:ext uri="{FF2B5EF4-FFF2-40B4-BE49-F238E27FC236}">
                  <a16:creationId xmlns:a16="http://schemas.microsoft.com/office/drawing/2014/main" id="{F4A8F95A-9A01-4BBA-B55C-0FFED4317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" y="1700"/>
              <a:ext cx="296" cy="271"/>
              <a:chOff x="2905" y="2429"/>
              <a:chExt cx="305" cy="271"/>
            </a:xfrm>
          </p:grpSpPr>
          <p:sp>
            <p:nvSpPr>
              <p:cNvPr id="15482" name="Rectangle 34">
                <a:extLst>
                  <a:ext uri="{FF2B5EF4-FFF2-40B4-BE49-F238E27FC236}">
                    <a16:creationId xmlns:a16="http://schemas.microsoft.com/office/drawing/2014/main" id="{B9772065-5F09-493A-A491-77046E08D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83" name="Text Box 35">
                <a:extLst>
                  <a:ext uri="{FF2B5EF4-FFF2-40B4-BE49-F238E27FC236}">
                    <a16:creationId xmlns:a16="http://schemas.microsoft.com/office/drawing/2014/main" id="{88C4CFC1-5B73-4D0A-A032-F038947FEE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5" y="2429"/>
                <a:ext cx="30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2000"/>
                  <a:t>1c</a:t>
                </a:r>
              </a:p>
            </p:txBody>
          </p:sp>
        </p:grpSp>
        <p:sp>
          <p:nvSpPr>
            <p:cNvPr id="15395" name="Line 36">
              <a:extLst>
                <a:ext uri="{FF2B5EF4-FFF2-40B4-BE49-F238E27FC236}">
                  <a16:creationId xmlns:a16="http://schemas.microsoft.com/office/drawing/2014/main" id="{6C46DCB4-5B8B-4078-9E38-188642F7F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632"/>
              <a:ext cx="30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Line 37">
              <a:extLst>
                <a:ext uri="{FF2B5EF4-FFF2-40B4-BE49-F238E27FC236}">
                  <a16:creationId xmlns:a16="http://schemas.microsoft.com/office/drawing/2014/main" id="{84CFDCC5-B404-4ECD-899F-68E93ECAA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" y="1556"/>
              <a:ext cx="9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38">
              <a:extLst>
                <a:ext uri="{FF2B5EF4-FFF2-40B4-BE49-F238E27FC236}">
                  <a16:creationId xmlns:a16="http://schemas.microsoft.com/office/drawing/2014/main" id="{255BFE23-E77D-451D-926F-F8B559285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Freeform 39">
              <a:extLst>
                <a:ext uri="{FF2B5EF4-FFF2-40B4-BE49-F238E27FC236}">
                  <a16:creationId xmlns:a16="http://schemas.microsoft.com/office/drawing/2014/main" id="{E3BF6A20-30EA-4D58-98F9-EDA88A5D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Freeform 40">
              <a:extLst>
                <a:ext uri="{FF2B5EF4-FFF2-40B4-BE49-F238E27FC236}">
                  <a16:creationId xmlns:a16="http://schemas.microsoft.com/office/drawing/2014/main" id="{FAEAFDED-710C-4AD8-98FD-BA0ADC89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Freeform 41">
              <a:extLst>
                <a:ext uri="{FF2B5EF4-FFF2-40B4-BE49-F238E27FC236}">
                  <a16:creationId xmlns:a16="http://schemas.microsoft.com/office/drawing/2014/main" id="{67ABE0FB-CF9E-488F-B567-6B7CFA458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Freeform 42">
              <a:extLst>
                <a:ext uri="{FF2B5EF4-FFF2-40B4-BE49-F238E27FC236}">
                  <a16:creationId xmlns:a16="http://schemas.microsoft.com/office/drawing/2014/main" id="{2083161F-EBFC-4F0A-82D4-40CBD001E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Freeform 43">
              <a:extLst>
                <a:ext uri="{FF2B5EF4-FFF2-40B4-BE49-F238E27FC236}">
                  <a16:creationId xmlns:a16="http://schemas.microsoft.com/office/drawing/2014/main" id="{097C996A-2A46-4561-9E32-CC32D6F0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Freeform 44">
              <a:extLst>
                <a:ext uri="{FF2B5EF4-FFF2-40B4-BE49-F238E27FC236}">
                  <a16:creationId xmlns:a16="http://schemas.microsoft.com/office/drawing/2014/main" id="{2465EDEE-15BB-4D14-9884-C0DBCF76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Freeform 45">
              <a:extLst>
                <a:ext uri="{FF2B5EF4-FFF2-40B4-BE49-F238E27FC236}">
                  <a16:creationId xmlns:a16="http://schemas.microsoft.com/office/drawing/2014/main" id="{43DC01EE-A76D-4EA6-B8FD-2FF7B1E7A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Oval 46">
              <a:extLst>
                <a:ext uri="{FF2B5EF4-FFF2-40B4-BE49-F238E27FC236}">
                  <a16:creationId xmlns:a16="http://schemas.microsoft.com/office/drawing/2014/main" id="{0C2FDA1F-4190-442C-A02C-AD29AE8B2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6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06" name="Line 47">
              <a:extLst>
                <a:ext uri="{FF2B5EF4-FFF2-40B4-BE49-F238E27FC236}">
                  <a16:creationId xmlns:a16="http://schemas.microsoft.com/office/drawing/2014/main" id="{978C3C61-0E72-4FC0-A0A6-F395290D9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48">
              <a:extLst>
                <a:ext uri="{FF2B5EF4-FFF2-40B4-BE49-F238E27FC236}">
                  <a16:creationId xmlns:a16="http://schemas.microsoft.com/office/drawing/2014/main" id="{5AA3B816-EA4C-4437-8D21-69FF18E4B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Rectangle 49">
              <a:extLst>
                <a:ext uri="{FF2B5EF4-FFF2-40B4-BE49-F238E27FC236}">
                  <a16:creationId xmlns:a16="http://schemas.microsoft.com/office/drawing/2014/main" id="{37C145A8-BF7C-49A5-9E19-7A58C153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60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409" name="Oval 50">
              <a:extLst>
                <a:ext uri="{FF2B5EF4-FFF2-40B4-BE49-F238E27FC236}">
                  <a16:creationId xmlns:a16="http://schemas.microsoft.com/office/drawing/2014/main" id="{580A333A-4508-4A7B-8605-FDCE6BCA1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10" name="Rectangle 51">
              <a:extLst>
                <a:ext uri="{FF2B5EF4-FFF2-40B4-BE49-F238E27FC236}">
                  <a16:creationId xmlns:a16="http://schemas.microsoft.com/office/drawing/2014/main" id="{931C0E63-C798-4B52-8DDB-E6662B68A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" y="1563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11" name="Text Box 52">
              <a:extLst>
                <a:ext uri="{FF2B5EF4-FFF2-40B4-BE49-F238E27FC236}">
                  <a16:creationId xmlns:a16="http://schemas.microsoft.com/office/drawing/2014/main" id="{7C29C0E1-3B53-4C37-96ED-CA37745FB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2" y="1502"/>
              <a:ext cx="322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2a</a:t>
              </a:r>
              <a:endParaRPr lang="en-US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412" name="Text Box 53">
              <a:extLst>
                <a:ext uri="{FF2B5EF4-FFF2-40B4-BE49-F238E27FC236}">
                  <a16:creationId xmlns:a16="http://schemas.microsoft.com/office/drawing/2014/main" id="{F4E3B03F-FE90-44C5-A82E-4992A4EE2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590"/>
              <a:ext cx="48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AS3</a:t>
              </a:r>
            </a:p>
          </p:txBody>
        </p:sp>
        <p:sp>
          <p:nvSpPr>
            <p:cNvPr id="15413" name="Text Box 54">
              <a:extLst>
                <a:ext uri="{FF2B5EF4-FFF2-40B4-BE49-F238E27FC236}">
                  <a16:creationId xmlns:a16="http://schemas.microsoft.com/office/drawing/2014/main" id="{289725B0-4243-42DC-B61C-5CA496376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0" y="2046"/>
              <a:ext cx="45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AS1</a:t>
              </a:r>
            </a:p>
          </p:txBody>
        </p:sp>
        <p:sp>
          <p:nvSpPr>
            <p:cNvPr id="15414" name="Text Box 55">
              <a:extLst>
                <a:ext uri="{FF2B5EF4-FFF2-40B4-BE49-F238E27FC236}">
                  <a16:creationId xmlns:a16="http://schemas.microsoft.com/office/drawing/2014/main" id="{00754D21-1454-4B16-9CFD-A91A61036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7" y="1790"/>
              <a:ext cx="48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AS2</a:t>
              </a:r>
            </a:p>
          </p:txBody>
        </p:sp>
        <p:sp>
          <p:nvSpPr>
            <p:cNvPr id="15415" name="Oval 56">
              <a:extLst>
                <a:ext uri="{FF2B5EF4-FFF2-40B4-BE49-F238E27FC236}">
                  <a16:creationId xmlns:a16="http://schemas.microsoft.com/office/drawing/2014/main" id="{1FCFEF51-AB39-4ACE-B144-79A924A47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16" name="Line 57">
              <a:extLst>
                <a:ext uri="{FF2B5EF4-FFF2-40B4-BE49-F238E27FC236}">
                  <a16:creationId xmlns:a16="http://schemas.microsoft.com/office/drawing/2014/main" id="{8E7C7F6C-5DF7-4FE6-AD4D-55B1EC8C4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7" name="Line 58">
              <a:extLst>
                <a:ext uri="{FF2B5EF4-FFF2-40B4-BE49-F238E27FC236}">
                  <a16:creationId xmlns:a16="http://schemas.microsoft.com/office/drawing/2014/main" id="{BB9F117B-757C-4C76-AB78-AB358831C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8" name="Rectangle 59">
              <a:extLst>
                <a:ext uri="{FF2B5EF4-FFF2-40B4-BE49-F238E27FC236}">
                  <a16:creationId xmlns:a16="http://schemas.microsoft.com/office/drawing/2014/main" id="{5F425D77-9A1D-462B-9707-13611BEE0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202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15419" name="Oval 60">
              <a:extLst>
                <a:ext uri="{FF2B5EF4-FFF2-40B4-BE49-F238E27FC236}">
                  <a16:creationId xmlns:a16="http://schemas.microsoft.com/office/drawing/2014/main" id="{CE01696A-33DA-4D86-9006-CDF8FCD0D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19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20" name="Rectangle 61">
              <a:extLst>
                <a:ext uri="{FF2B5EF4-FFF2-40B4-BE49-F238E27FC236}">
                  <a16:creationId xmlns:a16="http://schemas.microsoft.com/office/drawing/2014/main" id="{8476B81A-3AB4-4547-B8C8-5B31269CD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sp>
          <p:nvSpPr>
            <p:cNvPr id="15421" name="Text Box 62">
              <a:extLst>
                <a:ext uri="{FF2B5EF4-FFF2-40B4-BE49-F238E27FC236}">
                  <a16:creationId xmlns:a16="http://schemas.microsoft.com/office/drawing/2014/main" id="{5B2917D4-ACE0-4A93-9494-05C02F2F6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" y="1914"/>
              <a:ext cx="2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000"/>
                <a:t>1a</a:t>
              </a:r>
              <a:endParaRPr lang="en-US" altLang="sv-SE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5422" name="Group 63">
              <a:extLst>
                <a:ext uri="{FF2B5EF4-FFF2-40B4-BE49-F238E27FC236}">
                  <a16:creationId xmlns:a16="http://schemas.microsoft.com/office/drawing/2014/main" id="{AB4F0101-1BB9-4940-8CF6-B0D4E77E2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0" y="1388"/>
              <a:ext cx="323" cy="269"/>
              <a:chOff x="4320" y="1940"/>
              <a:chExt cx="323" cy="269"/>
            </a:xfrm>
          </p:grpSpPr>
          <p:sp>
            <p:nvSpPr>
              <p:cNvPr id="15475" name="Oval 64">
                <a:extLst>
                  <a:ext uri="{FF2B5EF4-FFF2-40B4-BE49-F238E27FC236}">
                    <a16:creationId xmlns:a16="http://schemas.microsoft.com/office/drawing/2014/main" id="{B10ADAF6-2DFA-49D9-B1E0-A61C5A802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76" name="Line 65">
                <a:extLst>
                  <a:ext uri="{FF2B5EF4-FFF2-40B4-BE49-F238E27FC236}">
                    <a16:creationId xmlns:a16="http://schemas.microsoft.com/office/drawing/2014/main" id="{D9F7CCFC-44A5-4246-839F-0439B8925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7" name="Line 66">
                <a:extLst>
                  <a:ext uri="{FF2B5EF4-FFF2-40B4-BE49-F238E27FC236}">
                    <a16:creationId xmlns:a16="http://schemas.microsoft.com/office/drawing/2014/main" id="{A539E00C-B8B1-435C-BFFD-0A53E2036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8" name="Rectangle 67">
                <a:extLst>
                  <a:ext uri="{FF2B5EF4-FFF2-40B4-BE49-F238E27FC236}">
                    <a16:creationId xmlns:a16="http://schemas.microsoft.com/office/drawing/2014/main" id="{7CBB6C6D-BE5B-44C2-92A4-4F6E61298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79" name="Oval 68">
                <a:extLst>
                  <a:ext uri="{FF2B5EF4-FFF2-40B4-BE49-F238E27FC236}">
                    <a16:creationId xmlns:a16="http://schemas.microsoft.com/office/drawing/2014/main" id="{68229089-8F75-47F4-ADD6-0AFE55D91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80" name="Rectangle 69">
                <a:extLst>
                  <a:ext uri="{FF2B5EF4-FFF2-40B4-BE49-F238E27FC236}">
                    <a16:creationId xmlns:a16="http://schemas.microsoft.com/office/drawing/2014/main" id="{0CEF8DFA-CF7D-4EFB-8547-4B4F738E9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81" name="Text Box 70">
                <a:extLst>
                  <a:ext uri="{FF2B5EF4-FFF2-40B4-BE49-F238E27FC236}">
                    <a16:creationId xmlns:a16="http://schemas.microsoft.com/office/drawing/2014/main" id="{F03A6320-17F9-4E66-861F-6F9D308334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2000"/>
                  <a:t>2c</a:t>
                </a:r>
                <a:endParaRPr lang="en-US" altLang="sv-SE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423" name="Group 71">
              <a:extLst>
                <a:ext uri="{FF2B5EF4-FFF2-40B4-BE49-F238E27FC236}">
                  <a16:creationId xmlns:a16="http://schemas.microsoft.com/office/drawing/2014/main" id="{3B0E1313-6DF1-4DC9-9CE8-878E11658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0" y="1610"/>
              <a:ext cx="337" cy="269"/>
              <a:chOff x="4590" y="2162"/>
              <a:chExt cx="337" cy="269"/>
            </a:xfrm>
          </p:grpSpPr>
          <p:sp>
            <p:nvSpPr>
              <p:cNvPr id="15468" name="Oval 72">
                <a:extLst>
                  <a:ext uri="{FF2B5EF4-FFF2-40B4-BE49-F238E27FC236}">
                    <a16:creationId xmlns:a16="http://schemas.microsoft.com/office/drawing/2014/main" id="{BA0FE026-BE5F-42C8-BA2C-648886B4D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69" name="Line 73">
                <a:extLst>
                  <a:ext uri="{FF2B5EF4-FFF2-40B4-BE49-F238E27FC236}">
                    <a16:creationId xmlns:a16="http://schemas.microsoft.com/office/drawing/2014/main" id="{A923E551-6F89-46CA-883A-4F7FF716B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0" name="Line 74">
                <a:extLst>
                  <a:ext uri="{FF2B5EF4-FFF2-40B4-BE49-F238E27FC236}">
                    <a16:creationId xmlns:a16="http://schemas.microsoft.com/office/drawing/2014/main" id="{2B7C37F2-6C0C-4828-A563-C6D204AF3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1" name="Rectangle 75">
                <a:extLst>
                  <a:ext uri="{FF2B5EF4-FFF2-40B4-BE49-F238E27FC236}">
                    <a16:creationId xmlns:a16="http://schemas.microsoft.com/office/drawing/2014/main" id="{FFB9C902-0498-4475-A0FA-5F3F4640C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72" name="Oval 76">
                <a:extLst>
                  <a:ext uri="{FF2B5EF4-FFF2-40B4-BE49-F238E27FC236}">
                    <a16:creationId xmlns:a16="http://schemas.microsoft.com/office/drawing/2014/main" id="{22E0D11A-82D1-45B1-923A-FFE39C6C6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73" name="Rectangle 77">
                <a:extLst>
                  <a:ext uri="{FF2B5EF4-FFF2-40B4-BE49-F238E27FC236}">
                    <a16:creationId xmlns:a16="http://schemas.microsoft.com/office/drawing/2014/main" id="{C7E0EBA4-975C-462D-8FE9-9D101F1DA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74" name="Text Box 78">
                <a:extLst>
                  <a:ext uri="{FF2B5EF4-FFF2-40B4-BE49-F238E27FC236}">
                    <a16:creationId xmlns:a16="http://schemas.microsoft.com/office/drawing/2014/main" id="{03CC0CBC-99EE-4B11-BB97-CE6915AA1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2000"/>
                  <a:t>2b</a:t>
                </a:r>
                <a:endParaRPr lang="en-US" altLang="sv-SE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424" name="Group 79">
              <a:extLst>
                <a:ext uri="{FF2B5EF4-FFF2-40B4-BE49-F238E27FC236}">
                  <a16:creationId xmlns:a16="http://schemas.microsoft.com/office/drawing/2014/main" id="{B6667F32-9CFB-45BF-A999-4CEAD313D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980"/>
              <a:ext cx="316" cy="271"/>
              <a:chOff x="2016" y="1980"/>
              <a:chExt cx="316" cy="271"/>
            </a:xfrm>
          </p:grpSpPr>
          <p:sp>
            <p:nvSpPr>
              <p:cNvPr id="15460" name="Oval 80">
                <a:extLst>
                  <a:ext uri="{FF2B5EF4-FFF2-40B4-BE49-F238E27FC236}">
                    <a16:creationId xmlns:a16="http://schemas.microsoft.com/office/drawing/2014/main" id="{531BADF9-76FD-4F7E-B420-521B48465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61" name="Line 81">
                <a:extLst>
                  <a:ext uri="{FF2B5EF4-FFF2-40B4-BE49-F238E27FC236}">
                    <a16:creationId xmlns:a16="http://schemas.microsoft.com/office/drawing/2014/main" id="{3C67899B-EA4A-4CD8-9E4E-9628E2A54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2" name="Line 82">
                <a:extLst>
                  <a:ext uri="{FF2B5EF4-FFF2-40B4-BE49-F238E27FC236}">
                    <a16:creationId xmlns:a16="http://schemas.microsoft.com/office/drawing/2014/main" id="{D8B379C2-E9AE-4DD3-9E99-0C7361977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3" name="Rectangle 83">
                <a:extLst>
                  <a:ext uri="{FF2B5EF4-FFF2-40B4-BE49-F238E27FC236}">
                    <a16:creationId xmlns:a16="http://schemas.microsoft.com/office/drawing/2014/main" id="{E4C51C6B-EBCD-4399-B84E-E320F9C01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64" name="Oval 84">
                <a:extLst>
                  <a:ext uri="{FF2B5EF4-FFF2-40B4-BE49-F238E27FC236}">
                    <a16:creationId xmlns:a16="http://schemas.microsoft.com/office/drawing/2014/main" id="{D6BC90D4-6B0A-4D5A-A7C7-2F5F8B341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grpSp>
            <p:nvGrpSpPr>
              <p:cNvPr id="15465" name="Group 85">
                <a:extLst>
                  <a:ext uri="{FF2B5EF4-FFF2-40B4-BE49-F238E27FC236}">
                    <a16:creationId xmlns:a16="http://schemas.microsoft.com/office/drawing/2014/main" id="{69A68832-EC99-44EC-934A-53DA4EDBA9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1" y="1980"/>
                <a:ext cx="310" cy="271"/>
                <a:chOff x="2899" y="2429"/>
                <a:chExt cx="317" cy="271"/>
              </a:xfrm>
            </p:grpSpPr>
            <p:sp>
              <p:nvSpPr>
                <p:cNvPr id="15466" name="Rectangle 86">
                  <a:extLst>
                    <a:ext uri="{FF2B5EF4-FFF2-40B4-BE49-F238E27FC236}">
                      <a16:creationId xmlns:a16="http://schemas.microsoft.com/office/drawing/2014/main" id="{C7B09D74-60A0-47AE-8468-226F8CA39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000"/>
                </a:p>
              </p:txBody>
            </p:sp>
            <p:sp>
              <p:nvSpPr>
                <p:cNvPr id="15467" name="Text Box 87">
                  <a:extLst>
                    <a:ext uri="{FF2B5EF4-FFF2-40B4-BE49-F238E27FC236}">
                      <a16:creationId xmlns:a16="http://schemas.microsoft.com/office/drawing/2014/main" id="{6DB62C63-6911-4768-AD5E-674A247DE3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9" y="2429"/>
                  <a:ext cx="317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sv-SE" sz="2000"/>
                    <a:t>1b</a:t>
                  </a:r>
                  <a:endParaRPr lang="en-US" altLang="sv-SE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425" name="Freeform 88">
              <a:extLst>
                <a:ext uri="{FF2B5EF4-FFF2-40B4-BE49-F238E27FC236}">
                  <a16:creationId xmlns:a16="http://schemas.microsoft.com/office/drawing/2014/main" id="{F550AE9A-773C-489C-AD28-2E84D3572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Rectangle 89">
              <a:extLst>
                <a:ext uri="{FF2B5EF4-FFF2-40B4-BE49-F238E27FC236}">
                  <a16:creationId xmlns:a16="http://schemas.microsoft.com/office/drawing/2014/main" id="{9BB3B42B-1703-4124-A17D-FCCD642C8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2729"/>
              <a:ext cx="1834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000"/>
            </a:p>
          </p:txBody>
        </p:sp>
        <p:grpSp>
          <p:nvGrpSpPr>
            <p:cNvPr id="15427" name="Group 90">
              <a:extLst>
                <a:ext uri="{FF2B5EF4-FFF2-40B4-BE49-F238E27FC236}">
                  <a16:creationId xmlns:a16="http://schemas.microsoft.com/office/drawing/2014/main" id="{D0B58079-FF48-40F5-82E8-6322D7A14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5458" name="Oval 91">
                <a:extLst>
                  <a:ext uri="{FF2B5EF4-FFF2-40B4-BE49-F238E27FC236}">
                    <a16:creationId xmlns:a16="http://schemas.microsoft.com/office/drawing/2014/main" id="{4A1A9110-4023-488E-9305-00DC937CE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59" name="Text Box 92">
                <a:extLst>
                  <a:ext uri="{FF2B5EF4-FFF2-40B4-BE49-F238E27FC236}">
                    <a16:creationId xmlns:a16="http://schemas.microsoft.com/office/drawing/2014/main" id="{FB41621C-AA8D-46F8-9B90-42371E2B1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8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Intra-AS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Routing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algorithm</a:t>
                </a:r>
              </a:p>
            </p:txBody>
          </p:sp>
        </p:grpSp>
        <p:grpSp>
          <p:nvGrpSpPr>
            <p:cNvPr id="15428" name="Group 93">
              <a:extLst>
                <a:ext uri="{FF2B5EF4-FFF2-40B4-BE49-F238E27FC236}">
                  <a16:creationId xmlns:a16="http://schemas.microsoft.com/office/drawing/2014/main" id="{E34FB03A-9CFF-438D-B1D7-FDB7A7727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5456" name="Oval 94">
                <a:extLst>
                  <a:ext uri="{FF2B5EF4-FFF2-40B4-BE49-F238E27FC236}">
                    <a16:creationId xmlns:a16="http://schemas.microsoft.com/office/drawing/2014/main" id="{87D71693-424A-41F5-92A0-0A5DCBD32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2" y="2826"/>
                <a:ext cx="736" cy="47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57" name="Text Box 95">
                <a:extLst>
                  <a:ext uri="{FF2B5EF4-FFF2-40B4-BE49-F238E27FC236}">
                    <a16:creationId xmlns:a16="http://schemas.microsoft.com/office/drawing/2014/main" id="{48900B54-CA37-460A-B09B-0CBFDC8985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8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Inter-AS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Routing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200">
                    <a:solidFill>
                      <a:srgbClr val="FF0000"/>
                    </a:solidFill>
                    <a:latin typeface="Arial" panose="020B0604020202020204" pitchFamily="34" charset="0"/>
                  </a:rPr>
                  <a:t>algorithm</a:t>
                </a:r>
              </a:p>
            </p:txBody>
          </p:sp>
        </p:grpSp>
        <p:sp>
          <p:nvSpPr>
            <p:cNvPr id="15429" name="Rectangle 96">
              <a:extLst>
                <a:ext uri="{FF2B5EF4-FFF2-40B4-BE49-F238E27FC236}">
                  <a16:creationId xmlns:a16="http://schemas.microsoft.com/office/drawing/2014/main" id="{72143037-BBAF-425F-89B2-ED0B94681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panose="020B0604020202020204" pitchFamily="34" charset="0"/>
                </a:rPr>
                <a:t>Forwarding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>
                  <a:latin typeface="Arial" panose="020B0604020202020204" pitchFamily="34" charset="0"/>
                </a:rPr>
                <a:t>table</a:t>
              </a:r>
            </a:p>
          </p:txBody>
        </p:sp>
        <p:sp>
          <p:nvSpPr>
            <p:cNvPr id="15430" name="Freeform 97">
              <a:extLst>
                <a:ext uri="{FF2B5EF4-FFF2-40B4-BE49-F238E27FC236}">
                  <a16:creationId xmlns:a16="http://schemas.microsoft.com/office/drawing/2014/main" id="{9FACE60D-134D-4969-9EA4-013111A1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98">
              <a:extLst>
                <a:ext uri="{FF2B5EF4-FFF2-40B4-BE49-F238E27FC236}">
                  <a16:creationId xmlns:a16="http://schemas.microsoft.com/office/drawing/2014/main" id="{CA5EEB23-3BB9-40F6-9118-8CCA3175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32" name="Group 99">
              <a:extLst>
                <a:ext uri="{FF2B5EF4-FFF2-40B4-BE49-F238E27FC236}">
                  <a16:creationId xmlns:a16="http://schemas.microsoft.com/office/drawing/2014/main" id="{37EB4F8D-ECC9-48C9-BC91-2B3AE7D02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" y="1226"/>
              <a:ext cx="321" cy="269"/>
              <a:chOff x="2014" y="1980"/>
              <a:chExt cx="321" cy="269"/>
            </a:xfrm>
          </p:grpSpPr>
          <p:sp>
            <p:nvSpPr>
              <p:cNvPr id="15448" name="Oval 100">
                <a:extLst>
                  <a:ext uri="{FF2B5EF4-FFF2-40B4-BE49-F238E27FC236}">
                    <a16:creationId xmlns:a16="http://schemas.microsoft.com/office/drawing/2014/main" id="{0DD2440E-2242-4F14-8958-458D72130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sp>
            <p:nvSpPr>
              <p:cNvPr id="15449" name="Line 101">
                <a:extLst>
                  <a:ext uri="{FF2B5EF4-FFF2-40B4-BE49-F238E27FC236}">
                    <a16:creationId xmlns:a16="http://schemas.microsoft.com/office/drawing/2014/main" id="{B0939667-8181-4D3F-8A1B-2D77DF7C8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0" name="Line 102">
                <a:extLst>
                  <a:ext uri="{FF2B5EF4-FFF2-40B4-BE49-F238E27FC236}">
                    <a16:creationId xmlns:a16="http://schemas.microsoft.com/office/drawing/2014/main" id="{A20954B4-6366-40B6-B407-06AFA8080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1" name="Rectangle 103">
                <a:extLst>
                  <a:ext uri="{FF2B5EF4-FFF2-40B4-BE49-F238E27FC236}">
                    <a16:creationId xmlns:a16="http://schemas.microsoft.com/office/drawing/2014/main" id="{6E39F9BB-F0DB-4AB2-B0D6-69941CFB9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52" name="Oval 104">
                <a:extLst>
                  <a:ext uri="{FF2B5EF4-FFF2-40B4-BE49-F238E27FC236}">
                    <a16:creationId xmlns:a16="http://schemas.microsoft.com/office/drawing/2014/main" id="{4BE9A120-261B-47FE-83BA-BFC8EC30E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000"/>
              </a:p>
            </p:txBody>
          </p:sp>
          <p:grpSp>
            <p:nvGrpSpPr>
              <p:cNvPr id="15453" name="Group 105">
                <a:extLst>
                  <a:ext uri="{FF2B5EF4-FFF2-40B4-BE49-F238E27FC236}">
                    <a16:creationId xmlns:a16="http://schemas.microsoft.com/office/drawing/2014/main" id="{950189E3-DAFA-4E3D-BE42-3514FF423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5454" name="Rectangle 106">
                  <a:extLst>
                    <a:ext uri="{FF2B5EF4-FFF2-40B4-BE49-F238E27FC236}">
                      <a16:creationId xmlns:a16="http://schemas.microsoft.com/office/drawing/2014/main" id="{67F54B73-74C9-401D-80EA-1C9E7C27E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000"/>
                </a:p>
              </p:txBody>
            </p:sp>
            <p:sp>
              <p:nvSpPr>
                <p:cNvPr id="15455" name="Text Box 107">
                  <a:extLst>
                    <a:ext uri="{FF2B5EF4-FFF2-40B4-BE49-F238E27FC236}">
                      <a16:creationId xmlns:a16="http://schemas.microsoft.com/office/drawing/2014/main" id="{5D0902B4-BC00-45C1-99A6-A5BC58CA6A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rgbClr val="000099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sv-SE" sz="2000"/>
                    <a:t>3c</a:t>
                  </a:r>
                  <a:endParaRPr lang="en-US" altLang="sv-SE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5433" name="Line 108">
              <a:extLst>
                <a:ext uri="{FF2B5EF4-FFF2-40B4-BE49-F238E27FC236}">
                  <a16:creationId xmlns:a16="http://schemas.microsoft.com/office/drawing/2014/main" id="{2F6BF246-3915-4963-B114-5CFEB6CB6F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109">
              <a:extLst>
                <a:ext uri="{FF2B5EF4-FFF2-40B4-BE49-F238E27FC236}">
                  <a16:creationId xmlns:a16="http://schemas.microsoft.com/office/drawing/2014/main" id="{B5F99769-1954-4EF4-ADF6-AAB8D72C4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1482"/>
              <a:ext cx="14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110">
              <a:extLst>
                <a:ext uri="{FF2B5EF4-FFF2-40B4-BE49-F238E27FC236}">
                  <a16:creationId xmlns:a16="http://schemas.microsoft.com/office/drawing/2014/main" id="{7D566F81-FD26-4F0A-AD3B-FE42334ED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111">
              <a:extLst>
                <a:ext uri="{FF2B5EF4-FFF2-40B4-BE49-F238E27FC236}">
                  <a16:creationId xmlns:a16="http://schemas.microsoft.com/office/drawing/2014/main" id="{B7699185-ECFB-49E4-9352-D1B461E11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" y="1118"/>
              <a:ext cx="11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112">
              <a:extLst>
                <a:ext uri="{FF2B5EF4-FFF2-40B4-BE49-F238E27FC236}">
                  <a16:creationId xmlns:a16="http://schemas.microsoft.com/office/drawing/2014/main" id="{A8D971AC-3454-4E33-80EC-68D0EF2AD7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6" y="1211"/>
              <a:ext cx="68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113">
              <a:extLst>
                <a:ext uri="{FF2B5EF4-FFF2-40B4-BE49-F238E27FC236}">
                  <a16:creationId xmlns:a16="http://schemas.microsoft.com/office/drawing/2014/main" id="{78E00B75-89AD-4599-A75B-9EE97285E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4" y="1728"/>
              <a:ext cx="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114">
              <a:extLst>
                <a:ext uri="{FF2B5EF4-FFF2-40B4-BE49-F238E27FC236}">
                  <a16:creationId xmlns:a16="http://schemas.microsoft.com/office/drawing/2014/main" id="{419741B9-3FCA-4015-A3F9-EF658C7A0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15">
              <a:extLst>
                <a:ext uri="{FF2B5EF4-FFF2-40B4-BE49-F238E27FC236}">
                  <a16:creationId xmlns:a16="http://schemas.microsoft.com/office/drawing/2014/main" id="{FE90D1D6-FCEC-4BF0-BB23-EA5BB0964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16">
              <a:extLst>
                <a:ext uri="{FF2B5EF4-FFF2-40B4-BE49-F238E27FC236}">
                  <a16:creationId xmlns:a16="http://schemas.microsoft.com/office/drawing/2014/main" id="{535CF7FC-F9CB-44DB-A409-F50993BAB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1" y="1347"/>
              <a:ext cx="135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117">
              <a:extLst>
                <a:ext uri="{FF2B5EF4-FFF2-40B4-BE49-F238E27FC236}">
                  <a16:creationId xmlns:a16="http://schemas.microsoft.com/office/drawing/2014/main" id="{15F43766-7C76-4E7D-A079-0D4C5A394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118">
              <a:extLst>
                <a:ext uri="{FF2B5EF4-FFF2-40B4-BE49-F238E27FC236}">
                  <a16:creationId xmlns:a16="http://schemas.microsoft.com/office/drawing/2014/main" id="{1E48597F-480E-4274-B6AB-979CC6926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119">
              <a:extLst>
                <a:ext uri="{FF2B5EF4-FFF2-40B4-BE49-F238E27FC236}">
                  <a16:creationId xmlns:a16="http://schemas.microsoft.com/office/drawing/2014/main" id="{610EBF70-C18E-4AD7-BB4B-DEB1C5D45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120">
              <a:extLst>
                <a:ext uri="{FF2B5EF4-FFF2-40B4-BE49-F238E27FC236}">
                  <a16:creationId xmlns:a16="http://schemas.microsoft.com/office/drawing/2014/main" id="{28670BEA-A5EE-4DA9-8747-FC20134CAD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121">
              <a:extLst>
                <a:ext uri="{FF2B5EF4-FFF2-40B4-BE49-F238E27FC236}">
                  <a16:creationId xmlns:a16="http://schemas.microsoft.com/office/drawing/2014/main" id="{29849F7A-7229-45E9-B1D1-7F7969F59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22">
              <a:extLst>
                <a:ext uri="{FF2B5EF4-FFF2-40B4-BE49-F238E27FC236}">
                  <a16:creationId xmlns:a16="http://schemas.microsoft.com/office/drawing/2014/main" id="{936C8B14-934F-48B2-8B88-14211ABFA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1880"/>
              <a:ext cx="1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4" name="Rectangle 123">
            <a:extLst>
              <a:ext uri="{FF2B5EF4-FFF2-40B4-BE49-F238E27FC236}">
                <a16:creationId xmlns:a16="http://schemas.microsoft.com/office/drawing/2014/main" id="{F4DA3355-4352-475B-8C19-55EF3A9D9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/>
              <a:t>Routing and Forwarding</a:t>
            </a:r>
          </a:p>
        </p:txBody>
      </p:sp>
      <p:sp>
        <p:nvSpPr>
          <p:cNvPr id="15365" name="Rectangle 124">
            <a:extLst>
              <a:ext uri="{FF2B5EF4-FFF2-40B4-BE49-F238E27FC236}">
                <a16:creationId xmlns:a16="http://schemas.microsoft.com/office/drawing/2014/main" id="{B41ED06B-514B-45EB-89B3-2E737A992D1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38925" y="3159126"/>
            <a:ext cx="3810000" cy="3400425"/>
          </a:xfrm>
        </p:spPr>
        <p:txBody>
          <a:bodyPr/>
          <a:lstStyle/>
          <a:p>
            <a:r>
              <a:rPr lang="en-US" altLang="sv-SE" sz="2400"/>
              <a:t>Forwarding table is configured by both intra- and inter-AS routing algorithm</a:t>
            </a:r>
          </a:p>
          <a:p>
            <a:pPr lvl="1"/>
            <a:r>
              <a:rPr lang="en-US" altLang="sv-SE" sz="2000"/>
              <a:t>Intra-AS sets entries for internal dests</a:t>
            </a:r>
          </a:p>
          <a:p>
            <a:pPr lvl="1"/>
            <a:r>
              <a:rPr lang="en-US" altLang="sv-SE" sz="2000"/>
              <a:t>Inter-AS &amp; Intra-As sets entries for external dests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D502B41D6494194148C75A0E70A9B" ma:contentTypeVersion="10" ma:contentTypeDescription="Create a new document." ma:contentTypeScope="" ma:versionID="a466934965466f132fbd4bd64bde950a">
  <xsd:schema xmlns:xsd="http://www.w3.org/2001/XMLSchema" xmlns:xs="http://www.w3.org/2001/XMLSchema" xmlns:p="http://schemas.microsoft.com/office/2006/metadata/properties" xmlns:ns3="d7c4ebd4-3d59-4029-97f2-867bd162626d" targetNamespace="http://schemas.microsoft.com/office/2006/metadata/properties" ma:root="true" ma:fieldsID="c091c80dd4c2bdb2d3e6c657f18091df" ns3:_="">
    <xsd:import namespace="d7c4ebd4-3d59-4029-97f2-867bd16262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4ebd4-3d59-4029-97f2-867bd1626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2F37C6-A999-436B-B03A-5FA6CEB05D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0C48B2-6891-4C9D-B654-E8A38C061916}">
  <ds:schemaRefs>
    <ds:schemaRef ds:uri="http://purl.org/dc/elements/1.1/"/>
    <ds:schemaRef ds:uri="http://schemas.microsoft.com/office/2006/metadata/properties"/>
    <ds:schemaRef ds:uri="d7c4ebd4-3d59-4029-97f2-867bd162626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E94BDD-2CDD-4146-B6A2-3EF28EFD9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c4ebd4-3d59-4029-97f2-867bd16262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23867</TotalTime>
  <Words>2848</Words>
  <Application>Microsoft Office PowerPoint</Application>
  <PresentationFormat>Widescreen</PresentationFormat>
  <Paragraphs>800</Paragraphs>
  <Slides>46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Aharoni</vt:lpstr>
      <vt:lpstr>Arial</vt:lpstr>
      <vt:lpstr>Calibri</vt:lpstr>
      <vt:lpstr>Calibri Light</vt:lpstr>
      <vt:lpstr>Comic Sans MS</vt:lpstr>
      <vt:lpstr>Courier New</vt:lpstr>
      <vt:lpstr>Gill Sans MT</vt:lpstr>
      <vt:lpstr>Times New Roman</vt:lpstr>
      <vt:lpstr>Tw Cen MT</vt:lpstr>
      <vt:lpstr>Wingdings</vt:lpstr>
      <vt:lpstr>ZapfDingbats</vt:lpstr>
      <vt:lpstr>Office Theme</vt:lpstr>
      <vt:lpstr>Microsoft Clip Gallery</vt:lpstr>
      <vt:lpstr>Chart</vt:lpstr>
      <vt:lpstr>PowerPoint Presentation</vt:lpstr>
      <vt:lpstr>Synthesis: a day in the life of a web request</vt:lpstr>
      <vt:lpstr>A day in the life: scenario</vt:lpstr>
      <vt:lpstr>A day in the life: connecting to the Internet</vt:lpstr>
      <vt:lpstr>A day in the life: connecting to the Internet</vt:lpstr>
      <vt:lpstr>A day in the life… ARP  (before DNS, before HTTP)</vt:lpstr>
      <vt:lpstr>A day in the life… using DNS</vt:lpstr>
      <vt:lpstr>DNS Infrastructure</vt:lpstr>
      <vt:lpstr>Routing and Forwarding</vt:lpstr>
      <vt:lpstr>A day in the life…TCP connection carrying HTTP</vt:lpstr>
      <vt:lpstr>A day in the life… HTTP request/reply </vt:lpstr>
      <vt:lpstr>Network View: HTTP and TCP</vt:lpstr>
      <vt:lpstr>How do we avoid sending too much for the receiver and network to handle?</vt:lpstr>
      <vt:lpstr>TCP Tahoe: Summary</vt:lpstr>
      <vt:lpstr>Congestion Avoidance Example</vt:lpstr>
      <vt:lpstr>TCP Reno: Summary</vt:lpstr>
      <vt:lpstr>Fast Retransmit and Fast Recovery</vt:lpstr>
      <vt:lpstr>Example Web Page</vt:lpstr>
      <vt:lpstr>PowerPoint Presentation</vt:lpstr>
      <vt:lpstr>PowerPoint Presentation</vt:lpstr>
      <vt:lpstr>PowerPoint Presentation</vt:lpstr>
      <vt:lpstr>PowerPoint Presentation</vt:lpstr>
      <vt:lpstr>How do we find a path?</vt:lpstr>
      <vt:lpstr>Routing on a Graph</vt:lpstr>
      <vt:lpstr>Intra-domain Routing Protocols</vt:lpstr>
      <vt:lpstr>Hierarchical addressing: route aggregation</vt:lpstr>
      <vt:lpstr>Example CIDR Routing Table</vt:lpstr>
      <vt:lpstr>Network of networks: BGP and ASes</vt:lpstr>
      <vt:lpstr>BGP Relationships</vt:lpstr>
      <vt:lpstr>Importing Routes</vt:lpstr>
      <vt:lpstr>Exporting Routes</vt:lpstr>
      <vt:lpstr>Also cover many other topics ...</vt:lpstr>
      <vt:lpstr>Wireless Cells</vt:lpstr>
      <vt:lpstr>Wireless Cells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HTTP-based Adaptive Streaming (HAS)</vt:lpstr>
      <vt:lpstr>Friends and enemies: Alice, Bob, Trudy</vt:lpstr>
      <vt:lpstr>HTTPS (and TLS/SSL Cipher Suite)</vt:lpstr>
      <vt:lpstr>Exam (pre-COVID)</vt:lpstr>
      <vt:lpstr>Exam (Remote Home)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Andrei Gurtov</cp:lastModifiedBy>
  <cp:revision>852</cp:revision>
  <dcterms:created xsi:type="dcterms:W3CDTF">2020-01-18T07:24:59Z</dcterms:created>
  <dcterms:modified xsi:type="dcterms:W3CDTF">2021-02-24T13:25:25Z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0x01010069DD502B41D6494194148C75A0E70A9B</vt:lpwstr>
  </property>
</Properties>
</file>