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92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1A831E-A91E-4039-BE0F-5BC0A1D2E614}" type="datetimeFigureOut">
              <a:rPr lang="sv-SE" smtClean="0"/>
              <a:t>2017-11-06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0A6FEC-0AB5-432C-AEA0-3FDA273156E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46660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ida Blå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164180" y="1812903"/>
            <a:ext cx="7174145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500">
                <a:solidFill>
                  <a:srgbClr val="FFFFFF"/>
                </a:solidFill>
              </a:defRPr>
            </a:lvl1pPr>
          </a:lstStyle>
          <a:p>
            <a:r>
              <a:rPr lang="sv-SE" dirty="0"/>
              <a:t>Presentationens</a:t>
            </a:r>
            <a:br>
              <a:rPr lang="sv-SE" dirty="0"/>
            </a:br>
            <a:r>
              <a:rPr lang="sv-SE" dirty="0"/>
              <a:t>titel/rubrik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164180" y="3493962"/>
            <a:ext cx="7174145" cy="11752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100">
                <a:solidFill>
                  <a:srgbClr val="FFFFFF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Underrubrik/namn på talare e.d.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60" t="15234" r="4733" b="13867"/>
          <a:stretch/>
        </p:blipFill>
        <p:spPr>
          <a:xfrm>
            <a:off x="494816" y="6053557"/>
            <a:ext cx="1776600" cy="643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302150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 Turkos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83546259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 turkos layout (mörk)">
    <p:bg>
      <p:bgPr>
        <a:solidFill>
          <a:srgbClr val="009C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4187458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 Grö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7670893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 grön layout (mörk)">
    <p:bg>
      <p:bgPr>
        <a:solidFill>
          <a:srgbClr val="3BA89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6133766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vsnittssida Blå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140882" y="1812903"/>
            <a:ext cx="713954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700" b="1" baseline="0">
                <a:solidFill>
                  <a:srgbClr val="FFFFFF"/>
                </a:solidFill>
              </a:defRPr>
            </a:lvl1pPr>
          </a:lstStyle>
          <a:p>
            <a:r>
              <a:rPr lang="sv-SE" dirty="0"/>
              <a:t>Namn på nästa avsnitt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140882" y="3493962"/>
            <a:ext cx="7146758" cy="11752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Innehåll/underrubriker </a:t>
            </a:r>
            <a:r>
              <a:rPr lang="sv-SE" dirty="0" err="1"/>
              <a:t>etc</a:t>
            </a:r>
            <a:endParaRPr lang="sv-SE" dirty="0"/>
          </a:p>
        </p:txBody>
      </p:sp>
      <p:cxnSp>
        <p:nvCxnSpPr>
          <p:cNvPr id="6" name="Rak 5"/>
          <p:cNvCxnSpPr/>
          <p:nvPr/>
        </p:nvCxnSpPr>
        <p:spPr>
          <a:xfrm>
            <a:off x="678461" y="6120611"/>
            <a:ext cx="7744205" cy="0"/>
          </a:xfrm>
          <a:prstGeom prst="line">
            <a:avLst/>
          </a:prstGeom>
          <a:ln w="158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Bildobjekt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400" y="6141601"/>
            <a:ext cx="1277100" cy="586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955788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ssida Blå (mörk)">
    <p:bg>
      <p:bgPr>
        <a:solidFill>
          <a:srgbClr val="0099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ubrik 1"/>
          <p:cNvSpPr>
            <a:spLocks noGrp="1"/>
          </p:cNvSpPr>
          <p:nvPr>
            <p:ph type="ctrTitle" hasCustomPrompt="1"/>
          </p:nvPr>
        </p:nvSpPr>
        <p:spPr>
          <a:xfrm>
            <a:off x="1140882" y="1812903"/>
            <a:ext cx="713954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700" b="1" baseline="0">
                <a:solidFill>
                  <a:srgbClr val="FFFFFF"/>
                </a:solidFill>
              </a:defRPr>
            </a:lvl1pPr>
          </a:lstStyle>
          <a:p>
            <a:r>
              <a:rPr lang="sv-SE" dirty="0"/>
              <a:t>Namn på nästa avsnitt</a:t>
            </a:r>
          </a:p>
        </p:txBody>
      </p:sp>
      <p:sp>
        <p:nvSpPr>
          <p:cNvPr id="14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140882" y="3493962"/>
            <a:ext cx="7146758" cy="11752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Innehåll/underrubriker </a:t>
            </a:r>
            <a:r>
              <a:rPr lang="sv-SE" dirty="0" err="1"/>
              <a:t>etc</a:t>
            </a:r>
            <a:endParaRPr lang="sv-SE" dirty="0"/>
          </a:p>
        </p:txBody>
      </p:sp>
      <p:cxnSp>
        <p:nvCxnSpPr>
          <p:cNvPr id="15" name="Rak 14"/>
          <p:cNvCxnSpPr/>
          <p:nvPr/>
        </p:nvCxnSpPr>
        <p:spPr>
          <a:xfrm>
            <a:off x="678461" y="6120611"/>
            <a:ext cx="7744205" cy="0"/>
          </a:xfrm>
          <a:prstGeom prst="line">
            <a:avLst/>
          </a:prstGeom>
          <a:ln w="158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Bildobjekt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400" y="6141601"/>
            <a:ext cx="1277100" cy="586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07870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ssida Turkos">
    <p:bg>
      <p:bgPr>
        <a:solidFill>
          <a:srgbClr val="16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/>
          <p:cNvSpPr>
            <a:spLocks noGrp="1"/>
          </p:cNvSpPr>
          <p:nvPr>
            <p:ph type="ctrTitle" hasCustomPrompt="1"/>
          </p:nvPr>
        </p:nvSpPr>
        <p:spPr>
          <a:xfrm>
            <a:off x="1140882" y="1812903"/>
            <a:ext cx="713954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700" b="1" baseline="0">
                <a:solidFill>
                  <a:srgbClr val="FFFFFF"/>
                </a:solidFill>
              </a:defRPr>
            </a:lvl1pPr>
          </a:lstStyle>
          <a:p>
            <a:r>
              <a:rPr lang="sv-SE" dirty="0"/>
              <a:t>Namn på nästa avsnitt</a:t>
            </a:r>
          </a:p>
        </p:txBody>
      </p:sp>
      <p:sp>
        <p:nvSpPr>
          <p:cNvPr id="8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140882" y="3493962"/>
            <a:ext cx="7146758" cy="11752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Innehåll/underrubriker </a:t>
            </a:r>
            <a:r>
              <a:rPr lang="sv-SE" dirty="0" err="1"/>
              <a:t>etc</a:t>
            </a:r>
            <a:endParaRPr lang="sv-SE" dirty="0"/>
          </a:p>
        </p:txBody>
      </p:sp>
      <p:cxnSp>
        <p:nvCxnSpPr>
          <p:cNvPr id="9" name="Rak 8"/>
          <p:cNvCxnSpPr/>
          <p:nvPr/>
        </p:nvCxnSpPr>
        <p:spPr>
          <a:xfrm>
            <a:off x="678461" y="6120611"/>
            <a:ext cx="7744205" cy="0"/>
          </a:xfrm>
          <a:prstGeom prst="line">
            <a:avLst/>
          </a:prstGeom>
          <a:ln w="158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Bildobjekt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400" y="6141601"/>
            <a:ext cx="1277100" cy="586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5924918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ssida Turkos (mörk)">
    <p:bg>
      <p:bgPr>
        <a:solidFill>
          <a:srgbClr val="009C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ctrTitle" hasCustomPrompt="1"/>
          </p:nvPr>
        </p:nvSpPr>
        <p:spPr>
          <a:xfrm>
            <a:off x="1140882" y="1812903"/>
            <a:ext cx="713954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700" b="1" baseline="0">
                <a:solidFill>
                  <a:srgbClr val="FFFFFF"/>
                </a:solidFill>
              </a:defRPr>
            </a:lvl1pPr>
          </a:lstStyle>
          <a:p>
            <a:r>
              <a:rPr lang="sv-SE" dirty="0"/>
              <a:t>Namn på nästa avsnitt</a:t>
            </a:r>
          </a:p>
        </p:txBody>
      </p:sp>
      <p:sp>
        <p:nvSpPr>
          <p:cNvPr id="7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140882" y="3493962"/>
            <a:ext cx="7146758" cy="11752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Innehåll/underrubriker </a:t>
            </a:r>
            <a:r>
              <a:rPr lang="sv-SE" dirty="0" err="1"/>
              <a:t>etc</a:t>
            </a:r>
            <a:endParaRPr lang="sv-SE" dirty="0"/>
          </a:p>
        </p:txBody>
      </p:sp>
      <p:cxnSp>
        <p:nvCxnSpPr>
          <p:cNvPr id="12" name="Rak 11"/>
          <p:cNvCxnSpPr/>
          <p:nvPr/>
        </p:nvCxnSpPr>
        <p:spPr>
          <a:xfrm>
            <a:off x="678461" y="6120611"/>
            <a:ext cx="7744205" cy="0"/>
          </a:xfrm>
          <a:prstGeom prst="line">
            <a:avLst/>
          </a:prstGeom>
          <a:ln w="158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Bildobjekt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400" y="6141601"/>
            <a:ext cx="1277100" cy="586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322160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ssida Grön">
    <p:bg>
      <p:bgPr>
        <a:solidFill>
          <a:srgbClr val="08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/>
          <p:cNvSpPr>
            <a:spLocks noGrp="1"/>
          </p:cNvSpPr>
          <p:nvPr>
            <p:ph type="ctrTitle" hasCustomPrompt="1"/>
          </p:nvPr>
        </p:nvSpPr>
        <p:spPr>
          <a:xfrm>
            <a:off x="1140882" y="1812903"/>
            <a:ext cx="713954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700" b="1" baseline="0">
                <a:solidFill>
                  <a:srgbClr val="FFFFFF"/>
                </a:solidFill>
              </a:defRPr>
            </a:lvl1pPr>
          </a:lstStyle>
          <a:p>
            <a:r>
              <a:rPr lang="sv-SE" dirty="0"/>
              <a:t>Namn på nästa avsnitt</a:t>
            </a:r>
          </a:p>
        </p:txBody>
      </p:sp>
      <p:sp>
        <p:nvSpPr>
          <p:cNvPr id="8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140882" y="3493962"/>
            <a:ext cx="7146758" cy="11752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Innehåll/underrubriker </a:t>
            </a:r>
            <a:r>
              <a:rPr lang="sv-SE" dirty="0" err="1"/>
              <a:t>etc</a:t>
            </a:r>
            <a:endParaRPr lang="sv-SE" dirty="0"/>
          </a:p>
        </p:txBody>
      </p:sp>
      <p:cxnSp>
        <p:nvCxnSpPr>
          <p:cNvPr id="9" name="Rak 8"/>
          <p:cNvCxnSpPr/>
          <p:nvPr/>
        </p:nvCxnSpPr>
        <p:spPr>
          <a:xfrm>
            <a:off x="678461" y="6120611"/>
            <a:ext cx="7744205" cy="0"/>
          </a:xfrm>
          <a:prstGeom prst="line">
            <a:avLst/>
          </a:prstGeom>
          <a:ln w="158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Bildobjekt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400" y="6141601"/>
            <a:ext cx="1277100" cy="586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623301"/>
      </p:ext>
    </p:extLst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ssida Grön (mörk)">
    <p:bg>
      <p:bgPr>
        <a:solidFill>
          <a:srgbClr val="3BA89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ctrTitle" hasCustomPrompt="1"/>
          </p:nvPr>
        </p:nvSpPr>
        <p:spPr>
          <a:xfrm>
            <a:off x="1140882" y="1812903"/>
            <a:ext cx="713954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700" b="1" baseline="0">
                <a:solidFill>
                  <a:srgbClr val="FFFFFF"/>
                </a:solidFill>
              </a:defRPr>
            </a:lvl1pPr>
          </a:lstStyle>
          <a:p>
            <a:r>
              <a:rPr lang="sv-SE" dirty="0"/>
              <a:t>Namn på nästa avsnitt</a:t>
            </a:r>
          </a:p>
        </p:txBody>
      </p:sp>
      <p:sp>
        <p:nvSpPr>
          <p:cNvPr id="7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140882" y="3493962"/>
            <a:ext cx="7146758" cy="11752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Innehåll/underrubriker </a:t>
            </a:r>
            <a:r>
              <a:rPr lang="sv-SE" dirty="0" err="1"/>
              <a:t>etc</a:t>
            </a:r>
            <a:endParaRPr lang="sv-SE" dirty="0"/>
          </a:p>
        </p:txBody>
      </p:sp>
      <p:cxnSp>
        <p:nvCxnSpPr>
          <p:cNvPr id="12" name="Rak 11"/>
          <p:cNvCxnSpPr/>
          <p:nvPr/>
        </p:nvCxnSpPr>
        <p:spPr>
          <a:xfrm>
            <a:off x="678461" y="6120611"/>
            <a:ext cx="7744205" cy="0"/>
          </a:xfrm>
          <a:prstGeom prst="line">
            <a:avLst/>
          </a:prstGeom>
          <a:ln w="158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Bildobjekt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400" y="6141601"/>
            <a:ext cx="1277100" cy="586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148952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sida Blå (mörk)">
    <p:bg>
      <p:bgPr>
        <a:solidFill>
          <a:srgbClr val="0099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/>
          <p:cNvSpPr>
            <a:spLocks noGrp="1"/>
          </p:cNvSpPr>
          <p:nvPr>
            <p:ph type="ctrTitle" hasCustomPrompt="1"/>
          </p:nvPr>
        </p:nvSpPr>
        <p:spPr>
          <a:xfrm>
            <a:off x="1164180" y="1812903"/>
            <a:ext cx="7174145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500">
                <a:solidFill>
                  <a:srgbClr val="FFFFFF"/>
                </a:solidFill>
              </a:defRPr>
            </a:lvl1pPr>
          </a:lstStyle>
          <a:p>
            <a:r>
              <a:rPr lang="sv-SE" dirty="0"/>
              <a:t>Presentationens</a:t>
            </a:r>
            <a:br>
              <a:rPr lang="sv-SE" dirty="0"/>
            </a:br>
            <a:r>
              <a:rPr lang="sv-SE" dirty="0"/>
              <a:t>titel/rubrik</a:t>
            </a:r>
          </a:p>
        </p:txBody>
      </p:sp>
      <p:sp>
        <p:nvSpPr>
          <p:cNvPr id="6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164180" y="3493962"/>
            <a:ext cx="7174145" cy="11752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100">
                <a:solidFill>
                  <a:srgbClr val="FFFFFF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Underrubrik/namn på talare e.d.</a:t>
            </a:r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60" t="15234" r="4733" b="13867"/>
          <a:stretch/>
        </p:blipFill>
        <p:spPr>
          <a:xfrm>
            <a:off x="494816" y="6053557"/>
            <a:ext cx="1776600" cy="643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636800"/>
      </p:ext>
    </p:extLst>
  </p:cSld>
  <p:clrMapOvr>
    <a:masterClrMapping/>
  </p:clrMapOvr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ssida svar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/>
          <p:cNvSpPr>
            <a:spLocks noGrp="1"/>
          </p:cNvSpPr>
          <p:nvPr>
            <p:ph type="ctrTitle" hasCustomPrompt="1"/>
          </p:nvPr>
        </p:nvSpPr>
        <p:spPr>
          <a:xfrm>
            <a:off x="1140882" y="1812903"/>
            <a:ext cx="713954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700" b="1" baseline="0">
                <a:solidFill>
                  <a:srgbClr val="FFFFFF"/>
                </a:solidFill>
              </a:defRPr>
            </a:lvl1pPr>
          </a:lstStyle>
          <a:p>
            <a:r>
              <a:rPr lang="sv-SE" dirty="0"/>
              <a:t>Namn på nästa avsnitt</a:t>
            </a:r>
          </a:p>
        </p:txBody>
      </p:sp>
      <p:sp>
        <p:nvSpPr>
          <p:cNvPr id="11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140882" y="3493962"/>
            <a:ext cx="7146758" cy="11752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Innehåll/underrubriker </a:t>
            </a:r>
            <a:r>
              <a:rPr lang="sv-SE" dirty="0" err="1"/>
              <a:t>etc</a:t>
            </a:r>
            <a:endParaRPr lang="sv-SE" dirty="0"/>
          </a:p>
        </p:txBody>
      </p:sp>
      <p:cxnSp>
        <p:nvCxnSpPr>
          <p:cNvPr id="12" name="Rak 11"/>
          <p:cNvCxnSpPr/>
          <p:nvPr/>
        </p:nvCxnSpPr>
        <p:spPr>
          <a:xfrm>
            <a:off x="678461" y="6120611"/>
            <a:ext cx="7744205" cy="0"/>
          </a:xfrm>
          <a:prstGeom prst="line">
            <a:avLst/>
          </a:prstGeom>
          <a:ln w="158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Bildobjekt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400" y="6141601"/>
            <a:ext cx="1277100" cy="586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21392"/>
      </p:ext>
    </p:extLst>
  </p:cSld>
  <p:clrMapOvr>
    <a:masterClrMapping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vsnittssida Vi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130911" y="1812903"/>
            <a:ext cx="7288379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700" b="0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Namn på nästa avsnitt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130911" y="3493962"/>
            <a:ext cx="7288379" cy="11752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tx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Innehåll/underrubriker </a:t>
            </a:r>
            <a:r>
              <a:rPr lang="sv-SE" dirty="0" err="1"/>
              <a:t>etc</a:t>
            </a:r>
            <a:endParaRPr lang="sv-SE" dirty="0"/>
          </a:p>
        </p:txBody>
      </p:sp>
      <p:cxnSp>
        <p:nvCxnSpPr>
          <p:cNvPr id="7" name="Rak 6"/>
          <p:cNvCxnSpPr/>
          <p:nvPr/>
        </p:nvCxnSpPr>
        <p:spPr>
          <a:xfrm>
            <a:off x="678461" y="6120611"/>
            <a:ext cx="7744205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400" y="6141600"/>
            <a:ext cx="1277100" cy="586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9634504"/>
      </p:ext>
    </p:extLst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Rak 8"/>
          <p:cNvCxnSpPr/>
          <p:nvPr/>
        </p:nvCxnSpPr>
        <p:spPr>
          <a:xfrm>
            <a:off x="678461" y="6120611"/>
            <a:ext cx="7744205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9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2700"/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5" y="361000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825" cap="all"/>
            </a:lvl1pPr>
          </a:lstStyle>
          <a:p>
            <a:fld id="{7A277F67-9BD0-4366-B5E3-0699274BBA60}" type="datetime2">
              <a:rPr lang="en-US" smtClean="0"/>
              <a:t>Monday, November 6, 2017</a:t>
            </a:fld>
            <a:endParaRPr lang="en-US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2" y="361658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825"/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825"/>
            </a:lvl1pPr>
          </a:lstStyle>
          <a:p>
            <a:pPr algn="r"/>
            <a:endParaRPr lang="en-US" dirty="0"/>
          </a:p>
        </p:txBody>
      </p:sp>
      <p:pic>
        <p:nvPicPr>
          <p:cNvPr id="11" name="Bildobjekt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400" y="6141600"/>
            <a:ext cx="1277100" cy="586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369322"/>
      </p:ext>
    </p:extLst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Rak 8"/>
          <p:cNvCxnSpPr/>
          <p:nvPr/>
        </p:nvCxnSpPr>
        <p:spPr>
          <a:xfrm>
            <a:off x="678461" y="6120611"/>
            <a:ext cx="7744205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9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27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5" y="361000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825" cap="all"/>
            </a:lvl1pPr>
          </a:lstStyle>
          <a:p>
            <a:fld id="{7A277F67-9BD0-4366-B5E3-0699274BBA60}" type="datetime2">
              <a:rPr lang="en-US" smtClean="0"/>
              <a:t>Monday, November 6, 2017</a:t>
            </a:fld>
            <a:endParaRPr lang="en-US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2" y="361658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825"/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825"/>
            </a:lvl1pPr>
          </a:lstStyle>
          <a:p>
            <a:pPr algn="r"/>
            <a:endParaRPr lang="en-US" dirty="0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8" y="1830357"/>
            <a:ext cx="7737587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675"/>
              </a:spcBef>
              <a:defRPr sz="1800" b="0" i="0">
                <a:latin typeface="Georgia"/>
                <a:cs typeface="Georgia"/>
              </a:defRPr>
            </a:lvl1pPr>
            <a:lvl2pPr>
              <a:spcBef>
                <a:spcPts val="675"/>
              </a:spcBef>
              <a:defRPr sz="1800" b="0" i="0">
                <a:latin typeface="Georgia"/>
                <a:cs typeface="Georgia"/>
              </a:defRPr>
            </a:lvl2pPr>
            <a:lvl3pPr>
              <a:spcBef>
                <a:spcPts val="675"/>
              </a:spcBef>
              <a:defRPr sz="1800" b="0" i="0">
                <a:latin typeface="Georgia"/>
                <a:cs typeface="Georgia"/>
              </a:defRPr>
            </a:lvl3pPr>
            <a:lvl4pPr>
              <a:spcBef>
                <a:spcPts val="675"/>
              </a:spcBef>
              <a:defRPr sz="1800" b="0" i="0">
                <a:latin typeface="Georgia"/>
                <a:cs typeface="Georgia"/>
              </a:defRPr>
            </a:lvl4pPr>
            <a:lvl5pPr>
              <a:spcBef>
                <a:spcPts val="675"/>
              </a:spcBef>
              <a:defRPr sz="1800" b="0" i="0">
                <a:latin typeface="Georgia"/>
                <a:cs typeface="Georgia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pic>
        <p:nvPicPr>
          <p:cNvPr id="12" name="Bildobjekt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400" y="6141600"/>
            <a:ext cx="1277100" cy="586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3580931"/>
      </p:ext>
    </p:extLst>
  </p:cSld>
  <p:clrMapOvr>
    <a:masterClrMapping/>
  </p:clrMapOvr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Rak 8"/>
          <p:cNvCxnSpPr/>
          <p:nvPr/>
        </p:nvCxnSpPr>
        <p:spPr>
          <a:xfrm>
            <a:off x="678461" y="6120611"/>
            <a:ext cx="7744205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9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27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5" name="Platshållare för bild 4"/>
          <p:cNvSpPr>
            <a:spLocks noGrp="1"/>
          </p:cNvSpPr>
          <p:nvPr>
            <p:ph type="pic" sz="quarter" idx="14"/>
          </p:nvPr>
        </p:nvSpPr>
        <p:spPr>
          <a:xfrm>
            <a:off x="4137025" y="1844506"/>
            <a:ext cx="4286250" cy="3945398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5" y="361000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825" cap="all"/>
            </a:lvl1pPr>
          </a:lstStyle>
          <a:p>
            <a:fld id="{7A277F67-9BD0-4366-B5E3-0699274BBA60}" type="datetime2">
              <a:rPr lang="en-US" smtClean="0"/>
              <a:t>Monday, November 6, 2017</a:t>
            </a:fld>
            <a:endParaRPr lang="en-US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2" y="361658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825"/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825"/>
            </a:lvl1pPr>
          </a:lstStyle>
          <a:p>
            <a:pPr algn="r"/>
            <a:endParaRPr lang="en-US" dirty="0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8" y="1830357"/>
            <a:ext cx="3316211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675"/>
              </a:spcBef>
              <a:defRPr sz="1800" b="0" i="0">
                <a:latin typeface="Georgia"/>
                <a:cs typeface="Georgia"/>
              </a:defRPr>
            </a:lvl1pPr>
            <a:lvl2pPr>
              <a:spcBef>
                <a:spcPts val="675"/>
              </a:spcBef>
              <a:defRPr sz="1800" b="0" i="0">
                <a:latin typeface="Georgia"/>
                <a:cs typeface="Georgia"/>
              </a:defRPr>
            </a:lvl2pPr>
            <a:lvl3pPr>
              <a:spcBef>
                <a:spcPts val="675"/>
              </a:spcBef>
              <a:defRPr sz="1800" b="0" i="0">
                <a:latin typeface="Georgia"/>
                <a:cs typeface="Georgia"/>
              </a:defRPr>
            </a:lvl3pPr>
            <a:lvl4pPr>
              <a:spcBef>
                <a:spcPts val="675"/>
              </a:spcBef>
              <a:defRPr sz="1800" b="0" i="0">
                <a:latin typeface="Georgia"/>
                <a:cs typeface="Georgia"/>
              </a:defRPr>
            </a:lvl4pPr>
            <a:lvl5pPr>
              <a:spcBef>
                <a:spcPts val="675"/>
              </a:spcBef>
              <a:defRPr sz="1800" b="0" i="0">
                <a:latin typeface="Georgia"/>
                <a:cs typeface="Georgia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pic>
        <p:nvPicPr>
          <p:cNvPr id="12" name="Bildobjekt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400" y="6141600"/>
            <a:ext cx="1277100" cy="586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123217"/>
      </p:ext>
    </p:extLst>
  </p:cSld>
  <p:clrMapOvr>
    <a:masterClrMapping/>
  </p:clrMapOvr>
  <p:hf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Rak 8"/>
          <p:cNvCxnSpPr/>
          <p:nvPr/>
        </p:nvCxnSpPr>
        <p:spPr>
          <a:xfrm>
            <a:off x="678461" y="6120611"/>
            <a:ext cx="7744205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ubrik 3"/>
          <p:cNvSpPr>
            <a:spLocks noGrp="1"/>
          </p:cNvSpPr>
          <p:nvPr>
            <p:ph type="title"/>
          </p:nvPr>
        </p:nvSpPr>
        <p:spPr>
          <a:xfrm>
            <a:off x="685076" y="999229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2700"/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Platshållare för diagram 2"/>
          <p:cNvSpPr>
            <a:spLocks noGrp="1"/>
          </p:cNvSpPr>
          <p:nvPr>
            <p:ph type="chart" sz="quarter" idx="13"/>
          </p:nvPr>
        </p:nvSpPr>
        <p:spPr>
          <a:xfrm>
            <a:off x="685802" y="1905000"/>
            <a:ext cx="7737475" cy="3922713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675"/>
              </a:spcBef>
              <a:defRPr/>
            </a:lvl1pPr>
          </a:lstStyle>
          <a:p>
            <a:r>
              <a:rPr lang="en-US"/>
              <a:t>Click icon to add chart</a:t>
            </a:r>
            <a:endParaRPr lang="sv-SE" dirty="0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5" y="361000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825" cap="all"/>
            </a:lvl1pPr>
          </a:lstStyle>
          <a:p>
            <a:fld id="{7A277F67-9BD0-4366-B5E3-0699274BBA60}" type="datetime2">
              <a:rPr lang="en-US" smtClean="0"/>
              <a:t>Monday, November 6, 2017</a:t>
            </a:fld>
            <a:endParaRPr lang="en-US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2" y="361658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825"/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825"/>
            </a:lvl1pPr>
          </a:lstStyle>
          <a:p>
            <a:pPr algn="r"/>
            <a:endParaRPr lang="en-US" dirty="0"/>
          </a:p>
        </p:txBody>
      </p:sp>
      <p:pic>
        <p:nvPicPr>
          <p:cNvPr id="10" name="Bildobjekt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400" y="6141600"/>
            <a:ext cx="1277100" cy="586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389839"/>
      </p:ext>
    </p:extLst>
  </p:cSld>
  <p:clrMapOvr>
    <a:masterClrMapping/>
  </p:clrMapOvr>
  <p:hf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kolumn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Rak 8"/>
          <p:cNvCxnSpPr/>
          <p:nvPr/>
        </p:nvCxnSpPr>
        <p:spPr>
          <a:xfrm>
            <a:off x="678461" y="6120611"/>
            <a:ext cx="7744205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5" y="361000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825" cap="all"/>
            </a:lvl1pPr>
          </a:lstStyle>
          <a:p>
            <a:fld id="{7A277F67-9BD0-4366-B5E3-0699274BBA60}" type="datetime2">
              <a:rPr lang="en-US" smtClean="0"/>
              <a:t>Monday, November 6, 2017</a:t>
            </a:fld>
            <a:endParaRPr lang="en-US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2" y="361658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825"/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825"/>
            </a:lvl1pPr>
          </a:lstStyle>
          <a:p>
            <a:pPr algn="r"/>
            <a:endParaRPr lang="en-US" dirty="0"/>
          </a:p>
        </p:txBody>
      </p:sp>
      <p:pic>
        <p:nvPicPr>
          <p:cNvPr id="10" name="Bildobjekt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400" y="6141600"/>
            <a:ext cx="1277100" cy="586784"/>
          </a:xfrm>
          <a:prstGeom prst="rect">
            <a:avLst/>
          </a:prstGeom>
        </p:spPr>
      </p:pic>
      <p:sp>
        <p:nvSpPr>
          <p:cNvPr id="11" name="Platshållare för innehåll 2"/>
          <p:cNvSpPr>
            <a:spLocks noGrp="1"/>
          </p:cNvSpPr>
          <p:nvPr>
            <p:ph sz="quarter" idx="13"/>
          </p:nvPr>
        </p:nvSpPr>
        <p:spPr>
          <a:xfrm>
            <a:off x="678461" y="990600"/>
            <a:ext cx="3645000" cy="49086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2" name="Platshållare för innehåll 2"/>
          <p:cNvSpPr>
            <a:spLocks noGrp="1"/>
          </p:cNvSpPr>
          <p:nvPr>
            <p:ph sz="quarter" idx="14"/>
          </p:nvPr>
        </p:nvSpPr>
        <p:spPr>
          <a:xfrm>
            <a:off x="4777666" y="990600"/>
            <a:ext cx="3645000" cy="49202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72835671"/>
      </p:ext>
    </p:extLst>
  </p:cSld>
  <p:clrMapOvr>
    <a:masterClrMapping/>
  </p:clrMapOvr>
  <p:hf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kel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Rak 8"/>
          <p:cNvCxnSpPr/>
          <p:nvPr/>
        </p:nvCxnSpPr>
        <p:spPr>
          <a:xfrm>
            <a:off x="678461" y="6120611"/>
            <a:ext cx="7744205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5" y="361000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825" cap="all"/>
            </a:lvl1pPr>
          </a:lstStyle>
          <a:p>
            <a:fld id="{7A277F67-9BD0-4366-B5E3-0699274BBA60}" type="datetime2">
              <a:rPr lang="en-US" smtClean="0"/>
              <a:t>Monday, November 6, 2017</a:t>
            </a:fld>
            <a:endParaRPr lang="en-US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2" y="361658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825"/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825"/>
            </a:lvl1pPr>
          </a:lstStyle>
          <a:p>
            <a:pPr algn="r"/>
            <a:endParaRPr lang="en-US" dirty="0"/>
          </a:p>
        </p:txBody>
      </p:sp>
      <p:pic>
        <p:nvPicPr>
          <p:cNvPr id="10" name="Bildobjekt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400" y="6141600"/>
            <a:ext cx="1277100" cy="586784"/>
          </a:xfrm>
          <a:prstGeom prst="rect">
            <a:avLst/>
          </a:prstGeom>
        </p:spPr>
      </p:pic>
      <p:sp>
        <p:nvSpPr>
          <p:cNvPr id="3" name="Platshållare för bild 2"/>
          <p:cNvSpPr>
            <a:spLocks noGrp="1"/>
          </p:cNvSpPr>
          <p:nvPr>
            <p:ph type="pic" sz="quarter" idx="13"/>
          </p:nvPr>
        </p:nvSpPr>
        <p:spPr>
          <a:xfrm>
            <a:off x="668438" y="1157287"/>
            <a:ext cx="7743464" cy="465320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37233916"/>
      </p:ext>
    </p:extLst>
  </p:cSld>
  <p:clrMapOvr>
    <a:masterClrMapping/>
  </p:clrMapOvr>
  <p:hf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vslut Blå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/>
        </p:nvSpPr>
        <p:spPr>
          <a:xfrm>
            <a:off x="1818139" y="3670051"/>
            <a:ext cx="552721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100" dirty="0" err="1">
                <a:solidFill>
                  <a:schemeClr val="bg1"/>
                </a:solidFill>
              </a:rPr>
              <a:t>www.liu.se</a:t>
            </a:r>
            <a:endParaRPr lang="sv-SE" sz="2100" dirty="0">
              <a:solidFill>
                <a:schemeClr val="bg1"/>
              </a:solidFill>
            </a:endParaRPr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1320801" y="1814513"/>
            <a:ext cx="6651538" cy="12303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Text/namn på talare </a:t>
            </a:r>
          </a:p>
          <a:p>
            <a:r>
              <a:rPr lang="sv-SE" dirty="0"/>
              <a:t>kontaktinformation e.d.</a:t>
            </a:r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60" t="15234" r="4733" b="13867"/>
          <a:stretch/>
        </p:blipFill>
        <p:spPr>
          <a:xfrm>
            <a:off x="494816" y="6053557"/>
            <a:ext cx="1776600" cy="643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567335"/>
      </p:ext>
    </p:extLst>
  </p:cSld>
  <p:clrMapOvr>
    <a:masterClrMapping/>
  </p:clrMapOvr>
  <p:hf hdr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lut Blå (mörk)">
    <p:bg>
      <p:bgPr>
        <a:solidFill>
          <a:srgbClr val="0099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ruta 6"/>
          <p:cNvSpPr txBox="1"/>
          <p:nvPr/>
        </p:nvSpPr>
        <p:spPr>
          <a:xfrm>
            <a:off x="1818139" y="3670051"/>
            <a:ext cx="552721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100" dirty="0" err="1">
                <a:solidFill>
                  <a:schemeClr val="bg1"/>
                </a:solidFill>
              </a:rPr>
              <a:t>www.liu.se</a:t>
            </a:r>
            <a:endParaRPr lang="sv-SE" sz="2100" dirty="0">
              <a:solidFill>
                <a:schemeClr val="bg1"/>
              </a:solidFill>
            </a:endParaRPr>
          </a:p>
        </p:txBody>
      </p:sp>
      <p:sp>
        <p:nvSpPr>
          <p:cNvPr id="11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1320801" y="1814513"/>
            <a:ext cx="6651538" cy="12303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Text/namn på talare </a:t>
            </a:r>
          </a:p>
          <a:p>
            <a:r>
              <a:rPr lang="sv-SE" dirty="0"/>
              <a:t>kontaktinformation e.d.</a:t>
            </a:r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60" t="15234" r="4733" b="13867"/>
          <a:stretch/>
        </p:blipFill>
        <p:spPr>
          <a:xfrm>
            <a:off x="494816" y="6053557"/>
            <a:ext cx="1776600" cy="643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0153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sida Turkos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1"/>
          <p:cNvSpPr>
            <a:spLocks noGrp="1"/>
          </p:cNvSpPr>
          <p:nvPr>
            <p:ph type="ctrTitle" hasCustomPrompt="1"/>
          </p:nvPr>
        </p:nvSpPr>
        <p:spPr>
          <a:xfrm>
            <a:off x="1164180" y="1812903"/>
            <a:ext cx="7174145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500">
                <a:solidFill>
                  <a:srgbClr val="FFFFFF"/>
                </a:solidFill>
              </a:defRPr>
            </a:lvl1pPr>
          </a:lstStyle>
          <a:p>
            <a:r>
              <a:rPr lang="sv-SE" dirty="0"/>
              <a:t>Presentationens</a:t>
            </a:r>
            <a:br>
              <a:rPr lang="sv-SE" dirty="0"/>
            </a:br>
            <a:r>
              <a:rPr lang="sv-SE" dirty="0"/>
              <a:t>titel/rubrik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164180" y="3493962"/>
            <a:ext cx="7174145" cy="11752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100">
                <a:solidFill>
                  <a:srgbClr val="FFFFFF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Underrubrik/namn på talare e.d.</a:t>
            </a: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60" t="15234" r="4733" b="13867"/>
          <a:stretch/>
        </p:blipFill>
        <p:spPr>
          <a:xfrm>
            <a:off x="494816" y="6053557"/>
            <a:ext cx="1776600" cy="643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5208024"/>
      </p:ext>
    </p:extLst>
  </p:cSld>
  <p:clrMapOvr>
    <a:masterClrMapping/>
  </p:clrMapOvr>
  <p:hf hdr="0" ft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vslut Turkos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/>
        </p:nvSpPr>
        <p:spPr>
          <a:xfrm>
            <a:off x="1818139" y="3670051"/>
            <a:ext cx="552721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100" dirty="0" err="1">
                <a:solidFill>
                  <a:schemeClr val="bg1"/>
                </a:solidFill>
              </a:rPr>
              <a:t>www.liu.se</a:t>
            </a:r>
            <a:endParaRPr lang="sv-SE" sz="2100" dirty="0">
              <a:solidFill>
                <a:schemeClr val="bg1"/>
              </a:solidFill>
            </a:endParaRPr>
          </a:p>
        </p:txBody>
      </p:sp>
      <p:sp>
        <p:nvSpPr>
          <p:cNvPr id="7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1320801" y="1814513"/>
            <a:ext cx="6651538" cy="12303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Text/namn på talare </a:t>
            </a:r>
          </a:p>
          <a:p>
            <a:r>
              <a:rPr lang="sv-SE" dirty="0"/>
              <a:t>kontaktinformation e.d.</a:t>
            </a:r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60" t="15234" r="4733" b="13867"/>
          <a:stretch/>
        </p:blipFill>
        <p:spPr>
          <a:xfrm>
            <a:off x="494816" y="6053557"/>
            <a:ext cx="1776600" cy="643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724236"/>
      </p:ext>
    </p:extLst>
  </p:cSld>
  <p:clrMapOvr>
    <a:masterClrMapping/>
  </p:clrMapOvr>
  <p:hf hdr="0" ft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lut Turkos (mörk)">
    <p:bg>
      <p:bgPr>
        <a:solidFill>
          <a:srgbClr val="009C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ruta 5"/>
          <p:cNvSpPr txBox="1"/>
          <p:nvPr/>
        </p:nvSpPr>
        <p:spPr>
          <a:xfrm>
            <a:off x="1818139" y="3670051"/>
            <a:ext cx="552721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100" dirty="0" err="1">
                <a:solidFill>
                  <a:schemeClr val="bg1"/>
                </a:solidFill>
              </a:rPr>
              <a:t>www.liu.se</a:t>
            </a:r>
            <a:endParaRPr lang="sv-SE" sz="2100" dirty="0">
              <a:solidFill>
                <a:schemeClr val="bg1"/>
              </a:solidFill>
            </a:endParaRPr>
          </a:p>
        </p:txBody>
      </p:sp>
      <p:sp>
        <p:nvSpPr>
          <p:cNvPr id="12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1320801" y="1814513"/>
            <a:ext cx="6651538" cy="12303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Text/namn på talare </a:t>
            </a:r>
          </a:p>
          <a:p>
            <a:r>
              <a:rPr lang="sv-SE" dirty="0"/>
              <a:t>kontaktinformation e.d.</a:t>
            </a:r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60" t="15234" r="4733" b="13867"/>
          <a:stretch/>
        </p:blipFill>
        <p:spPr>
          <a:xfrm>
            <a:off x="494816" y="6053557"/>
            <a:ext cx="1776600" cy="643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066584"/>
      </p:ext>
    </p:extLst>
  </p:cSld>
  <p:clrMapOvr>
    <a:masterClrMapping/>
  </p:clrMapOvr>
  <p:hf hdr="0" ft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vslut Grö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/>
        </p:nvSpPr>
        <p:spPr>
          <a:xfrm>
            <a:off x="1818139" y="3670051"/>
            <a:ext cx="552721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100" dirty="0" err="1">
                <a:solidFill>
                  <a:schemeClr val="bg1"/>
                </a:solidFill>
              </a:rPr>
              <a:t>www.liu.se</a:t>
            </a:r>
            <a:endParaRPr lang="sv-SE" sz="2100" dirty="0">
              <a:solidFill>
                <a:schemeClr val="bg1"/>
              </a:solidFill>
            </a:endParaRPr>
          </a:p>
        </p:txBody>
      </p:sp>
      <p:sp>
        <p:nvSpPr>
          <p:cNvPr id="7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1320801" y="1814513"/>
            <a:ext cx="6651538" cy="12303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Text/namn på talare </a:t>
            </a:r>
          </a:p>
          <a:p>
            <a:r>
              <a:rPr lang="sv-SE" dirty="0"/>
              <a:t>kontaktinformation e.d.</a:t>
            </a:r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60" t="15234" r="4733" b="13867"/>
          <a:stretch/>
        </p:blipFill>
        <p:spPr>
          <a:xfrm>
            <a:off x="494816" y="6053557"/>
            <a:ext cx="1776600" cy="643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454971"/>
      </p:ext>
    </p:extLst>
  </p:cSld>
  <p:clrMapOvr>
    <a:masterClrMapping/>
  </p:clrMapOvr>
  <p:hf hdr="0" ft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lut Grön (mörk)">
    <p:bg>
      <p:bgPr>
        <a:solidFill>
          <a:srgbClr val="3BA89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ruta 5"/>
          <p:cNvSpPr txBox="1"/>
          <p:nvPr/>
        </p:nvSpPr>
        <p:spPr>
          <a:xfrm>
            <a:off x="1818139" y="3670051"/>
            <a:ext cx="552721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100" dirty="0" err="1">
                <a:solidFill>
                  <a:schemeClr val="bg1"/>
                </a:solidFill>
              </a:rPr>
              <a:t>www.liu.se</a:t>
            </a:r>
            <a:endParaRPr lang="sv-SE" sz="2100" dirty="0">
              <a:solidFill>
                <a:schemeClr val="bg1"/>
              </a:solidFill>
            </a:endParaRPr>
          </a:p>
        </p:txBody>
      </p:sp>
      <p:sp>
        <p:nvSpPr>
          <p:cNvPr id="12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1320801" y="1814513"/>
            <a:ext cx="6651538" cy="12303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Text/namn på talare </a:t>
            </a:r>
          </a:p>
          <a:p>
            <a:r>
              <a:rPr lang="sv-SE" dirty="0"/>
              <a:t>kontaktinformation e.d.</a:t>
            </a:r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60" t="15234" r="4733" b="13867"/>
          <a:stretch/>
        </p:blipFill>
        <p:spPr>
          <a:xfrm>
            <a:off x="494816" y="6053557"/>
            <a:ext cx="1776600" cy="643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954468"/>
      </p:ext>
    </p:extLst>
  </p:cSld>
  <p:clrMapOvr>
    <a:masterClrMapping/>
  </p:clrMapOvr>
  <p:hf hdr="0" ftr="0" dt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kolumner text Blå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quarter" idx="10"/>
          </p:nvPr>
        </p:nvSpPr>
        <p:spPr>
          <a:xfrm>
            <a:off x="503500" y="581026"/>
            <a:ext cx="3747032" cy="525261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4" name="Platshållare för innehåll 2"/>
          <p:cNvSpPr>
            <a:spLocks noGrp="1"/>
          </p:cNvSpPr>
          <p:nvPr>
            <p:ph sz="quarter" idx="11"/>
          </p:nvPr>
        </p:nvSpPr>
        <p:spPr>
          <a:xfrm>
            <a:off x="4743451" y="581026"/>
            <a:ext cx="3747600" cy="5252614"/>
          </a:xfrm>
          <a:prstGeom prst="rect">
            <a:avLst/>
          </a:prstGeom>
        </p:spPr>
        <p:txBody>
          <a:bodyPr/>
          <a:lstStyle>
            <a:lvl1pPr>
              <a:defRPr lang="sv-SE" dirty="0" smtClean="0">
                <a:solidFill>
                  <a:schemeClr val="bg1"/>
                </a:solidFill>
              </a:defRPr>
            </a:lvl1pPr>
            <a:lvl2pPr>
              <a:defRPr lang="sv-SE" dirty="0" smtClean="0">
                <a:solidFill>
                  <a:schemeClr val="bg1"/>
                </a:solidFill>
              </a:defRPr>
            </a:lvl2pPr>
            <a:lvl3pPr>
              <a:defRPr lang="sv-SE" dirty="0" smtClean="0">
                <a:solidFill>
                  <a:schemeClr val="bg1"/>
                </a:solidFill>
              </a:defRPr>
            </a:lvl3pPr>
            <a:lvl4pPr>
              <a:defRPr lang="sv-SE" dirty="0" smtClean="0">
                <a:solidFill>
                  <a:schemeClr val="bg1"/>
                </a:solidFill>
              </a:defRPr>
            </a:lvl4pPr>
            <a:lvl5pPr>
              <a:defRPr lang="sv-SE" dirty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60" t="15234" r="4733" b="13867"/>
          <a:stretch/>
        </p:blipFill>
        <p:spPr>
          <a:xfrm>
            <a:off x="494816" y="6053557"/>
            <a:ext cx="1776600" cy="643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428603"/>
      </p:ext>
    </p:extLst>
  </p:cSld>
  <p:clrMapOvr>
    <a:masterClrMapping/>
  </p:clrMapOvr>
  <p:hf hdr="0" ft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kolumner text blå layout (mörk)">
    <p:bg>
      <p:bgPr>
        <a:solidFill>
          <a:srgbClr val="0099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2"/>
          <p:cNvSpPr>
            <a:spLocks noGrp="1"/>
          </p:cNvSpPr>
          <p:nvPr>
            <p:ph sz="quarter" idx="10"/>
          </p:nvPr>
        </p:nvSpPr>
        <p:spPr>
          <a:xfrm>
            <a:off x="503500" y="581026"/>
            <a:ext cx="3747032" cy="5252615"/>
          </a:xfrm>
          <a:prstGeom prst="rect">
            <a:avLst/>
          </a:prstGeom>
        </p:spPr>
        <p:txBody>
          <a:bodyPr/>
          <a:lstStyle>
            <a:lvl1pPr>
              <a:defRPr lang="sv-SE" dirty="0" smtClean="0">
                <a:solidFill>
                  <a:schemeClr val="bg1"/>
                </a:solidFill>
              </a:defRPr>
            </a:lvl1pPr>
            <a:lvl2pPr>
              <a:defRPr lang="sv-SE" dirty="0" smtClean="0">
                <a:solidFill>
                  <a:schemeClr val="bg1"/>
                </a:solidFill>
              </a:defRPr>
            </a:lvl2pPr>
            <a:lvl3pPr>
              <a:defRPr lang="sv-SE" dirty="0" smtClean="0">
                <a:solidFill>
                  <a:schemeClr val="bg1"/>
                </a:solidFill>
              </a:defRPr>
            </a:lvl3pPr>
            <a:lvl4pPr>
              <a:defRPr lang="sv-SE" dirty="0" smtClean="0">
                <a:solidFill>
                  <a:schemeClr val="bg1"/>
                </a:solidFill>
              </a:defRPr>
            </a:lvl4pPr>
            <a:lvl5pPr>
              <a:defRPr lang="sv-SE" dirty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1"/>
          </p:nvPr>
        </p:nvSpPr>
        <p:spPr>
          <a:xfrm>
            <a:off x="4743451" y="581026"/>
            <a:ext cx="3747600" cy="5252614"/>
          </a:xfrm>
          <a:prstGeom prst="rect">
            <a:avLst/>
          </a:prstGeom>
        </p:spPr>
        <p:txBody>
          <a:bodyPr/>
          <a:lstStyle>
            <a:lvl1pPr>
              <a:defRPr lang="sv-SE" dirty="0" smtClean="0">
                <a:solidFill>
                  <a:schemeClr val="bg1"/>
                </a:solidFill>
              </a:defRPr>
            </a:lvl1pPr>
            <a:lvl2pPr>
              <a:defRPr lang="sv-SE" dirty="0" smtClean="0">
                <a:solidFill>
                  <a:schemeClr val="bg1"/>
                </a:solidFill>
              </a:defRPr>
            </a:lvl2pPr>
            <a:lvl3pPr>
              <a:defRPr lang="sv-SE" dirty="0" smtClean="0">
                <a:solidFill>
                  <a:schemeClr val="bg1"/>
                </a:solidFill>
              </a:defRPr>
            </a:lvl3pPr>
            <a:lvl4pPr>
              <a:defRPr lang="sv-SE" dirty="0" smtClean="0">
                <a:solidFill>
                  <a:schemeClr val="bg1"/>
                </a:solidFill>
              </a:defRPr>
            </a:lvl4pPr>
            <a:lvl5pPr>
              <a:defRPr lang="sv-SE" dirty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60" t="15234" r="4733" b="13867"/>
          <a:stretch/>
        </p:blipFill>
        <p:spPr>
          <a:xfrm>
            <a:off x="494816" y="6053557"/>
            <a:ext cx="1776600" cy="643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115125"/>
      </p:ext>
    </p:extLst>
  </p:cSld>
  <p:clrMapOvr>
    <a:masterClrMapping/>
  </p:clrMapOvr>
  <p:hf hdr="0" ftr="0" dt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kolumner text Turkos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2"/>
          <p:cNvSpPr>
            <a:spLocks noGrp="1"/>
          </p:cNvSpPr>
          <p:nvPr>
            <p:ph sz="quarter" idx="10"/>
          </p:nvPr>
        </p:nvSpPr>
        <p:spPr>
          <a:xfrm>
            <a:off x="503500" y="581026"/>
            <a:ext cx="3747032" cy="5252615"/>
          </a:xfrm>
          <a:prstGeom prst="rect">
            <a:avLst/>
          </a:prstGeom>
        </p:spPr>
        <p:txBody>
          <a:bodyPr/>
          <a:lstStyle>
            <a:lvl1pPr>
              <a:defRPr lang="sv-SE" dirty="0" smtClean="0">
                <a:solidFill>
                  <a:schemeClr val="bg1"/>
                </a:solidFill>
              </a:defRPr>
            </a:lvl1pPr>
            <a:lvl2pPr>
              <a:defRPr lang="sv-SE" dirty="0" smtClean="0">
                <a:solidFill>
                  <a:schemeClr val="bg1"/>
                </a:solidFill>
              </a:defRPr>
            </a:lvl2pPr>
            <a:lvl3pPr>
              <a:defRPr lang="sv-SE" dirty="0" smtClean="0">
                <a:solidFill>
                  <a:schemeClr val="bg1"/>
                </a:solidFill>
              </a:defRPr>
            </a:lvl3pPr>
            <a:lvl4pPr>
              <a:defRPr lang="sv-SE" dirty="0" smtClean="0">
                <a:solidFill>
                  <a:schemeClr val="bg1"/>
                </a:solidFill>
              </a:defRPr>
            </a:lvl4pPr>
            <a:lvl5pPr>
              <a:defRPr lang="sv-SE" dirty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1"/>
          </p:nvPr>
        </p:nvSpPr>
        <p:spPr>
          <a:xfrm>
            <a:off x="4743451" y="581026"/>
            <a:ext cx="3747600" cy="5252614"/>
          </a:xfrm>
          <a:prstGeom prst="rect">
            <a:avLst/>
          </a:prstGeom>
        </p:spPr>
        <p:txBody>
          <a:bodyPr/>
          <a:lstStyle>
            <a:lvl1pPr>
              <a:defRPr lang="sv-SE" dirty="0" smtClean="0">
                <a:solidFill>
                  <a:schemeClr val="bg1"/>
                </a:solidFill>
              </a:defRPr>
            </a:lvl1pPr>
            <a:lvl2pPr>
              <a:defRPr lang="sv-SE" dirty="0" smtClean="0">
                <a:solidFill>
                  <a:schemeClr val="bg1"/>
                </a:solidFill>
              </a:defRPr>
            </a:lvl2pPr>
            <a:lvl3pPr>
              <a:defRPr lang="sv-SE" dirty="0" smtClean="0">
                <a:solidFill>
                  <a:schemeClr val="bg1"/>
                </a:solidFill>
              </a:defRPr>
            </a:lvl3pPr>
            <a:lvl4pPr>
              <a:defRPr lang="sv-SE" dirty="0" smtClean="0">
                <a:solidFill>
                  <a:schemeClr val="bg1"/>
                </a:solidFill>
              </a:defRPr>
            </a:lvl4pPr>
            <a:lvl5pPr>
              <a:defRPr lang="sv-SE" dirty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60" t="15234" r="4733" b="13867"/>
          <a:stretch/>
        </p:blipFill>
        <p:spPr>
          <a:xfrm>
            <a:off x="494816" y="6053557"/>
            <a:ext cx="1776600" cy="643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803978"/>
      </p:ext>
    </p:extLst>
  </p:cSld>
  <p:clrMapOvr>
    <a:masterClrMapping/>
  </p:clrMapOvr>
  <p:hf hdr="0" ftr="0" dt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kolumner text turkos layout (mörk)">
    <p:bg>
      <p:bgPr>
        <a:solidFill>
          <a:srgbClr val="009C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2"/>
          <p:cNvSpPr>
            <a:spLocks noGrp="1"/>
          </p:cNvSpPr>
          <p:nvPr>
            <p:ph sz="quarter" idx="10"/>
          </p:nvPr>
        </p:nvSpPr>
        <p:spPr>
          <a:xfrm>
            <a:off x="503500" y="581026"/>
            <a:ext cx="3747032" cy="5252615"/>
          </a:xfrm>
          <a:prstGeom prst="rect">
            <a:avLst/>
          </a:prstGeom>
        </p:spPr>
        <p:txBody>
          <a:bodyPr/>
          <a:lstStyle>
            <a:lvl1pPr>
              <a:defRPr lang="sv-SE" dirty="0" smtClean="0">
                <a:solidFill>
                  <a:schemeClr val="bg1"/>
                </a:solidFill>
              </a:defRPr>
            </a:lvl1pPr>
            <a:lvl2pPr>
              <a:defRPr lang="sv-SE" dirty="0" smtClean="0">
                <a:solidFill>
                  <a:schemeClr val="bg1"/>
                </a:solidFill>
              </a:defRPr>
            </a:lvl2pPr>
            <a:lvl3pPr>
              <a:defRPr lang="sv-SE" dirty="0" smtClean="0">
                <a:solidFill>
                  <a:schemeClr val="bg1"/>
                </a:solidFill>
              </a:defRPr>
            </a:lvl3pPr>
            <a:lvl4pPr>
              <a:defRPr lang="sv-SE" dirty="0" smtClean="0">
                <a:solidFill>
                  <a:schemeClr val="bg1"/>
                </a:solidFill>
              </a:defRPr>
            </a:lvl4pPr>
            <a:lvl5pPr>
              <a:defRPr lang="sv-SE" dirty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1"/>
          </p:nvPr>
        </p:nvSpPr>
        <p:spPr>
          <a:xfrm>
            <a:off x="4743451" y="581026"/>
            <a:ext cx="3747600" cy="5252614"/>
          </a:xfrm>
          <a:prstGeom prst="rect">
            <a:avLst/>
          </a:prstGeom>
        </p:spPr>
        <p:txBody>
          <a:bodyPr/>
          <a:lstStyle>
            <a:lvl1pPr>
              <a:defRPr lang="sv-SE" dirty="0" smtClean="0">
                <a:solidFill>
                  <a:schemeClr val="bg1"/>
                </a:solidFill>
              </a:defRPr>
            </a:lvl1pPr>
            <a:lvl2pPr>
              <a:defRPr lang="sv-SE" dirty="0" smtClean="0">
                <a:solidFill>
                  <a:schemeClr val="bg1"/>
                </a:solidFill>
              </a:defRPr>
            </a:lvl2pPr>
            <a:lvl3pPr>
              <a:defRPr lang="sv-SE" dirty="0" smtClean="0">
                <a:solidFill>
                  <a:schemeClr val="bg1"/>
                </a:solidFill>
              </a:defRPr>
            </a:lvl3pPr>
            <a:lvl4pPr>
              <a:defRPr lang="sv-SE" dirty="0" smtClean="0">
                <a:solidFill>
                  <a:schemeClr val="bg1"/>
                </a:solidFill>
              </a:defRPr>
            </a:lvl4pPr>
            <a:lvl5pPr>
              <a:defRPr lang="sv-SE" dirty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60" t="15234" r="4733" b="13867"/>
          <a:stretch/>
        </p:blipFill>
        <p:spPr>
          <a:xfrm>
            <a:off x="494816" y="6053557"/>
            <a:ext cx="1776600" cy="643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402627"/>
      </p:ext>
    </p:extLst>
  </p:cSld>
  <p:clrMapOvr>
    <a:masterClrMapping/>
  </p:clrMapOvr>
  <p:hf hdr="0" ftr="0" dt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kolumner text Grö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2"/>
          <p:cNvSpPr>
            <a:spLocks noGrp="1"/>
          </p:cNvSpPr>
          <p:nvPr>
            <p:ph sz="quarter" idx="10"/>
          </p:nvPr>
        </p:nvSpPr>
        <p:spPr>
          <a:xfrm>
            <a:off x="503500" y="581026"/>
            <a:ext cx="3747032" cy="5252615"/>
          </a:xfrm>
          <a:prstGeom prst="rect">
            <a:avLst/>
          </a:prstGeom>
        </p:spPr>
        <p:txBody>
          <a:bodyPr/>
          <a:lstStyle>
            <a:lvl1pPr>
              <a:defRPr lang="sv-SE" dirty="0" smtClean="0">
                <a:solidFill>
                  <a:schemeClr val="bg1"/>
                </a:solidFill>
              </a:defRPr>
            </a:lvl1pPr>
            <a:lvl2pPr>
              <a:defRPr lang="sv-SE" dirty="0" smtClean="0">
                <a:solidFill>
                  <a:schemeClr val="bg1"/>
                </a:solidFill>
              </a:defRPr>
            </a:lvl2pPr>
            <a:lvl3pPr>
              <a:defRPr lang="sv-SE" dirty="0" smtClean="0">
                <a:solidFill>
                  <a:schemeClr val="bg1"/>
                </a:solidFill>
              </a:defRPr>
            </a:lvl3pPr>
            <a:lvl4pPr>
              <a:defRPr lang="sv-SE" dirty="0" smtClean="0">
                <a:solidFill>
                  <a:schemeClr val="bg1"/>
                </a:solidFill>
              </a:defRPr>
            </a:lvl4pPr>
            <a:lvl5pPr>
              <a:defRPr lang="sv-SE" dirty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1"/>
          </p:nvPr>
        </p:nvSpPr>
        <p:spPr>
          <a:xfrm>
            <a:off x="4743451" y="581026"/>
            <a:ext cx="3747600" cy="5252614"/>
          </a:xfrm>
          <a:prstGeom prst="rect">
            <a:avLst/>
          </a:prstGeom>
        </p:spPr>
        <p:txBody>
          <a:bodyPr/>
          <a:lstStyle>
            <a:lvl1pPr>
              <a:defRPr lang="sv-SE" dirty="0" smtClean="0">
                <a:solidFill>
                  <a:schemeClr val="bg1"/>
                </a:solidFill>
              </a:defRPr>
            </a:lvl1pPr>
            <a:lvl2pPr>
              <a:defRPr lang="sv-SE" dirty="0" smtClean="0">
                <a:solidFill>
                  <a:schemeClr val="bg1"/>
                </a:solidFill>
              </a:defRPr>
            </a:lvl2pPr>
            <a:lvl3pPr>
              <a:defRPr lang="sv-SE" dirty="0" smtClean="0">
                <a:solidFill>
                  <a:schemeClr val="bg1"/>
                </a:solidFill>
              </a:defRPr>
            </a:lvl3pPr>
            <a:lvl4pPr>
              <a:defRPr lang="sv-SE" dirty="0" smtClean="0">
                <a:solidFill>
                  <a:schemeClr val="bg1"/>
                </a:solidFill>
              </a:defRPr>
            </a:lvl4pPr>
            <a:lvl5pPr>
              <a:defRPr lang="sv-SE" dirty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60" t="15234" r="4733" b="13867"/>
          <a:stretch/>
        </p:blipFill>
        <p:spPr>
          <a:xfrm>
            <a:off x="494816" y="6053557"/>
            <a:ext cx="1776600" cy="643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088251"/>
      </p:ext>
    </p:extLst>
  </p:cSld>
  <p:clrMapOvr>
    <a:masterClrMapping/>
  </p:clrMapOvr>
  <p:hf hdr="0" ftr="0" dt="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kolumner text grön layout (mörk)">
    <p:bg>
      <p:bgPr>
        <a:solidFill>
          <a:srgbClr val="3BA89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2"/>
          <p:cNvSpPr>
            <a:spLocks noGrp="1"/>
          </p:cNvSpPr>
          <p:nvPr>
            <p:ph sz="quarter" idx="10"/>
          </p:nvPr>
        </p:nvSpPr>
        <p:spPr>
          <a:xfrm>
            <a:off x="503500" y="581026"/>
            <a:ext cx="3747032" cy="5252615"/>
          </a:xfrm>
          <a:prstGeom prst="rect">
            <a:avLst/>
          </a:prstGeom>
        </p:spPr>
        <p:txBody>
          <a:bodyPr/>
          <a:lstStyle>
            <a:lvl1pPr>
              <a:defRPr lang="sv-SE" dirty="0" smtClean="0">
                <a:solidFill>
                  <a:schemeClr val="bg1"/>
                </a:solidFill>
              </a:defRPr>
            </a:lvl1pPr>
            <a:lvl2pPr>
              <a:defRPr lang="sv-SE" dirty="0" smtClean="0">
                <a:solidFill>
                  <a:schemeClr val="bg1"/>
                </a:solidFill>
              </a:defRPr>
            </a:lvl2pPr>
            <a:lvl3pPr>
              <a:defRPr lang="sv-SE" dirty="0" smtClean="0">
                <a:solidFill>
                  <a:schemeClr val="bg1"/>
                </a:solidFill>
              </a:defRPr>
            </a:lvl3pPr>
            <a:lvl4pPr>
              <a:defRPr lang="sv-SE" dirty="0" smtClean="0">
                <a:solidFill>
                  <a:schemeClr val="bg1"/>
                </a:solidFill>
              </a:defRPr>
            </a:lvl4pPr>
            <a:lvl5pPr>
              <a:defRPr lang="sv-SE" dirty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1"/>
          </p:nvPr>
        </p:nvSpPr>
        <p:spPr>
          <a:xfrm>
            <a:off x="4743451" y="581026"/>
            <a:ext cx="3747600" cy="5252614"/>
          </a:xfrm>
          <a:prstGeom prst="rect">
            <a:avLst/>
          </a:prstGeom>
        </p:spPr>
        <p:txBody>
          <a:bodyPr/>
          <a:lstStyle>
            <a:lvl1pPr>
              <a:defRPr lang="sv-SE" dirty="0" smtClean="0">
                <a:solidFill>
                  <a:schemeClr val="bg1"/>
                </a:solidFill>
              </a:defRPr>
            </a:lvl1pPr>
            <a:lvl2pPr>
              <a:defRPr lang="sv-SE" dirty="0" smtClean="0">
                <a:solidFill>
                  <a:schemeClr val="bg1"/>
                </a:solidFill>
              </a:defRPr>
            </a:lvl2pPr>
            <a:lvl3pPr>
              <a:defRPr lang="sv-SE" dirty="0" smtClean="0">
                <a:solidFill>
                  <a:schemeClr val="bg1"/>
                </a:solidFill>
              </a:defRPr>
            </a:lvl3pPr>
            <a:lvl4pPr>
              <a:defRPr lang="sv-SE" dirty="0" smtClean="0">
                <a:solidFill>
                  <a:schemeClr val="bg1"/>
                </a:solidFill>
              </a:defRPr>
            </a:lvl4pPr>
            <a:lvl5pPr>
              <a:defRPr lang="sv-SE" dirty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60" t="15234" r="4733" b="13867"/>
          <a:stretch/>
        </p:blipFill>
        <p:spPr>
          <a:xfrm>
            <a:off x="494816" y="6053557"/>
            <a:ext cx="1776600" cy="643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913859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sida Turkos (mörk)">
    <p:bg>
      <p:bgPr>
        <a:solidFill>
          <a:srgbClr val="009C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1"/>
          <p:cNvSpPr>
            <a:spLocks noGrp="1"/>
          </p:cNvSpPr>
          <p:nvPr>
            <p:ph type="ctrTitle" hasCustomPrompt="1"/>
          </p:nvPr>
        </p:nvSpPr>
        <p:spPr>
          <a:xfrm>
            <a:off x="1164180" y="1812903"/>
            <a:ext cx="7174145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500">
                <a:solidFill>
                  <a:srgbClr val="FFFFFF"/>
                </a:solidFill>
              </a:defRPr>
            </a:lvl1pPr>
          </a:lstStyle>
          <a:p>
            <a:r>
              <a:rPr lang="sv-SE" dirty="0"/>
              <a:t>Presentationens</a:t>
            </a:r>
            <a:br>
              <a:rPr lang="sv-SE" dirty="0"/>
            </a:br>
            <a:r>
              <a:rPr lang="sv-SE" dirty="0"/>
              <a:t>titel/rubrik</a:t>
            </a:r>
          </a:p>
        </p:txBody>
      </p:sp>
      <p:sp>
        <p:nvSpPr>
          <p:cNvPr id="12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164180" y="3493962"/>
            <a:ext cx="7174145" cy="11752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100">
                <a:solidFill>
                  <a:srgbClr val="FFFFFF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Underrubrik/namn på talare e.d.</a:t>
            </a: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60" t="15234" r="4733" b="13867"/>
          <a:stretch/>
        </p:blipFill>
        <p:spPr>
          <a:xfrm>
            <a:off x="494816" y="6053557"/>
            <a:ext cx="1776600" cy="643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733040"/>
      </p:ext>
    </p:extLst>
  </p:cSld>
  <p:clrMapOvr>
    <a:masterClrMapping/>
  </p:clrMapOvr>
  <p:hf hdr="0" ftr="0" dt="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klel bild Blå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/>
          <p:cNvSpPr>
            <a:spLocks noGrp="1"/>
          </p:cNvSpPr>
          <p:nvPr>
            <p:ph type="pic" sz="quarter" idx="10"/>
          </p:nvPr>
        </p:nvSpPr>
        <p:spPr>
          <a:xfrm>
            <a:off x="494816" y="857250"/>
            <a:ext cx="8047301" cy="499954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sv-SE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60" t="15234" r="4733" b="13867"/>
          <a:stretch/>
        </p:blipFill>
        <p:spPr>
          <a:xfrm>
            <a:off x="494816" y="6053557"/>
            <a:ext cx="1776600" cy="643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310096"/>
      </p:ext>
    </p:extLst>
  </p:cSld>
  <p:clrMapOvr>
    <a:masterClrMapping/>
  </p:clrMapOvr>
  <p:hf hdr="0" ftr="0" dt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kel bild blå layout (mörk)">
    <p:bg>
      <p:bgPr>
        <a:solidFill>
          <a:srgbClr val="0099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2"/>
          <p:cNvSpPr>
            <a:spLocks noGrp="1"/>
          </p:cNvSpPr>
          <p:nvPr>
            <p:ph type="pic" sz="quarter" idx="10"/>
          </p:nvPr>
        </p:nvSpPr>
        <p:spPr>
          <a:xfrm>
            <a:off x="494816" y="857250"/>
            <a:ext cx="8047301" cy="499954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sv-SE"/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60" t="15234" r="4733" b="13867"/>
          <a:stretch/>
        </p:blipFill>
        <p:spPr>
          <a:xfrm>
            <a:off x="494816" y="6053557"/>
            <a:ext cx="1776600" cy="643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6790867"/>
      </p:ext>
    </p:extLst>
  </p:cSld>
  <p:clrMapOvr>
    <a:masterClrMapping/>
  </p:clrMapOvr>
  <p:hf hdr="0" ftr="0" dt="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kel bild Turkos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2"/>
          <p:cNvSpPr>
            <a:spLocks noGrp="1"/>
          </p:cNvSpPr>
          <p:nvPr>
            <p:ph type="pic" sz="quarter" idx="10"/>
          </p:nvPr>
        </p:nvSpPr>
        <p:spPr>
          <a:xfrm>
            <a:off x="494816" y="857250"/>
            <a:ext cx="8047301" cy="499954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sv-SE"/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60" t="15234" r="4733" b="13867"/>
          <a:stretch/>
        </p:blipFill>
        <p:spPr>
          <a:xfrm>
            <a:off x="494816" y="6053557"/>
            <a:ext cx="1776600" cy="643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432611"/>
      </p:ext>
    </p:extLst>
  </p:cSld>
  <p:clrMapOvr>
    <a:masterClrMapping/>
  </p:clrMapOvr>
  <p:hf hdr="0" ftr="0" dt="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kel bild turkos layout (mörk)">
    <p:bg>
      <p:bgPr>
        <a:solidFill>
          <a:srgbClr val="009C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2"/>
          <p:cNvSpPr>
            <a:spLocks noGrp="1"/>
          </p:cNvSpPr>
          <p:nvPr>
            <p:ph type="pic" sz="quarter" idx="10"/>
          </p:nvPr>
        </p:nvSpPr>
        <p:spPr>
          <a:xfrm>
            <a:off x="494816" y="857250"/>
            <a:ext cx="8047301" cy="499954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sv-SE"/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60" t="15234" r="4733" b="13867"/>
          <a:stretch/>
        </p:blipFill>
        <p:spPr>
          <a:xfrm>
            <a:off x="494816" y="6053557"/>
            <a:ext cx="1776600" cy="643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774924"/>
      </p:ext>
    </p:extLst>
  </p:cSld>
  <p:clrMapOvr>
    <a:masterClrMapping/>
  </p:clrMapOvr>
  <p:hf hdr="0" ftr="0" dt="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kel bild Grö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2"/>
          <p:cNvSpPr>
            <a:spLocks noGrp="1"/>
          </p:cNvSpPr>
          <p:nvPr>
            <p:ph type="pic" sz="quarter" idx="10"/>
          </p:nvPr>
        </p:nvSpPr>
        <p:spPr>
          <a:xfrm>
            <a:off x="494816" y="857250"/>
            <a:ext cx="8047301" cy="499954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sv-SE"/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60" t="15234" r="4733" b="13867"/>
          <a:stretch/>
        </p:blipFill>
        <p:spPr>
          <a:xfrm>
            <a:off x="494816" y="6053557"/>
            <a:ext cx="1776600" cy="643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230418"/>
      </p:ext>
    </p:extLst>
  </p:cSld>
  <p:clrMapOvr>
    <a:masterClrMapping/>
  </p:clrMapOvr>
  <p:hf hdr="0" ftr="0" dt="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kel bild grön layout (mörk)">
    <p:bg>
      <p:bgPr>
        <a:solidFill>
          <a:srgbClr val="3BA89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2"/>
          <p:cNvSpPr>
            <a:spLocks noGrp="1"/>
          </p:cNvSpPr>
          <p:nvPr>
            <p:ph type="pic" sz="quarter" idx="10"/>
          </p:nvPr>
        </p:nvSpPr>
        <p:spPr>
          <a:xfrm>
            <a:off x="494816" y="857250"/>
            <a:ext cx="8047301" cy="499954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sv-SE"/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60" t="15234" r="4733" b="13867"/>
          <a:stretch/>
        </p:blipFill>
        <p:spPr>
          <a:xfrm>
            <a:off x="494816" y="6053557"/>
            <a:ext cx="1776600" cy="643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324566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sida Grö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1"/>
          <p:cNvSpPr>
            <a:spLocks noGrp="1"/>
          </p:cNvSpPr>
          <p:nvPr>
            <p:ph type="ctrTitle" hasCustomPrompt="1"/>
          </p:nvPr>
        </p:nvSpPr>
        <p:spPr>
          <a:xfrm>
            <a:off x="1164180" y="1812903"/>
            <a:ext cx="7174145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500">
                <a:solidFill>
                  <a:srgbClr val="FFFFFF"/>
                </a:solidFill>
              </a:defRPr>
            </a:lvl1pPr>
          </a:lstStyle>
          <a:p>
            <a:r>
              <a:rPr lang="sv-SE" dirty="0"/>
              <a:t>Presentationens</a:t>
            </a:r>
            <a:br>
              <a:rPr lang="sv-SE" dirty="0"/>
            </a:br>
            <a:r>
              <a:rPr lang="sv-SE" dirty="0"/>
              <a:t>titel/rubrik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164180" y="3493962"/>
            <a:ext cx="7174145" cy="11752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100">
                <a:solidFill>
                  <a:srgbClr val="FFFFFF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Underrubrik/namn på talare e.d.</a:t>
            </a: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60" t="15234" r="4733" b="13867"/>
          <a:stretch/>
        </p:blipFill>
        <p:spPr>
          <a:xfrm>
            <a:off x="494816" y="6053557"/>
            <a:ext cx="1776600" cy="643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155144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sida Grön (mörk)">
    <p:bg>
      <p:bgPr>
        <a:solidFill>
          <a:srgbClr val="3BA89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1"/>
          <p:cNvSpPr>
            <a:spLocks noGrp="1"/>
          </p:cNvSpPr>
          <p:nvPr>
            <p:ph type="ctrTitle" hasCustomPrompt="1"/>
          </p:nvPr>
        </p:nvSpPr>
        <p:spPr>
          <a:xfrm>
            <a:off x="1164180" y="1812903"/>
            <a:ext cx="7174145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500">
                <a:solidFill>
                  <a:srgbClr val="FFFFFF"/>
                </a:solidFill>
              </a:defRPr>
            </a:lvl1pPr>
          </a:lstStyle>
          <a:p>
            <a:r>
              <a:rPr lang="sv-SE" dirty="0"/>
              <a:t>Presentationens</a:t>
            </a:r>
            <a:br>
              <a:rPr lang="sv-SE" dirty="0"/>
            </a:br>
            <a:r>
              <a:rPr lang="sv-SE" dirty="0"/>
              <a:t>titel/rubrik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164180" y="3493962"/>
            <a:ext cx="7174145" cy="11752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100">
                <a:solidFill>
                  <a:srgbClr val="FFFFFF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Underrubrik/namn på talare e.d.</a:t>
            </a: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60" t="15234" r="4733" b="13867"/>
          <a:stretch/>
        </p:blipFill>
        <p:spPr>
          <a:xfrm>
            <a:off x="494816" y="6053557"/>
            <a:ext cx="1776600" cy="643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789968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 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776917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 Blå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5381344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 blå layout (mörk)">
    <p:bg>
      <p:bgPr>
        <a:solidFill>
          <a:srgbClr val="0099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4350740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5399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  <p:sldLayoutId id="2147483985" r:id="rId13"/>
    <p:sldLayoutId id="2147483986" r:id="rId14"/>
    <p:sldLayoutId id="2147483987" r:id="rId15"/>
    <p:sldLayoutId id="2147483988" r:id="rId16"/>
    <p:sldLayoutId id="2147483989" r:id="rId17"/>
    <p:sldLayoutId id="2147483990" r:id="rId18"/>
    <p:sldLayoutId id="2147483991" r:id="rId19"/>
    <p:sldLayoutId id="2147483992" r:id="rId20"/>
    <p:sldLayoutId id="2147483993" r:id="rId21"/>
    <p:sldLayoutId id="2147483994" r:id="rId22"/>
    <p:sldLayoutId id="2147483995" r:id="rId23"/>
    <p:sldLayoutId id="2147483996" r:id="rId24"/>
    <p:sldLayoutId id="2147483997" r:id="rId25"/>
    <p:sldLayoutId id="2147483998" r:id="rId26"/>
    <p:sldLayoutId id="2147483999" r:id="rId27"/>
    <p:sldLayoutId id="2147484000" r:id="rId28"/>
    <p:sldLayoutId id="2147484001" r:id="rId29"/>
    <p:sldLayoutId id="2147484002" r:id="rId30"/>
    <p:sldLayoutId id="2147484003" r:id="rId31"/>
    <p:sldLayoutId id="2147484004" r:id="rId32"/>
    <p:sldLayoutId id="2147484005" r:id="rId33"/>
    <p:sldLayoutId id="2147484006" r:id="rId34"/>
    <p:sldLayoutId id="2147484007" r:id="rId35"/>
    <p:sldLayoutId id="2147484008" r:id="rId36"/>
    <p:sldLayoutId id="2147484009" r:id="rId37"/>
    <p:sldLayoutId id="2147484010" r:id="rId38"/>
    <p:sldLayoutId id="2147484011" r:id="rId39"/>
    <p:sldLayoutId id="2147484012" r:id="rId40"/>
    <p:sldLayoutId id="2147484013" r:id="rId41"/>
    <p:sldLayoutId id="2147484014" r:id="rId42"/>
    <p:sldLayoutId id="2147484015" r:id="rId43"/>
    <p:sldLayoutId id="2147484016" r:id="rId44"/>
    <p:sldLayoutId id="2147484017" r:id="rId45"/>
  </p:sldLayoutIdLst>
  <p:hf hdr="0" ftr="0" dt="0"/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13" Type="http://schemas.openxmlformats.org/officeDocument/2006/relationships/image" Target="../media/image15.jpeg"/><Relationship Id="rId18" Type="http://schemas.openxmlformats.org/officeDocument/2006/relationships/image" Target="../media/image20.png"/><Relationship Id="rId26" Type="http://schemas.openxmlformats.org/officeDocument/2006/relationships/image" Target="../media/image28.png"/><Relationship Id="rId3" Type="http://schemas.openxmlformats.org/officeDocument/2006/relationships/image" Target="../media/image5.png"/><Relationship Id="rId21" Type="http://schemas.openxmlformats.org/officeDocument/2006/relationships/image" Target="../media/image23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5" Type="http://schemas.openxmlformats.org/officeDocument/2006/relationships/image" Target="../media/image27.png"/><Relationship Id="rId2" Type="http://schemas.openxmlformats.org/officeDocument/2006/relationships/image" Target="../media/image4.jpeg"/><Relationship Id="rId16" Type="http://schemas.openxmlformats.org/officeDocument/2006/relationships/image" Target="../media/image18.png"/><Relationship Id="rId20" Type="http://schemas.openxmlformats.org/officeDocument/2006/relationships/image" Target="../media/image22.jpeg"/><Relationship Id="rId29" Type="http://schemas.openxmlformats.org/officeDocument/2006/relationships/image" Target="../media/image31.png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24" Type="http://schemas.openxmlformats.org/officeDocument/2006/relationships/image" Target="../media/image26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23" Type="http://schemas.openxmlformats.org/officeDocument/2006/relationships/image" Target="../media/image25.jpeg"/><Relationship Id="rId28" Type="http://schemas.openxmlformats.org/officeDocument/2006/relationships/image" Target="../media/image30.png"/><Relationship Id="rId10" Type="http://schemas.openxmlformats.org/officeDocument/2006/relationships/image" Target="../media/image12.png"/><Relationship Id="rId19" Type="http://schemas.openxmlformats.org/officeDocument/2006/relationships/image" Target="../media/image21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Relationship Id="rId22" Type="http://schemas.openxmlformats.org/officeDocument/2006/relationships/image" Target="../media/image24.png"/><Relationship Id="rId27" Type="http://schemas.openxmlformats.org/officeDocument/2006/relationships/image" Target="../media/image2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linda.wanstrom@liu.se" TargetMode="External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tudent.liu.se/ut/filosofiska-fakulteten/faltarbete-minor-field-studies-mfs?l=sv" TargetMode="Externa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Kandidatuppsats VT18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Kursansvarig: Linda Wänström</a:t>
            </a:r>
          </a:p>
        </p:txBody>
      </p:sp>
    </p:spTree>
    <p:extLst>
      <p:ext uri="{BB962C8B-B14F-4D97-AF65-F5344CB8AC3E}">
        <p14:creationId xmlns:p14="http://schemas.microsoft.com/office/powerpoint/2010/main" val="234112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732G32 Kandidatuppsats, 15 </a:t>
            </a:r>
            <a:r>
              <a:rPr lang="sv-SE" dirty="0" err="1"/>
              <a:t>hp</a:t>
            </a:r>
            <a:r>
              <a:rPr lang="sv-SE" dirty="0"/>
              <a:t>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Uppsatsarbetet görs två och två</a:t>
            </a:r>
          </a:p>
          <a:p>
            <a:endParaRPr lang="sv-SE" dirty="0"/>
          </a:p>
          <a:p>
            <a:r>
              <a:rPr lang="sv-SE" dirty="0"/>
              <a:t>I uppsatsarbetet får ni:</a:t>
            </a:r>
          </a:p>
          <a:p>
            <a:pPr lvl="1"/>
            <a:r>
              <a:rPr lang="sv-SE" dirty="0"/>
              <a:t>övning i att på kort tid sätta er in i ett problemområde, inklusive vad som tidigare gjorts inom detta område.</a:t>
            </a:r>
          </a:p>
          <a:p>
            <a:pPr lvl="1"/>
            <a:r>
              <a:rPr lang="sv-SE" dirty="0"/>
              <a:t>övning i att planera ett projekt så att ni håller en tidsplan</a:t>
            </a:r>
          </a:p>
          <a:p>
            <a:pPr lvl="1"/>
            <a:r>
              <a:rPr lang="sv-SE" dirty="0"/>
              <a:t>övning i att uttrycka flera månaders intensivt arbete med litteratur och analyser i en omfattande vetenskaplig rapport</a:t>
            </a:r>
          </a:p>
          <a:p>
            <a:endParaRPr lang="sv-SE" dirty="0"/>
          </a:p>
          <a:p>
            <a:r>
              <a:rPr lang="sv-SE" dirty="0"/>
              <a:t>Uppsatsen är ert främsta ”ansikte utåt” mot framtida arbetsgivare och samarbetspartners.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24827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Kurshemsida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altLang="sv-SE" dirty="0"/>
              <a:t>All löpande information kommer finnas på kurshemsidan för 732G32: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altLang="sv-SE" dirty="0"/>
          </a:p>
          <a:p>
            <a:pPr marL="0" indent="0" algn="ctr">
              <a:buNone/>
            </a:pPr>
            <a:r>
              <a:rPr lang="sv-SE" altLang="sv-SE" dirty="0"/>
              <a:t>www.ida.liu.se/~732G32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96062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Ungefärlig tidsplan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685076" y="1556792"/>
            <a:ext cx="7737587" cy="4066288"/>
          </a:xfrm>
        </p:spPr>
        <p:txBody>
          <a:bodyPr/>
          <a:lstStyle/>
          <a:p>
            <a:pPr marL="0" indent="0">
              <a:buNone/>
            </a:pPr>
            <a:r>
              <a:rPr lang="sv-SE" sz="1400" dirty="0"/>
              <a:t>November 2017			Introduktionsmöte (idag)</a:t>
            </a:r>
          </a:p>
          <a:p>
            <a:pPr marL="0" indent="0">
              <a:buNone/>
            </a:pPr>
            <a:r>
              <a:rPr lang="sv-SE" sz="1400" dirty="0"/>
              <a:t>November/december 	Sökande efter uppsatsproblem</a:t>
            </a:r>
          </a:p>
          <a:p>
            <a:pPr marL="0" indent="0">
              <a:buNone/>
            </a:pPr>
            <a:r>
              <a:rPr lang="sv-SE" sz="1400" dirty="0"/>
              <a:t>11:e december 2017 		Sökandet ska vara klart med förslag till uppsats. Ska 										godkännas av Linda (mail).</a:t>
            </a:r>
          </a:p>
          <a:p>
            <a:pPr marL="0" indent="0">
              <a:buNone/>
            </a:pPr>
            <a:r>
              <a:rPr lang="sv-SE" sz="1400" dirty="0"/>
              <a:t>December/januari		Finslipning av detaljer runt uppsatsförslaget, t ex noggrann 									kontroll att datamaterial finns, att inga onödiga 												hemlighetsmakerier med arbetet finns etc. </a:t>
            </a:r>
          </a:p>
          <a:p>
            <a:pPr marL="0" indent="0">
              <a:buNone/>
            </a:pPr>
            <a:r>
              <a:rPr lang="sv-SE" sz="1400" dirty="0"/>
              <a:t>Januari 2018 			Kursstart. Tilldelning av handledare. </a:t>
            </a:r>
          </a:p>
          <a:p>
            <a:pPr marL="0" indent="0">
              <a:buNone/>
            </a:pPr>
            <a:r>
              <a:rPr lang="sv-SE" sz="1400" dirty="0"/>
              <a:t>Januari/februari 2018	Föreläsningar om att skriva uppsats</a:t>
            </a:r>
          </a:p>
          <a:p>
            <a:pPr marL="0" indent="0">
              <a:buNone/>
            </a:pPr>
            <a:r>
              <a:rPr lang="sv-SE" sz="1400" dirty="0"/>
              <a:t>Februari 2018 			Uppsatsförslagsseminarium</a:t>
            </a:r>
          </a:p>
          <a:p>
            <a:pPr marL="0" indent="0">
              <a:buNone/>
            </a:pPr>
            <a:r>
              <a:rPr lang="sv-SE" sz="1400" dirty="0"/>
              <a:t>Mars/april 2018 			</a:t>
            </a:r>
            <a:r>
              <a:rPr lang="sv-SE" sz="1400" dirty="0" err="1"/>
              <a:t>Mitterminsseminarium</a:t>
            </a:r>
            <a:endParaRPr lang="sv-SE" sz="1400" dirty="0"/>
          </a:p>
          <a:p>
            <a:pPr marL="0" indent="0">
              <a:buNone/>
            </a:pPr>
            <a:r>
              <a:rPr lang="sv-SE" sz="1400" dirty="0"/>
              <a:t>Mitten av maj 2018		Inlämning av </a:t>
            </a:r>
            <a:r>
              <a:rPr lang="sv-SE" sz="1400" b="1" dirty="0"/>
              <a:t>helt färdig</a:t>
            </a:r>
            <a:r>
              <a:rPr lang="sv-SE" sz="1400" dirty="0"/>
              <a:t> uppsats till handledare</a:t>
            </a:r>
          </a:p>
          <a:p>
            <a:pPr marL="0" indent="0">
              <a:buNone/>
            </a:pPr>
            <a:r>
              <a:rPr lang="sv-SE" sz="1400" dirty="0"/>
              <a:t>Slutet av maj 2018 		Opposition</a:t>
            </a:r>
          </a:p>
          <a:p>
            <a:pPr marL="0" indent="0">
              <a:buNone/>
            </a:pPr>
            <a:r>
              <a:rPr lang="sv-SE" sz="1400" dirty="0"/>
              <a:t>Början av juni 2018 		Inlämning av korrigerad uppsats till examinator</a:t>
            </a:r>
          </a:p>
          <a:p>
            <a:pPr marL="0" indent="0">
              <a:buNone/>
            </a:pPr>
            <a:r>
              <a:rPr lang="sv-SE" sz="1400" dirty="0"/>
              <a:t>Andra veckan i juni 2018 	Presentationsseminarium</a:t>
            </a:r>
          </a:p>
        </p:txBody>
      </p:sp>
    </p:spTree>
    <p:extLst>
      <p:ext uri="{BB962C8B-B14F-4D97-AF65-F5344CB8AC3E}">
        <p14:creationId xmlns:p14="http://schemas.microsoft.com/office/powerpoint/2010/main" val="2366840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Sökande av uppsatsproblem: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11560" y="1700808"/>
            <a:ext cx="7737587" cy="4066288"/>
          </a:xfrm>
        </p:spPr>
        <p:txBody>
          <a:bodyPr/>
          <a:lstStyle/>
          <a:p>
            <a:r>
              <a:rPr lang="sv-SE" sz="1600" dirty="0"/>
              <a:t>Extern uppdragsgivare (ex. företag utanför universitetet)</a:t>
            </a:r>
          </a:p>
          <a:p>
            <a:pPr lvl="1"/>
            <a:r>
              <a:rPr lang="sv-SE" sz="1600" dirty="0"/>
              <a:t>Studera programmets hemsida om vilka uppdragsgivare som funnits under tidigare år.</a:t>
            </a:r>
          </a:p>
          <a:p>
            <a:pPr lvl="1"/>
            <a:r>
              <a:rPr lang="sv-SE" sz="1600" dirty="0"/>
              <a:t>Utnyttja ev. kontakter med tidigare studenter och de arbetsplatser de befinner sig på.</a:t>
            </a:r>
          </a:p>
          <a:p>
            <a:pPr lvl="1"/>
            <a:r>
              <a:rPr lang="sv-SE" sz="1600" dirty="0"/>
              <a:t>Tag kontakt! Gärna med många samtidigt. Vänta inte för länge med svar från någon enskild uppdragsgivare innan ni går vidare.</a:t>
            </a:r>
          </a:p>
          <a:p>
            <a:pPr lvl="1"/>
            <a:r>
              <a:rPr lang="sv-SE" sz="1600" dirty="0"/>
              <a:t>Se kursens hemsida! Om något företag hör av sig med ett problem de vill ha hjälp med lägger vi upp det där.</a:t>
            </a:r>
          </a:p>
          <a:p>
            <a:r>
              <a:rPr lang="sv-SE" sz="1600" dirty="0"/>
              <a:t>Intern uppdragsgivare (ex. forskare på institutionen)</a:t>
            </a:r>
          </a:p>
          <a:p>
            <a:pPr lvl="1"/>
            <a:r>
              <a:rPr lang="sv-SE" sz="1600" dirty="0"/>
              <a:t>Fråga forskare på institutionen om de har något forskningsproblem de vill ha hjälp med (tex. Annika, Oleg, Bertil, Mattias, Linda)</a:t>
            </a:r>
          </a:p>
          <a:p>
            <a:r>
              <a:rPr lang="sv-SE" sz="1600" dirty="0"/>
              <a:t>Eget ämne</a:t>
            </a:r>
          </a:p>
          <a:p>
            <a:r>
              <a:rPr lang="sv-SE" sz="1600" dirty="0"/>
              <a:t>Om ni trots intensivt sökande upplever det som hopplöst, tag kontakt med kursansvarig.</a:t>
            </a:r>
          </a:p>
          <a:p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29949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8" descr="http://www.pokerimestari.com/wp-content/uploads/2010/06/Unibe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908720"/>
            <a:ext cx="1728788" cy="150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Volv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6953" y="2637508"/>
            <a:ext cx="84772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Handelsbanken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766" y="4437733"/>
            <a:ext cx="1381125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 descr="Swedbank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978" y="4940970"/>
            <a:ext cx="17145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Startsida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741" y="1916783"/>
            <a:ext cx="19050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0" descr="Startsida för www.riksdagen.se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4791" y="5445795"/>
            <a:ext cx="9334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2" descr="Logo Rättsmedicinalverket - Till startsidan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7178" y="2781970"/>
            <a:ext cx="22860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8" descr="Röd logga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8891" y="3877345"/>
            <a:ext cx="719137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0" descr="Sveriges Meteorologiska och Hydrologiska Institut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41" y="3213770"/>
            <a:ext cx="838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2" descr="Energimyndigheten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91" y="5806158"/>
            <a:ext cx="185737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30" descr="Transportstyrelsen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741" y="5517233"/>
            <a:ext cx="16859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32" descr="http://www.forsakringskassan.se/irj/go/km/docs/fk_publishing/Mediafiler/Bilder/Press/forsakringskassans_logotyp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9478" y="4005933"/>
            <a:ext cx="2466975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34" descr="If startsida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453" y="2132683"/>
            <a:ext cx="57626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36" descr="LFV logotyp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78" y="1881858"/>
            <a:ext cx="1152525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40" descr="ISS World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966" y="3069308"/>
            <a:ext cx="62865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46" descr="Till Startsidan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0328" y="1989808"/>
            <a:ext cx="90646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48" descr="SCB Logotyp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1053" y="4725070"/>
            <a:ext cx="199072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50" descr="Sony Ericsson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3078" y="1342108"/>
            <a:ext cx="17145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54" descr="http://t2.gstatic.com/images?q=tbn:ANd9GcRwClvQ-ZH4EtTEkxJeZ_U138fvNvIluJ5fpBrjtbdWgNQaGAbJ&amp;t=1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828" y="3645570"/>
            <a:ext cx="2257425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56" descr="http://www.sj.se/content/2/c4/01/05/logo_large.gif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503" y="3861470"/>
            <a:ext cx="66675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58" descr="Sveriges riksbank. Tillbaka till startsidan.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7041" y="3429670"/>
            <a:ext cx="1500187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64" descr="Länsförsäkringar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2991" y="5949033"/>
            <a:ext cx="183832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68" descr="Nokia"/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941" y="2637508"/>
            <a:ext cx="109537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70" descr="Aftonbladet"/>
          <p:cNvPicPr>
            <a:picLocks noChangeAspect="1" noChangeArrowheads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966" y="5012408"/>
            <a:ext cx="1511300" cy="233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72" descr="SvD"/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5241" y="3501108"/>
            <a:ext cx="701675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74" descr="http://www.mobilecasinoinfo.com/images/ladbrokes_logo.gif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1191" y="4509170"/>
            <a:ext cx="919162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82" descr="http://a0.twimg.com/profile_images/147814317/ICA_normal.gif"/>
          <p:cNvPicPr>
            <a:picLocks noChangeAspect="1" noChangeArrowheads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803" y="3645570"/>
            <a:ext cx="64928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84" descr="Gå till startsidan. Logotyp för SKL."/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291" y="5210845"/>
            <a:ext cx="2808287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Exempel på uppdragsgivare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277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Vad är lämpligt att säga till en potentiell uppdragsgivare?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sz="1600" dirty="0"/>
              <a:t>Ni skall skriva en akademisk uppsats motsvarande tre månaders heltidsarbete (inklusive själva uppsatsskrivandet), varken mer eller mindre.</a:t>
            </a:r>
          </a:p>
          <a:p>
            <a:r>
              <a:rPr lang="sv-SE" sz="1600" dirty="0"/>
              <a:t>Uppdraget skall tåla att redovisas i en uppsats med offentlig framläggning. </a:t>
            </a:r>
          </a:p>
          <a:p>
            <a:r>
              <a:rPr lang="sv-SE" sz="1600" dirty="0"/>
              <a:t>Arbetet och handledningen av detta är i första hand </a:t>
            </a:r>
            <a:r>
              <a:rPr lang="sv-SE" sz="1600" dirty="0" err="1"/>
              <a:t>LiU’s</a:t>
            </a:r>
            <a:r>
              <a:rPr lang="sv-SE" sz="1600" dirty="0"/>
              <a:t> ansvar och arbetet förläggs som regel till universitetet.</a:t>
            </a:r>
          </a:p>
          <a:p>
            <a:r>
              <a:rPr lang="sv-SE" sz="1600" dirty="0"/>
              <a:t>Inga specifika resultat kan utlovas. Uppdragsgivaren får (gratis) hjälp med att göra detta men kan inte kräva att vissa resultat uppnås.</a:t>
            </a:r>
          </a:p>
          <a:p>
            <a:r>
              <a:rPr lang="sv-SE" sz="1600" dirty="0"/>
              <a:t>För de flesta uppdrag krävs att uppdragsgivare har färdiga data om det som skall analyseras. För uppdrag av tidsseriekaraktär krävs minst 10 års fullständiga data.</a:t>
            </a:r>
          </a:p>
          <a:p>
            <a:endParaRPr lang="sv-SE" sz="1600" dirty="0"/>
          </a:p>
          <a:p>
            <a:r>
              <a:rPr lang="sv-SE" sz="1600" dirty="0"/>
              <a:t>När ni hittat ett lämpligt uppdrag skall ni med uppdragsgivarens hjälp författa på en A4-sida vad det är för problem som skall lösas och vilka data som finns. Detta skall sedan presenteras för kursansvarig för godkännande. (Maila till </a:t>
            </a:r>
            <a:r>
              <a:rPr lang="sv-SE" sz="1600" dirty="0">
                <a:hlinkClick r:id="rId2"/>
              </a:rPr>
              <a:t>linda.wanstrom@liu.se</a:t>
            </a:r>
            <a:r>
              <a:rPr lang="sv-SE" sz="1600" dirty="0"/>
              <a:t> senast 11:e december)</a:t>
            </a:r>
          </a:p>
          <a:p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3526431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Potentiella uppdragsgivare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Ericssons </a:t>
            </a:r>
            <a:r>
              <a:rPr lang="sv-SE" dirty="0" err="1"/>
              <a:t>supply</a:t>
            </a:r>
            <a:r>
              <a:rPr lang="sv-SE" dirty="0"/>
              <a:t> och lager i Kista</a:t>
            </a:r>
          </a:p>
          <a:p>
            <a:pPr lvl="1"/>
            <a:r>
              <a:rPr lang="sv-SE" dirty="0"/>
              <a:t>Data mining (dom skickar projektbeskrivning till Isak i veckan)</a:t>
            </a:r>
          </a:p>
          <a:p>
            <a:r>
              <a:rPr lang="sv-SE" dirty="0"/>
              <a:t>Bildningsförvaltningen Motala kommun</a:t>
            </a:r>
          </a:p>
          <a:p>
            <a:pPr lvl="1"/>
            <a:r>
              <a:rPr lang="sv-SE" dirty="0"/>
              <a:t>Anna Falk</a:t>
            </a:r>
          </a:p>
          <a:p>
            <a:r>
              <a:rPr lang="sv-SE" dirty="0"/>
              <a:t>Avdelningen</a:t>
            </a:r>
          </a:p>
          <a:p>
            <a:pPr lvl="1"/>
            <a:r>
              <a:rPr lang="sv-SE" dirty="0"/>
              <a:t>Visualisering </a:t>
            </a:r>
            <a:r>
              <a:rPr lang="sv-SE"/>
              <a:t>av spatiala </a:t>
            </a:r>
            <a:r>
              <a:rPr lang="sv-SE" dirty="0"/>
              <a:t>data i R (Annika Tillander)</a:t>
            </a:r>
          </a:p>
          <a:p>
            <a:r>
              <a:rPr lang="sv-SE" dirty="0"/>
              <a:t>IBL</a:t>
            </a:r>
          </a:p>
          <a:p>
            <a:pPr lvl="1"/>
            <a:r>
              <a:rPr lang="sv-SE" dirty="0"/>
              <a:t>Projekt om mobbing (Robert Thornberg)</a:t>
            </a:r>
          </a:p>
          <a:p>
            <a:r>
              <a:rPr lang="sv-SE" dirty="0"/>
              <a:t>SAS-dagen (träffa företag)</a:t>
            </a:r>
          </a:p>
          <a:p>
            <a:r>
              <a:rPr lang="sv-SE" dirty="0"/>
              <a:t>Andra det kan vara bra att kontakta: CMA, Region Östergötland (tidigare studenter)</a:t>
            </a:r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45994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Möjlighet att söka stipendium för fältstudier utomlands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>
                <a:hlinkClick r:id="rId2"/>
              </a:rPr>
              <a:t>https://www.student.liu.se/ut/filosofiska-fakulteten/faltarbete-minor-field-studies-mfs?l=sv</a:t>
            </a: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490421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LIU Färger 3">
      <a:dk1>
        <a:sysClr val="windowText" lastClr="000000"/>
      </a:dk1>
      <a:lt1>
        <a:sysClr val="window" lastClr="FFFFFF"/>
      </a:lt1>
      <a:dk2>
        <a:srgbClr val="646464"/>
      </a:dk2>
      <a:lt2>
        <a:srgbClr val="C8C8C8"/>
      </a:lt2>
      <a:accent1>
        <a:srgbClr val="1BC8A6"/>
      </a:accent1>
      <a:accent2>
        <a:srgbClr val="43D9C0"/>
      </a:accent2>
      <a:accent3>
        <a:srgbClr val="70E4D2"/>
      </a:accent3>
      <a:accent4>
        <a:srgbClr val="A5F0E4"/>
      </a:accent4>
      <a:accent5>
        <a:srgbClr val="C3F3EC"/>
      </a:accent5>
      <a:accent6>
        <a:srgbClr val="1EBCC8"/>
      </a:accent6>
      <a:hlink>
        <a:srgbClr val="14A3E1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B9E7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>
            <a:latin typeface="Georgia"/>
            <a:cs typeface="Georgia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" id="{866AAA7B-6051-EF4D-9BAB-F0282C2E7564}" vid="{E1D26B63-BA33-AD4F-9144-E13D55D2652C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Presentationsmaterial LiU Widescreen</Template>
  <TotalTime>3186</TotalTime>
  <Words>488</Words>
  <Application>Microsoft Office PowerPoint</Application>
  <PresentationFormat>Bildspel på skärmen (4:3)</PresentationFormat>
  <Paragraphs>73</Paragraphs>
  <Slides>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3" baseType="lpstr">
      <vt:lpstr>Arial</vt:lpstr>
      <vt:lpstr>Calibri</vt:lpstr>
      <vt:lpstr>Georgia</vt:lpstr>
      <vt:lpstr>Office-tema</vt:lpstr>
      <vt:lpstr>Kandidatuppsats VT18</vt:lpstr>
      <vt:lpstr>732G32 Kandidatuppsats, 15 hp </vt:lpstr>
      <vt:lpstr>Kurshemsida</vt:lpstr>
      <vt:lpstr>Ungefärlig tidsplan</vt:lpstr>
      <vt:lpstr>Sökande av uppsatsproblem:</vt:lpstr>
      <vt:lpstr>Exempel på uppdragsgivare</vt:lpstr>
      <vt:lpstr>Vad är lämpligt att säga till en potentiell uppdragsgivare?</vt:lpstr>
      <vt:lpstr>Potentiella uppdragsgivare</vt:lpstr>
      <vt:lpstr>Möjlighet att söka stipendium för fältstudier utomlands</vt:lpstr>
    </vt:vector>
  </TitlesOfParts>
  <Company>Linköping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Kandidatuppsats VT14</dc:title>
  <dc:creator>Lotta Hallberg</dc:creator>
  <cp:lastModifiedBy>Linda Wänström</cp:lastModifiedBy>
  <cp:revision>65</cp:revision>
  <dcterms:created xsi:type="dcterms:W3CDTF">2013-10-14T08:00:22Z</dcterms:created>
  <dcterms:modified xsi:type="dcterms:W3CDTF">2017-11-06T13:17:51Z</dcterms:modified>
</cp:coreProperties>
</file>