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Lst>
  <p:sldSz cx="12801600" cy="9601200" type="A3"/>
  <p:notesSz cx="6858000" cy="9144000"/>
  <p:defaultTextStyle>
    <a:defPPr>
      <a:defRPr lang="sv-SE"/>
    </a:defPPr>
    <a:lvl1pPr marL="0" algn="l" defTabSz="640080" rtl="0" eaLnBrk="1" latinLnBrk="0" hangingPunct="1">
      <a:defRPr sz="2500" kern="1200">
        <a:solidFill>
          <a:schemeClr val="tx1"/>
        </a:solidFill>
        <a:latin typeface="+mn-lt"/>
        <a:ea typeface="+mn-ea"/>
        <a:cs typeface="+mn-cs"/>
      </a:defRPr>
    </a:lvl1pPr>
    <a:lvl2pPr marL="640080" algn="l" defTabSz="640080" rtl="0" eaLnBrk="1" latinLnBrk="0" hangingPunct="1">
      <a:defRPr sz="2500" kern="1200">
        <a:solidFill>
          <a:schemeClr val="tx1"/>
        </a:solidFill>
        <a:latin typeface="+mn-lt"/>
        <a:ea typeface="+mn-ea"/>
        <a:cs typeface="+mn-cs"/>
      </a:defRPr>
    </a:lvl2pPr>
    <a:lvl3pPr marL="1280160" algn="l" defTabSz="640080" rtl="0" eaLnBrk="1" latinLnBrk="0" hangingPunct="1">
      <a:defRPr sz="2500" kern="1200">
        <a:solidFill>
          <a:schemeClr val="tx1"/>
        </a:solidFill>
        <a:latin typeface="+mn-lt"/>
        <a:ea typeface="+mn-ea"/>
        <a:cs typeface="+mn-cs"/>
      </a:defRPr>
    </a:lvl3pPr>
    <a:lvl4pPr marL="1920240" algn="l" defTabSz="640080" rtl="0" eaLnBrk="1" latinLnBrk="0" hangingPunct="1">
      <a:defRPr sz="2500" kern="1200">
        <a:solidFill>
          <a:schemeClr val="tx1"/>
        </a:solidFill>
        <a:latin typeface="+mn-lt"/>
        <a:ea typeface="+mn-ea"/>
        <a:cs typeface="+mn-cs"/>
      </a:defRPr>
    </a:lvl4pPr>
    <a:lvl5pPr marL="2560320" algn="l" defTabSz="640080" rtl="0" eaLnBrk="1" latinLnBrk="0" hangingPunct="1">
      <a:defRPr sz="2500" kern="1200">
        <a:solidFill>
          <a:schemeClr val="tx1"/>
        </a:solidFill>
        <a:latin typeface="+mn-lt"/>
        <a:ea typeface="+mn-ea"/>
        <a:cs typeface="+mn-cs"/>
      </a:defRPr>
    </a:lvl5pPr>
    <a:lvl6pPr marL="3200400" algn="l" defTabSz="640080" rtl="0" eaLnBrk="1" latinLnBrk="0" hangingPunct="1">
      <a:defRPr sz="2500" kern="1200">
        <a:solidFill>
          <a:schemeClr val="tx1"/>
        </a:solidFill>
        <a:latin typeface="+mn-lt"/>
        <a:ea typeface="+mn-ea"/>
        <a:cs typeface="+mn-cs"/>
      </a:defRPr>
    </a:lvl6pPr>
    <a:lvl7pPr marL="3840480" algn="l" defTabSz="640080" rtl="0" eaLnBrk="1" latinLnBrk="0" hangingPunct="1">
      <a:defRPr sz="2500" kern="1200">
        <a:solidFill>
          <a:schemeClr val="tx1"/>
        </a:solidFill>
        <a:latin typeface="+mn-lt"/>
        <a:ea typeface="+mn-ea"/>
        <a:cs typeface="+mn-cs"/>
      </a:defRPr>
    </a:lvl7pPr>
    <a:lvl8pPr marL="4480560" algn="l" defTabSz="640080" rtl="0" eaLnBrk="1" latinLnBrk="0" hangingPunct="1">
      <a:defRPr sz="2500" kern="1200">
        <a:solidFill>
          <a:schemeClr val="tx1"/>
        </a:solidFill>
        <a:latin typeface="+mn-lt"/>
        <a:ea typeface="+mn-ea"/>
        <a:cs typeface="+mn-cs"/>
      </a:defRPr>
    </a:lvl8pPr>
    <a:lvl9pPr marL="5120640" algn="l" defTabSz="640080" rtl="0" eaLnBrk="1" latinLnBrk="0" hangingPunct="1">
      <a:defRPr sz="25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1" d="100"/>
          <a:sy n="91" d="100"/>
        </p:scale>
        <p:origin x="-592" y="-96"/>
      </p:cViewPr>
      <p:guideLst>
        <p:guide orient="horz" pos="3024"/>
        <p:guide pos="403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960120" y="2982596"/>
            <a:ext cx="10881360" cy="205803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920240" y="5440680"/>
            <a:ext cx="8961120" cy="2453640"/>
          </a:xfrm>
        </p:spPr>
        <p:txBody>
          <a:bodyPr/>
          <a:lstStyle>
            <a:lvl1pPr marL="0" indent="0" algn="ctr">
              <a:buNone/>
              <a:defRPr>
                <a:solidFill>
                  <a:schemeClr val="tx1">
                    <a:tint val="75000"/>
                  </a:schemeClr>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E481296C-8FF4-4D4A-9CE7-7D68967185B8}" type="datetimeFigureOut">
              <a:rPr lang="sv-SE" smtClean="0"/>
              <a:t>2012-03-16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D232A89-8731-D54D-A265-F1B7E2DA6495}" type="slidenum">
              <a:rPr lang="sv-SE" smtClean="0"/>
              <a:t>‹Nr.›</a:t>
            </a:fld>
            <a:endParaRPr lang="sv-SE"/>
          </a:p>
        </p:txBody>
      </p:sp>
    </p:spTree>
    <p:extLst>
      <p:ext uri="{BB962C8B-B14F-4D97-AF65-F5344CB8AC3E}">
        <p14:creationId xmlns:p14="http://schemas.microsoft.com/office/powerpoint/2010/main" val="2060580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E481296C-8FF4-4D4A-9CE7-7D68967185B8}" type="datetimeFigureOut">
              <a:rPr lang="sv-SE" smtClean="0"/>
              <a:t>2012-03-16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D232A89-8731-D54D-A265-F1B7E2DA6495}" type="slidenum">
              <a:rPr lang="sv-SE" smtClean="0"/>
              <a:t>‹Nr.›</a:t>
            </a:fld>
            <a:endParaRPr lang="sv-SE"/>
          </a:p>
        </p:txBody>
      </p:sp>
    </p:spTree>
    <p:extLst>
      <p:ext uri="{BB962C8B-B14F-4D97-AF65-F5344CB8AC3E}">
        <p14:creationId xmlns:p14="http://schemas.microsoft.com/office/powerpoint/2010/main" val="2505506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12994959" y="537845"/>
            <a:ext cx="4031615" cy="11470323"/>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95668" y="537845"/>
            <a:ext cx="11885930" cy="11470323"/>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E481296C-8FF4-4D4A-9CE7-7D68967185B8}" type="datetimeFigureOut">
              <a:rPr lang="sv-SE" smtClean="0"/>
              <a:t>2012-03-16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D232A89-8731-D54D-A265-F1B7E2DA6495}" type="slidenum">
              <a:rPr lang="sv-SE" smtClean="0"/>
              <a:t>‹Nr.›</a:t>
            </a:fld>
            <a:endParaRPr lang="sv-SE"/>
          </a:p>
        </p:txBody>
      </p:sp>
    </p:spTree>
    <p:extLst>
      <p:ext uri="{BB962C8B-B14F-4D97-AF65-F5344CB8AC3E}">
        <p14:creationId xmlns:p14="http://schemas.microsoft.com/office/powerpoint/2010/main" val="244126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E481296C-8FF4-4D4A-9CE7-7D68967185B8}" type="datetimeFigureOut">
              <a:rPr lang="sv-SE" smtClean="0"/>
              <a:t>2012-03-16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D232A89-8731-D54D-A265-F1B7E2DA6495}" type="slidenum">
              <a:rPr lang="sv-SE" smtClean="0"/>
              <a:t>‹Nr.›</a:t>
            </a:fld>
            <a:endParaRPr lang="sv-SE"/>
          </a:p>
        </p:txBody>
      </p:sp>
    </p:spTree>
    <p:extLst>
      <p:ext uri="{BB962C8B-B14F-4D97-AF65-F5344CB8AC3E}">
        <p14:creationId xmlns:p14="http://schemas.microsoft.com/office/powerpoint/2010/main" val="3966514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1011238" y="6169661"/>
            <a:ext cx="10881360" cy="1906905"/>
          </a:xfrm>
        </p:spPr>
        <p:txBody>
          <a:bodyPr anchor="t"/>
          <a:lstStyle>
            <a:lvl1pPr algn="l">
              <a:defRPr sz="56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1011238" y="4069399"/>
            <a:ext cx="10881360" cy="2100262"/>
          </a:xfrm>
        </p:spPr>
        <p:txBody>
          <a:bodyPr anchor="b"/>
          <a:lstStyle>
            <a:lvl1pPr marL="0" indent="0">
              <a:buNone/>
              <a:defRPr sz="2800">
                <a:solidFill>
                  <a:schemeClr val="tx1">
                    <a:tint val="75000"/>
                  </a:schemeClr>
                </a:solidFill>
              </a:defRPr>
            </a:lvl1pPr>
            <a:lvl2pPr marL="640080" indent="0">
              <a:buNone/>
              <a:defRPr sz="2500">
                <a:solidFill>
                  <a:schemeClr val="tx1">
                    <a:tint val="75000"/>
                  </a:schemeClr>
                </a:solidFill>
              </a:defRPr>
            </a:lvl2pPr>
            <a:lvl3pPr marL="1280160" indent="0">
              <a:buNone/>
              <a:defRPr sz="2200">
                <a:solidFill>
                  <a:schemeClr val="tx1">
                    <a:tint val="75000"/>
                  </a:schemeClr>
                </a:solidFill>
              </a:defRPr>
            </a:lvl3pPr>
            <a:lvl4pPr marL="1920240" indent="0">
              <a:buNone/>
              <a:defRPr sz="2000">
                <a:solidFill>
                  <a:schemeClr val="tx1">
                    <a:tint val="75000"/>
                  </a:schemeClr>
                </a:solidFill>
              </a:defRPr>
            </a:lvl4pPr>
            <a:lvl5pPr marL="2560320" indent="0">
              <a:buNone/>
              <a:defRPr sz="2000">
                <a:solidFill>
                  <a:schemeClr val="tx1">
                    <a:tint val="75000"/>
                  </a:schemeClr>
                </a:solidFill>
              </a:defRPr>
            </a:lvl5pPr>
            <a:lvl6pPr marL="3200400" indent="0">
              <a:buNone/>
              <a:defRPr sz="2000">
                <a:solidFill>
                  <a:schemeClr val="tx1">
                    <a:tint val="75000"/>
                  </a:schemeClr>
                </a:solidFill>
              </a:defRPr>
            </a:lvl6pPr>
            <a:lvl7pPr marL="3840480" indent="0">
              <a:buNone/>
              <a:defRPr sz="2000">
                <a:solidFill>
                  <a:schemeClr val="tx1">
                    <a:tint val="75000"/>
                  </a:schemeClr>
                </a:solidFill>
              </a:defRPr>
            </a:lvl7pPr>
            <a:lvl8pPr marL="4480560" indent="0">
              <a:buNone/>
              <a:defRPr sz="2000">
                <a:solidFill>
                  <a:schemeClr val="tx1">
                    <a:tint val="75000"/>
                  </a:schemeClr>
                </a:solidFill>
              </a:defRPr>
            </a:lvl8pPr>
            <a:lvl9pPr marL="5120640" indent="0">
              <a:buNone/>
              <a:defRPr sz="20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E481296C-8FF4-4D4A-9CE7-7D68967185B8}" type="datetimeFigureOut">
              <a:rPr lang="sv-SE" smtClean="0"/>
              <a:t>2012-03-16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D232A89-8731-D54D-A265-F1B7E2DA6495}" type="slidenum">
              <a:rPr lang="sv-SE" smtClean="0"/>
              <a:t>‹Nr.›</a:t>
            </a:fld>
            <a:endParaRPr lang="sv-SE"/>
          </a:p>
        </p:txBody>
      </p:sp>
    </p:spTree>
    <p:extLst>
      <p:ext uri="{BB962C8B-B14F-4D97-AF65-F5344CB8AC3E}">
        <p14:creationId xmlns:p14="http://schemas.microsoft.com/office/powerpoint/2010/main" val="3134037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95669" y="3135948"/>
            <a:ext cx="7958772" cy="8872220"/>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9067800" y="3135948"/>
            <a:ext cx="7958773" cy="8872220"/>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E481296C-8FF4-4D4A-9CE7-7D68967185B8}" type="datetimeFigureOut">
              <a:rPr lang="sv-SE" smtClean="0"/>
              <a:t>2012-03-16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6D232A89-8731-D54D-A265-F1B7E2DA6495}" type="slidenum">
              <a:rPr lang="sv-SE" smtClean="0"/>
              <a:t>‹Nr.›</a:t>
            </a:fld>
            <a:endParaRPr lang="sv-SE"/>
          </a:p>
        </p:txBody>
      </p:sp>
    </p:spTree>
    <p:extLst>
      <p:ext uri="{BB962C8B-B14F-4D97-AF65-F5344CB8AC3E}">
        <p14:creationId xmlns:p14="http://schemas.microsoft.com/office/powerpoint/2010/main" val="1938540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40080" y="384493"/>
            <a:ext cx="11521440" cy="16002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640080" y="2149158"/>
            <a:ext cx="5656263"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640080" y="3044825"/>
            <a:ext cx="5656263"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503036" y="2149158"/>
            <a:ext cx="5658485"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6503036" y="3044825"/>
            <a:ext cx="5658485"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E481296C-8FF4-4D4A-9CE7-7D68967185B8}" type="datetimeFigureOut">
              <a:rPr lang="sv-SE" smtClean="0"/>
              <a:t>2012-03-16</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6D232A89-8731-D54D-A265-F1B7E2DA6495}" type="slidenum">
              <a:rPr lang="sv-SE" smtClean="0"/>
              <a:t>‹Nr.›</a:t>
            </a:fld>
            <a:endParaRPr lang="sv-SE"/>
          </a:p>
        </p:txBody>
      </p:sp>
    </p:spTree>
    <p:extLst>
      <p:ext uri="{BB962C8B-B14F-4D97-AF65-F5344CB8AC3E}">
        <p14:creationId xmlns:p14="http://schemas.microsoft.com/office/powerpoint/2010/main" val="3652545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E481296C-8FF4-4D4A-9CE7-7D68967185B8}" type="datetimeFigureOut">
              <a:rPr lang="sv-SE" smtClean="0"/>
              <a:t>2012-03-16</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D232A89-8731-D54D-A265-F1B7E2DA6495}" type="slidenum">
              <a:rPr lang="sv-SE" smtClean="0"/>
              <a:t>‹Nr.›</a:t>
            </a:fld>
            <a:endParaRPr lang="sv-SE"/>
          </a:p>
        </p:txBody>
      </p:sp>
    </p:spTree>
    <p:extLst>
      <p:ext uri="{BB962C8B-B14F-4D97-AF65-F5344CB8AC3E}">
        <p14:creationId xmlns:p14="http://schemas.microsoft.com/office/powerpoint/2010/main" val="3155162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E481296C-8FF4-4D4A-9CE7-7D68967185B8}" type="datetimeFigureOut">
              <a:rPr lang="sv-SE" smtClean="0"/>
              <a:t>2012-03-16</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D232A89-8731-D54D-A265-F1B7E2DA6495}" type="slidenum">
              <a:rPr lang="sv-SE" smtClean="0"/>
              <a:t>‹Nr.›</a:t>
            </a:fld>
            <a:endParaRPr lang="sv-SE"/>
          </a:p>
        </p:txBody>
      </p:sp>
    </p:spTree>
    <p:extLst>
      <p:ext uri="{BB962C8B-B14F-4D97-AF65-F5344CB8AC3E}">
        <p14:creationId xmlns:p14="http://schemas.microsoft.com/office/powerpoint/2010/main" val="3743983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40081" y="382270"/>
            <a:ext cx="4211638" cy="1626870"/>
          </a:xfrm>
        </p:spPr>
        <p:txBody>
          <a:bodyPr anchor="b"/>
          <a:lstStyle>
            <a:lvl1pPr algn="l">
              <a:defRPr sz="2800" b="1"/>
            </a:lvl1pPr>
          </a:lstStyle>
          <a:p>
            <a:r>
              <a:rPr lang="sv-SE" smtClean="0"/>
              <a:t>Klicka här för att ändra format</a:t>
            </a:r>
            <a:endParaRPr lang="sv-SE"/>
          </a:p>
        </p:txBody>
      </p:sp>
      <p:sp>
        <p:nvSpPr>
          <p:cNvPr id="3" name="Platshållare för innehåll 2"/>
          <p:cNvSpPr>
            <a:spLocks noGrp="1"/>
          </p:cNvSpPr>
          <p:nvPr>
            <p:ph idx="1"/>
          </p:nvPr>
        </p:nvSpPr>
        <p:spPr>
          <a:xfrm>
            <a:off x="5005070" y="382271"/>
            <a:ext cx="7156450"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640081" y="2009141"/>
            <a:ext cx="4211638" cy="6567488"/>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E481296C-8FF4-4D4A-9CE7-7D68967185B8}" type="datetimeFigureOut">
              <a:rPr lang="sv-SE" smtClean="0"/>
              <a:t>2012-03-16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6D232A89-8731-D54D-A265-F1B7E2DA6495}" type="slidenum">
              <a:rPr lang="sv-SE" smtClean="0"/>
              <a:t>‹Nr.›</a:t>
            </a:fld>
            <a:endParaRPr lang="sv-SE"/>
          </a:p>
        </p:txBody>
      </p:sp>
    </p:spTree>
    <p:extLst>
      <p:ext uri="{BB962C8B-B14F-4D97-AF65-F5344CB8AC3E}">
        <p14:creationId xmlns:p14="http://schemas.microsoft.com/office/powerpoint/2010/main" val="1659226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2509203" y="6720840"/>
            <a:ext cx="7680960" cy="793433"/>
          </a:xfrm>
        </p:spPr>
        <p:txBody>
          <a:bodyPr anchor="b"/>
          <a:lstStyle>
            <a:lvl1pPr algn="l">
              <a:defRPr sz="2800" b="1"/>
            </a:lvl1pPr>
          </a:lstStyle>
          <a:p>
            <a:r>
              <a:rPr lang="sv-SE" smtClean="0"/>
              <a:t>Klicka här för att ändra format</a:t>
            </a:r>
            <a:endParaRPr lang="sv-SE"/>
          </a:p>
        </p:txBody>
      </p:sp>
      <p:sp>
        <p:nvSpPr>
          <p:cNvPr id="3" name="Platshållare för bild 2"/>
          <p:cNvSpPr>
            <a:spLocks noGrp="1"/>
          </p:cNvSpPr>
          <p:nvPr>
            <p:ph type="pic" idx="1"/>
          </p:nvPr>
        </p:nvSpPr>
        <p:spPr>
          <a:xfrm>
            <a:off x="2509203" y="857885"/>
            <a:ext cx="7680960" cy="5760720"/>
          </a:xfrm>
        </p:spPr>
        <p:txBody>
          <a:bodyPr/>
          <a:lstStyle>
            <a:lvl1pPr marL="0" indent="0">
              <a:buNone/>
              <a:defRPr sz="4500"/>
            </a:lvl1pPr>
            <a:lvl2pPr marL="640080" indent="0">
              <a:buNone/>
              <a:defRPr sz="3900"/>
            </a:lvl2pPr>
            <a:lvl3pPr marL="1280160" indent="0">
              <a:buNone/>
              <a:defRPr sz="340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endParaRPr lang="sv-SE"/>
          </a:p>
        </p:txBody>
      </p:sp>
      <p:sp>
        <p:nvSpPr>
          <p:cNvPr id="4" name="Platshållare för text 3"/>
          <p:cNvSpPr>
            <a:spLocks noGrp="1"/>
          </p:cNvSpPr>
          <p:nvPr>
            <p:ph type="body" sz="half" idx="2"/>
          </p:nvPr>
        </p:nvSpPr>
        <p:spPr>
          <a:xfrm>
            <a:off x="2509203" y="7514273"/>
            <a:ext cx="7680960" cy="1126807"/>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E481296C-8FF4-4D4A-9CE7-7D68967185B8}" type="datetimeFigureOut">
              <a:rPr lang="sv-SE" smtClean="0"/>
              <a:t>2012-03-16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6D232A89-8731-D54D-A265-F1B7E2DA6495}" type="slidenum">
              <a:rPr lang="sv-SE" smtClean="0"/>
              <a:t>‹Nr.›</a:t>
            </a:fld>
            <a:endParaRPr lang="sv-SE"/>
          </a:p>
        </p:txBody>
      </p:sp>
    </p:spTree>
    <p:extLst>
      <p:ext uri="{BB962C8B-B14F-4D97-AF65-F5344CB8AC3E}">
        <p14:creationId xmlns:p14="http://schemas.microsoft.com/office/powerpoint/2010/main" val="136203341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40080" y="384493"/>
            <a:ext cx="11521440" cy="1600200"/>
          </a:xfrm>
          <a:prstGeom prst="rect">
            <a:avLst/>
          </a:prstGeom>
        </p:spPr>
        <p:txBody>
          <a:bodyPr vert="horz" lIns="128016" tIns="64008" rIns="128016" bIns="64008"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640080" y="2240281"/>
            <a:ext cx="11521440" cy="6336348"/>
          </a:xfrm>
          <a:prstGeom prst="rect">
            <a:avLst/>
          </a:prstGeom>
        </p:spPr>
        <p:txBody>
          <a:bodyPr vert="horz" lIns="128016" tIns="64008" rIns="128016" bIns="64008"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640080" y="8898891"/>
            <a:ext cx="2987040" cy="511175"/>
          </a:xfrm>
          <a:prstGeom prst="rect">
            <a:avLst/>
          </a:prstGeom>
        </p:spPr>
        <p:txBody>
          <a:bodyPr vert="horz" lIns="128016" tIns="64008" rIns="128016" bIns="64008" rtlCol="0" anchor="ctr"/>
          <a:lstStyle>
            <a:lvl1pPr algn="l">
              <a:defRPr sz="1700">
                <a:solidFill>
                  <a:schemeClr val="tx1">
                    <a:tint val="75000"/>
                  </a:schemeClr>
                </a:solidFill>
              </a:defRPr>
            </a:lvl1pPr>
          </a:lstStyle>
          <a:p>
            <a:fld id="{E481296C-8FF4-4D4A-9CE7-7D68967185B8}" type="datetimeFigureOut">
              <a:rPr lang="sv-SE" smtClean="0"/>
              <a:t>2012-03-16</a:t>
            </a:fld>
            <a:endParaRPr lang="sv-SE"/>
          </a:p>
        </p:txBody>
      </p:sp>
      <p:sp>
        <p:nvSpPr>
          <p:cNvPr id="5" name="Platshållare för sidfot 4"/>
          <p:cNvSpPr>
            <a:spLocks noGrp="1"/>
          </p:cNvSpPr>
          <p:nvPr>
            <p:ph type="ftr" sz="quarter" idx="3"/>
          </p:nvPr>
        </p:nvSpPr>
        <p:spPr>
          <a:xfrm>
            <a:off x="4373880" y="8898891"/>
            <a:ext cx="4053840" cy="511175"/>
          </a:xfrm>
          <a:prstGeom prst="rect">
            <a:avLst/>
          </a:prstGeom>
        </p:spPr>
        <p:txBody>
          <a:bodyPr vert="horz" lIns="128016" tIns="64008" rIns="128016" bIns="64008" rtlCol="0" anchor="ctr"/>
          <a:lstStyle>
            <a:lvl1pPr algn="ctr">
              <a:defRPr sz="17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9174480" y="8898891"/>
            <a:ext cx="2987040" cy="511175"/>
          </a:xfrm>
          <a:prstGeom prst="rect">
            <a:avLst/>
          </a:prstGeom>
        </p:spPr>
        <p:txBody>
          <a:bodyPr vert="horz" lIns="128016" tIns="64008" rIns="128016" bIns="64008" rtlCol="0" anchor="ctr"/>
          <a:lstStyle>
            <a:lvl1pPr algn="r">
              <a:defRPr sz="1700">
                <a:solidFill>
                  <a:schemeClr val="tx1">
                    <a:tint val="75000"/>
                  </a:schemeClr>
                </a:solidFill>
              </a:defRPr>
            </a:lvl1pPr>
          </a:lstStyle>
          <a:p>
            <a:fld id="{6D232A89-8731-D54D-A265-F1B7E2DA6495}" type="slidenum">
              <a:rPr lang="sv-SE" smtClean="0"/>
              <a:t>‹Nr.›</a:t>
            </a:fld>
            <a:endParaRPr lang="sv-SE"/>
          </a:p>
        </p:txBody>
      </p:sp>
    </p:spTree>
    <p:extLst>
      <p:ext uri="{BB962C8B-B14F-4D97-AF65-F5344CB8AC3E}">
        <p14:creationId xmlns:p14="http://schemas.microsoft.com/office/powerpoint/2010/main" val="28761658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40080" rtl="0" eaLnBrk="1" latinLnBrk="0" hangingPunct="1">
        <a:spcBef>
          <a:spcPct val="0"/>
        </a:spcBef>
        <a:buNone/>
        <a:defRPr sz="6200" kern="1200">
          <a:solidFill>
            <a:schemeClr val="tx1"/>
          </a:solidFill>
          <a:latin typeface="+mj-lt"/>
          <a:ea typeface="+mj-ea"/>
          <a:cs typeface="+mj-cs"/>
        </a:defRPr>
      </a:lvl1pPr>
    </p:titleStyle>
    <p:bodyStyle>
      <a:lvl1pPr marL="480060" indent="-480060" algn="l" defTabSz="640080" rtl="0" eaLnBrk="1" latinLnBrk="0" hangingPunct="1">
        <a:spcBef>
          <a:spcPct val="20000"/>
        </a:spcBef>
        <a:buFont typeface="Arial"/>
        <a:buChar char="•"/>
        <a:defRPr sz="4500" kern="1200">
          <a:solidFill>
            <a:schemeClr val="tx1"/>
          </a:solidFill>
          <a:latin typeface="+mn-lt"/>
          <a:ea typeface="+mn-ea"/>
          <a:cs typeface="+mn-cs"/>
        </a:defRPr>
      </a:lvl1pPr>
      <a:lvl2pPr marL="1040130" indent="-400050" algn="l" defTabSz="640080" rtl="0" eaLnBrk="1" latinLnBrk="0" hangingPunct="1">
        <a:spcBef>
          <a:spcPct val="20000"/>
        </a:spcBef>
        <a:buFont typeface="Arial"/>
        <a:buChar char="–"/>
        <a:defRPr sz="3900" kern="1200">
          <a:solidFill>
            <a:schemeClr val="tx1"/>
          </a:solidFill>
          <a:latin typeface="+mn-lt"/>
          <a:ea typeface="+mn-ea"/>
          <a:cs typeface="+mn-cs"/>
        </a:defRPr>
      </a:lvl2pPr>
      <a:lvl3pPr marL="1600200" indent="-320040" algn="l" defTabSz="640080" rtl="0" eaLnBrk="1" latinLnBrk="0" hangingPunct="1">
        <a:spcBef>
          <a:spcPct val="20000"/>
        </a:spcBef>
        <a:buFont typeface="Arial"/>
        <a:buChar char="•"/>
        <a:defRPr sz="3400" kern="1200">
          <a:solidFill>
            <a:schemeClr val="tx1"/>
          </a:solidFill>
          <a:latin typeface="+mn-lt"/>
          <a:ea typeface="+mn-ea"/>
          <a:cs typeface="+mn-cs"/>
        </a:defRPr>
      </a:lvl3pPr>
      <a:lvl4pPr marL="2240280" indent="-320040" algn="l" defTabSz="640080" rtl="0" eaLnBrk="1" latinLnBrk="0" hangingPunct="1">
        <a:spcBef>
          <a:spcPct val="20000"/>
        </a:spcBef>
        <a:buFont typeface="Arial"/>
        <a:buChar char="–"/>
        <a:defRPr sz="2800" kern="1200">
          <a:solidFill>
            <a:schemeClr val="tx1"/>
          </a:solidFill>
          <a:latin typeface="+mn-lt"/>
          <a:ea typeface="+mn-ea"/>
          <a:cs typeface="+mn-cs"/>
        </a:defRPr>
      </a:lvl4pPr>
      <a:lvl5pPr marL="2880360" indent="-320040" algn="l" defTabSz="640080" rtl="0" eaLnBrk="1" latinLnBrk="0" hangingPunct="1">
        <a:spcBef>
          <a:spcPct val="20000"/>
        </a:spcBef>
        <a:buFont typeface="Arial"/>
        <a:buChar char="»"/>
        <a:defRPr sz="2800" kern="1200">
          <a:solidFill>
            <a:schemeClr val="tx1"/>
          </a:solidFill>
          <a:latin typeface="+mn-lt"/>
          <a:ea typeface="+mn-ea"/>
          <a:cs typeface="+mn-cs"/>
        </a:defRPr>
      </a:lvl5pPr>
      <a:lvl6pPr marL="3520440" indent="-320040" algn="l" defTabSz="640080" rtl="0" eaLnBrk="1" latinLnBrk="0" hangingPunct="1">
        <a:spcBef>
          <a:spcPct val="20000"/>
        </a:spcBef>
        <a:buFont typeface="Arial"/>
        <a:buChar char="•"/>
        <a:defRPr sz="2800" kern="1200">
          <a:solidFill>
            <a:schemeClr val="tx1"/>
          </a:solidFill>
          <a:latin typeface="+mn-lt"/>
          <a:ea typeface="+mn-ea"/>
          <a:cs typeface="+mn-cs"/>
        </a:defRPr>
      </a:lvl6pPr>
      <a:lvl7pPr marL="4160520" indent="-320040" algn="l" defTabSz="640080" rtl="0" eaLnBrk="1" latinLnBrk="0" hangingPunct="1">
        <a:spcBef>
          <a:spcPct val="20000"/>
        </a:spcBef>
        <a:buFont typeface="Arial"/>
        <a:buChar char="•"/>
        <a:defRPr sz="2800" kern="1200">
          <a:solidFill>
            <a:schemeClr val="tx1"/>
          </a:solidFill>
          <a:latin typeface="+mn-lt"/>
          <a:ea typeface="+mn-ea"/>
          <a:cs typeface="+mn-cs"/>
        </a:defRPr>
      </a:lvl7pPr>
      <a:lvl8pPr marL="4800600" indent="-320040" algn="l" defTabSz="640080" rtl="0" eaLnBrk="1" latinLnBrk="0" hangingPunct="1">
        <a:spcBef>
          <a:spcPct val="20000"/>
        </a:spcBef>
        <a:buFont typeface="Arial"/>
        <a:buChar char="•"/>
        <a:defRPr sz="2800" kern="1200">
          <a:solidFill>
            <a:schemeClr val="tx1"/>
          </a:solidFill>
          <a:latin typeface="+mn-lt"/>
          <a:ea typeface="+mn-ea"/>
          <a:cs typeface="+mn-cs"/>
        </a:defRPr>
      </a:lvl8pPr>
      <a:lvl9pPr marL="5440680" indent="-320040" algn="l" defTabSz="640080" rtl="0" eaLnBrk="1" latinLnBrk="0" hangingPunct="1">
        <a:spcBef>
          <a:spcPct val="20000"/>
        </a:spcBef>
        <a:buFont typeface="Arial"/>
        <a:buChar char="•"/>
        <a:defRPr sz="2800" kern="1200">
          <a:solidFill>
            <a:schemeClr val="tx1"/>
          </a:solidFill>
          <a:latin typeface="+mn-lt"/>
          <a:ea typeface="+mn-ea"/>
          <a:cs typeface="+mn-cs"/>
        </a:defRPr>
      </a:lvl9pPr>
    </p:bodyStyle>
    <p:otherStyle>
      <a:defPPr>
        <a:defRPr lang="sv-SE"/>
      </a:defPPr>
      <a:lvl1pPr marL="0" algn="l" defTabSz="640080" rtl="0" eaLnBrk="1" latinLnBrk="0" hangingPunct="1">
        <a:defRPr sz="2500" kern="1200">
          <a:solidFill>
            <a:schemeClr val="tx1"/>
          </a:solidFill>
          <a:latin typeface="+mn-lt"/>
          <a:ea typeface="+mn-ea"/>
          <a:cs typeface="+mn-cs"/>
        </a:defRPr>
      </a:lvl1pPr>
      <a:lvl2pPr marL="640080" algn="l" defTabSz="640080" rtl="0" eaLnBrk="1" latinLnBrk="0" hangingPunct="1">
        <a:defRPr sz="2500" kern="1200">
          <a:solidFill>
            <a:schemeClr val="tx1"/>
          </a:solidFill>
          <a:latin typeface="+mn-lt"/>
          <a:ea typeface="+mn-ea"/>
          <a:cs typeface="+mn-cs"/>
        </a:defRPr>
      </a:lvl2pPr>
      <a:lvl3pPr marL="1280160" algn="l" defTabSz="640080" rtl="0" eaLnBrk="1" latinLnBrk="0" hangingPunct="1">
        <a:defRPr sz="2500" kern="1200">
          <a:solidFill>
            <a:schemeClr val="tx1"/>
          </a:solidFill>
          <a:latin typeface="+mn-lt"/>
          <a:ea typeface="+mn-ea"/>
          <a:cs typeface="+mn-cs"/>
        </a:defRPr>
      </a:lvl3pPr>
      <a:lvl4pPr marL="1920240" algn="l" defTabSz="640080" rtl="0" eaLnBrk="1" latinLnBrk="0" hangingPunct="1">
        <a:defRPr sz="2500" kern="1200">
          <a:solidFill>
            <a:schemeClr val="tx1"/>
          </a:solidFill>
          <a:latin typeface="+mn-lt"/>
          <a:ea typeface="+mn-ea"/>
          <a:cs typeface="+mn-cs"/>
        </a:defRPr>
      </a:lvl4pPr>
      <a:lvl5pPr marL="2560320" algn="l" defTabSz="640080" rtl="0" eaLnBrk="1" latinLnBrk="0" hangingPunct="1">
        <a:defRPr sz="2500" kern="1200">
          <a:solidFill>
            <a:schemeClr val="tx1"/>
          </a:solidFill>
          <a:latin typeface="+mn-lt"/>
          <a:ea typeface="+mn-ea"/>
          <a:cs typeface="+mn-cs"/>
        </a:defRPr>
      </a:lvl5pPr>
      <a:lvl6pPr marL="3200400" algn="l" defTabSz="640080" rtl="0" eaLnBrk="1" latinLnBrk="0" hangingPunct="1">
        <a:defRPr sz="2500" kern="1200">
          <a:solidFill>
            <a:schemeClr val="tx1"/>
          </a:solidFill>
          <a:latin typeface="+mn-lt"/>
          <a:ea typeface="+mn-ea"/>
          <a:cs typeface="+mn-cs"/>
        </a:defRPr>
      </a:lvl6pPr>
      <a:lvl7pPr marL="3840480" algn="l" defTabSz="640080" rtl="0" eaLnBrk="1" latinLnBrk="0" hangingPunct="1">
        <a:defRPr sz="2500" kern="1200">
          <a:solidFill>
            <a:schemeClr val="tx1"/>
          </a:solidFill>
          <a:latin typeface="+mn-lt"/>
          <a:ea typeface="+mn-ea"/>
          <a:cs typeface="+mn-cs"/>
        </a:defRPr>
      </a:lvl7pPr>
      <a:lvl8pPr marL="4480560" algn="l" defTabSz="640080" rtl="0" eaLnBrk="1" latinLnBrk="0" hangingPunct="1">
        <a:defRPr sz="2500" kern="1200">
          <a:solidFill>
            <a:schemeClr val="tx1"/>
          </a:solidFill>
          <a:latin typeface="+mn-lt"/>
          <a:ea typeface="+mn-ea"/>
          <a:cs typeface="+mn-cs"/>
        </a:defRPr>
      </a:lvl8pPr>
      <a:lvl9pPr marL="5120640" algn="l" defTabSz="640080" rtl="0" eaLnBrk="1" latinLnBrk="0" hangingPunct="1">
        <a:defRPr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2.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ktangel 15"/>
          <p:cNvSpPr/>
          <p:nvPr/>
        </p:nvSpPr>
        <p:spPr>
          <a:xfrm>
            <a:off x="196394" y="6778275"/>
            <a:ext cx="4268544" cy="1050610"/>
          </a:xfrm>
          <a:prstGeom prst="rect">
            <a:avLst/>
          </a:prstGeom>
          <a:solidFill>
            <a:srgbClr val="704592">
              <a:alpha val="25000"/>
            </a:srgbClr>
          </a:solidFill>
          <a:ln>
            <a:noFill/>
          </a:ln>
          <a:effectLst>
            <a:outerShdw blurRad="40005" dist="50800" dir="5640000" sx="101000" sy="101000" algn="tl" rotWithShape="0">
              <a:srgbClr val="000000">
                <a:alpha val="3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pic>
        <p:nvPicPr>
          <p:cNvPr id="4" name="Bildobjekt 3" descr="headerpost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801600" cy="3245036"/>
          </a:xfrm>
          <a:prstGeom prst="rect">
            <a:avLst/>
          </a:prstGeom>
        </p:spPr>
      </p:pic>
      <p:sp>
        <p:nvSpPr>
          <p:cNvPr id="7" name="textruta 6"/>
          <p:cNvSpPr txBox="1"/>
          <p:nvPr/>
        </p:nvSpPr>
        <p:spPr>
          <a:xfrm>
            <a:off x="3247044" y="13382"/>
            <a:ext cx="9035651" cy="1815882"/>
          </a:xfrm>
          <a:prstGeom prst="rect">
            <a:avLst/>
          </a:prstGeom>
          <a:noFill/>
        </p:spPr>
        <p:txBody>
          <a:bodyPr wrap="square" rtlCol="0">
            <a:spAutoFit/>
          </a:bodyPr>
          <a:lstStyle/>
          <a:p>
            <a:pPr algn="r"/>
            <a:r>
              <a:rPr lang="sv-SE" sz="6000" dirty="0" smtClean="0">
                <a:latin typeface="Arial"/>
                <a:cs typeface="Arial"/>
              </a:rPr>
              <a:t>Titel på ditt arbete</a:t>
            </a:r>
          </a:p>
          <a:p>
            <a:pPr marL="457200" indent="-457200" algn="r">
              <a:buFontTx/>
              <a:buChar char="-"/>
            </a:pPr>
            <a:r>
              <a:rPr lang="sv-SE" sz="3200" i="1" dirty="0" smtClean="0">
                <a:latin typeface="Arial"/>
                <a:cs typeface="Arial"/>
              </a:rPr>
              <a:t>undertitel, vad handlar det mer specifikt om?</a:t>
            </a:r>
          </a:p>
          <a:p>
            <a:pPr marL="342900" indent="-342900" algn="r">
              <a:buFontTx/>
              <a:buChar char="-"/>
            </a:pPr>
            <a:endParaRPr lang="sv-SE" sz="2000" dirty="0" smtClean="0">
              <a:latin typeface="Corbel"/>
              <a:cs typeface="Corbel"/>
            </a:endParaRPr>
          </a:p>
        </p:txBody>
      </p:sp>
      <p:sp>
        <p:nvSpPr>
          <p:cNvPr id="8" name="Rektangel 7"/>
          <p:cNvSpPr/>
          <p:nvPr/>
        </p:nvSpPr>
        <p:spPr>
          <a:xfrm>
            <a:off x="4691171" y="2935105"/>
            <a:ext cx="7591524" cy="602144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nvGrpSpPr>
          <p:cNvPr id="9" name="Grupp 8"/>
          <p:cNvGrpSpPr/>
          <p:nvPr/>
        </p:nvGrpSpPr>
        <p:grpSpPr>
          <a:xfrm>
            <a:off x="394317" y="2913394"/>
            <a:ext cx="4070620" cy="477383"/>
            <a:chOff x="394316" y="3068473"/>
            <a:chExt cx="5447961" cy="663282"/>
          </a:xfrm>
          <a:noFill/>
        </p:grpSpPr>
        <p:sp>
          <p:nvSpPr>
            <p:cNvPr id="10" name="textruta 9"/>
            <p:cNvSpPr txBox="1"/>
            <p:nvPr/>
          </p:nvSpPr>
          <p:spPr>
            <a:xfrm>
              <a:off x="394316" y="3068473"/>
              <a:ext cx="5244742" cy="461665"/>
            </a:xfrm>
            <a:prstGeom prst="rect">
              <a:avLst/>
            </a:prstGeom>
            <a:grpFill/>
            <a:ln cap="flat">
              <a:noFill/>
            </a:ln>
            <a:effectLst/>
          </p:spPr>
          <p:txBody>
            <a:bodyPr wrap="square" lIns="180000" rtlCol="0">
              <a:spAutoFit/>
            </a:bodyPr>
            <a:lstStyle/>
            <a:p>
              <a:r>
                <a:rPr lang="sv-SE" sz="2400" b="1" dirty="0" smtClean="0">
                  <a:solidFill>
                    <a:srgbClr val="4982CA"/>
                  </a:solidFill>
                  <a:latin typeface="Arial"/>
                  <a:cs typeface="Arial"/>
                </a:rPr>
                <a:t>Introduktion</a:t>
              </a:r>
              <a:endParaRPr lang="sv-SE" sz="2400" b="1" dirty="0">
                <a:solidFill>
                  <a:srgbClr val="4982CA"/>
                </a:solidFill>
                <a:latin typeface="Arial"/>
                <a:cs typeface="Arial"/>
              </a:endParaRPr>
            </a:p>
          </p:txBody>
        </p:sp>
        <p:cxnSp>
          <p:nvCxnSpPr>
            <p:cNvPr id="11" name="Rak 10"/>
            <p:cNvCxnSpPr/>
            <p:nvPr/>
          </p:nvCxnSpPr>
          <p:spPr>
            <a:xfrm>
              <a:off x="394316" y="3098639"/>
              <a:ext cx="5447961" cy="0"/>
            </a:xfrm>
            <a:prstGeom prst="line">
              <a:avLst/>
            </a:prstGeom>
            <a:grpFill/>
            <a:ln w="38100">
              <a:solidFill>
                <a:srgbClr val="4982CA"/>
              </a:solidFill>
            </a:ln>
          </p:spPr>
          <p:style>
            <a:lnRef idx="1">
              <a:schemeClr val="accent1"/>
            </a:lnRef>
            <a:fillRef idx="0">
              <a:schemeClr val="accent1"/>
            </a:fillRef>
            <a:effectRef idx="0">
              <a:schemeClr val="accent1"/>
            </a:effectRef>
            <a:fontRef idx="minor">
              <a:schemeClr val="tx1"/>
            </a:fontRef>
          </p:style>
        </p:cxnSp>
        <p:cxnSp>
          <p:nvCxnSpPr>
            <p:cNvPr id="12" name="Rak 11"/>
            <p:cNvCxnSpPr/>
            <p:nvPr/>
          </p:nvCxnSpPr>
          <p:spPr>
            <a:xfrm>
              <a:off x="394316" y="3731755"/>
              <a:ext cx="5447961" cy="0"/>
            </a:xfrm>
            <a:prstGeom prst="line">
              <a:avLst/>
            </a:prstGeom>
            <a:grpFill/>
            <a:ln w="38100">
              <a:solidFill>
                <a:srgbClr val="4982CA"/>
              </a:solidFill>
            </a:ln>
          </p:spPr>
          <p:style>
            <a:lnRef idx="1">
              <a:schemeClr val="accent1"/>
            </a:lnRef>
            <a:fillRef idx="0">
              <a:schemeClr val="accent1"/>
            </a:fillRef>
            <a:effectRef idx="0">
              <a:schemeClr val="accent1"/>
            </a:effectRef>
            <a:fontRef idx="minor">
              <a:schemeClr val="tx1"/>
            </a:fontRef>
          </p:style>
        </p:cxnSp>
      </p:grpSp>
      <p:sp>
        <p:nvSpPr>
          <p:cNvPr id="13" name="textruta 12"/>
          <p:cNvSpPr txBox="1"/>
          <p:nvPr/>
        </p:nvSpPr>
        <p:spPr>
          <a:xfrm>
            <a:off x="394317" y="3561269"/>
            <a:ext cx="4070620" cy="5395281"/>
          </a:xfrm>
          <a:prstGeom prst="rect">
            <a:avLst/>
          </a:prstGeom>
          <a:noFill/>
        </p:spPr>
        <p:txBody>
          <a:bodyPr wrap="square" lIns="36000" tIns="0" rIns="0" bIns="0" rtlCol="0">
            <a:noAutofit/>
          </a:bodyPr>
          <a:lstStyle/>
          <a:p>
            <a:pPr>
              <a:lnSpc>
                <a:spcPct val="110000"/>
              </a:lnSpc>
            </a:pPr>
            <a:r>
              <a:rPr lang="sv-SE" sz="1800" dirty="0">
                <a:latin typeface="Arial"/>
                <a:cs typeface="Arial"/>
              </a:rPr>
              <a:t>Här bör man skriva en kortfattad introduktion till sitt arbete, eller en </a:t>
            </a:r>
            <a:r>
              <a:rPr lang="sv-SE" sz="1800" dirty="0" smtClean="0">
                <a:latin typeface="Arial"/>
                <a:cs typeface="Arial"/>
              </a:rPr>
              <a:t>sammanfattning</a:t>
            </a:r>
            <a:r>
              <a:rPr lang="sv-SE" sz="1800" dirty="0" smtClean="0">
                <a:latin typeface="Arial"/>
                <a:cs typeface="Arial"/>
              </a:rPr>
              <a:t>. Detta </a:t>
            </a:r>
            <a:r>
              <a:rPr lang="sv-SE" sz="1800" dirty="0">
                <a:latin typeface="Arial"/>
                <a:cs typeface="Arial"/>
              </a:rPr>
              <a:t>blir oftast bäst som en kortfattad flytande text med ett språk som gör att läsaren blir intresserad och vill </a:t>
            </a:r>
            <a:r>
              <a:rPr lang="sv-SE" sz="1800" dirty="0" smtClean="0">
                <a:latin typeface="Arial"/>
                <a:cs typeface="Arial"/>
              </a:rPr>
              <a:t>fortsätta </a:t>
            </a:r>
            <a:r>
              <a:rPr lang="sv-SE" sz="1800" dirty="0">
                <a:latin typeface="Arial"/>
                <a:cs typeface="Arial"/>
              </a:rPr>
              <a:t>läsa. 1-2 stycken</a:t>
            </a:r>
            <a:r>
              <a:rPr lang="sv-SE" sz="1800" dirty="0" smtClean="0">
                <a:latin typeface="Arial"/>
                <a:cs typeface="Arial"/>
              </a:rPr>
              <a:t>. </a:t>
            </a:r>
          </a:p>
          <a:p>
            <a:pPr>
              <a:lnSpc>
                <a:spcPct val="110000"/>
              </a:lnSpc>
            </a:pPr>
            <a:endParaRPr lang="sv-SE" sz="1800" dirty="0" smtClean="0">
              <a:latin typeface="Arial"/>
              <a:cs typeface="Arial"/>
            </a:endParaRPr>
          </a:p>
          <a:p>
            <a:pPr>
              <a:lnSpc>
                <a:spcPct val="110000"/>
              </a:lnSpc>
            </a:pPr>
            <a:r>
              <a:rPr lang="sv-SE" sz="1800" dirty="0">
                <a:latin typeface="Arial"/>
                <a:cs typeface="Arial"/>
              </a:rPr>
              <a:t>Frågeställningar eller liknande får gärna skrivas i numrerad form eller i punkter. </a:t>
            </a:r>
            <a:endParaRPr lang="sv-SE" sz="1800" dirty="0" smtClean="0">
              <a:latin typeface="Arial"/>
              <a:cs typeface="Arial"/>
            </a:endParaRPr>
          </a:p>
          <a:p>
            <a:pPr>
              <a:lnSpc>
                <a:spcPct val="110000"/>
              </a:lnSpc>
            </a:pPr>
            <a:endParaRPr lang="sv-SE" sz="1800" dirty="0" smtClean="0">
              <a:latin typeface="Arial"/>
              <a:cs typeface="Arial"/>
            </a:endParaRPr>
          </a:p>
          <a:p>
            <a:pPr marL="342900" indent="-342900">
              <a:lnSpc>
                <a:spcPct val="130000"/>
              </a:lnSpc>
              <a:buFont typeface="Arial"/>
              <a:buChar char="•"/>
            </a:pPr>
            <a:r>
              <a:rPr lang="sv-SE" sz="1800" b="1" dirty="0" smtClean="0">
                <a:latin typeface="Arial"/>
                <a:cs typeface="Arial"/>
              </a:rPr>
              <a:t>Fråga nummer 1</a:t>
            </a:r>
          </a:p>
          <a:p>
            <a:pPr marL="342900" indent="-342900">
              <a:lnSpc>
                <a:spcPct val="130000"/>
              </a:lnSpc>
              <a:buFont typeface="Arial"/>
              <a:buChar char="•"/>
            </a:pPr>
            <a:r>
              <a:rPr lang="sv-SE" sz="1800" b="1" dirty="0" smtClean="0">
                <a:latin typeface="Arial"/>
                <a:cs typeface="Arial"/>
              </a:rPr>
              <a:t>Fråga nummer 2</a:t>
            </a:r>
            <a:endParaRPr lang="sv-SE" sz="1400" dirty="0" smtClean="0">
              <a:latin typeface="Times"/>
              <a:cs typeface="Times"/>
            </a:endParaRPr>
          </a:p>
        </p:txBody>
      </p:sp>
      <p:sp>
        <p:nvSpPr>
          <p:cNvPr id="14" name="textruta 13"/>
          <p:cNvSpPr txBox="1"/>
          <p:nvPr/>
        </p:nvSpPr>
        <p:spPr>
          <a:xfrm>
            <a:off x="4910790" y="3204204"/>
            <a:ext cx="3692814" cy="1332791"/>
          </a:xfrm>
          <a:prstGeom prst="rect">
            <a:avLst/>
          </a:prstGeom>
          <a:noFill/>
        </p:spPr>
        <p:txBody>
          <a:bodyPr wrap="square" rtlCol="0">
            <a:noAutofit/>
          </a:bodyPr>
          <a:lstStyle/>
          <a:p>
            <a:pPr>
              <a:lnSpc>
                <a:spcPct val="110000"/>
              </a:lnSpc>
            </a:pPr>
            <a:r>
              <a:rPr lang="sv-SE" sz="1400" dirty="0">
                <a:latin typeface="Times"/>
                <a:cs typeface="Times"/>
              </a:rPr>
              <a:t>Bildruta. Ersätt med bild/figur/tabell eller annat relevant. Behåll den svarta ramen.</a:t>
            </a:r>
          </a:p>
        </p:txBody>
      </p:sp>
      <p:pic>
        <p:nvPicPr>
          <p:cNvPr id="17" name="Bildobjekt 16" descr="expanding_en_hori_bl.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394" y="155127"/>
            <a:ext cx="2950720" cy="682747"/>
          </a:xfrm>
          <a:prstGeom prst="rect">
            <a:avLst/>
          </a:prstGeom>
        </p:spPr>
      </p:pic>
      <p:sp>
        <p:nvSpPr>
          <p:cNvPr id="18" name="textruta 17"/>
          <p:cNvSpPr txBox="1"/>
          <p:nvPr/>
        </p:nvSpPr>
        <p:spPr>
          <a:xfrm>
            <a:off x="394317" y="1813875"/>
            <a:ext cx="11888377" cy="769441"/>
          </a:xfrm>
          <a:prstGeom prst="rect">
            <a:avLst/>
          </a:prstGeom>
          <a:noFill/>
        </p:spPr>
        <p:txBody>
          <a:bodyPr wrap="square" rtlCol="0">
            <a:spAutoFit/>
          </a:bodyPr>
          <a:lstStyle/>
          <a:p>
            <a:endParaRPr lang="sv-SE" sz="2000" dirty="0" smtClean="0">
              <a:latin typeface="Corbel"/>
              <a:cs typeface="Corbel"/>
            </a:endParaRPr>
          </a:p>
          <a:p>
            <a:pPr algn="r"/>
            <a:r>
              <a:rPr lang="sv-SE" sz="2400" dirty="0" smtClean="0">
                <a:latin typeface="Arial"/>
                <a:cs typeface="Arial"/>
              </a:rPr>
              <a:t>Upphovsman Ett, Upphovsman Två</a:t>
            </a:r>
            <a:endParaRPr lang="sv-SE" sz="2400" dirty="0">
              <a:latin typeface="Arial"/>
              <a:cs typeface="Arial"/>
            </a:endParaRPr>
          </a:p>
        </p:txBody>
      </p:sp>
    </p:spTree>
    <p:extLst>
      <p:ext uri="{BB962C8B-B14F-4D97-AF65-F5344CB8AC3E}">
        <p14:creationId xmlns:p14="http://schemas.microsoft.com/office/powerpoint/2010/main" val="1933877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 3"/>
          <p:cNvGrpSpPr/>
          <p:nvPr/>
        </p:nvGrpSpPr>
        <p:grpSpPr>
          <a:xfrm>
            <a:off x="394317" y="452135"/>
            <a:ext cx="4070620" cy="477383"/>
            <a:chOff x="394316" y="3068473"/>
            <a:chExt cx="5447961" cy="663282"/>
          </a:xfrm>
          <a:noFill/>
        </p:grpSpPr>
        <p:sp>
          <p:nvSpPr>
            <p:cNvPr id="5" name="textruta 4"/>
            <p:cNvSpPr txBox="1"/>
            <p:nvPr/>
          </p:nvSpPr>
          <p:spPr>
            <a:xfrm>
              <a:off x="394316" y="3068473"/>
              <a:ext cx="5244742" cy="641443"/>
            </a:xfrm>
            <a:prstGeom prst="rect">
              <a:avLst/>
            </a:prstGeom>
            <a:grpFill/>
            <a:ln cap="flat">
              <a:noFill/>
            </a:ln>
            <a:effectLst/>
          </p:spPr>
          <p:txBody>
            <a:bodyPr wrap="square" lIns="180000" rtlCol="0">
              <a:spAutoFit/>
            </a:bodyPr>
            <a:lstStyle/>
            <a:p>
              <a:r>
                <a:rPr lang="sv-SE" sz="2400" b="1" dirty="0" smtClean="0">
                  <a:solidFill>
                    <a:srgbClr val="4982CA"/>
                  </a:solidFill>
                  <a:latin typeface="Arial"/>
                  <a:cs typeface="Arial"/>
                </a:rPr>
                <a:t>Metod/Tillvägagångssätt</a:t>
              </a:r>
              <a:endParaRPr lang="sv-SE" sz="2400" b="1" dirty="0">
                <a:solidFill>
                  <a:srgbClr val="4982CA"/>
                </a:solidFill>
                <a:latin typeface="Arial"/>
                <a:cs typeface="Arial"/>
              </a:endParaRPr>
            </a:p>
          </p:txBody>
        </p:sp>
        <p:cxnSp>
          <p:nvCxnSpPr>
            <p:cNvPr id="6" name="Rak 5"/>
            <p:cNvCxnSpPr/>
            <p:nvPr/>
          </p:nvCxnSpPr>
          <p:spPr>
            <a:xfrm>
              <a:off x="394316" y="3098639"/>
              <a:ext cx="5447961" cy="0"/>
            </a:xfrm>
            <a:prstGeom prst="line">
              <a:avLst/>
            </a:prstGeom>
            <a:grpFill/>
            <a:ln w="38100">
              <a:solidFill>
                <a:srgbClr val="4982CA"/>
              </a:solidFill>
            </a:ln>
          </p:spPr>
          <p:style>
            <a:lnRef idx="1">
              <a:schemeClr val="accent1"/>
            </a:lnRef>
            <a:fillRef idx="0">
              <a:schemeClr val="accent1"/>
            </a:fillRef>
            <a:effectRef idx="0">
              <a:schemeClr val="accent1"/>
            </a:effectRef>
            <a:fontRef idx="minor">
              <a:schemeClr val="tx1"/>
            </a:fontRef>
          </p:style>
        </p:cxnSp>
        <p:cxnSp>
          <p:nvCxnSpPr>
            <p:cNvPr id="7" name="Rak 6"/>
            <p:cNvCxnSpPr/>
            <p:nvPr/>
          </p:nvCxnSpPr>
          <p:spPr>
            <a:xfrm>
              <a:off x="394316" y="3731755"/>
              <a:ext cx="5447961" cy="0"/>
            </a:xfrm>
            <a:prstGeom prst="line">
              <a:avLst/>
            </a:prstGeom>
            <a:grpFill/>
            <a:ln w="38100">
              <a:solidFill>
                <a:srgbClr val="4982CA"/>
              </a:solidFill>
            </a:ln>
          </p:spPr>
          <p:style>
            <a:lnRef idx="1">
              <a:schemeClr val="accent1"/>
            </a:lnRef>
            <a:fillRef idx="0">
              <a:schemeClr val="accent1"/>
            </a:fillRef>
            <a:effectRef idx="0">
              <a:schemeClr val="accent1"/>
            </a:effectRef>
            <a:fontRef idx="minor">
              <a:schemeClr val="tx1"/>
            </a:fontRef>
          </p:style>
        </p:cxnSp>
      </p:grpSp>
      <p:sp>
        <p:nvSpPr>
          <p:cNvPr id="8" name="textruta 7"/>
          <p:cNvSpPr txBox="1"/>
          <p:nvPr/>
        </p:nvSpPr>
        <p:spPr>
          <a:xfrm>
            <a:off x="394317" y="1100010"/>
            <a:ext cx="4070620" cy="4073209"/>
          </a:xfrm>
          <a:prstGeom prst="rect">
            <a:avLst/>
          </a:prstGeom>
          <a:noFill/>
        </p:spPr>
        <p:txBody>
          <a:bodyPr wrap="square" lIns="36000" tIns="0" rIns="0" bIns="0" rtlCol="0">
            <a:noAutofit/>
          </a:bodyPr>
          <a:lstStyle/>
          <a:p>
            <a:pPr>
              <a:lnSpc>
                <a:spcPct val="110000"/>
              </a:lnSpc>
            </a:pPr>
            <a:r>
              <a:rPr lang="sv-SE" sz="1800" dirty="0" smtClean="0">
                <a:latin typeface="Times"/>
                <a:cs typeface="Times"/>
              </a:rPr>
              <a:t>Här beskrivs tillvägagångssättet för arbetet. Detta bör också vara kortfattat och gärna uppställt i listor eller visat genom figurer eller bilder. Byt ut namnet på rubriken vid behov. Var mycket tydlig och skriv inte mer än vad som behövs.</a:t>
            </a:r>
          </a:p>
        </p:txBody>
      </p:sp>
      <p:sp>
        <p:nvSpPr>
          <p:cNvPr id="21" name="textruta 20"/>
          <p:cNvSpPr txBox="1"/>
          <p:nvPr/>
        </p:nvSpPr>
        <p:spPr>
          <a:xfrm>
            <a:off x="394317" y="6060441"/>
            <a:ext cx="11888378" cy="2907443"/>
          </a:xfrm>
          <a:prstGeom prst="rect">
            <a:avLst/>
          </a:prstGeom>
          <a:noFill/>
        </p:spPr>
        <p:txBody>
          <a:bodyPr wrap="square" lIns="36000" tIns="0" rIns="0" bIns="0" numCol="3" spcCol="432000" rtlCol="0">
            <a:noAutofit/>
          </a:bodyPr>
          <a:lstStyle/>
          <a:p>
            <a:r>
              <a:rPr lang="sv-SE" sz="1800" dirty="0" smtClean="0">
                <a:latin typeface="Times"/>
                <a:cs typeface="Times"/>
              </a:rPr>
              <a:t>Under denna rubrik beskrivs de huvudsakliga resultaten. Detta bör visas genom bilder, figurer, tabeller eller grafer. Eftersom fokus bör ligga på denna del, är det viktigt att det blir tydligt och bra. Här bör posterns största bild ligga. </a:t>
            </a:r>
          </a:p>
          <a:p>
            <a:endParaRPr lang="sv-SE" sz="1800" b="1" dirty="0" smtClean="0">
              <a:latin typeface="Arial"/>
              <a:cs typeface="Arial"/>
            </a:endParaRPr>
          </a:p>
          <a:p>
            <a:endParaRPr lang="sv-SE" sz="1800" b="1" dirty="0" smtClean="0">
              <a:latin typeface="Arial"/>
              <a:cs typeface="Arial"/>
            </a:endParaRPr>
          </a:p>
          <a:p>
            <a:endParaRPr lang="sv-SE" sz="1800" b="1" dirty="0">
              <a:latin typeface="Arial"/>
              <a:cs typeface="Arial"/>
            </a:endParaRPr>
          </a:p>
          <a:p>
            <a:r>
              <a:rPr lang="sv-SE" sz="1800" b="1" dirty="0" smtClean="0">
                <a:latin typeface="Arial"/>
                <a:cs typeface="Arial"/>
              </a:rPr>
              <a:t>EN UNDERRUBRIK</a:t>
            </a:r>
          </a:p>
          <a:p>
            <a:r>
              <a:rPr lang="sv-SE" sz="1800" dirty="0" smtClean="0">
                <a:latin typeface="Times"/>
                <a:cs typeface="Times"/>
              </a:rPr>
              <a:t>Använd underrubriker om det är nödvändigt.</a:t>
            </a:r>
          </a:p>
        </p:txBody>
      </p:sp>
      <p:grpSp>
        <p:nvGrpSpPr>
          <p:cNvPr id="23" name="Grupp 22"/>
          <p:cNvGrpSpPr/>
          <p:nvPr/>
        </p:nvGrpSpPr>
        <p:grpSpPr>
          <a:xfrm>
            <a:off x="394875" y="5409226"/>
            <a:ext cx="11887820" cy="477383"/>
            <a:chOff x="394316" y="3068473"/>
            <a:chExt cx="5447961" cy="663282"/>
          </a:xfrm>
          <a:noFill/>
        </p:grpSpPr>
        <p:sp>
          <p:nvSpPr>
            <p:cNvPr id="24" name="textruta 23"/>
            <p:cNvSpPr txBox="1"/>
            <p:nvPr/>
          </p:nvSpPr>
          <p:spPr>
            <a:xfrm>
              <a:off x="394316" y="3068473"/>
              <a:ext cx="5244742" cy="641443"/>
            </a:xfrm>
            <a:prstGeom prst="rect">
              <a:avLst/>
            </a:prstGeom>
            <a:grpFill/>
            <a:ln cap="flat">
              <a:noFill/>
            </a:ln>
            <a:effectLst/>
          </p:spPr>
          <p:txBody>
            <a:bodyPr wrap="square" lIns="180000" rtlCol="0">
              <a:spAutoFit/>
            </a:bodyPr>
            <a:lstStyle/>
            <a:p>
              <a:r>
                <a:rPr lang="sv-SE" sz="2400" b="1" dirty="0" smtClean="0">
                  <a:solidFill>
                    <a:srgbClr val="4982CA"/>
                  </a:solidFill>
                  <a:latin typeface="Arial"/>
                  <a:cs typeface="Arial"/>
                </a:rPr>
                <a:t>Resultat</a:t>
              </a:r>
              <a:endParaRPr lang="sv-SE" sz="2400" b="1" dirty="0">
                <a:solidFill>
                  <a:srgbClr val="4982CA"/>
                </a:solidFill>
                <a:latin typeface="Arial"/>
                <a:cs typeface="Arial"/>
              </a:endParaRPr>
            </a:p>
          </p:txBody>
        </p:sp>
        <p:cxnSp>
          <p:nvCxnSpPr>
            <p:cNvPr id="25" name="Rak 24"/>
            <p:cNvCxnSpPr/>
            <p:nvPr/>
          </p:nvCxnSpPr>
          <p:spPr>
            <a:xfrm>
              <a:off x="394316" y="3098639"/>
              <a:ext cx="5447961" cy="0"/>
            </a:xfrm>
            <a:prstGeom prst="line">
              <a:avLst/>
            </a:prstGeom>
            <a:grpFill/>
            <a:ln w="38100">
              <a:solidFill>
                <a:srgbClr val="4982CA"/>
              </a:solidFill>
            </a:ln>
          </p:spPr>
          <p:style>
            <a:lnRef idx="1">
              <a:schemeClr val="accent1"/>
            </a:lnRef>
            <a:fillRef idx="0">
              <a:schemeClr val="accent1"/>
            </a:fillRef>
            <a:effectRef idx="0">
              <a:schemeClr val="accent1"/>
            </a:effectRef>
            <a:fontRef idx="minor">
              <a:schemeClr val="tx1"/>
            </a:fontRef>
          </p:style>
        </p:cxnSp>
        <p:cxnSp>
          <p:nvCxnSpPr>
            <p:cNvPr id="26" name="Rak 25"/>
            <p:cNvCxnSpPr/>
            <p:nvPr/>
          </p:nvCxnSpPr>
          <p:spPr>
            <a:xfrm>
              <a:off x="394316" y="3731755"/>
              <a:ext cx="5447961" cy="0"/>
            </a:xfrm>
            <a:prstGeom prst="line">
              <a:avLst/>
            </a:prstGeom>
            <a:grpFill/>
            <a:ln w="38100">
              <a:solidFill>
                <a:srgbClr val="4982CA"/>
              </a:solidFill>
            </a:ln>
          </p:spPr>
          <p:style>
            <a:lnRef idx="1">
              <a:schemeClr val="accent1"/>
            </a:lnRef>
            <a:fillRef idx="0">
              <a:schemeClr val="accent1"/>
            </a:fillRef>
            <a:effectRef idx="0">
              <a:schemeClr val="accent1"/>
            </a:effectRef>
            <a:fontRef idx="minor">
              <a:schemeClr val="tx1"/>
            </a:fontRef>
          </p:style>
        </p:cxnSp>
      </p:grpSp>
      <p:sp>
        <p:nvSpPr>
          <p:cNvPr id="27" name="Rektangel 26"/>
          <p:cNvSpPr/>
          <p:nvPr/>
        </p:nvSpPr>
        <p:spPr>
          <a:xfrm>
            <a:off x="4691171" y="473846"/>
            <a:ext cx="7591524" cy="469937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8" name="textruta 27"/>
          <p:cNvSpPr txBox="1"/>
          <p:nvPr/>
        </p:nvSpPr>
        <p:spPr>
          <a:xfrm>
            <a:off x="4933020" y="702241"/>
            <a:ext cx="3692814" cy="1332791"/>
          </a:xfrm>
          <a:prstGeom prst="rect">
            <a:avLst/>
          </a:prstGeom>
          <a:noFill/>
        </p:spPr>
        <p:txBody>
          <a:bodyPr wrap="square" rtlCol="0">
            <a:noAutofit/>
          </a:bodyPr>
          <a:lstStyle/>
          <a:p>
            <a:pPr>
              <a:lnSpc>
                <a:spcPct val="110000"/>
              </a:lnSpc>
            </a:pPr>
            <a:r>
              <a:rPr lang="sv-SE" sz="1400" dirty="0">
                <a:latin typeface="Times"/>
                <a:cs typeface="Times"/>
              </a:rPr>
              <a:t>Bildruta. Ersätt med bild/figur/tabell eller annat relevant. Behåll den svarta ramen.</a:t>
            </a:r>
            <a:endParaRPr lang="sv-SE" sz="1400" dirty="0">
              <a:latin typeface="Times"/>
              <a:cs typeface="Times"/>
            </a:endParaRPr>
          </a:p>
        </p:txBody>
      </p:sp>
    </p:spTree>
    <p:extLst>
      <p:ext uri="{BB962C8B-B14F-4D97-AF65-F5344CB8AC3E}">
        <p14:creationId xmlns:p14="http://schemas.microsoft.com/office/powerpoint/2010/main" val="12084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ktangel 16"/>
          <p:cNvSpPr/>
          <p:nvPr/>
        </p:nvSpPr>
        <p:spPr>
          <a:xfrm>
            <a:off x="196393" y="2751030"/>
            <a:ext cx="4268544" cy="2158390"/>
          </a:xfrm>
          <a:prstGeom prst="rect">
            <a:avLst/>
          </a:prstGeom>
          <a:solidFill>
            <a:srgbClr val="704592">
              <a:alpha val="25000"/>
            </a:srgbClr>
          </a:solidFill>
          <a:ln>
            <a:noFill/>
          </a:ln>
          <a:effectLst>
            <a:outerShdw blurRad="40005" dist="50800" dir="5640000" sx="101000" sy="101000" algn="tl" rotWithShape="0">
              <a:srgbClr val="000000">
                <a:alpha val="3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5" name="Rektangel 4"/>
          <p:cNvSpPr/>
          <p:nvPr/>
        </p:nvSpPr>
        <p:spPr>
          <a:xfrm>
            <a:off x="8641325" y="5340733"/>
            <a:ext cx="3793769" cy="321783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6" name="Rektangel 5"/>
          <p:cNvSpPr/>
          <p:nvPr/>
        </p:nvSpPr>
        <p:spPr>
          <a:xfrm>
            <a:off x="4556335" y="5340733"/>
            <a:ext cx="3793769" cy="321783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8" name="Rektangel 7"/>
          <p:cNvSpPr/>
          <p:nvPr/>
        </p:nvSpPr>
        <p:spPr>
          <a:xfrm>
            <a:off x="394317" y="5340733"/>
            <a:ext cx="3793769" cy="321783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nvGrpSpPr>
          <p:cNvPr id="9" name="Grupp 8"/>
          <p:cNvGrpSpPr/>
          <p:nvPr/>
        </p:nvGrpSpPr>
        <p:grpSpPr>
          <a:xfrm>
            <a:off x="394317" y="452135"/>
            <a:ext cx="7955788" cy="503567"/>
            <a:chOff x="394316" y="3068473"/>
            <a:chExt cx="5447961" cy="663282"/>
          </a:xfrm>
          <a:noFill/>
        </p:grpSpPr>
        <p:sp>
          <p:nvSpPr>
            <p:cNvPr id="10" name="textruta 9"/>
            <p:cNvSpPr txBox="1"/>
            <p:nvPr/>
          </p:nvSpPr>
          <p:spPr>
            <a:xfrm>
              <a:off x="394316" y="3068473"/>
              <a:ext cx="5244742" cy="608090"/>
            </a:xfrm>
            <a:prstGeom prst="rect">
              <a:avLst/>
            </a:prstGeom>
            <a:grpFill/>
            <a:ln cap="flat">
              <a:noFill/>
            </a:ln>
            <a:effectLst/>
          </p:spPr>
          <p:txBody>
            <a:bodyPr wrap="square" lIns="180000" rtlCol="0">
              <a:spAutoFit/>
            </a:bodyPr>
            <a:lstStyle/>
            <a:p>
              <a:r>
                <a:rPr lang="sv-SE" sz="2400" b="1" dirty="0" smtClean="0">
                  <a:solidFill>
                    <a:srgbClr val="4982CA"/>
                  </a:solidFill>
                  <a:latin typeface="Arial"/>
                  <a:cs typeface="Arial"/>
                </a:rPr>
                <a:t>Slutsatser</a:t>
              </a:r>
              <a:endParaRPr lang="sv-SE" sz="2400" b="1" dirty="0">
                <a:solidFill>
                  <a:srgbClr val="4982CA"/>
                </a:solidFill>
                <a:latin typeface="Arial"/>
                <a:cs typeface="Arial"/>
              </a:endParaRPr>
            </a:p>
          </p:txBody>
        </p:sp>
        <p:cxnSp>
          <p:nvCxnSpPr>
            <p:cNvPr id="11" name="Rak 10"/>
            <p:cNvCxnSpPr/>
            <p:nvPr/>
          </p:nvCxnSpPr>
          <p:spPr>
            <a:xfrm>
              <a:off x="394316" y="3098639"/>
              <a:ext cx="5447961" cy="0"/>
            </a:xfrm>
            <a:prstGeom prst="line">
              <a:avLst/>
            </a:prstGeom>
            <a:grpFill/>
            <a:ln w="38100">
              <a:solidFill>
                <a:srgbClr val="4982CA"/>
              </a:solidFill>
            </a:ln>
          </p:spPr>
          <p:style>
            <a:lnRef idx="1">
              <a:schemeClr val="accent1"/>
            </a:lnRef>
            <a:fillRef idx="0">
              <a:schemeClr val="accent1"/>
            </a:fillRef>
            <a:effectRef idx="0">
              <a:schemeClr val="accent1"/>
            </a:effectRef>
            <a:fontRef idx="minor">
              <a:schemeClr val="tx1"/>
            </a:fontRef>
          </p:style>
        </p:cxnSp>
        <p:cxnSp>
          <p:nvCxnSpPr>
            <p:cNvPr id="12" name="Rak 11"/>
            <p:cNvCxnSpPr/>
            <p:nvPr/>
          </p:nvCxnSpPr>
          <p:spPr>
            <a:xfrm>
              <a:off x="394316" y="3731755"/>
              <a:ext cx="5447961" cy="0"/>
            </a:xfrm>
            <a:prstGeom prst="line">
              <a:avLst/>
            </a:prstGeom>
            <a:grpFill/>
            <a:ln w="38100">
              <a:solidFill>
                <a:srgbClr val="4982CA"/>
              </a:solidFill>
            </a:ln>
          </p:spPr>
          <p:style>
            <a:lnRef idx="1">
              <a:schemeClr val="accent1"/>
            </a:lnRef>
            <a:fillRef idx="0">
              <a:schemeClr val="accent1"/>
            </a:fillRef>
            <a:effectRef idx="0">
              <a:schemeClr val="accent1"/>
            </a:effectRef>
            <a:fontRef idx="minor">
              <a:schemeClr val="tx1"/>
            </a:fontRef>
          </p:style>
        </p:cxnSp>
      </p:grpSp>
      <p:sp>
        <p:nvSpPr>
          <p:cNvPr id="13" name="textruta 12"/>
          <p:cNvSpPr txBox="1"/>
          <p:nvPr/>
        </p:nvSpPr>
        <p:spPr>
          <a:xfrm>
            <a:off x="394317" y="1034551"/>
            <a:ext cx="7955787" cy="4178770"/>
          </a:xfrm>
          <a:prstGeom prst="rect">
            <a:avLst/>
          </a:prstGeom>
          <a:noFill/>
        </p:spPr>
        <p:txBody>
          <a:bodyPr wrap="square" lIns="36000" tIns="0" rIns="0" bIns="0" numCol="2" spcCol="432000" rtlCol="0">
            <a:noAutofit/>
          </a:bodyPr>
          <a:lstStyle/>
          <a:p>
            <a:pPr>
              <a:lnSpc>
                <a:spcPct val="110000"/>
              </a:lnSpc>
            </a:pPr>
            <a:r>
              <a:rPr lang="sv-SE" sz="1800" dirty="0" smtClean="0">
                <a:latin typeface="Times"/>
                <a:cs typeface="Times"/>
              </a:rPr>
              <a:t>Här presenteras slutsatserna av arbetet. Gör gärna detta med en punktlista, figur eller tabell och framhäv det viktiga med en färgad </a:t>
            </a:r>
            <a:r>
              <a:rPr lang="sv-SE" sz="1800" dirty="0" err="1" smtClean="0">
                <a:latin typeface="Times"/>
                <a:cs typeface="Times"/>
              </a:rPr>
              <a:t>tonplatta</a:t>
            </a:r>
            <a:r>
              <a:rPr lang="sv-SE" sz="1800" dirty="0" smtClean="0">
                <a:latin typeface="Times"/>
                <a:cs typeface="Times"/>
              </a:rPr>
              <a:t> bakom texten om det behövs.</a:t>
            </a:r>
          </a:p>
          <a:p>
            <a:pPr>
              <a:lnSpc>
                <a:spcPct val="110000"/>
              </a:lnSpc>
            </a:pPr>
            <a:endParaRPr lang="sv-SE" sz="1400" dirty="0" smtClean="0">
              <a:latin typeface="Times"/>
              <a:cs typeface="Times"/>
            </a:endParaRPr>
          </a:p>
          <a:p>
            <a:pPr marL="342900" indent="-342900">
              <a:lnSpc>
                <a:spcPct val="120000"/>
              </a:lnSpc>
              <a:buFont typeface="Arial"/>
              <a:buChar char="•"/>
            </a:pPr>
            <a:r>
              <a:rPr lang="sv-SE" sz="1800" b="1" dirty="0" smtClean="0">
                <a:latin typeface="Arial"/>
                <a:cs typeface="Arial"/>
              </a:rPr>
              <a:t>Den första slutsatsen kan presenteras här.</a:t>
            </a:r>
          </a:p>
          <a:p>
            <a:pPr marL="342900" indent="-342900">
              <a:lnSpc>
                <a:spcPct val="120000"/>
              </a:lnSpc>
              <a:buFont typeface="Arial"/>
              <a:buChar char="•"/>
            </a:pPr>
            <a:r>
              <a:rPr lang="sv-SE" sz="1800" b="1" dirty="0" smtClean="0">
                <a:latin typeface="Arial"/>
                <a:cs typeface="Arial"/>
              </a:rPr>
              <a:t>Och så den andra</a:t>
            </a:r>
          </a:p>
          <a:p>
            <a:pPr marL="342900" indent="-342900">
              <a:lnSpc>
                <a:spcPct val="120000"/>
              </a:lnSpc>
              <a:buFont typeface="Arial"/>
              <a:buChar char="•"/>
            </a:pPr>
            <a:r>
              <a:rPr lang="sv-SE" sz="1800" b="1" dirty="0" smtClean="0">
                <a:latin typeface="Arial"/>
                <a:cs typeface="Arial"/>
              </a:rPr>
              <a:t>Nummer tre</a:t>
            </a:r>
          </a:p>
          <a:p>
            <a:pPr marL="342900" indent="-342900">
              <a:lnSpc>
                <a:spcPct val="120000"/>
              </a:lnSpc>
              <a:buFont typeface="Arial"/>
              <a:buChar char="•"/>
            </a:pPr>
            <a:r>
              <a:rPr lang="sv-SE" sz="1800" b="1" dirty="0" smtClean="0">
                <a:latin typeface="Arial"/>
                <a:cs typeface="Arial"/>
              </a:rPr>
              <a:t>Ännu en slutsats</a:t>
            </a:r>
          </a:p>
          <a:p>
            <a:pPr marL="342900" indent="-342900">
              <a:lnSpc>
                <a:spcPct val="120000"/>
              </a:lnSpc>
              <a:buFont typeface="Arial"/>
              <a:buChar char="•"/>
            </a:pPr>
            <a:r>
              <a:rPr lang="sv-SE" sz="1800" b="1" dirty="0" smtClean="0">
                <a:latin typeface="Arial"/>
                <a:cs typeface="Arial"/>
              </a:rPr>
              <a:t>Och så vidare</a:t>
            </a:r>
          </a:p>
          <a:p>
            <a:pPr>
              <a:lnSpc>
                <a:spcPct val="110000"/>
              </a:lnSpc>
            </a:pPr>
            <a:endParaRPr lang="sv-SE" sz="1800" dirty="0" smtClean="0">
              <a:latin typeface="Times"/>
              <a:cs typeface="Times"/>
            </a:endParaRPr>
          </a:p>
          <a:p>
            <a:pPr>
              <a:lnSpc>
                <a:spcPct val="110000"/>
              </a:lnSpc>
            </a:pPr>
            <a:r>
              <a:rPr lang="sv-SE" sz="1800" dirty="0" smtClean="0">
                <a:latin typeface="Times"/>
                <a:cs typeface="Times"/>
              </a:rPr>
              <a:t>Brödtexten kan fortsätta här nedtill om det skulle behövas.</a:t>
            </a:r>
          </a:p>
          <a:p>
            <a:pPr>
              <a:lnSpc>
                <a:spcPct val="110000"/>
              </a:lnSpc>
            </a:pPr>
            <a:endParaRPr lang="sv-SE" sz="1800" dirty="0" smtClean="0">
              <a:latin typeface="Times"/>
              <a:cs typeface="Times"/>
            </a:endParaRPr>
          </a:p>
          <a:p>
            <a:pPr>
              <a:lnSpc>
                <a:spcPct val="110000"/>
              </a:lnSpc>
            </a:pPr>
            <a:r>
              <a:rPr lang="sv-SE" sz="1800" b="1" dirty="0" smtClean="0">
                <a:latin typeface="Arial"/>
                <a:cs typeface="Arial"/>
              </a:rPr>
              <a:t>EN UNDERRUBRIK</a:t>
            </a:r>
          </a:p>
          <a:p>
            <a:pPr>
              <a:lnSpc>
                <a:spcPct val="110000"/>
              </a:lnSpc>
            </a:pPr>
            <a:r>
              <a:rPr lang="sv-SE" sz="1800" dirty="0" smtClean="0">
                <a:latin typeface="Times"/>
                <a:cs typeface="Times"/>
              </a:rPr>
              <a:t>Använd underrubriker om det är nödvändigt. </a:t>
            </a:r>
          </a:p>
          <a:p>
            <a:pPr>
              <a:lnSpc>
                <a:spcPct val="110000"/>
              </a:lnSpc>
            </a:pPr>
            <a:endParaRPr lang="sv-SE" sz="1800" dirty="0" smtClean="0">
              <a:latin typeface="Times"/>
              <a:cs typeface="Times"/>
            </a:endParaRPr>
          </a:p>
        </p:txBody>
      </p:sp>
      <p:sp>
        <p:nvSpPr>
          <p:cNvPr id="14" name="textruta 13"/>
          <p:cNvSpPr txBox="1"/>
          <p:nvPr/>
        </p:nvSpPr>
        <p:spPr>
          <a:xfrm>
            <a:off x="394317" y="5493119"/>
            <a:ext cx="3692814" cy="1332791"/>
          </a:xfrm>
          <a:prstGeom prst="rect">
            <a:avLst/>
          </a:prstGeom>
          <a:noFill/>
        </p:spPr>
        <p:txBody>
          <a:bodyPr wrap="square" rtlCol="0">
            <a:noAutofit/>
          </a:bodyPr>
          <a:lstStyle/>
          <a:p>
            <a:pPr>
              <a:lnSpc>
                <a:spcPct val="110000"/>
              </a:lnSpc>
            </a:pPr>
            <a:r>
              <a:rPr lang="sv-SE" sz="1400" dirty="0">
                <a:latin typeface="Times"/>
                <a:cs typeface="Times"/>
              </a:rPr>
              <a:t>Bildruta. Ersätt med bild/figur/tabell eller annat relevant. Behåll den svarta ramen.</a:t>
            </a:r>
          </a:p>
        </p:txBody>
      </p:sp>
      <p:sp>
        <p:nvSpPr>
          <p:cNvPr id="15" name="textruta 14"/>
          <p:cNvSpPr txBox="1"/>
          <p:nvPr/>
        </p:nvSpPr>
        <p:spPr>
          <a:xfrm>
            <a:off x="4556335" y="5493119"/>
            <a:ext cx="3692814" cy="1332791"/>
          </a:xfrm>
          <a:prstGeom prst="rect">
            <a:avLst/>
          </a:prstGeom>
          <a:noFill/>
        </p:spPr>
        <p:txBody>
          <a:bodyPr wrap="square" rtlCol="0">
            <a:noAutofit/>
          </a:bodyPr>
          <a:lstStyle/>
          <a:p>
            <a:pPr>
              <a:lnSpc>
                <a:spcPct val="110000"/>
              </a:lnSpc>
            </a:pPr>
            <a:r>
              <a:rPr lang="sv-SE" sz="1400" dirty="0">
                <a:latin typeface="Times"/>
                <a:cs typeface="Times"/>
              </a:rPr>
              <a:t>Bildruta. Ersätt med bild/figur/tabell eller annat relevant. Behåll den svarta ramen.</a:t>
            </a:r>
            <a:endParaRPr lang="sv-SE" sz="1400" dirty="0">
              <a:latin typeface="Times"/>
              <a:cs typeface="Times"/>
            </a:endParaRPr>
          </a:p>
        </p:txBody>
      </p:sp>
      <p:sp>
        <p:nvSpPr>
          <p:cNvPr id="16" name="textruta 15"/>
          <p:cNvSpPr txBox="1"/>
          <p:nvPr/>
        </p:nvSpPr>
        <p:spPr>
          <a:xfrm>
            <a:off x="8641325" y="5475311"/>
            <a:ext cx="3692814" cy="1332791"/>
          </a:xfrm>
          <a:prstGeom prst="rect">
            <a:avLst/>
          </a:prstGeom>
          <a:noFill/>
        </p:spPr>
        <p:txBody>
          <a:bodyPr wrap="square" rtlCol="0">
            <a:noAutofit/>
          </a:bodyPr>
          <a:lstStyle/>
          <a:p>
            <a:pPr>
              <a:lnSpc>
                <a:spcPct val="110000"/>
              </a:lnSpc>
            </a:pPr>
            <a:r>
              <a:rPr lang="sv-SE" sz="1400" dirty="0">
                <a:latin typeface="Times"/>
                <a:cs typeface="Times"/>
              </a:rPr>
              <a:t>Bildruta. Ersätt med bild/figur/tabell eller annat relevant. Behåll den svarta ramen.</a:t>
            </a:r>
            <a:endParaRPr lang="sv-SE" sz="1400" dirty="0">
              <a:latin typeface="Times"/>
              <a:cs typeface="Times"/>
            </a:endParaRPr>
          </a:p>
        </p:txBody>
      </p:sp>
      <p:pic>
        <p:nvPicPr>
          <p:cNvPr id="18" name="Bildobjekt 17"/>
          <p:cNvPicPr>
            <a:picLocks noChangeAspect="1"/>
          </p:cNvPicPr>
          <p:nvPr/>
        </p:nvPicPr>
        <p:blipFill>
          <a:blip r:embed="rId2"/>
          <a:stretch>
            <a:fillRect/>
          </a:stretch>
        </p:blipFill>
        <p:spPr>
          <a:xfrm>
            <a:off x="394316" y="8818404"/>
            <a:ext cx="12040778" cy="458946"/>
          </a:xfrm>
          <a:prstGeom prst="rect">
            <a:avLst/>
          </a:prstGeom>
        </p:spPr>
      </p:pic>
      <p:sp>
        <p:nvSpPr>
          <p:cNvPr id="19" name="Rektangel 18"/>
          <p:cNvSpPr/>
          <p:nvPr/>
        </p:nvSpPr>
        <p:spPr>
          <a:xfrm>
            <a:off x="394317" y="8818404"/>
            <a:ext cx="12040778" cy="369332"/>
          </a:xfrm>
          <a:prstGeom prst="rect">
            <a:avLst/>
          </a:prstGeom>
        </p:spPr>
        <p:txBody>
          <a:bodyPr wrap="square">
            <a:spAutoFit/>
          </a:bodyPr>
          <a:lstStyle/>
          <a:p>
            <a:r>
              <a:rPr lang="sv-SE" sz="1800" dirty="0" smtClean="0">
                <a:solidFill>
                  <a:schemeClr val="bg1"/>
                </a:solidFill>
                <a:latin typeface="Arial"/>
                <a:cs typeface="Arial"/>
              </a:rPr>
              <a:t>Kontaktuppgifter kan lämnas här.</a:t>
            </a:r>
          </a:p>
        </p:txBody>
      </p:sp>
      <p:grpSp>
        <p:nvGrpSpPr>
          <p:cNvPr id="21" name="Grupp 20"/>
          <p:cNvGrpSpPr/>
          <p:nvPr/>
        </p:nvGrpSpPr>
        <p:grpSpPr>
          <a:xfrm>
            <a:off x="8504297" y="452135"/>
            <a:ext cx="4070620" cy="503567"/>
            <a:chOff x="394316" y="3068473"/>
            <a:chExt cx="5447961" cy="663282"/>
          </a:xfrm>
          <a:noFill/>
        </p:grpSpPr>
        <p:sp>
          <p:nvSpPr>
            <p:cNvPr id="22" name="textruta 21"/>
            <p:cNvSpPr txBox="1"/>
            <p:nvPr/>
          </p:nvSpPr>
          <p:spPr>
            <a:xfrm>
              <a:off x="394316" y="3068473"/>
              <a:ext cx="5244742" cy="641443"/>
            </a:xfrm>
            <a:prstGeom prst="rect">
              <a:avLst/>
            </a:prstGeom>
            <a:grpFill/>
            <a:ln cap="flat">
              <a:noFill/>
            </a:ln>
            <a:effectLst/>
          </p:spPr>
          <p:txBody>
            <a:bodyPr wrap="square" lIns="180000" rtlCol="0">
              <a:spAutoFit/>
            </a:bodyPr>
            <a:lstStyle/>
            <a:p>
              <a:r>
                <a:rPr lang="sv-SE" sz="2400" b="1" dirty="0" smtClean="0">
                  <a:solidFill>
                    <a:srgbClr val="4982CA"/>
                  </a:solidFill>
                  <a:latin typeface="Arial"/>
                  <a:cs typeface="Arial"/>
                </a:rPr>
                <a:t>Referenser</a:t>
              </a:r>
              <a:endParaRPr lang="sv-SE" sz="2400" b="1" dirty="0">
                <a:solidFill>
                  <a:srgbClr val="4982CA"/>
                </a:solidFill>
                <a:latin typeface="Arial"/>
                <a:cs typeface="Arial"/>
              </a:endParaRPr>
            </a:p>
          </p:txBody>
        </p:sp>
        <p:cxnSp>
          <p:nvCxnSpPr>
            <p:cNvPr id="23" name="Rak 22"/>
            <p:cNvCxnSpPr/>
            <p:nvPr/>
          </p:nvCxnSpPr>
          <p:spPr>
            <a:xfrm>
              <a:off x="394316" y="3098639"/>
              <a:ext cx="5447961" cy="0"/>
            </a:xfrm>
            <a:prstGeom prst="line">
              <a:avLst/>
            </a:prstGeom>
            <a:grpFill/>
            <a:ln w="38100">
              <a:solidFill>
                <a:srgbClr val="4982CA"/>
              </a:solidFill>
            </a:ln>
          </p:spPr>
          <p:style>
            <a:lnRef idx="1">
              <a:schemeClr val="accent1"/>
            </a:lnRef>
            <a:fillRef idx="0">
              <a:schemeClr val="accent1"/>
            </a:fillRef>
            <a:effectRef idx="0">
              <a:schemeClr val="accent1"/>
            </a:effectRef>
            <a:fontRef idx="minor">
              <a:schemeClr val="tx1"/>
            </a:fontRef>
          </p:style>
        </p:cxnSp>
        <p:cxnSp>
          <p:nvCxnSpPr>
            <p:cNvPr id="24" name="Rak 23"/>
            <p:cNvCxnSpPr/>
            <p:nvPr/>
          </p:nvCxnSpPr>
          <p:spPr>
            <a:xfrm>
              <a:off x="394316" y="3731755"/>
              <a:ext cx="5447961" cy="0"/>
            </a:xfrm>
            <a:prstGeom prst="line">
              <a:avLst/>
            </a:prstGeom>
            <a:grpFill/>
            <a:ln w="38100">
              <a:solidFill>
                <a:srgbClr val="4982CA"/>
              </a:solidFill>
            </a:ln>
          </p:spPr>
          <p:style>
            <a:lnRef idx="1">
              <a:schemeClr val="accent1"/>
            </a:lnRef>
            <a:fillRef idx="0">
              <a:schemeClr val="accent1"/>
            </a:fillRef>
            <a:effectRef idx="0">
              <a:schemeClr val="accent1"/>
            </a:effectRef>
            <a:fontRef idx="minor">
              <a:schemeClr val="tx1"/>
            </a:fontRef>
          </p:style>
        </p:cxnSp>
      </p:grpSp>
      <p:sp>
        <p:nvSpPr>
          <p:cNvPr id="29" name="textruta 28"/>
          <p:cNvSpPr txBox="1"/>
          <p:nvPr/>
        </p:nvSpPr>
        <p:spPr>
          <a:xfrm>
            <a:off x="8504297" y="1034551"/>
            <a:ext cx="4070620" cy="4073209"/>
          </a:xfrm>
          <a:prstGeom prst="rect">
            <a:avLst/>
          </a:prstGeom>
          <a:noFill/>
        </p:spPr>
        <p:txBody>
          <a:bodyPr wrap="square" lIns="36000" tIns="0" rIns="0" bIns="0" rtlCol="0">
            <a:noAutofit/>
          </a:bodyPr>
          <a:lstStyle/>
          <a:p>
            <a:pPr>
              <a:lnSpc>
                <a:spcPct val="110000"/>
              </a:lnSpc>
            </a:pPr>
            <a:r>
              <a:rPr lang="sv-SE" sz="1800" dirty="0">
                <a:latin typeface="Times"/>
                <a:cs typeface="Times"/>
              </a:rPr>
              <a:t>Om ni vill ha med referenser eller lägga till någonting annat som är relevant för er studie finns det här plats för det. Byt ut rubriken vid behov.</a:t>
            </a:r>
          </a:p>
        </p:txBody>
      </p:sp>
    </p:spTree>
    <p:extLst>
      <p:ext uri="{BB962C8B-B14F-4D97-AF65-F5344CB8AC3E}">
        <p14:creationId xmlns:p14="http://schemas.microsoft.com/office/powerpoint/2010/main" val="3500687837"/>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60</TotalTime>
  <Words>377</Words>
  <Application>Microsoft Macintosh PowerPoint</Application>
  <PresentationFormat>A3 (297 x 420 mm)</PresentationFormat>
  <Paragraphs>41</Paragraphs>
  <Slides>3</Slides>
  <Notes>0</Notes>
  <HiddenSlides>0</HiddenSlides>
  <MMClips>0</MMClips>
  <ScaleCrop>false</ScaleCrop>
  <HeadingPairs>
    <vt:vector size="4" baseType="variant">
      <vt:variant>
        <vt:lpstr>Tema</vt:lpstr>
      </vt:variant>
      <vt:variant>
        <vt:i4>1</vt:i4>
      </vt:variant>
      <vt:variant>
        <vt:lpstr>Bildrubriker</vt:lpstr>
      </vt:variant>
      <vt:variant>
        <vt:i4>3</vt:i4>
      </vt:variant>
    </vt:vector>
  </HeadingPairs>
  <TitlesOfParts>
    <vt:vector size="4" baseType="lpstr">
      <vt:lpstr>Office-tema</vt:lpstr>
      <vt:lpstr>PowerPoint-presentation</vt:lpstr>
      <vt:lpstr>PowerPoint-presentation</vt:lpstr>
      <vt:lpstr>PowerPoint-presentation</vt:lpstr>
    </vt:vector>
  </TitlesOfParts>
  <Company>Linköpings universitet, Ida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Mattias Arvola</dc:creator>
  <cp:lastModifiedBy>Mattias Arvola</cp:lastModifiedBy>
  <cp:revision>10</cp:revision>
  <dcterms:created xsi:type="dcterms:W3CDTF">2011-06-22T09:58:02Z</dcterms:created>
  <dcterms:modified xsi:type="dcterms:W3CDTF">2012-03-16T10:29:26Z</dcterms:modified>
</cp:coreProperties>
</file>