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6"/>
  </p:notesMasterIdLst>
  <p:sldIdLst>
    <p:sldId id="256" r:id="rId5"/>
  </p:sldIdLst>
  <p:sldSz cx="30267275" cy="42794238"/>
  <p:notesSz cx="29225875" cy="41887775"/>
  <p:defaultTextStyle>
    <a:defPPr>
      <a:defRPr lang="en-US"/>
    </a:defPPr>
    <a:lvl1pPr marL="0" algn="l" defTabSz="417441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7205" algn="l" defTabSz="417441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4410" algn="l" defTabSz="417441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1616" algn="l" defTabSz="417441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48821" algn="l" defTabSz="417441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36026" algn="l" defTabSz="417441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3231" algn="l" defTabSz="417441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0432" algn="l" defTabSz="417441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697637" algn="l" defTabSz="417441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0000"/>
    <a:srgbClr val="FF0A05"/>
    <a:srgbClr val="FF0A0A"/>
    <a:srgbClr val="3333CC"/>
    <a:srgbClr val="FF3300"/>
    <a:srgbClr val="00A7E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07" autoAdjust="0"/>
    <p:restoredTop sz="94660" autoAdjust="0"/>
  </p:normalViewPr>
  <p:slideViewPr>
    <p:cSldViewPr>
      <p:cViewPr>
        <p:scale>
          <a:sx n="33" d="100"/>
          <a:sy n="33" d="100"/>
        </p:scale>
        <p:origin x="-774" y="5856"/>
      </p:cViewPr>
      <p:guideLst>
        <p:guide orient="horz" pos="13479"/>
        <p:guide pos="95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7"/>
            <a:ext cx="12664544" cy="2094389"/>
          </a:xfrm>
          <a:prstGeom prst="rect">
            <a:avLst/>
          </a:prstGeom>
        </p:spPr>
        <p:txBody>
          <a:bodyPr vert="horz" lIns="388480" tIns="194239" rIns="388480" bIns="194239" rtlCol="0"/>
          <a:lstStyle>
            <a:lvl1pPr algn="l">
              <a:defRPr sz="4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554574" y="7"/>
            <a:ext cx="12664544" cy="2094389"/>
          </a:xfrm>
          <a:prstGeom prst="rect">
            <a:avLst/>
          </a:prstGeom>
        </p:spPr>
        <p:txBody>
          <a:bodyPr vert="horz" lIns="388480" tIns="194239" rIns="388480" bIns="194239" rtlCol="0"/>
          <a:lstStyle>
            <a:lvl1pPr algn="r">
              <a:defRPr sz="4700"/>
            </a:lvl1pPr>
          </a:lstStyle>
          <a:p>
            <a:fld id="{181D55CE-7C05-4E32-9F1F-D72192E454FE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58275" y="3138488"/>
            <a:ext cx="11109325" cy="15708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388480" tIns="194239" rIns="388480" bIns="19423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922590" y="19896696"/>
            <a:ext cx="23380700" cy="18849499"/>
          </a:xfrm>
          <a:prstGeom prst="rect">
            <a:avLst/>
          </a:prstGeom>
        </p:spPr>
        <p:txBody>
          <a:bodyPr vert="horz" lIns="388480" tIns="194239" rIns="388480" bIns="19423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39786123"/>
            <a:ext cx="12664544" cy="2094389"/>
          </a:xfrm>
          <a:prstGeom prst="rect">
            <a:avLst/>
          </a:prstGeom>
        </p:spPr>
        <p:txBody>
          <a:bodyPr vert="horz" lIns="388480" tIns="194239" rIns="388480" bIns="194239" rtlCol="0" anchor="b"/>
          <a:lstStyle>
            <a:lvl1pPr algn="l">
              <a:defRPr sz="4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554574" y="39786123"/>
            <a:ext cx="12664544" cy="2094389"/>
          </a:xfrm>
          <a:prstGeom prst="rect">
            <a:avLst/>
          </a:prstGeom>
        </p:spPr>
        <p:txBody>
          <a:bodyPr vert="horz" lIns="388480" tIns="194239" rIns="388480" bIns="194239" rtlCol="0" anchor="b"/>
          <a:lstStyle>
            <a:lvl1pPr algn="r">
              <a:defRPr sz="4700"/>
            </a:lvl1pPr>
          </a:lstStyle>
          <a:p>
            <a:fld id="{CA57A3FF-D1EA-4F15-A968-1CCD2E8BB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2686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7441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7205" algn="l" defTabSz="417441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4410" algn="l" defTabSz="417441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61616" algn="l" defTabSz="417441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48821" algn="l" defTabSz="417441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36026" algn="l" defTabSz="417441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23231" algn="l" defTabSz="417441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0432" algn="l" defTabSz="417441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697637" algn="l" defTabSz="417441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58275" y="3138488"/>
            <a:ext cx="11109325" cy="15708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7A3FF-D1EA-4F15-A968-1CCD2E8BBBA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348" y="13294768"/>
            <a:ext cx="25726585" cy="91714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0695" y="24249500"/>
            <a:ext cx="21185891" cy="10937753"/>
          </a:xfrm>
        </p:spPr>
        <p:txBody>
          <a:bodyPr/>
          <a:lstStyle>
            <a:lvl1pPr marL="0" indent="0" algn="ctr">
              <a:buNone/>
              <a:defRPr/>
            </a:lvl1pPr>
            <a:lvl2pPr marL="463852" indent="0" algn="ctr">
              <a:buNone/>
              <a:defRPr/>
            </a:lvl2pPr>
            <a:lvl3pPr marL="927700" indent="0" algn="ctr">
              <a:buNone/>
              <a:defRPr/>
            </a:lvl3pPr>
            <a:lvl4pPr marL="1391552" indent="0" algn="ctr">
              <a:buNone/>
              <a:defRPr/>
            </a:lvl4pPr>
            <a:lvl5pPr marL="1855400" indent="0" algn="ctr">
              <a:buNone/>
              <a:defRPr/>
            </a:lvl5pPr>
            <a:lvl6pPr marL="2319248" indent="0" algn="ctr">
              <a:buNone/>
              <a:defRPr/>
            </a:lvl6pPr>
            <a:lvl7pPr marL="2783100" indent="0" algn="ctr">
              <a:buNone/>
              <a:defRPr/>
            </a:lvl7pPr>
            <a:lvl8pPr marL="3246952" indent="0" algn="ctr">
              <a:buNone/>
              <a:defRPr/>
            </a:lvl8pPr>
            <a:lvl9pPr marL="37108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332410" y="1088872"/>
            <a:ext cx="7223465" cy="407448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2019" y="1088872"/>
            <a:ext cx="21542260" cy="407448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348" y="13294768"/>
            <a:ext cx="25726585" cy="91714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0699" y="24249507"/>
            <a:ext cx="21185891" cy="10937753"/>
          </a:xfrm>
        </p:spPr>
        <p:txBody>
          <a:bodyPr/>
          <a:lstStyle>
            <a:lvl1pPr marL="0" indent="0" algn="ctr">
              <a:buNone/>
              <a:defRPr/>
            </a:lvl1pPr>
            <a:lvl2pPr marL="463788" indent="0" algn="ctr">
              <a:buNone/>
              <a:defRPr/>
            </a:lvl2pPr>
            <a:lvl3pPr marL="927577" indent="0" algn="ctr">
              <a:buNone/>
              <a:defRPr/>
            </a:lvl3pPr>
            <a:lvl4pPr marL="1391370" indent="0" algn="ctr">
              <a:buNone/>
              <a:defRPr/>
            </a:lvl4pPr>
            <a:lvl5pPr marL="1855158" indent="0" algn="ctr">
              <a:buNone/>
              <a:defRPr/>
            </a:lvl5pPr>
            <a:lvl6pPr marL="2318946" indent="0" algn="ctr">
              <a:buNone/>
              <a:defRPr/>
            </a:lvl6pPr>
            <a:lvl7pPr marL="2782739" indent="0" algn="ctr">
              <a:buNone/>
              <a:defRPr/>
            </a:lvl7pPr>
            <a:lvl8pPr marL="3246523" indent="0" algn="ctr">
              <a:buNone/>
              <a:defRPr/>
            </a:lvl8pPr>
            <a:lvl9pPr marL="371031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472" y="27499129"/>
            <a:ext cx="25727919" cy="8499592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472" y="18137119"/>
            <a:ext cx="25727919" cy="9362004"/>
          </a:xfrm>
        </p:spPr>
        <p:txBody>
          <a:bodyPr anchor="b"/>
          <a:lstStyle>
            <a:lvl1pPr marL="0" indent="0">
              <a:buNone/>
              <a:defRPr sz="1800"/>
            </a:lvl1pPr>
            <a:lvl2pPr marL="463788" indent="0">
              <a:buNone/>
              <a:defRPr sz="1800"/>
            </a:lvl2pPr>
            <a:lvl3pPr marL="927577" indent="0">
              <a:buNone/>
              <a:defRPr sz="1800"/>
            </a:lvl3pPr>
            <a:lvl4pPr marL="1391370" indent="0">
              <a:buNone/>
              <a:defRPr sz="1400"/>
            </a:lvl4pPr>
            <a:lvl5pPr marL="1855158" indent="0">
              <a:buNone/>
              <a:defRPr sz="1400"/>
            </a:lvl5pPr>
            <a:lvl6pPr marL="2318946" indent="0">
              <a:buNone/>
              <a:defRPr sz="1400"/>
            </a:lvl6pPr>
            <a:lvl7pPr marL="2782739" indent="0">
              <a:buNone/>
              <a:defRPr sz="1400"/>
            </a:lvl7pPr>
            <a:lvl8pPr marL="3246523" indent="0">
              <a:buNone/>
              <a:defRPr sz="1400"/>
            </a:lvl8pPr>
            <a:lvl9pPr marL="371031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008" y="6246374"/>
            <a:ext cx="3366145" cy="3559298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0283" y="6246374"/>
            <a:ext cx="3366145" cy="3559298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567" y="1713514"/>
            <a:ext cx="27240147" cy="713331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571" y="9579030"/>
            <a:ext cx="13372485" cy="3993149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63788" indent="0">
              <a:buNone/>
              <a:defRPr sz="1800" b="1"/>
            </a:lvl2pPr>
            <a:lvl3pPr marL="927577" indent="0">
              <a:buNone/>
              <a:defRPr sz="1800" b="1"/>
            </a:lvl3pPr>
            <a:lvl4pPr marL="1391370" indent="0">
              <a:buNone/>
              <a:defRPr sz="1800" b="1"/>
            </a:lvl4pPr>
            <a:lvl5pPr marL="1855158" indent="0">
              <a:buNone/>
              <a:defRPr sz="1800" b="1"/>
            </a:lvl5pPr>
            <a:lvl6pPr marL="2318946" indent="0">
              <a:buNone/>
              <a:defRPr sz="1800" b="1"/>
            </a:lvl6pPr>
            <a:lvl7pPr marL="2782739" indent="0">
              <a:buNone/>
              <a:defRPr sz="1800" b="1"/>
            </a:lvl7pPr>
            <a:lvl8pPr marL="3246523" indent="0">
              <a:buNone/>
              <a:defRPr sz="1800" b="1"/>
            </a:lvl8pPr>
            <a:lvl9pPr marL="3710316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571" y="13572176"/>
            <a:ext cx="13372485" cy="24655234"/>
          </a:xfrm>
        </p:spPr>
        <p:txBody>
          <a:bodyPr/>
          <a:lstStyle>
            <a:lvl1pPr>
              <a:defRPr sz="23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5888" y="9579030"/>
            <a:ext cx="13377824" cy="3993149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63788" indent="0">
              <a:buNone/>
              <a:defRPr sz="1800" b="1"/>
            </a:lvl2pPr>
            <a:lvl3pPr marL="927577" indent="0">
              <a:buNone/>
              <a:defRPr sz="1800" b="1"/>
            </a:lvl3pPr>
            <a:lvl4pPr marL="1391370" indent="0">
              <a:buNone/>
              <a:defRPr sz="1800" b="1"/>
            </a:lvl4pPr>
            <a:lvl5pPr marL="1855158" indent="0">
              <a:buNone/>
              <a:defRPr sz="1800" b="1"/>
            </a:lvl5pPr>
            <a:lvl6pPr marL="2318946" indent="0">
              <a:buNone/>
              <a:defRPr sz="1800" b="1"/>
            </a:lvl6pPr>
            <a:lvl7pPr marL="2782739" indent="0">
              <a:buNone/>
              <a:defRPr sz="1800" b="1"/>
            </a:lvl7pPr>
            <a:lvl8pPr marL="3246523" indent="0">
              <a:buNone/>
              <a:defRPr sz="1800" b="1"/>
            </a:lvl8pPr>
            <a:lvl9pPr marL="3710316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5888" y="13572176"/>
            <a:ext cx="13377824" cy="24655234"/>
          </a:xfrm>
        </p:spPr>
        <p:txBody>
          <a:bodyPr/>
          <a:lstStyle>
            <a:lvl1pPr>
              <a:defRPr sz="23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566" y="1704072"/>
            <a:ext cx="9956954" cy="725031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3563" y="1704078"/>
            <a:ext cx="16920151" cy="3652333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566" y="8954392"/>
            <a:ext cx="9956954" cy="29273018"/>
          </a:xfrm>
        </p:spPr>
        <p:txBody>
          <a:bodyPr/>
          <a:lstStyle>
            <a:lvl1pPr marL="0" indent="0">
              <a:buNone/>
              <a:defRPr sz="1400"/>
            </a:lvl1pPr>
            <a:lvl2pPr marL="463788" indent="0">
              <a:buNone/>
              <a:defRPr sz="1400"/>
            </a:lvl2pPr>
            <a:lvl3pPr marL="927577" indent="0">
              <a:buNone/>
              <a:defRPr sz="900"/>
            </a:lvl3pPr>
            <a:lvl4pPr marL="1391370" indent="0">
              <a:buNone/>
              <a:defRPr sz="900"/>
            </a:lvl4pPr>
            <a:lvl5pPr marL="1855158" indent="0">
              <a:buNone/>
              <a:defRPr sz="900"/>
            </a:lvl5pPr>
            <a:lvl6pPr marL="2318946" indent="0">
              <a:buNone/>
              <a:defRPr sz="900"/>
            </a:lvl6pPr>
            <a:lvl7pPr marL="2782739" indent="0">
              <a:buNone/>
              <a:defRPr sz="900"/>
            </a:lvl7pPr>
            <a:lvl8pPr marL="3246523" indent="0">
              <a:buNone/>
              <a:defRPr sz="900"/>
            </a:lvl8pPr>
            <a:lvl9pPr marL="37103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801" y="29956157"/>
            <a:ext cx="18160097" cy="353646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2801" y="3823317"/>
            <a:ext cx="18160097" cy="25676162"/>
          </a:xfrm>
        </p:spPr>
        <p:txBody>
          <a:bodyPr/>
          <a:lstStyle>
            <a:lvl1pPr marL="0" indent="0">
              <a:buNone/>
              <a:defRPr sz="3200"/>
            </a:lvl1pPr>
            <a:lvl2pPr marL="463788" indent="0">
              <a:buNone/>
              <a:defRPr sz="2700"/>
            </a:lvl2pPr>
            <a:lvl3pPr marL="927577" indent="0">
              <a:buNone/>
              <a:defRPr sz="2300"/>
            </a:lvl3pPr>
            <a:lvl4pPr marL="1391370" indent="0">
              <a:buNone/>
              <a:defRPr sz="1800"/>
            </a:lvl4pPr>
            <a:lvl5pPr marL="1855158" indent="0">
              <a:buNone/>
              <a:defRPr sz="1800"/>
            </a:lvl5pPr>
            <a:lvl6pPr marL="2318946" indent="0">
              <a:buNone/>
              <a:defRPr sz="1800"/>
            </a:lvl6pPr>
            <a:lvl7pPr marL="2782739" indent="0">
              <a:buNone/>
              <a:defRPr sz="1800"/>
            </a:lvl7pPr>
            <a:lvl8pPr marL="3246523" indent="0">
              <a:buNone/>
              <a:defRPr sz="1800"/>
            </a:lvl8pPr>
            <a:lvl9pPr marL="3710316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801" y="33492625"/>
            <a:ext cx="18160097" cy="5021627"/>
          </a:xfrm>
        </p:spPr>
        <p:txBody>
          <a:bodyPr/>
          <a:lstStyle>
            <a:lvl1pPr marL="0" indent="0">
              <a:buNone/>
              <a:defRPr sz="1400"/>
            </a:lvl1pPr>
            <a:lvl2pPr marL="463788" indent="0">
              <a:buNone/>
              <a:defRPr sz="1400"/>
            </a:lvl2pPr>
            <a:lvl3pPr marL="927577" indent="0">
              <a:buNone/>
              <a:defRPr sz="900"/>
            </a:lvl3pPr>
            <a:lvl4pPr marL="1391370" indent="0">
              <a:buNone/>
              <a:defRPr sz="900"/>
            </a:lvl4pPr>
            <a:lvl5pPr marL="1855158" indent="0">
              <a:buNone/>
              <a:defRPr sz="900"/>
            </a:lvl5pPr>
            <a:lvl6pPr marL="2318946" indent="0">
              <a:buNone/>
              <a:defRPr sz="900"/>
            </a:lvl6pPr>
            <a:lvl7pPr marL="2782739" indent="0">
              <a:buNone/>
              <a:defRPr sz="900"/>
            </a:lvl7pPr>
            <a:lvl8pPr marL="3246523" indent="0">
              <a:buNone/>
              <a:defRPr sz="900"/>
            </a:lvl8pPr>
            <a:lvl9pPr marL="37103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328409" y="1655010"/>
            <a:ext cx="7227467" cy="401843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6003" y="1655010"/>
            <a:ext cx="21554272" cy="401843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348" y="13294768"/>
            <a:ext cx="25726585" cy="91714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0699" y="24249507"/>
            <a:ext cx="21185891" cy="10937753"/>
          </a:xfrm>
        </p:spPr>
        <p:txBody>
          <a:bodyPr/>
          <a:lstStyle>
            <a:lvl1pPr marL="0" indent="0" algn="ctr">
              <a:buNone/>
              <a:defRPr/>
            </a:lvl1pPr>
            <a:lvl2pPr marL="463756" indent="0" algn="ctr">
              <a:buNone/>
              <a:defRPr/>
            </a:lvl2pPr>
            <a:lvl3pPr marL="927517" indent="0" algn="ctr">
              <a:buNone/>
              <a:defRPr/>
            </a:lvl3pPr>
            <a:lvl4pPr marL="1391278" indent="0" algn="ctr">
              <a:buNone/>
              <a:defRPr/>
            </a:lvl4pPr>
            <a:lvl5pPr marL="1855035" indent="0" algn="ctr">
              <a:buNone/>
              <a:defRPr/>
            </a:lvl5pPr>
            <a:lvl6pPr marL="2318796" indent="0" algn="ctr">
              <a:buNone/>
              <a:defRPr/>
            </a:lvl6pPr>
            <a:lvl7pPr marL="2782557" indent="0" algn="ctr">
              <a:buNone/>
              <a:defRPr/>
            </a:lvl7pPr>
            <a:lvl8pPr marL="3246313" indent="0" algn="ctr">
              <a:buNone/>
              <a:defRPr/>
            </a:lvl8pPr>
            <a:lvl9pPr marL="371007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476" y="27499129"/>
            <a:ext cx="25727919" cy="8499592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476" y="18137119"/>
            <a:ext cx="25727919" cy="9362004"/>
          </a:xfrm>
        </p:spPr>
        <p:txBody>
          <a:bodyPr anchor="b"/>
          <a:lstStyle>
            <a:lvl1pPr marL="0" indent="0">
              <a:buNone/>
              <a:defRPr sz="1800"/>
            </a:lvl1pPr>
            <a:lvl2pPr marL="463756" indent="0">
              <a:buNone/>
              <a:defRPr sz="1800"/>
            </a:lvl2pPr>
            <a:lvl3pPr marL="927517" indent="0">
              <a:buNone/>
              <a:defRPr sz="1800"/>
            </a:lvl3pPr>
            <a:lvl4pPr marL="1391278" indent="0">
              <a:buNone/>
              <a:defRPr sz="1400"/>
            </a:lvl4pPr>
            <a:lvl5pPr marL="1855035" indent="0">
              <a:buNone/>
              <a:defRPr sz="1400"/>
            </a:lvl5pPr>
            <a:lvl6pPr marL="2318796" indent="0">
              <a:buNone/>
              <a:defRPr sz="1400"/>
            </a:lvl6pPr>
            <a:lvl7pPr marL="2782557" indent="0">
              <a:buNone/>
              <a:defRPr sz="1400"/>
            </a:lvl7pPr>
            <a:lvl8pPr marL="3246313" indent="0">
              <a:buNone/>
              <a:defRPr sz="1400"/>
            </a:lvl8pPr>
            <a:lvl9pPr marL="371007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3" y="6246374"/>
            <a:ext cx="14474957" cy="3559298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080920" y="6246374"/>
            <a:ext cx="14474957" cy="3559298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567" y="1713514"/>
            <a:ext cx="27240147" cy="713331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571" y="9579030"/>
            <a:ext cx="13372485" cy="3993149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63756" indent="0">
              <a:buNone/>
              <a:defRPr sz="1800" b="1"/>
            </a:lvl2pPr>
            <a:lvl3pPr marL="927517" indent="0">
              <a:buNone/>
              <a:defRPr sz="1800" b="1"/>
            </a:lvl3pPr>
            <a:lvl4pPr marL="1391278" indent="0">
              <a:buNone/>
              <a:defRPr sz="1800" b="1"/>
            </a:lvl4pPr>
            <a:lvl5pPr marL="1855035" indent="0">
              <a:buNone/>
              <a:defRPr sz="1800" b="1"/>
            </a:lvl5pPr>
            <a:lvl6pPr marL="2318796" indent="0">
              <a:buNone/>
              <a:defRPr sz="1800" b="1"/>
            </a:lvl6pPr>
            <a:lvl7pPr marL="2782557" indent="0">
              <a:buNone/>
              <a:defRPr sz="1800" b="1"/>
            </a:lvl7pPr>
            <a:lvl8pPr marL="3246313" indent="0">
              <a:buNone/>
              <a:defRPr sz="1800" b="1"/>
            </a:lvl8pPr>
            <a:lvl9pPr marL="371007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571" y="13572176"/>
            <a:ext cx="13372485" cy="24655234"/>
          </a:xfrm>
        </p:spPr>
        <p:txBody>
          <a:bodyPr/>
          <a:lstStyle>
            <a:lvl1pPr>
              <a:defRPr sz="23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5888" y="9579030"/>
            <a:ext cx="13377824" cy="3993149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63756" indent="0">
              <a:buNone/>
              <a:defRPr sz="1800" b="1"/>
            </a:lvl2pPr>
            <a:lvl3pPr marL="927517" indent="0">
              <a:buNone/>
              <a:defRPr sz="1800" b="1"/>
            </a:lvl3pPr>
            <a:lvl4pPr marL="1391278" indent="0">
              <a:buNone/>
              <a:defRPr sz="1800" b="1"/>
            </a:lvl4pPr>
            <a:lvl5pPr marL="1855035" indent="0">
              <a:buNone/>
              <a:defRPr sz="1800" b="1"/>
            </a:lvl5pPr>
            <a:lvl6pPr marL="2318796" indent="0">
              <a:buNone/>
              <a:defRPr sz="1800" b="1"/>
            </a:lvl6pPr>
            <a:lvl7pPr marL="2782557" indent="0">
              <a:buNone/>
              <a:defRPr sz="1800" b="1"/>
            </a:lvl7pPr>
            <a:lvl8pPr marL="3246313" indent="0">
              <a:buNone/>
              <a:defRPr sz="1800" b="1"/>
            </a:lvl8pPr>
            <a:lvl9pPr marL="371007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5888" y="13572176"/>
            <a:ext cx="13377824" cy="24655234"/>
          </a:xfrm>
        </p:spPr>
        <p:txBody>
          <a:bodyPr/>
          <a:lstStyle>
            <a:lvl1pPr>
              <a:defRPr sz="23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472" y="27499123"/>
            <a:ext cx="25727919" cy="8499592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472" y="18137119"/>
            <a:ext cx="25727919" cy="9362004"/>
          </a:xfrm>
        </p:spPr>
        <p:txBody>
          <a:bodyPr anchor="b"/>
          <a:lstStyle>
            <a:lvl1pPr marL="0" indent="0">
              <a:buNone/>
              <a:defRPr sz="1800"/>
            </a:lvl1pPr>
            <a:lvl2pPr marL="463852" indent="0">
              <a:buNone/>
              <a:defRPr sz="1800"/>
            </a:lvl2pPr>
            <a:lvl3pPr marL="927700" indent="0">
              <a:buNone/>
              <a:defRPr sz="1800"/>
            </a:lvl3pPr>
            <a:lvl4pPr marL="1391552" indent="0">
              <a:buNone/>
              <a:defRPr sz="1400"/>
            </a:lvl4pPr>
            <a:lvl5pPr marL="1855400" indent="0">
              <a:buNone/>
              <a:defRPr sz="1400"/>
            </a:lvl5pPr>
            <a:lvl6pPr marL="2319248" indent="0">
              <a:buNone/>
              <a:defRPr sz="1400"/>
            </a:lvl6pPr>
            <a:lvl7pPr marL="2783100" indent="0">
              <a:buNone/>
              <a:defRPr sz="1400"/>
            </a:lvl7pPr>
            <a:lvl8pPr marL="3246952" indent="0">
              <a:buNone/>
              <a:defRPr sz="1400"/>
            </a:lvl8pPr>
            <a:lvl9pPr marL="37108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566" y="1704072"/>
            <a:ext cx="9956954" cy="725031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3566" y="1704078"/>
            <a:ext cx="16920151" cy="3652333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566" y="8954392"/>
            <a:ext cx="9956954" cy="29273018"/>
          </a:xfrm>
        </p:spPr>
        <p:txBody>
          <a:bodyPr/>
          <a:lstStyle>
            <a:lvl1pPr marL="0" indent="0">
              <a:buNone/>
              <a:defRPr sz="1400"/>
            </a:lvl1pPr>
            <a:lvl2pPr marL="463756" indent="0">
              <a:buNone/>
              <a:defRPr sz="1400"/>
            </a:lvl2pPr>
            <a:lvl3pPr marL="927517" indent="0">
              <a:buNone/>
              <a:defRPr sz="900"/>
            </a:lvl3pPr>
            <a:lvl4pPr marL="1391278" indent="0">
              <a:buNone/>
              <a:defRPr sz="900"/>
            </a:lvl4pPr>
            <a:lvl5pPr marL="1855035" indent="0">
              <a:buNone/>
              <a:defRPr sz="900"/>
            </a:lvl5pPr>
            <a:lvl6pPr marL="2318796" indent="0">
              <a:buNone/>
              <a:defRPr sz="900"/>
            </a:lvl6pPr>
            <a:lvl7pPr marL="2782557" indent="0">
              <a:buNone/>
              <a:defRPr sz="900"/>
            </a:lvl7pPr>
            <a:lvl8pPr marL="3246313" indent="0">
              <a:buNone/>
              <a:defRPr sz="900"/>
            </a:lvl8pPr>
            <a:lvl9pPr marL="371007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801" y="29956157"/>
            <a:ext cx="18160097" cy="353646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2801" y="3823317"/>
            <a:ext cx="18160097" cy="25676162"/>
          </a:xfrm>
        </p:spPr>
        <p:txBody>
          <a:bodyPr/>
          <a:lstStyle>
            <a:lvl1pPr marL="0" indent="0">
              <a:buNone/>
              <a:defRPr sz="3200"/>
            </a:lvl1pPr>
            <a:lvl2pPr marL="463756" indent="0">
              <a:buNone/>
              <a:defRPr sz="2700"/>
            </a:lvl2pPr>
            <a:lvl3pPr marL="927517" indent="0">
              <a:buNone/>
              <a:defRPr sz="2300"/>
            </a:lvl3pPr>
            <a:lvl4pPr marL="1391278" indent="0">
              <a:buNone/>
              <a:defRPr sz="1800"/>
            </a:lvl4pPr>
            <a:lvl5pPr marL="1855035" indent="0">
              <a:buNone/>
              <a:defRPr sz="1800"/>
            </a:lvl5pPr>
            <a:lvl6pPr marL="2318796" indent="0">
              <a:buNone/>
              <a:defRPr sz="1800"/>
            </a:lvl6pPr>
            <a:lvl7pPr marL="2782557" indent="0">
              <a:buNone/>
              <a:defRPr sz="1800"/>
            </a:lvl7pPr>
            <a:lvl8pPr marL="3246313" indent="0">
              <a:buNone/>
              <a:defRPr sz="1800"/>
            </a:lvl8pPr>
            <a:lvl9pPr marL="3710070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801" y="33492625"/>
            <a:ext cx="18160097" cy="5021627"/>
          </a:xfrm>
        </p:spPr>
        <p:txBody>
          <a:bodyPr/>
          <a:lstStyle>
            <a:lvl1pPr marL="0" indent="0">
              <a:buNone/>
              <a:defRPr sz="1400"/>
            </a:lvl1pPr>
            <a:lvl2pPr marL="463756" indent="0">
              <a:buNone/>
              <a:defRPr sz="1400"/>
            </a:lvl2pPr>
            <a:lvl3pPr marL="927517" indent="0">
              <a:buNone/>
              <a:defRPr sz="900"/>
            </a:lvl3pPr>
            <a:lvl4pPr marL="1391278" indent="0">
              <a:buNone/>
              <a:defRPr sz="900"/>
            </a:lvl4pPr>
            <a:lvl5pPr marL="1855035" indent="0">
              <a:buNone/>
              <a:defRPr sz="900"/>
            </a:lvl5pPr>
            <a:lvl6pPr marL="2318796" indent="0">
              <a:buNone/>
              <a:defRPr sz="900"/>
            </a:lvl6pPr>
            <a:lvl7pPr marL="2782557" indent="0">
              <a:buNone/>
              <a:defRPr sz="900"/>
            </a:lvl7pPr>
            <a:lvl8pPr marL="3246313" indent="0">
              <a:buNone/>
              <a:defRPr sz="900"/>
            </a:lvl8pPr>
            <a:lvl9pPr marL="371007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287030" y="1655010"/>
            <a:ext cx="7268843" cy="401843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7830" y="1655010"/>
            <a:ext cx="21681071" cy="401843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13293960"/>
            <a:ext cx="25727184" cy="9173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0091" y="24250068"/>
            <a:ext cx="21187093" cy="1093630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5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57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3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29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87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ACC9-FC6B-4375-9966-299092ECFD85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6730-E39A-4F28-9BF2-2F54C280E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ACC9-FC6B-4375-9966-299092ECFD85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6730-E39A-4F28-9BF2-2F54C280E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06" y="27499295"/>
            <a:ext cx="25727184" cy="8499411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906" y="18138033"/>
            <a:ext cx="25727184" cy="9361236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5918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1835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5775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4367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2958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1550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0142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6873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ACC9-FC6B-4375-9966-299092ECFD85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6730-E39A-4F28-9BF2-2F54C280E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75890" y="63428592"/>
            <a:ext cx="76020253" cy="179408896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000602" y="63428592"/>
            <a:ext cx="76020256" cy="179408896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ACC9-FC6B-4375-9966-299092ECFD85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6730-E39A-4F28-9BF2-2F54C280E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364" y="1713754"/>
            <a:ext cx="27240548" cy="713237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364" y="9579176"/>
            <a:ext cx="13373303" cy="3992145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5918" indent="0">
              <a:buNone/>
              <a:defRPr sz="9100" b="1"/>
            </a:lvl2pPr>
            <a:lvl3pPr marL="4171835" indent="0">
              <a:buNone/>
              <a:defRPr sz="8200" b="1"/>
            </a:lvl3pPr>
            <a:lvl4pPr marL="6257753" indent="0">
              <a:buNone/>
              <a:defRPr sz="7300" b="1"/>
            </a:lvl4pPr>
            <a:lvl5pPr marL="8343671" indent="0">
              <a:buNone/>
              <a:defRPr sz="7300" b="1"/>
            </a:lvl5pPr>
            <a:lvl6pPr marL="10429588" indent="0">
              <a:buNone/>
              <a:defRPr sz="7300" b="1"/>
            </a:lvl6pPr>
            <a:lvl7pPr marL="12515506" indent="0">
              <a:buNone/>
              <a:defRPr sz="7300" b="1"/>
            </a:lvl7pPr>
            <a:lvl8pPr marL="14601424" indent="0">
              <a:buNone/>
              <a:defRPr sz="7300" b="1"/>
            </a:lvl8pPr>
            <a:lvl9pPr marL="16687346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364" y="13571321"/>
            <a:ext cx="13373303" cy="24656220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5360" y="9579176"/>
            <a:ext cx="13378556" cy="3992145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5918" indent="0">
              <a:buNone/>
              <a:defRPr sz="9100" b="1"/>
            </a:lvl2pPr>
            <a:lvl3pPr marL="4171835" indent="0">
              <a:buNone/>
              <a:defRPr sz="8200" b="1"/>
            </a:lvl3pPr>
            <a:lvl4pPr marL="6257753" indent="0">
              <a:buNone/>
              <a:defRPr sz="7300" b="1"/>
            </a:lvl4pPr>
            <a:lvl5pPr marL="8343671" indent="0">
              <a:buNone/>
              <a:defRPr sz="7300" b="1"/>
            </a:lvl5pPr>
            <a:lvl6pPr marL="10429588" indent="0">
              <a:buNone/>
              <a:defRPr sz="7300" b="1"/>
            </a:lvl6pPr>
            <a:lvl7pPr marL="12515506" indent="0">
              <a:buNone/>
              <a:defRPr sz="7300" b="1"/>
            </a:lvl7pPr>
            <a:lvl8pPr marL="14601424" indent="0">
              <a:buNone/>
              <a:defRPr sz="7300" b="1"/>
            </a:lvl8pPr>
            <a:lvl9pPr marL="16687346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5360" y="13571321"/>
            <a:ext cx="13378556" cy="24656220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ACC9-FC6B-4375-9966-299092ECFD85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6730-E39A-4F28-9BF2-2F54C280E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ACC9-FC6B-4375-9966-299092ECFD85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6730-E39A-4F28-9BF2-2F54C280E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2017" y="6235051"/>
            <a:ext cx="4578064" cy="3559864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215" y="6235051"/>
            <a:ext cx="4578064" cy="3559864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ACC9-FC6B-4375-9966-299092ECFD85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6730-E39A-4F28-9BF2-2F54C280E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382" y="1703845"/>
            <a:ext cx="9957725" cy="7251246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3664" y="1703879"/>
            <a:ext cx="16920247" cy="36523697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382" y="8955125"/>
            <a:ext cx="9957725" cy="29272451"/>
          </a:xfrm>
        </p:spPr>
        <p:txBody>
          <a:bodyPr/>
          <a:lstStyle>
            <a:lvl1pPr marL="0" indent="0">
              <a:buNone/>
              <a:defRPr sz="6400"/>
            </a:lvl1pPr>
            <a:lvl2pPr marL="2085918" indent="0">
              <a:buNone/>
              <a:defRPr sz="5500"/>
            </a:lvl2pPr>
            <a:lvl3pPr marL="4171835" indent="0">
              <a:buNone/>
              <a:defRPr sz="4600"/>
            </a:lvl3pPr>
            <a:lvl4pPr marL="6257753" indent="0">
              <a:buNone/>
              <a:defRPr sz="4100"/>
            </a:lvl4pPr>
            <a:lvl5pPr marL="8343671" indent="0">
              <a:buNone/>
              <a:defRPr sz="4100"/>
            </a:lvl5pPr>
            <a:lvl6pPr marL="10429588" indent="0">
              <a:buNone/>
              <a:defRPr sz="4100"/>
            </a:lvl6pPr>
            <a:lvl7pPr marL="12515506" indent="0">
              <a:buNone/>
              <a:defRPr sz="4100"/>
            </a:lvl7pPr>
            <a:lvl8pPr marL="14601424" indent="0">
              <a:buNone/>
              <a:defRPr sz="4100"/>
            </a:lvl8pPr>
            <a:lvl9pPr marL="16687346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ACC9-FC6B-4375-9966-299092ECFD85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6730-E39A-4F28-9BF2-2F54C280E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598" y="29955967"/>
            <a:ext cx="18160365" cy="3536471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2598" y="3823744"/>
            <a:ext cx="18160365" cy="25676543"/>
          </a:xfrm>
        </p:spPr>
        <p:txBody>
          <a:bodyPr/>
          <a:lstStyle>
            <a:lvl1pPr marL="0" indent="0">
              <a:buNone/>
              <a:defRPr sz="14600"/>
            </a:lvl1pPr>
            <a:lvl2pPr marL="2085918" indent="0">
              <a:buNone/>
              <a:defRPr sz="12800"/>
            </a:lvl2pPr>
            <a:lvl3pPr marL="4171835" indent="0">
              <a:buNone/>
              <a:defRPr sz="11000"/>
            </a:lvl3pPr>
            <a:lvl4pPr marL="6257753" indent="0">
              <a:buNone/>
              <a:defRPr sz="9100"/>
            </a:lvl4pPr>
            <a:lvl5pPr marL="8343671" indent="0">
              <a:buNone/>
              <a:defRPr sz="9100"/>
            </a:lvl5pPr>
            <a:lvl6pPr marL="10429588" indent="0">
              <a:buNone/>
              <a:defRPr sz="9100"/>
            </a:lvl6pPr>
            <a:lvl7pPr marL="12515506" indent="0">
              <a:buNone/>
              <a:defRPr sz="9100"/>
            </a:lvl7pPr>
            <a:lvl8pPr marL="14601424" indent="0">
              <a:buNone/>
              <a:defRPr sz="9100"/>
            </a:lvl8pPr>
            <a:lvl9pPr marL="16687346" indent="0">
              <a:buNone/>
              <a:defRPr sz="9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598" y="33492438"/>
            <a:ext cx="18160365" cy="5022376"/>
          </a:xfrm>
        </p:spPr>
        <p:txBody>
          <a:bodyPr/>
          <a:lstStyle>
            <a:lvl1pPr marL="0" indent="0">
              <a:buNone/>
              <a:defRPr sz="6400"/>
            </a:lvl1pPr>
            <a:lvl2pPr marL="2085918" indent="0">
              <a:buNone/>
              <a:defRPr sz="5500"/>
            </a:lvl2pPr>
            <a:lvl3pPr marL="4171835" indent="0">
              <a:buNone/>
              <a:defRPr sz="4600"/>
            </a:lvl3pPr>
            <a:lvl4pPr marL="6257753" indent="0">
              <a:buNone/>
              <a:defRPr sz="4100"/>
            </a:lvl4pPr>
            <a:lvl5pPr marL="8343671" indent="0">
              <a:buNone/>
              <a:defRPr sz="4100"/>
            </a:lvl5pPr>
            <a:lvl6pPr marL="10429588" indent="0">
              <a:buNone/>
              <a:defRPr sz="4100"/>
            </a:lvl6pPr>
            <a:lvl7pPr marL="12515506" indent="0">
              <a:buNone/>
              <a:defRPr sz="4100"/>
            </a:lvl7pPr>
            <a:lvl8pPr marL="14601424" indent="0">
              <a:buNone/>
              <a:defRPr sz="4100"/>
            </a:lvl8pPr>
            <a:lvl9pPr marL="16687346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ACC9-FC6B-4375-9966-299092ECFD85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6730-E39A-4F28-9BF2-2F54C280E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ACC9-FC6B-4375-9966-299092ECFD85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6730-E39A-4F28-9BF2-2F54C280E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2887239" y="10886778"/>
            <a:ext cx="38133615" cy="2319507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75901" y="10886778"/>
            <a:ext cx="113906894" cy="2319507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ACC9-FC6B-4375-9966-299092ECFD85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6730-E39A-4F28-9BF2-2F54C280E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567" y="1713514"/>
            <a:ext cx="27240147" cy="713331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567" y="9579030"/>
            <a:ext cx="13372485" cy="3993149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63852" indent="0">
              <a:buNone/>
              <a:defRPr sz="1800" b="1"/>
            </a:lvl2pPr>
            <a:lvl3pPr marL="927700" indent="0">
              <a:buNone/>
              <a:defRPr sz="1800" b="1"/>
            </a:lvl3pPr>
            <a:lvl4pPr marL="1391552" indent="0">
              <a:buNone/>
              <a:defRPr sz="1800" b="1"/>
            </a:lvl4pPr>
            <a:lvl5pPr marL="1855400" indent="0">
              <a:buNone/>
              <a:defRPr sz="1800" b="1"/>
            </a:lvl5pPr>
            <a:lvl6pPr marL="2319248" indent="0">
              <a:buNone/>
              <a:defRPr sz="1800" b="1"/>
            </a:lvl6pPr>
            <a:lvl7pPr marL="2783100" indent="0">
              <a:buNone/>
              <a:defRPr sz="1800" b="1"/>
            </a:lvl7pPr>
            <a:lvl8pPr marL="3246952" indent="0">
              <a:buNone/>
              <a:defRPr sz="1800" b="1"/>
            </a:lvl8pPr>
            <a:lvl9pPr marL="371080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567" y="13572176"/>
            <a:ext cx="13372485" cy="24655234"/>
          </a:xfrm>
        </p:spPr>
        <p:txBody>
          <a:bodyPr/>
          <a:lstStyle>
            <a:lvl1pPr>
              <a:defRPr sz="23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5888" y="9579030"/>
            <a:ext cx="13377824" cy="3993149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63852" indent="0">
              <a:buNone/>
              <a:defRPr sz="1800" b="1"/>
            </a:lvl2pPr>
            <a:lvl3pPr marL="927700" indent="0">
              <a:buNone/>
              <a:defRPr sz="1800" b="1"/>
            </a:lvl3pPr>
            <a:lvl4pPr marL="1391552" indent="0">
              <a:buNone/>
              <a:defRPr sz="1800" b="1"/>
            </a:lvl4pPr>
            <a:lvl5pPr marL="1855400" indent="0">
              <a:buNone/>
              <a:defRPr sz="1800" b="1"/>
            </a:lvl5pPr>
            <a:lvl6pPr marL="2319248" indent="0">
              <a:buNone/>
              <a:defRPr sz="1800" b="1"/>
            </a:lvl6pPr>
            <a:lvl7pPr marL="2783100" indent="0">
              <a:buNone/>
              <a:defRPr sz="1800" b="1"/>
            </a:lvl7pPr>
            <a:lvl8pPr marL="3246952" indent="0">
              <a:buNone/>
              <a:defRPr sz="1800" b="1"/>
            </a:lvl8pPr>
            <a:lvl9pPr marL="371080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5888" y="13572176"/>
            <a:ext cx="13377824" cy="24655234"/>
          </a:xfrm>
        </p:spPr>
        <p:txBody>
          <a:bodyPr/>
          <a:lstStyle>
            <a:lvl1pPr>
              <a:defRPr sz="23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566" y="1704072"/>
            <a:ext cx="9956954" cy="725031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3563" y="1704072"/>
            <a:ext cx="16920151" cy="3652333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566" y="8954392"/>
            <a:ext cx="9956954" cy="29273018"/>
          </a:xfrm>
        </p:spPr>
        <p:txBody>
          <a:bodyPr/>
          <a:lstStyle>
            <a:lvl1pPr marL="0" indent="0">
              <a:buNone/>
              <a:defRPr sz="1400"/>
            </a:lvl1pPr>
            <a:lvl2pPr marL="463852" indent="0">
              <a:buNone/>
              <a:defRPr sz="1400"/>
            </a:lvl2pPr>
            <a:lvl3pPr marL="927700" indent="0">
              <a:buNone/>
              <a:defRPr sz="900"/>
            </a:lvl3pPr>
            <a:lvl4pPr marL="1391552" indent="0">
              <a:buNone/>
              <a:defRPr sz="900"/>
            </a:lvl4pPr>
            <a:lvl5pPr marL="1855400" indent="0">
              <a:buNone/>
              <a:defRPr sz="900"/>
            </a:lvl5pPr>
            <a:lvl6pPr marL="2319248" indent="0">
              <a:buNone/>
              <a:defRPr sz="900"/>
            </a:lvl6pPr>
            <a:lvl7pPr marL="2783100" indent="0">
              <a:buNone/>
              <a:defRPr sz="900"/>
            </a:lvl7pPr>
            <a:lvl8pPr marL="3246952" indent="0">
              <a:buNone/>
              <a:defRPr sz="900"/>
            </a:lvl8pPr>
            <a:lvl9pPr marL="37108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801" y="29956157"/>
            <a:ext cx="18160097" cy="353646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2801" y="3823317"/>
            <a:ext cx="18160097" cy="25676162"/>
          </a:xfrm>
        </p:spPr>
        <p:txBody>
          <a:bodyPr/>
          <a:lstStyle>
            <a:lvl1pPr marL="0" indent="0">
              <a:buNone/>
              <a:defRPr sz="3200"/>
            </a:lvl1pPr>
            <a:lvl2pPr marL="463852" indent="0">
              <a:buNone/>
              <a:defRPr sz="2700"/>
            </a:lvl2pPr>
            <a:lvl3pPr marL="927700" indent="0">
              <a:buNone/>
              <a:defRPr sz="2300"/>
            </a:lvl3pPr>
            <a:lvl4pPr marL="1391552" indent="0">
              <a:buNone/>
              <a:defRPr sz="1800"/>
            </a:lvl4pPr>
            <a:lvl5pPr marL="1855400" indent="0">
              <a:buNone/>
              <a:defRPr sz="1800"/>
            </a:lvl5pPr>
            <a:lvl6pPr marL="2319248" indent="0">
              <a:buNone/>
              <a:defRPr sz="1800"/>
            </a:lvl6pPr>
            <a:lvl7pPr marL="2783100" indent="0">
              <a:buNone/>
              <a:defRPr sz="1800"/>
            </a:lvl7pPr>
            <a:lvl8pPr marL="3246952" indent="0">
              <a:buNone/>
              <a:defRPr sz="1800"/>
            </a:lvl8pPr>
            <a:lvl9pPr marL="3710800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801" y="33492619"/>
            <a:ext cx="18160097" cy="5021627"/>
          </a:xfrm>
        </p:spPr>
        <p:txBody>
          <a:bodyPr/>
          <a:lstStyle>
            <a:lvl1pPr marL="0" indent="0">
              <a:buNone/>
              <a:defRPr sz="1400"/>
            </a:lvl1pPr>
            <a:lvl2pPr marL="463852" indent="0">
              <a:buNone/>
              <a:defRPr sz="1400"/>
            </a:lvl2pPr>
            <a:lvl3pPr marL="927700" indent="0">
              <a:buNone/>
              <a:defRPr sz="900"/>
            </a:lvl3pPr>
            <a:lvl4pPr marL="1391552" indent="0">
              <a:buNone/>
              <a:defRPr sz="900"/>
            </a:lvl4pPr>
            <a:lvl5pPr marL="1855400" indent="0">
              <a:buNone/>
              <a:defRPr sz="900"/>
            </a:lvl5pPr>
            <a:lvl6pPr marL="2319248" indent="0">
              <a:buNone/>
              <a:defRPr sz="900"/>
            </a:lvl6pPr>
            <a:lvl7pPr marL="2783100" indent="0">
              <a:buNone/>
              <a:defRPr sz="900"/>
            </a:lvl7pPr>
            <a:lvl8pPr marL="3246952" indent="0">
              <a:buNone/>
              <a:defRPr sz="900"/>
            </a:lvl8pPr>
            <a:lvl9pPr marL="37108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30267275" cy="5289438"/>
          </a:xfrm>
          <a:prstGeom prst="rect">
            <a:avLst/>
          </a:prstGeom>
          <a:solidFill>
            <a:srgbClr val="00346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770" tIns="46383" rIns="92770" bIns="46383" anchor="ctr"/>
          <a:lstStyle/>
          <a:p>
            <a:pPr defTabSz="455798">
              <a:defRPr/>
            </a:pP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44648" y="6240667"/>
            <a:ext cx="9318709" cy="3561794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770" tIns="46383" rIns="92770" bIns="46383" anchor="ctr"/>
          <a:lstStyle/>
          <a:p>
            <a:pPr defTabSz="455798">
              <a:defRPr/>
            </a:pPr>
            <a:endParaRPr lang="en-US" dirty="0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44645" y="42178286"/>
            <a:ext cx="1988355" cy="2808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5969" tIns="37987" rIns="75969" bIns="37987">
            <a:spAutoFit/>
          </a:bodyPr>
          <a:lstStyle/>
          <a:p>
            <a:pPr defTabSz="455798">
              <a:lnSpc>
                <a:spcPct val="65000"/>
              </a:lnSpc>
              <a:spcBef>
                <a:spcPts val="256"/>
              </a:spcBef>
              <a:buClrTx/>
              <a:buFontTx/>
              <a:buNone/>
              <a:tabLst>
                <a:tab pos="0" algn="l"/>
                <a:tab pos="454187" algn="l"/>
                <a:tab pos="909985" algn="l"/>
                <a:tab pos="1365779" algn="l"/>
                <a:tab pos="1821577" algn="l"/>
                <a:tab pos="2277376" algn="l"/>
                <a:tab pos="2733174" algn="l"/>
                <a:tab pos="3188968" algn="l"/>
                <a:tab pos="3644766" algn="l"/>
                <a:tab pos="4100565" algn="l"/>
                <a:tab pos="4556363" algn="l"/>
                <a:tab pos="5012157" algn="l"/>
                <a:tab pos="5467955" algn="l"/>
                <a:tab pos="5923754" algn="l"/>
                <a:tab pos="6379548" algn="l"/>
                <a:tab pos="6835346" algn="l"/>
                <a:tab pos="7291144" algn="l"/>
                <a:tab pos="7746943" algn="l"/>
                <a:tab pos="8202737" algn="l"/>
                <a:tab pos="8658535" algn="l"/>
                <a:tab pos="9114333" algn="l"/>
              </a:tabLst>
              <a:defRPr/>
            </a:pPr>
            <a:r>
              <a:rPr lang="en-US" sz="500" b="1" dirty="0">
                <a:solidFill>
                  <a:srgbClr val="808080"/>
                </a:solidFill>
              </a:rPr>
              <a:t>TEMPLATE DESIGN © 2008</a:t>
            </a:r>
          </a:p>
          <a:p>
            <a:pPr defTabSz="455798">
              <a:lnSpc>
                <a:spcPct val="65000"/>
              </a:lnSpc>
              <a:spcBef>
                <a:spcPts val="507"/>
              </a:spcBef>
              <a:buClrTx/>
              <a:buFontTx/>
              <a:buNone/>
              <a:tabLst>
                <a:tab pos="0" algn="l"/>
                <a:tab pos="454187" algn="l"/>
                <a:tab pos="909985" algn="l"/>
                <a:tab pos="1365779" algn="l"/>
                <a:tab pos="1821577" algn="l"/>
                <a:tab pos="2277376" algn="l"/>
                <a:tab pos="2733174" algn="l"/>
                <a:tab pos="3188968" algn="l"/>
                <a:tab pos="3644766" algn="l"/>
                <a:tab pos="4100565" algn="l"/>
                <a:tab pos="4556363" algn="l"/>
                <a:tab pos="5012157" algn="l"/>
                <a:tab pos="5467955" algn="l"/>
                <a:tab pos="5923754" algn="l"/>
                <a:tab pos="6379548" algn="l"/>
                <a:tab pos="6835346" algn="l"/>
                <a:tab pos="7291144" algn="l"/>
                <a:tab pos="7746943" algn="l"/>
                <a:tab pos="8202737" algn="l"/>
                <a:tab pos="8658535" algn="l"/>
                <a:tab pos="9114333" algn="l"/>
              </a:tabLst>
              <a:defRPr/>
            </a:pPr>
            <a:r>
              <a:rPr lang="en-US" sz="900" b="1" dirty="0">
                <a:solidFill>
                  <a:srgbClr val="808080"/>
                </a:solidFill>
              </a:rPr>
              <a:t>www.PosterPresentations.com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62474" y="1088451"/>
            <a:ext cx="28893537" cy="28380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75969" tIns="37987" rIns="75969" bIns="379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2474" y="6234431"/>
            <a:ext cx="9283990" cy="35599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379843" tIns="379843" rIns="379843" bIns="3798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30267275" cy="42794238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770" tIns="46383" rIns="92770" bIns="46383" anchor="ctr"/>
          <a:lstStyle/>
          <a:p>
            <a:pPr defTabSz="455798">
              <a:defRPr/>
            </a:pPr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0254191" y="6240667"/>
            <a:ext cx="9318709" cy="3561794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770" tIns="46383" rIns="92770" bIns="46383" anchor="ctr"/>
          <a:lstStyle/>
          <a:p>
            <a:pPr defTabSz="455798">
              <a:defRPr/>
            </a:pP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0449419" y="6240667"/>
            <a:ext cx="9317773" cy="3561794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770" tIns="46383" rIns="92770" bIns="46383" anchor="ctr"/>
          <a:lstStyle/>
          <a:p>
            <a:pPr defTabSz="455798">
              <a:defRPr/>
            </a:pPr>
            <a:endParaRPr lang="en-US" dirty="0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0" y="5289438"/>
            <a:ext cx="30267275" cy="1560"/>
          </a:xfrm>
          <a:prstGeom prst="line">
            <a:avLst/>
          </a:prstGeom>
          <a:noFill/>
          <a:ln w="20304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lIns="92770" tIns="46383" rIns="92770" bIns="46383"/>
          <a:lstStyle/>
          <a:p>
            <a:pPr defTabSz="455798"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5205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300">
          <a:solidFill>
            <a:srgbClr val="F8F8F8"/>
          </a:solidFill>
          <a:latin typeface="+mj-lt"/>
          <a:ea typeface="+mj-ea"/>
          <a:cs typeface="+mj-cs"/>
        </a:defRPr>
      </a:lvl1pPr>
      <a:lvl2pPr algn="ctr" defTabSz="455205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300">
          <a:solidFill>
            <a:srgbClr val="F8F8F8"/>
          </a:solidFill>
          <a:latin typeface="Arial Black" pitchFamily="32" charset="0"/>
          <a:ea typeface="SimSun" charset="-122"/>
        </a:defRPr>
      </a:lvl2pPr>
      <a:lvl3pPr algn="ctr" defTabSz="455205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300">
          <a:solidFill>
            <a:srgbClr val="F8F8F8"/>
          </a:solidFill>
          <a:latin typeface="Arial Black" pitchFamily="32" charset="0"/>
          <a:ea typeface="SimSun" charset="-122"/>
        </a:defRPr>
      </a:lvl3pPr>
      <a:lvl4pPr algn="ctr" defTabSz="455205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300">
          <a:solidFill>
            <a:srgbClr val="F8F8F8"/>
          </a:solidFill>
          <a:latin typeface="Arial Black" pitchFamily="32" charset="0"/>
          <a:ea typeface="SimSun" charset="-122"/>
        </a:defRPr>
      </a:lvl4pPr>
      <a:lvl5pPr algn="ctr" defTabSz="455205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300">
          <a:solidFill>
            <a:srgbClr val="F8F8F8"/>
          </a:solidFill>
          <a:latin typeface="Arial Black" pitchFamily="32" charset="0"/>
          <a:ea typeface="SimSun" charset="-122"/>
        </a:defRPr>
      </a:lvl5pPr>
      <a:lvl6pPr marL="2551176" indent="-231924" algn="ctr" defTabSz="455798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300">
          <a:solidFill>
            <a:srgbClr val="F8F8F8"/>
          </a:solidFill>
          <a:latin typeface="Arial Black" pitchFamily="32" charset="0"/>
          <a:ea typeface="SimSun" charset="-122"/>
        </a:defRPr>
      </a:lvl6pPr>
      <a:lvl7pPr marL="3015024" indent="-231924" algn="ctr" defTabSz="455798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300">
          <a:solidFill>
            <a:srgbClr val="F8F8F8"/>
          </a:solidFill>
          <a:latin typeface="Arial Black" pitchFamily="32" charset="0"/>
          <a:ea typeface="SimSun" charset="-122"/>
        </a:defRPr>
      </a:lvl7pPr>
      <a:lvl8pPr marL="3478876" indent="-231924" algn="ctr" defTabSz="455798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300">
          <a:solidFill>
            <a:srgbClr val="F8F8F8"/>
          </a:solidFill>
          <a:latin typeface="Arial Black" pitchFamily="32" charset="0"/>
          <a:ea typeface="SimSun" charset="-122"/>
        </a:defRPr>
      </a:lvl8pPr>
      <a:lvl9pPr marL="3942724" indent="-231924" algn="ctr" defTabSz="455798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300">
          <a:solidFill>
            <a:srgbClr val="F8F8F8"/>
          </a:solidFill>
          <a:latin typeface="Arial Black" pitchFamily="32" charset="0"/>
          <a:ea typeface="SimSun" charset="-122"/>
        </a:defRPr>
      </a:lvl9pPr>
    </p:titleStyle>
    <p:bodyStyle>
      <a:lvl1pPr marL="347523" indent="-347523" algn="l" defTabSz="455205" rtl="0" eaLnBrk="1" fontAlgn="base" hangingPunct="1">
        <a:spcBef>
          <a:spcPts val="60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ea typeface="+mn-ea"/>
          <a:cs typeface="+mn-cs"/>
        </a:defRPr>
      </a:lvl1pPr>
      <a:lvl2pPr marL="752555" indent="-288785" algn="l" defTabSz="455205" rtl="0" eaLnBrk="1" fontAlgn="base" hangingPunct="1">
        <a:spcBef>
          <a:spcPts val="60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ea typeface="+mn-ea"/>
        </a:defRPr>
      </a:lvl2pPr>
      <a:lvl3pPr marL="1158816" indent="-231271" algn="l" defTabSz="455205" rtl="0" eaLnBrk="1" fontAlgn="base" hangingPunct="1">
        <a:spcBef>
          <a:spcPts val="511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3pPr>
      <a:lvl4pPr marL="1622581" indent="-231271" algn="l" defTabSz="455205" rtl="0" eaLnBrk="1" fontAlgn="base" hangingPunct="1">
        <a:spcBef>
          <a:spcPts val="40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4pPr>
      <a:lvl5pPr marL="2086351" indent="-231271" algn="l" defTabSz="455205" rtl="0" eaLnBrk="1" fontAlgn="base" hangingPunct="1">
        <a:spcBef>
          <a:spcPts val="40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5pPr>
      <a:lvl6pPr marL="2551176" indent="-231924" algn="l" defTabSz="455798" rtl="0" eaLnBrk="1" fontAlgn="base" hangingPunct="1">
        <a:spcBef>
          <a:spcPts val="40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6pPr>
      <a:lvl7pPr marL="3015024" indent="-231924" algn="l" defTabSz="455798" rtl="0" eaLnBrk="1" fontAlgn="base" hangingPunct="1">
        <a:spcBef>
          <a:spcPts val="40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7pPr>
      <a:lvl8pPr marL="3478876" indent="-231924" algn="l" defTabSz="455798" rtl="0" eaLnBrk="1" fontAlgn="base" hangingPunct="1">
        <a:spcBef>
          <a:spcPts val="40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8pPr>
      <a:lvl9pPr marL="3942724" indent="-231924" algn="l" defTabSz="455798" rtl="0" eaLnBrk="1" fontAlgn="base" hangingPunct="1">
        <a:spcBef>
          <a:spcPts val="40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277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3852" algn="l" defTabSz="9277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7700" algn="l" defTabSz="9277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1552" algn="l" defTabSz="9277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5400" algn="l" defTabSz="9277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9248" algn="l" defTabSz="9277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83100" algn="l" defTabSz="9277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6952" algn="l" defTabSz="9277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10800" algn="l" defTabSz="9277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" y="0"/>
            <a:ext cx="30267275" cy="5471884"/>
          </a:xfrm>
          <a:prstGeom prst="rect">
            <a:avLst/>
          </a:prstGeom>
          <a:solidFill>
            <a:srgbClr val="D7D7D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766" tIns="46383" rIns="92766" bIns="46383" anchor="ctr"/>
          <a:lstStyle/>
          <a:p>
            <a:pPr defTabSz="455766">
              <a:defRPr/>
            </a:pPr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45583" y="6246907"/>
            <a:ext cx="6878073" cy="35616381"/>
          </a:xfrm>
          <a:prstGeom prst="rect">
            <a:avLst/>
          </a:prstGeom>
          <a:solidFill>
            <a:srgbClr val="D7D7D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766" tIns="46383" rIns="92766" bIns="46383" anchor="ctr"/>
          <a:lstStyle/>
          <a:p>
            <a:pPr defTabSz="455766"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" y="5471893"/>
            <a:ext cx="30267275" cy="169973"/>
          </a:xfrm>
          <a:prstGeom prst="rect">
            <a:avLst/>
          </a:prstGeom>
          <a:solidFill>
            <a:srgbClr val="660000"/>
          </a:solidFill>
          <a:ln w="9525">
            <a:noFill/>
            <a:round/>
            <a:headEnd/>
            <a:tailEnd/>
          </a:ln>
          <a:effectLst/>
        </p:spPr>
        <p:txBody>
          <a:bodyPr wrap="none" lIns="92766" tIns="46383" rIns="92766" bIns="46383" anchor="ctr"/>
          <a:lstStyle/>
          <a:p>
            <a:pPr defTabSz="455766">
              <a:defRPr/>
            </a:pPr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20384" y="42178286"/>
            <a:ext cx="1734063" cy="3708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5964" tIns="37982" rIns="75964" bIns="37982">
            <a:spAutoFit/>
          </a:bodyPr>
          <a:lstStyle/>
          <a:p>
            <a:pPr defTabSz="455766">
              <a:lnSpc>
                <a:spcPct val="65000"/>
              </a:lnSpc>
              <a:spcBef>
                <a:spcPts val="256"/>
              </a:spcBef>
              <a:buClrTx/>
              <a:buFontTx/>
              <a:buNone/>
              <a:tabLst>
                <a:tab pos="0" algn="l"/>
                <a:tab pos="454155" algn="l"/>
                <a:tab pos="909926" algn="l"/>
                <a:tab pos="1365692" algn="l"/>
                <a:tab pos="1821459" algn="l"/>
                <a:tab pos="2277225" algn="l"/>
                <a:tab pos="2732991" algn="l"/>
                <a:tab pos="3188762" algn="l"/>
                <a:tab pos="3644529" algn="l"/>
                <a:tab pos="4100295" algn="l"/>
                <a:tab pos="4556062" algn="l"/>
                <a:tab pos="5011828" algn="l"/>
                <a:tab pos="5467595" algn="l"/>
                <a:tab pos="5923361" algn="l"/>
                <a:tab pos="6379132" algn="l"/>
                <a:tab pos="6834899" algn="l"/>
                <a:tab pos="7290665" algn="l"/>
                <a:tab pos="7746431" algn="l"/>
                <a:tab pos="8202202" algn="l"/>
                <a:tab pos="8657969" algn="l"/>
                <a:tab pos="9113735" algn="l"/>
              </a:tabLst>
              <a:defRPr/>
            </a:pPr>
            <a:r>
              <a:rPr lang="en-US" sz="500" b="1" dirty="0">
                <a:solidFill>
                  <a:srgbClr val="808080"/>
                </a:solidFill>
              </a:rPr>
              <a:t>POSTER TEMPLATE BY:</a:t>
            </a:r>
          </a:p>
          <a:p>
            <a:pPr defTabSz="455766">
              <a:lnSpc>
                <a:spcPct val="65000"/>
              </a:lnSpc>
              <a:spcBef>
                <a:spcPts val="507"/>
              </a:spcBef>
              <a:buClrTx/>
              <a:buFontTx/>
              <a:buNone/>
              <a:tabLst>
                <a:tab pos="0" algn="l"/>
                <a:tab pos="454155" algn="l"/>
                <a:tab pos="909926" algn="l"/>
                <a:tab pos="1365692" algn="l"/>
                <a:tab pos="1821459" algn="l"/>
                <a:tab pos="2277225" algn="l"/>
                <a:tab pos="2732991" algn="l"/>
                <a:tab pos="3188762" algn="l"/>
                <a:tab pos="3644529" algn="l"/>
                <a:tab pos="4100295" algn="l"/>
                <a:tab pos="4556062" algn="l"/>
                <a:tab pos="5011828" algn="l"/>
                <a:tab pos="5467595" algn="l"/>
                <a:tab pos="5923361" algn="l"/>
                <a:tab pos="6379132" algn="l"/>
                <a:tab pos="6834899" algn="l"/>
                <a:tab pos="7290665" algn="l"/>
                <a:tab pos="7746431" algn="l"/>
                <a:tab pos="8202202" algn="l"/>
                <a:tab pos="8657969" algn="l"/>
                <a:tab pos="9113735" algn="l"/>
              </a:tabLst>
              <a:defRPr/>
            </a:pPr>
            <a:r>
              <a:rPr lang="en-US" sz="900" b="1" dirty="0">
                <a:solidFill>
                  <a:srgbClr val="808080"/>
                </a:solidFill>
              </a:rPr>
              <a:t>www.PosterPresentations.com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62474" y="1654511"/>
            <a:ext cx="28893537" cy="28380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75964" tIns="37982" rIns="75964" bIns="379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5585" y="6246907"/>
            <a:ext cx="6861181" cy="355929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379821" tIns="379821" rIns="379821" bIns="3798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" y="0"/>
            <a:ext cx="30267275" cy="42794238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766" tIns="46383" rIns="92766" bIns="46383" anchor="ctr"/>
          <a:lstStyle/>
          <a:p>
            <a:pPr defTabSz="455766">
              <a:defRPr/>
            </a:pPr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924329" y="6246907"/>
            <a:ext cx="14318215" cy="35616381"/>
          </a:xfrm>
          <a:prstGeom prst="rect">
            <a:avLst/>
          </a:prstGeom>
          <a:solidFill>
            <a:srgbClr val="D7D7D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766" tIns="46383" rIns="92766" bIns="46383" anchor="ctr"/>
          <a:lstStyle/>
          <a:p>
            <a:pPr defTabSz="455766">
              <a:defRPr/>
            </a:pPr>
            <a:endParaRPr lang="en-US" dirty="0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2690136" y="6246907"/>
            <a:ext cx="6882766" cy="35616381"/>
          </a:xfrm>
          <a:prstGeom prst="rect">
            <a:avLst/>
          </a:prstGeom>
          <a:solidFill>
            <a:srgbClr val="D7D7D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766" tIns="46383" rIns="92766" bIns="46383" anchor="ctr"/>
          <a:lstStyle/>
          <a:p>
            <a:pPr defTabSz="455766"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517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3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517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300">
          <a:solidFill>
            <a:srgbClr val="000000"/>
          </a:solidFill>
          <a:latin typeface="Arial Black" pitchFamily="32" charset="0"/>
          <a:ea typeface="SimSun" charset="-122"/>
        </a:defRPr>
      </a:lvl2pPr>
      <a:lvl3pPr algn="ctr" defTabSz="45517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300">
          <a:solidFill>
            <a:srgbClr val="000000"/>
          </a:solidFill>
          <a:latin typeface="Arial Black" pitchFamily="32" charset="0"/>
          <a:ea typeface="SimSun" charset="-122"/>
        </a:defRPr>
      </a:lvl3pPr>
      <a:lvl4pPr algn="ctr" defTabSz="45517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300">
          <a:solidFill>
            <a:srgbClr val="000000"/>
          </a:solidFill>
          <a:latin typeface="Arial Black" pitchFamily="32" charset="0"/>
          <a:ea typeface="SimSun" charset="-122"/>
        </a:defRPr>
      </a:lvl4pPr>
      <a:lvl5pPr algn="ctr" defTabSz="45517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300">
          <a:solidFill>
            <a:srgbClr val="000000"/>
          </a:solidFill>
          <a:latin typeface="Arial Black" pitchFamily="32" charset="0"/>
          <a:ea typeface="SimSun" charset="-122"/>
        </a:defRPr>
      </a:lvl5pPr>
      <a:lvl6pPr marL="2551007" indent="-231910" algn="ctr" defTabSz="45576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300">
          <a:solidFill>
            <a:srgbClr val="000000"/>
          </a:solidFill>
          <a:latin typeface="Arial Black" pitchFamily="32" charset="0"/>
          <a:ea typeface="SimSun" charset="-122"/>
        </a:defRPr>
      </a:lvl6pPr>
      <a:lvl7pPr marL="3014828" indent="-231910" algn="ctr" defTabSz="45576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300">
          <a:solidFill>
            <a:srgbClr val="000000"/>
          </a:solidFill>
          <a:latin typeface="Arial Black" pitchFamily="32" charset="0"/>
          <a:ea typeface="SimSun" charset="-122"/>
        </a:defRPr>
      </a:lvl7pPr>
      <a:lvl8pPr marL="3478648" indent="-231910" algn="ctr" defTabSz="45576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300">
          <a:solidFill>
            <a:srgbClr val="000000"/>
          </a:solidFill>
          <a:latin typeface="Arial Black" pitchFamily="32" charset="0"/>
          <a:ea typeface="SimSun" charset="-122"/>
        </a:defRPr>
      </a:lvl8pPr>
      <a:lvl9pPr marL="3942468" indent="-231910" algn="ctr" defTabSz="45576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300">
          <a:solidFill>
            <a:srgbClr val="000000"/>
          </a:solidFill>
          <a:latin typeface="Arial Black" pitchFamily="32" charset="0"/>
          <a:ea typeface="SimSun" charset="-122"/>
        </a:defRPr>
      </a:lvl9pPr>
    </p:titleStyle>
    <p:bodyStyle>
      <a:lvl1pPr marL="347500" indent="-347500" algn="l" defTabSz="455173" rtl="0" eaLnBrk="1" fontAlgn="base" hangingPunct="1">
        <a:spcBef>
          <a:spcPts val="60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ea typeface="+mn-ea"/>
          <a:cs typeface="+mn-cs"/>
        </a:defRPr>
      </a:lvl1pPr>
      <a:lvl2pPr marL="752505" indent="-288767" algn="l" defTabSz="455173" rtl="0" eaLnBrk="1" fontAlgn="base" hangingPunct="1">
        <a:spcBef>
          <a:spcPts val="60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ea typeface="+mn-ea"/>
        </a:defRPr>
      </a:lvl2pPr>
      <a:lvl3pPr marL="1158738" indent="-231257" algn="l" defTabSz="455173" rtl="0" eaLnBrk="1" fontAlgn="base" hangingPunct="1">
        <a:spcBef>
          <a:spcPts val="511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3pPr>
      <a:lvl4pPr marL="1622476" indent="-231257" algn="l" defTabSz="455173" rtl="0" eaLnBrk="1" fontAlgn="base" hangingPunct="1">
        <a:spcBef>
          <a:spcPts val="40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4pPr>
      <a:lvl5pPr marL="2086214" indent="-231257" algn="l" defTabSz="455173" rtl="0" eaLnBrk="1" fontAlgn="base" hangingPunct="1">
        <a:spcBef>
          <a:spcPts val="40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5pPr>
      <a:lvl6pPr marL="2551007" indent="-231910" algn="l" defTabSz="455766" rtl="0" eaLnBrk="1" fontAlgn="base" hangingPunct="1">
        <a:spcBef>
          <a:spcPts val="40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6pPr>
      <a:lvl7pPr marL="3014828" indent="-231910" algn="l" defTabSz="455766" rtl="0" eaLnBrk="1" fontAlgn="base" hangingPunct="1">
        <a:spcBef>
          <a:spcPts val="40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7pPr>
      <a:lvl8pPr marL="3478648" indent="-231910" algn="l" defTabSz="455766" rtl="0" eaLnBrk="1" fontAlgn="base" hangingPunct="1">
        <a:spcBef>
          <a:spcPts val="40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8pPr>
      <a:lvl9pPr marL="3942468" indent="-231910" algn="l" defTabSz="455766" rtl="0" eaLnBrk="1" fontAlgn="base" hangingPunct="1">
        <a:spcBef>
          <a:spcPts val="40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276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3820" algn="l" defTabSz="9276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7641" algn="l" defTabSz="9276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1461" algn="l" defTabSz="9276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5277" algn="l" defTabSz="9276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9097" algn="l" defTabSz="9276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82917" algn="l" defTabSz="9276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6738" algn="l" defTabSz="9276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10558" algn="l" defTabSz="9276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" y="6"/>
            <a:ext cx="30267275" cy="5471884"/>
          </a:xfrm>
          <a:prstGeom prst="rect">
            <a:avLst/>
          </a:prstGeom>
          <a:solidFill>
            <a:srgbClr val="D7D7D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757" tIns="46378" rIns="92757" bIns="46378" anchor="ctr"/>
          <a:lstStyle/>
          <a:p>
            <a:pPr defTabSz="455739">
              <a:defRPr/>
            </a:pPr>
            <a:endParaRPr 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77621" y="6246907"/>
            <a:ext cx="29217265" cy="35616381"/>
          </a:xfrm>
          <a:prstGeom prst="rect">
            <a:avLst/>
          </a:prstGeom>
          <a:solidFill>
            <a:srgbClr val="D7D7D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757" tIns="46378" rIns="92757" bIns="46378" anchor="ctr"/>
          <a:lstStyle/>
          <a:p>
            <a:pPr defTabSz="455739"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" y="5471893"/>
            <a:ext cx="30267275" cy="169973"/>
          </a:xfrm>
          <a:prstGeom prst="rect">
            <a:avLst/>
          </a:prstGeom>
          <a:solidFill>
            <a:srgbClr val="660000"/>
          </a:solidFill>
          <a:ln w="9525">
            <a:noFill/>
            <a:round/>
            <a:headEnd/>
            <a:tailEnd/>
          </a:ln>
          <a:effectLst/>
        </p:spPr>
        <p:txBody>
          <a:bodyPr wrap="none" lIns="92757" tIns="46378" rIns="92757" bIns="46378" anchor="ctr"/>
          <a:lstStyle/>
          <a:p>
            <a:pPr defTabSz="455739">
              <a:defRPr/>
            </a:pPr>
            <a:endParaRPr lang="en-US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20384" y="42178286"/>
            <a:ext cx="1734063" cy="3708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5960" tIns="37982" rIns="75960" bIns="37982">
            <a:spAutoFit/>
          </a:bodyPr>
          <a:lstStyle/>
          <a:p>
            <a:pPr defTabSz="455739">
              <a:lnSpc>
                <a:spcPct val="65000"/>
              </a:lnSpc>
              <a:spcBef>
                <a:spcPts val="256"/>
              </a:spcBef>
              <a:buClrTx/>
              <a:buFontTx/>
              <a:buNone/>
              <a:tabLst>
                <a:tab pos="0" algn="l"/>
                <a:tab pos="454127" algn="l"/>
                <a:tab pos="909866" algn="l"/>
                <a:tab pos="1365601" algn="l"/>
                <a:tab pos="1821340" algn="l"/>
                <a:tab pos="2277074" algn="l"/>
                <a:tab pos="2732813" algn="l"/>
                <a:tab pos="3188552" algn="l"/>
                <a:tab pos="3644287" algn="l"/>
                <a:tab pos="4100026" algn="l"/>
                <a:tab pos="4555765" algn="l"/>
                <a:tab pos="5011500" algn="l"/>
                <a:tab pos="5467239" algn="l"/>
                <a:tab pos="5922973" algn="l"/>
                <a:tab pos="6378712" algn="l"/>
                <a:tab pos="6834451" algn="l"/>
                <a:tab pos="7290190" algn="l"/>
                <a:tab pos="7745925" algn="l"/>
                <a:tab pos="8201664" algn="l"/>
                <a:tab pos="8657398" algn="l"/>
                <a:tab pos="9113137" algn="l"/>
              </a:tabLst>
              <a:defRPr/>
            </a:pPr>
            <a:r>
              <a:rPr lang="en-US" sz="500" b="1" dirty="0">
                <a:solidFill>
                  <a:srgbClr val="808080"/>
                </a:solidFill>
              </a:rPr>
              <a:t>POSTER TEMPLATE BY:</a:t>
            </a:r>
          </a:p>
          <a:p>
            <a:pPr defTabSz="455739">
              <a:lnSpc>
                <a:spcPct val="65000"/>
              </a:lnSpc>
              <a:spcBef>
                <a:spcPts val="507"/>
              </a:spcBef>
              <a:buClrTx/>
              <a:buFontTx/>
              <a:buNone/>
              <a:tabLst>
                <a:tab pos="0" algn="l"/>
                <a:tab pos="454127" algn="l"/>
                <a:tab pos="909866" algn="l"/>
                <a:tab pos="1365601" algn="l"/>
                <a:tab pos="1821340" algn="l"/>
                <a:tab pos="2277074" algn="l"/>
                <a:tab pos="2732813" algn="l"/>
                <a:tab pos="3188552" algn="l"/>
                <a:tab pos="3644287" algn="l"/>
                <a:tab pos="4100026" algn="l"/>
                <a:tab pos="4555765" algn="l"/>
                <a:tab pos="5011500" algn="l"/>
                <a:tab pos="5467239" algn="l"/>
                <a:tab pos="5922973" algn="l"/>
                <a:tab pos="6378712" algn="l"/>
                <a:tab pos="6834451" algn="l"/>
                <a:tab pos="7290190" algn="l"/>
                <a:tab pos="7745925" algn="l"/>
                <a:tab pos="8201664" algn="l"/>
                <a:tab pos="8657398" algn="l"/>
                <a:tab pos="9113137" algn="l"/>
              </a:tabLst>
              <a:defRPr/>
            </a:pPr>
            <a:r>
              <a:rPr lang="en-US" sz="900" b="1" dirty="0">
                <a:solidFill>
                  <a:srgbClr val="808080"/>
                </a:solidFill>
              </a:rPr>
              <a:t>www.PosterPresentations.com</a:t>
            </a:r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62474" y="1654511"/>
            <a:ext cx="28893537" cy="28380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75960" tIns="37982" rIns="75960" bIns="379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10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623" y="6246907"/>
            <a:ext cx="29078391" cy="355929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379798" tIns="379798" rIns="379798" bIns="3797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" y="0"/>
            <a:ext cx="30267275" cy="42794238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757" tIns="46378" rIns="92757" bIns="46378" anchor="ctr"/>
          <a:lstStyle/>
          <a:p>
            <a:pPr defTabSz="455739"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514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3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514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300">
          <a:solidFill>
            <a:srgbClr val="000000"/>
          </a:solidFill>
          <a:latin typeface="Arial Black" pitchFamily="32" charset="0"/>
          <a:ea typeface="SimSun" charset="-122"/>
        </a:defRPr>
      </a:lvl2pPr>
      <a:lvl3pPr algn="ctr" defTabSz="45514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300">
          <a:solidFill>
            <a:srgbClr val="000000"/>
          </a:solidFill>
          <a:latin typeface="Arial Black" pitchFamily="32" charset="0"/>
          <a:ea typeface="SimSun" charset="-122"/>
        </a:defRPr>
      </a:lvl3pPr>
      <a:lvl4pPr algn="ctr" defTabSz="45514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300">
          <a:solidFill>
            <a:srgbClr val="000000"/>
          </a:solidFill>
          <a:latin typeface="Arial Black" pitchFamily="32" charset="0"/>
          <a:ea typeface="SimSun" charset="-122"/>
        </a:defRPr>
      </a:lvl4pPr>
      <a:lvl5pPr algn="ctr" defTabSz="45514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300">
          <a:solidFill>
            <a:srgbClr val="000000"/>
          </a:solidFill>
          <a:latin typeface="Arial Black" pitchFamily="32" charset="0"/>
          <a:ea typeface="SimSun" charset="-122"/>
        </a:defRPr>
      </a:lvl5pPr>
      <a:lvl6pPr marL="2550843" indent="-231896" algn="ctr" defTabSz="455739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300">
          <a:solidFill>
            <a:srgbClr val="000000"/>
          </a:solidFill>
          <a:latin typeface="Arial Black" pitchFamily="32" charset="0"/>
          <a:ea typeface="SimSun" charset="-122"/>
        </a:defRPr>
      </a:lvl6pPr>
      <a:lvl7pPr marL="3014631" indent="-231896" algn="ctr" defTabSz="455739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300">
          <a:solidFill>
            <a:srgbClr val="000000"/>
          </a:solidFill>
          <a:latin typeface="Arial Black" pitchFamily="32" charset="0"/>
          <a:ea typeface="SimSun" charset="-122"/>
        </a:defRPr>
      </a:lvl7pPr>
      <a:lvl8pPr marL="3478420" indent="-231896" algn="ctr" defTabSz="455739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300">
          <a:solidFill>
            <a:srgbClr val="000000"/>
          </a:solidFill>
          <a:latin typeface="Arial Black" pitchFamily="32" charset="0"/>
          <a:ea typeface="SimSun" charset="-122"/>
        </a:defRPr>
      </a:lvl8pPr>
      <a:lvl9pPr marL="3942208" indent="-231896" algn="ctr" defTabSz="455739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300">
          <a:solidFill>
            <a:srgbClr val="000000"/>
          </a:solidFill>
          <a:latin typeface="Arial Black" pitchFamily="32" charset="0"/>
          <a:ea typeface="SimSun" charset="-122"/>
        </a:defRPr>
      </a:lvl9pPr>
    </p:titleStyle>
    <p:bodyStyle>
      <a:lvl1pPr marL="347477" indent="-347477" algn="l" defTabSz="455146" rtl="0" eaLnBrk="1" fontAlgn="base" hangingPunct="1">
        <a:spcBef>
          <a:spcPts val="60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ea typeface="+mn-ea"/>
          <a:cs typeface="+mn-cs"/>
        </a:defRPr>
      </a:lvl1pPr>
      <a:lvl2pPr marL="752455" indent="-288749" algn="l" defTabSz="455146" rtl="0" eaLnBrk="1" fontAlgn="base" hangingPunct="1">
        <a:spcBef>
          <a:spcPts val="60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ea typeface="+mn-ea"/>
        </a:defRPr>
      </a:lvl2pPr>
      <a:lvl3pPr marL="1158661" indent="-231244" algn="l" defTabSz="455146" rtl="0" eaLnBrk="1" fontAlgn="base" hangingPunct="1">
        <a:spcBef>
          <a:spcPts val="511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3pPr>
      <a:lvl4pPr marL="1622367" indent="-231244" algn="l" defTabSz="455146" rtl="0" eaLnBrk="1" fontAlgn="base" hangingPunct="1">
        <a:spcBef>
          <a:spcPts val="40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4pPr>
      <a:lvl5pPr marL="2086077" indent="-231244" algn="l" defTabSz="455146" rtl="0" eaLnBrk="1" fontAlgn="base" hangingPunct="1">
        <a:spcBef>
          <a:spcPts val="40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5pPr>
      <a:lvl6pPr marL="2550843" indent="-231896" algn="l" defTabSz="455739" rtl="0" eaLnBrk="1" fontAlgn="base" hangingPunct="1">
        <a:spcBef>
          <a:spcPts val="40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6pPr>
      <a:lvl7pPr marL="3014631" indent="-231896" algn="l" defTabSz="455739" rtl="0" eaLnBrk="1" fontAlgn="base" hangingPunct="1">
        <a:spcBef>
          <a:spcPts val="40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7pPr>
      <a:lvl8pPr marL="3478420" indent="-231896" algn="l" defTabSz="455739" rtl="0" eaLnBrk="1" fontAlgn="base" hangingPunct="1">
        <a:spcBef>
          <a:spcPts val="40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8pPr>
      <a:lvl9pPr marL="3942208" indent="-231896" algn="l" defTabSz="455739" rtl="0" eaLnBrk="1" fontAlgn="base" hangingPunct="1">
        <a:spcBef>
          <a:spcPts val="40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27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3788" algn="l" defTabSz="927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7577" algn="l" defTabSz="927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1370" algn="l" defTabSz="927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5158" algn="l" defTabSz="927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8946" algn="l" defTabSz="927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82739" algn="l" defTabSz="927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6523" algn="l" defTabSz="927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10316" algn="l" defTabSz="927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364" y="1713754"/>
            <a:ext cx="27240548" cy="7132373"/>
          </a:xfrm>
          <a:prstGeom prst="rect">
            <a:avLst/>
          </a:prstGeom>
        </p:spPr>
        <p:txBody>
          <a:bodyPr vert="horz" lIns="417186" tIns="208593" rIns="417186" bIns="2085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364" y="9985357"/>
            <a:ext cx="27240548" cy="28242219"/>
          </a:xfrm>
          <a:prstGeom prst="rect">
            <a:avLst/>
          </a:prstGeom>
        </p:spPr>
        <p:txBody>
          <a:bodyPr vert="horz" lIns="417186" tIns="208593" rIns="417186" bIns="2085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364" y="39663953"/>
            <a:ext cx="7062364" cy="2278397"/>
          </a:xfrm>
          <a:prstGeom prst="rect">
            <a:avLst/>
          </a:prstGeom>
        </p:spPr>
        <p:txBody>
          <a:bodyPr vert="horz" lIns="417186" tIns="208593" rIns="417186" bIns="208593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2ACC9-FC6B-4375-9966-299092ECFD85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1319" y="39663953"/>
            <a:ext cx="9584637" cy="2278397"/>
          </a:xfrm>
          <a:prstGeom prst="rect">
            <a:avLst/>
          </a:prstGeom>
        </p:spPr>
        <p:txBody>
          <a:bodyPr vert="horz" lIns="417186" tIns="208593" rIns="417186" bIns="208593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1547" y="39663953"/>
            <a:ext cx="7062364" cy="2278397"/>
          </a:xfrm>
          <a:prstGeom prst="rect">
            <a:avLst/>
          </a:prstGeom>
        </p:spPr>
        <p:txBody>
          <a:bodyPr vert="horz" lIns="417186" tIns="208593" rIns="417186" bIns="208593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46730-E39A-4F28-9BF2-2F54C280E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171835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4442" indent="-1564442" algn="l" defTabSz="4171835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89612" indent="-1303695" algn="l" defTabSz="4171835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4787" indent="-1042966" algn="l" defTabSz="4171835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0705" indent="-1042966" algn="l" defTabSz="4171835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86623" indent="-1042966" algn="l" defTabSz="4171835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72540" indent="-1042966" algn="l" defTabSz="417183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58458" indent="-1042966" algn="l" defTabSz="417183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44376" indent="-1042966" algn="l" defTabSz="417183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30293" indent="-1042966" algn="l" defTabSz="417183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183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5918" algn="l" defTabSz="417183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1835" algn="l" defTabSz="417183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57753" algn="l" defTabSz="417183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43671" algn="l" defTabSz="417183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29588" algn="l" defTabSz="417183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15506" algn="l" defTabSz="417183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01424" algn="l" defTabSz="417183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687346" algn="l" defTabSz="417183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emf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6.gif"/><Relationship Id="rId15" Type="http://schemas.openxmlformats.org/officeDocument/2006/relationships/oleObject" Target="../embeddings/oleObject4.bin"/><Relationship Id="rId10" Type="http://schemas.openxmlformats.org/officeDocument/2006/relationships/oleObject" Target="../embeddings/oleObject1.bin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286037" y="22585064"/>
            <a:ext cx="14401800" cy="13137655"/>
            <a:chOff x="15209837" y="18044320"/>
            <a:chExt cx="14401800" cy="13137655"/>
          </a:xfrm>
        </p:grpSpPr>
        <p:grpSp>
          <p:nvGrpSpPr>
            <p:cNvPr id="43" name="Group 42"/>
            <p:cNvGrpSpPr/>
            <p:nvPr/>
          </p:nvGrpSpPr>
          <p:grpSpPr>
            <a:xfrm>
              <a:off x="15209837" y="18044320"/>
              <a:ext cx="14401800" cy="13137655"/>
              <a:chOff x="15209837" y="27874120"/>
              <a:chExt cx="14401800" cy="13137655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5209837" y="27874120"/>
                <a:ext cx="14401800" cy="13137654"/>
                <a:chOff x="15241753" y="29851632"/>
                <a:chExt cx="14401800" cy="11009724"/>
              </a:xfrm>
            </p:grpSpPr>
            <p:sp>
              <p:nvSpPr>
                <p:cNvPr id="48" name="Rounded Rectangle 47"/>
                <p:cNvSpPr/>
                <p:nvPr/>
              </p:nvSpPr>
              <p:spPr>
                <a:xfrm>
                  <a:off x="15241753" y="29851632"/>
                  <a:ext cx="14401800" cy="11009724"/>
                </a:xfrm>
                <a:prstGeom prst="roundRect">
                  <a:avLst>
                    <a:gd name="adj" fmla="val 3862"/>
                  </a:avLst>
                </a:prstGeom>
                <a:gradFill flip="none" rotWithShape="0">
                  <a:gsLst>
                    <a:gs pos="0">
                      <a:srgbClr val="0000FF">
                        <a:alpha val="50000"/>
                      </a:srgbClr>
                    </a:gs>
                    <a:gs pos="35000">
                      <a:schemeClr val="accent1">
                        <a:tint val="37000"/>
                        <a:satMod val="30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  <a:lin ang="16200000" scaled="1"/>
                  <a:tileRect/>
                </a:gradFill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15590837" y="30198314"/>
                  <a:ext cx="13642848" cy="541644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latin typeface="Arial" pitchFamily="34" charset="0"/>
                      <a:cs typeface="Arial" pitchFamily="34" charset="0"/>
                    </a:rPr>
                    <a:t>5</a:t>
                  </a:r>
                  <a:r>
                    <a:rPr lang="en-US" sz="3600" b="1" smtClean="0">
                      <a:latin typeface="Arial" pitchFamily="34" charset="0"/>
                      <a:cs typeface="Arial" pitchFamily="34" charset="0"/>
                    </a:rPr>
                    <a:t>    </a:t>
                  </a:r>
                  <a:r>
                    <a:rPr lang="en-US" sz="3600" b="1" dirty="0" smtClean="0">
                      <a:latin typeface="Arial" pitchFamily="34" charset="0"/>
                      <a:cs typeface="Arial" pitchFamily="34" charset="0"/>
                    </a:rPr>
                    <a:t>Experimental Results</a:t>
                  </a:r>
                  <a:endParaRPr lang="en-US" sz="36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7" name="TextBox 36"/>
              <p:cNvSpPr txBox="1"/>
              <p:nvPr/>
            </p:nvSpPr>
            <p:spPr>
              <a:xfrm>
                <a:off x="15380368" y="37780121"/>
                <a:ext cx="14097000" cy="323165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731838" lvl="1" indent="-620713">
                  <a:buFont typeface="Wingdings" pitchFamily="2" charset="2"/>
                  <a:buChar char="Ø"/>
                </a:pPr>
                <a:r>
                  <a:rPr lang="en-US" sz="3400" dirty="0">
                    <a:latin typeface="Arial" pitchFamily="34" charset="0"/>
                    <a:cs typeface="Arial" pitchFamily="34" charset="0"/>
                  </a:rPr>
                  <a:t>It is seen that Case 3 has lower test time as well as number of sessions when compared to Case 6</a:t>
                </a:r>
              </a:p>
              <a:p>
                <a:pPr marL="731838" lvl="1" indent="-620713">
                  <a:buFont typeface="Wingdings" pitchFamily="2" charset="2"/>
                  <a:buChar char="Ø"/>
                </a:pPr>
                <a:r>
                  <a:rPr lang="en-US" sz="3400" dirty="0" smtClean="0">
                    <a:latin typeface="Arial" pitchFamily="34" charset="0"/>
                    <a:cs typeface="Arial" pitchFamily="34" charset="0"/>
                  </a:rPr>
                  <a:t>Compared </a:t>
                </a:r>
                <a:r>
                  <a:rPr lang="en-US" sz="3400" dirty="0">
                    <a:latin typeface="Arial" pitchFamily="34" charset="0"/>
                    <a:cs typeface="Arial" pitchFamily="34" charset="0"/>
                  </a:rPr>
                  <a:t>to Case 4, Case 3 has lower test time but </a:t>
                </a:r>
                <a:r>
                  <a:rPr lang="en-US" sz="3400" dirty="0" smtClean="0">
                    <a:latin typeface="Arial" pitchFamily="34" charset="0"/>
                    <a:cs typeface="Arial" pitchFamily="34" charset="0"/>
                  </a:rPr>
                  <a:t>more TDRs</a:t>
                </a:r>
                <a:endParaRPr lang="en-US" sz="3400" dirty="0">
                  <a:latin typeface="Arial" pitchFamily="34" charset="0"/>
                  <a:cs typeface="Arial" pitchFamily="34" charset="0"/>
                </a:endParaRPr>
              </a:p>
              <a:p>
                <a:pPr marL="731838" lvl="1" indent="-620713">
                  <a:buFont typeface="Wingdings" pitchFamily="2" charset="2"/>
                  <a:buChar char="Ø"/>
                </a:pPr>
                <a:r>
                  <a:rPr lang="en-US" sz="3400" dirty="0">
                    <a:latin typeface="Arial" pitchFamily="34" charset="0"/>
                    <a:cs typeface="Arial" pitchFamily="34" charset="0"/>
                  </a:rPr>
                  <a:t>The lowest total time is achieved at the highest </a:t>
                </a:r>
                <a:r>
                  <a:rPr lang="en-US" sz="3400" dirty="0" smtClean="0">
                    <a:latin typeface="Arial" pitchFamily="34" charset="0"/>
                    <a:cs typeface="Arial" pitchFamily="34" charset="0"/>
                  </a:rPr>
                  <a:t>TDR cost </a:t>
                </a:r>
                <a:endParaRPr lang="en-US" sz="3400" dirty="0">
                  <a:latin typeface="Arial" pitchFamily="34" charset="0"/>
                  <a:cs typeface="Arial" pitchFamily="34" charset="0"/>
                </a:endParaRPr>
              </a:p>
              <a:p>
                <a:pPr marL="731838" lvl="1" indent="-620713">
                  <a:buFont typeface="Wingdings" pitchFamily="2" charset="2"/>
                  <a:buChar char="Ø"/>
                </a:pPr>
                <a:r>
                  <a:rPr lang="en-US" sz="3400" dirty="0">
                    <a:latin typeface="Arial" pitchFamily="34" charset="0"/>
                    <a:cs typeface="Arial" pitchFamily="34" charset="0"/>
                  </a:rPr>
                  <a:t>The lowest number of TDRs is achieved at a high cost in terms of test time</a:t>
                </a:r>
                <a:endParaRPr lang="en-US" sz="34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5331845" y="19220008"/>
              <a:ext cx="14097000" cy="113877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157163" lvl="1" indent="-46038"/>
              <a:r>
                <a:rPr lang="en-US" sz="3400" dirty="0" smtClean="0">
                  <a:latin typeface="Arial" pitchFamily="34" charset="0"/>
                  <a:cs typeface="Arial" pitchFamily="34" charset="0"/>
                </a:rPr>
                <a:t>The </a:t>
              </a:r>
              <a:r>
                <a:rPr lang="en-US" sz="3400" i="1" dirty="0" smtClean="0"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L</a:t>
              </a:r>
              <a:r>
                <a:rPr lang="en-US" sz="3400" dirty="0" smtClean="0">
                  <a:latin typeface="Arial" pitchFamily="34" charset="0"/>
                  <a:cs typeface="Arial" pitchFamily="34" charset="0"/>
                </a:rPr>
                <a:t> and </a:t>
              </a:r>
              <a:r>
                <a:rPr lang="en-US" sz="3400" i="1" dirty="0" smtClean="0"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P</a:t>
              </a:r>
              <a:r>
                <a:rPr lang="en-US" sz="3400" dirty="0" smtClean="0">
                  <a:latin typeface="Arial" pitchFamily="34" charset="0"/>
                  <a:cs typeface="Arial" pitchFamily="34" charset="0"/>
                </a:rPr>
                <a:t> values for each core is provided in the table below, for the 3D TSV-SIC design considered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5406269" y="22338257"/>
              <a:ext cx="14097000" cy="6155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157163" lvl="1" indent="-46038"/>
              <a:r>
                <a:rPr lang="en-US" sz="3400" dirty="0" smtClean="0">
                  <a:latin typeface="Arial" pitchFamily="34" charset="0"/>
                  <a:cs typeface="Arial" pitchFamily="34" charset="0"/>
                </a:rPr>
                <a:t>The test time variations with the number of sessions is shown</a:t>
              </a:r>
            </a:p>
          </p:txBody>
        </p:sp>
      </p:grpSp>
      <p:pic>
        <p:nvPicPr>
          <p:cNvPr id="8" name="Picture 7" descr="tavla-allman-08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267275" cy="60047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32437" y="0"/>
            <a:ext cx="19735800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Test Scheduling and Test Access Optimization for Core-Based </a:t>
            </a:r>
            <a:r>
              <a:rPr lang="en-US" sz="7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3D</a:t>
            </a:r>
            <a:r>
              <a:rPr lang="en-US" sz="7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Stacked ICs with Through-Silicon </a:t>
            </a:r>
            <a:r>
              <a:rPr lang="en-US" sz="7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Vias</a:t>
            </a:r>
            <a:r>
              <a:rPr lang="en-US" sz="7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9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Breeta SenGupta</a:t>
            </a:r>
            <a:r>
              <a:rPr lang="en-US" sz="5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Urban Ingelsson       Erik Larsson</a:t>
            </a:r>
            <a:br>
              <a:rPr lang="en-US" sz="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{</a:t>
            </a:r>
            <a:r>
              <a:rPr lang="en-US" sz="5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breeta.sengupta</a:t>
            </a:r>
            <a:r>
              <a:rPr lang="en-US" sz="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5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urban.ingelsson</a:t>
            </a:r>
            <a:r>
              <a:rPr lang="en-US" sz="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5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erik.larsson</a:t>
            </a:r>
            <a:r>
              <a:rPr lang="en-US" sz="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}@</a:t>
            </a:r>
            <a:r>
              <a:rPr lang="en-US" sz="5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liu.se</a:t>
            </a:r>
            <a:r>
              <a:rPr lang="en-US" sz="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5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Link</a:t>
            </a:r>
            <a:r>
              <a:rPr lang="sv-SE" sz="5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ö</a:t>
            </a:r>
            <a:r>
              <a:rPr lang="en-US" sz="5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ping University, Sweden </a:t>
            </a:r>
            <a:endParaRPr lang="en-US" sz="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4758" y="7484309"/>
            <a:ext cx="12877800" cy="30162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Purpose</a:t>
            </a:r>
          </a:p>
          <a:p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marL="1703388" lvl="1" indent="-631825" algn="just">
              <a:buFont typeface="Wingdings" pitchFamily="2" charset="2"/>
              <a:buChar char="v"/>
            </a:pPr>
            <a:r>
              <a:rPr lang="en-US" sz="3400" dirty="0" smtClean="0">
                <a:latin typeface="Arial" pitchFamily="34" charset="0"/>
                <a:cs typeface="Arial" pitchFamily="34" charset="0"/>
              </a:rPr>
              <a:t>Schedule core tests for 3D stacked ICs (SICs) with Through-Silicon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Vias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(TSVs) </a:t>
            </a:r>
          </a:p>
          <a:p>
            <a:pPr marL="1703388" lvl="1" indent="-631825" algn="just">
              <a:buFont typeface="Wingdings" pitchFamily="2" charset="2"/>
              <a:buChar char="v"/>
            </a:pPr>
            <a:r>
              <a:rPr lang="en-US" sz="3400" dirty="0" smtClean="0">
                <a:latin typeface="Arial" pitchFamily="34" charset="0"/>
                <a:cs typeface="Arial" pitchFamily="34" charset="0"/>
              </a:rPr>
              <a:t>Reduction of overall test time (wafer sort + package test)</a:t>
            </a:r>
          </a:p>
          <a:p>
            <a:pPr marL="1703388" lvl="1" indent="-631825" algn="just">
              <a:buFont typeface="Wingdings" pitchFamily="2" charset="2"/>
              <a:buChar char="v"/>
            </a:pPr>
            <a:r>
              <a:rPr lang="en-US" sz="3400" dirty="0" smtClean="0">
                <a:latin typeface="Arial" pitchFamily="34" charset="0"/>
                <a:cs typeface="Arial" pitchFamily="34" charset="0"/>
              </a:rPr>
              <a:t>Consider 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hardware cost of test data registers (TDRs)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743236" y="36558716"/>
            <a:ext cx="13818101" cy="49552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Conclusions</a:t>
            </a: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marL="1797050" lvl="1" indent="-725488">
              <a:buFont typeface="Wingdings" pitchFamily="2" charset="2"/>
              <a:buChar char="v"/>
            </a:pPr>
            <a:r>
              <a:rPr lang="en-US" sz="3400" dirty="0" smtClean="0">
                <a:latin typeface="Arial" pitchFamily="34" charset="0"/>
                <a:cs typeface="Arial" pitchFamily="34" charset="0"/>
              </a:rPr>
              <a:t>Testing of stacked 3D chips is different from non-stacked chip testing, since, in the case of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3D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TSV-SICs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, the package test requires all chips in the stack to be tested together</a:t>
            </a:r>
          </a:p>
          <a:p>
            <a:pPr marL="1797050" lvl="1" indent="-725488">
              <a:buFont typeface="Wingdings" pitchFamily="2" charset="2"/>
              <a:buChar char="v"/>
            </a:pPr>
            <a:r>
              <a:rPr lang="en-US" sz="3400" dirty="0" smtClean="0">
                <a:latin typeface="Arial" pitchFamily="34" charset="0"/>
                <a:cs typeface="Arial" pitchFamily="34" charset="0"/>
              </a:rPr>
              <a:t>Increase in number of sessions </a:t>
            </a:r>
            <a:r>
              <a:rPr lang="en-US" sz="3400" dirty="0" smtClean="0">
                <a:latin typeface="Arial" pitchFamily="34" charset="0"/>
                <a:cs typeface="Arial" pitchFamily="34" charset="0"/>
                <a:sym typeface="Symbol"/>
              </a:rPr>
              <a:t> Increase in number of TDRs  Increased Cost</a:t>
            </a:r>
          </a:p>
          <a:p>
            <a:pPr marL="1797050" lvl="1" indent="-725488">
              <a:buFont typeface="Wingdings" pitchFamily="2" charset="2"/>
              <a:buChar char="v"/>
            </a:pPr>
            <a:r>
              <a:rPr lang="en-US" sz="3400" dirty="0" smtClean="0">
                <a:latin typeface="Arial" pitchFamily="34" charset="0"/>
                <a:cs typeface="Arial" pitchFamily="34" charset="0"/>
                <a:sym typeface="Symbol"/>
              </a:rPr>
              <a:t>Core tests of different chips performed simultaneously during package test may lead to reduction in the total test time</a:t>
            </a:r>
          </a:p>
          <a:p>
            <a:pPr marL="1797050" lvl="1" indent="-725488">
              <a:buFont typeface="Wingdings" pitchFamily="2" charset="2"/>
              <a:buChar char="v"/>
            </a:pPr>
            <a:r>
              <a:rPr lang="en-US" sz="3400" dirty="0" smtClean="0">
                <a:latin typeface="Arial" pitchFamily="34" charset="0"/>
                <a:cs typeface="Arial" pitchFamily="34" charset="0"/>
                <a:sym typeface="Symbol"/>
              </a:rPr>
              <a:t>This also leads to lower </a:t>
            </a:r>
            <a:r>
              <a:rPr lang="en-US" sz="3400" dirty="0" err="1" smtClean="0">
                <a:latin typeface="Arial" pitchFamily="34" charset="0"/>
                <a:cs typeface="Arial" pitchFamily="34" charset="0"/>
                <a:sym typeface="Symbol"/>
              </a:rPr>
              <a:t>TDR</a:t>
            </a:r>
            <a:r>
              <a:rPr lang="en-US" sz="3400" dirty="0" smtClean="0">
                <a:latin typeface="Arial" pitchFamily="34" charset="0"/>
                <a:cs typeface="Arial" pitchFamily="34" charset="0"/>
                <a:sym typeface="Symbol"/>
              </a:rPr>
              <a:t> cost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0" y="6155531"/>
            <a:ext cx="30267275" cy="1588"/>
          </a:xfrm>
          <a:prstGeom prst="line">
            <a:avLst/>
          </a:prstGeom>
          <a:ln w="241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 descr="http://www.iet.ntnu.no/workshop/ets2011/images/ets_201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637" y="1245182"/>
            <a:ext cx="7208837" cy="3768937"/>
          </a:xfrm>
          <a:prstGeom prst="rect">
            <a:avLst/>
          </a:prstGeom>
          <a:noFill/>
        </p:spPr>
      </p:pic>
      <p:pic>
        <p:nvPicPr>
          <p:cNvPr id="387" name="Picture 9" descr="http://bmr.me/public_html/wp-content/uploads/2011/02/Link%C3%B6ping_University_Seal.png"/>
          <p:cNvPicPr>
            <a:picLocks noChangeAspect="1" noChangeArrowheads="1"/>
          </p:cNvPicPr>
          <p:nvPr/>
        </p:nvPicPr>
        <p:blipFill>
          <a:blip r:embed="rId6" cstate="print">
            <a:grayscl/>
            <a:lum bright="100000" contrast="100000"/>
          </a:blip>
          <a:srcRect/>
          <a:stretch>
            <a:fillRect/>
          </a:stretch>
        </p:blipFill>
        <p:spPr bwMode="auto">
          <a:xfrm>
            <a:off x="24658637" y="438151"/>
            <a:ext cx="5490368" cy="5490368"/>
          </a:xfrm>
          <a:prstGeom prst="rect">
            <a:avLst/>
          </a:prstGeom>
          <a:noFill/>
        </p:spPr>
      </p:pic>
      <p:graphicFrame>
        <p:nvGraphicFramePr>
          <p:cNvPr id="388" name="Table 38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14427225"/>
              </p:ext>
            </p:extLst>
          </p:nvPr>
        </p:nvGraphicFramePr>
        <p:xfrm>
          <a:off x="15400170" y="27577140"/>
          <a:ext cx="14271373" cy="4761525"/>
        </p:xfrm>
        <a:graphic>
          <a:graphicData uri="http://schemas.openxmlformats.org/drawingml/2006/table">
            <a:tbl>
              <a:tblPr/>
              <a:tblGrid>
                <a:gridCol w="932531"/>
                <a:gridCol w="2057845"/>
                <a:gridCol w="1062703"/>
                <a:gridCol w="1553180"/>
                <a:gridCol w="1023141"/>
                <a:gridCol w="3657600"/>
                <a:gridCol w="1041504"/>
                <a:gridCol w="1634927"/>
                <a:gridCol w="1307942"/>
              </a:tblGrid>
              <a:tr h="66687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Cases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Wafer 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Sort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Package 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Test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Total Time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Number of 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TDRs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665">
                <a:tc vMerge="1">
                  <a:txBody>
                    <a:bodyPr/>
                    <a:lstStyle/>
                    <a:p>
                      <a:pPr algn="ctr" fontAlgn="ctr"/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Chip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Chip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2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330">
                <a:tc vMerge="1">
                  <a:txBody>
                    <a:bodyPr/>
                    <a:lstStyle/>
                    <a:p>
                      <a:pPr algn="ctr" fontAlgn="ctr"/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Core Test in Session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Time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Core Test in Session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Time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Core Test in Session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3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(1) + (2) + (3)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(4) + (5)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(1) + (2) + (3) + (4) + (5)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3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(1, 2) + (3)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(4, 5)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(1, 2) + (3) + (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4, 5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533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(1, 2) + (3)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(4, 5)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(1, 2) + (3, 4, 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533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(1, 2, 3)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(4, 5)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(1, 2, 3) + (4, 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3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(1, 2, 3)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(4, 5)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(1, 2, 3, 4, 5)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84223063"/>
              </p:ext>
            </p:extLst>
          </p:nvPr>
        </p:nvGraphicFramePr>
        <p:xfrm>
          <a:off x="17419637" y="25063774"/>
          <a:ext cx="9895800" cy="1744980"/>
        </p:xfrm>
        <a:graphic>
          <a:graphicData uri="http://schemas.openxmlformats.org/drawingml/2006/table">
            <a:tbl>
              <a:tblPr/>
              <a:tblGrid>
                <a:gridCol w="4495800"/>
                <a:gridCol w="1080000"/>
                <a:gridCol w="1080000"/>
                <a:gridCol w="1080000"/>
                <a:gridCol w="1080000"/>
                <a:gridCol w="1080000"/>
              </a:tblGrid>
              <a:tr h="3048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Chip1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Chip2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1">
                <a:tc vMerge="1">
                  <a:txBody>
                    <a:bodyPr/>
                    <a:lstStyle/>
                    <a:p>
                      <a:pPr algn="ctr" fontAlgn="ctr"/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Core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Core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Core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Core 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Core 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 Length of scan</a:t>
                      </a:r>
                      <a:r>
                        <a:rPr lang="en-US" sz="28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 chain (</a:t>
                      </a:r>
                      <a:r>
                        <a:rPr lang="en-US" sz="2800" b="1" i="1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L 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Number of</a:t>
                      </a:r>
                      <a:r>
                        <a:rPr lang="en-US" sz="28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 patterns (</a:t>
                      </a:r>
                      <a:r>
                        <a:rPr lang="en-US" sz="2800" b="1" i="1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P 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5286037" y="6461919"/>
            <a:ext cx="14401800" cy="13335000"/>
            <a:chOff x="15136434" y="14691519"/>
            <a:chExt cx="14401800" cy="13335000"/>
          </a:xfrm>
        </p:grpSpPr>
        <p:sp>
          <p:nvSpPr>
            <p:cNvPr id="62" name="Rounded Rectangle 61"/>
            <p:cNvSpPr/>
            <p:nvPr/>
          </p:nvSpPr>
          <p:spPr>
            <a:xfrm>
              <a:off x="15136434" y="14691519"/>
              <a:ext cx="14401800" cy="13335000"/>
            </a:xfrm>
            <a:prstGeom prst="roundRect">
              <a:avLst>
                <a:gd name="adj" fmla="val 3862"/>
              </a:avLst>
            </a:prstGeom>
            <a:gradFill flip="none" rotWithShape="0">
              <a:gsLst>
                <a:gs pos="0">
                  <a:srgbClr val="0000FF">
                    <a:alpha val="50000"/>
                  </a:srgb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  <a:tileRect/>
            </a:gra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400" dirty="0"/>
            </a:p>
          </p:txBody>
        </p:sp>
        <p:sp>
          <p:nvSpPr>
            <p:cNvPr id="280" name="TextBox 279"/>
            <p:cNvSpPr txBox="1"/>
            <p:nvPr/>
          </p:nvSpPr>
          <p:spPr>
            <a:xfrm>
              <a:off x="15517434" y="15124941"/>
              <a:ext cx="13639800" cy="646331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3    Package Test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5567933" y="21625719"/>
              <a:ext cx="1360940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 smtClean="0">
                  <a:latin typeface="Arial" pitchFamily="34" charset="0"/>
                  <a:cs typeface="Arial" pitchFamily="34" charset="0"/>
                </a:rPr>
                <a:t>Above: Test access mechanism for a stack during package test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5567933" y="22218948"/>
              <a:ext cx="1300139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39763" indent="-639763"/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When Core3, Core4 and Core5 are in the same session</a:t>
              </a:r>
            </a:p>
            <a:p>
              <a:pPr marL="639763" indent="-639763">
                <a:buFont typeface="Wingdings" pitchFamily="2" charset="2"/>
                <a:buChar char="Ø"/>
              </a:pPr>
              <a:r>
                <a:rPr lang="en-US" sz="3400" dirty="0" smtClean="0">
                  <a:latin typeface="Arial" pitchFamily="34" charset="0"/>
                  <a:cs typeface="Arial" pitchFamily="34" charset="0"/>
                </a:rPr>
                <a:t>TDRs required: 2</a:t>
              </a:r>
            </a:p>
            <a:p>
              <a:pPr marL="639763" indent="-639763">
                <a:buFont typeface="Wingdings" pitchFamily="2" charset="2"/>
                <a:buChar char="Ø"/>
              </a:pPr>
              <a:r>
                <a:rPr lang="en-US" sz="3400" dirty="0" smtClean="0">
                  <a:latin typeface="Arial" pitchFamily="34" charset="0"/>
                  <a:cs typeface="Arial" pitchFamily="34" charset="0"/>
                </a:rPr>
                <a:t>Test time required: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5590836" y="23911719"/>
              <a:ext cx="13337797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39763" indent="-639763"/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When Core3 is in a different session with Core4 and Core5</a:t>
              </a:r>
            </a:p>
            <a:p>
              <a:pPr marL="639763" indent="-639763">
                <a:buFont typeface="Wingdings" pitchFamily="2" charset="2"/>
                <a:buChar char="Ø"/>
              </a:pPr>
              <a:r>
                <a:rPr lang="en-US" sz="3400" dirty="0" err="1" smtClean="0">
                  <a:latin typeface="Arial" pitchFamily="34" charset="0"/>
                  <a:cs typeface="Arial" pitchFamily="34" charset="0"/>
                </a:rPr>
                <a:t>TDRs</a:t>
              </a:r>
              <a:r>
                <a:rPr lang="en-US" sz="3400" dirty="0" smtClean="0">
                  <a:latin typeface="Arial" pitchFamily="34" charset="0"/>
                  <a:cs typeface="Arial" pitchFamily="34" charset="0"/>
                </a:rPr>
                <a:t> required: 2</a:t>
              </a:r>
            </a:p>
            <a:p>
              <a:pPr marL="639763" indent="-639763">
                <a:buFont typeface="Wingdings" pitchFamily="2" charset="2"/>
                <a:buChar char="Ø"/>
              </a:pPr>
              <a:r>
                <a:rPr lang="en-US" sz="3400" dirty="0" smtClean="0">
                  <a:latin typeface="Arial" pitchFamily="34" charset="0"/>
                  <a:cs typeface="Arial" pitchFamily="34" charset="0"/>
                </a:rPr>
                <a:t>Test time required: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5590837" y="25740519"/>
              <a:ext cx="12978486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39763" indent="-639763">
                <a:buFont typeface="Wingdings" pitchFamily="2" charset="2"/>
                <a:buChar char="Ø"/>
              </a:pPr>
              <a:r>
                <a:rPr lang="en-US" sz="3400" dirty="0" smtClean="0">
                  <a:latin typeface="Arial" pitchFamily="34" charset="0"/>
                  <a:cs typeface="Arial" pitchFamily="34" charset="0"/>
                </a:rPr>
                <a:t>Number of TDRs required remains same</a:t>
              </a:r>
            </a:p>
            <a:p>
              <a:pPr marL="639763" indent="-639763">
                <a:buFont typeface="Wingdings" pitchFamily="2" charset="2"/>
                <a:buChar char="Ø"/>
              </a:pPr>
              <a:r>
                <a:rPr lang="en-US" sz="3400" dirty="0" smtClean="0">
                  <a:latin typeface="Arial" pitchFamily="34" charset="0"/>
                  <a:cs typeface="Arial" pitchFamily="34" charset="0"/>
                </a:rPr>
                <a:t>Required test time decreases</a:t>
              </a:r>
            </a:p>
            <a:p>
              <a:pPr marL="639763" indent="-639763">
                <a:buFont typeface="Wingdings" pitchFamily="2" charset="2"/>
                <a:buChar char="Ø"/>
              </a:pPr>
              <a:r>
                <a:rPr lang="en-US" sz="3400" dirty="0">
                  <a:latin typeface="Arial" pitchFamily="34" charset="0"/>
                  <a:cs typeface="Arial" pitchFamily="34" charset="0"/>
                </a:rPr>
                <a:t>To obtain the lowest </a:t>
              </a:r>
              <a:r>
                <a:rPr lang="en-US" sz="3400" dirty="0" smtClean="0">
                  <a:latin typeface="Arial" pitchFamily="34" charset="0"/>
                  <a:cs typeface="Arial" pitchFamily="34" charset="0"/>
                </a:rPr>
                <a:t>overall </a:t>
              </a:r>
              <a:r>
                <a:rPr lang="en-US" sz="3400" dirty="0">
                  <a:latin typeface="Arial" pitchFamily="34" charset="0"/>
                  <a:cs typeface="Arial" pitchFamily="34" charset="0"/>
                </a:rPr>
                <a:t>cost (test time and hardware), </a:t>
              </a:r>
              <a:r>
                <a:rPr lang="en-US" sz="3400" dirty="0" smtClean="0">
                  <a:latin typeface="Arial" pitchFamily="34" charset="0"/>
                  <a:cs typeface="Arial" pitchFamily="34" charset="0"/>
                </a:rPr>
                <a:t>cores of different chips should be tested concurrently</a:t>
              </a:r>
            </a:p>
          </p:txBody>
        </p:sp>
      </p:grpSp>
      <p:pic>
        <p:nvPicPr>
          <p:cNvPr id="2470" name="Picture 4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4837" y="7604919"/>
            <a:ext cx="9753600" cy="576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31837" y="11324917"/>
            <a:ext cx="14401800" cy="8472002"/>
            <a:chOff x="655637" y="10279172"/>
            <a:chExt cx="14401800" cy="8472002"/>
          </a:xfrm>
        </p:grpSpPr>
        <p:sp>
          <p:nvSpPr>
            <p:cNvPr id="63" name="Rounded Rectangle 62"/>
            <p:cNvSpPr/>
            <p:nvPr/>
          </p:nvSpPr>
          <p:spPr>
            <a:xfrm>
              <a:off x="655637" y="10279172"/>
              <a:ext cx="14401800" cy="8472002"/>
            </a:xfrm>
            <a:prstGeom prst="roundRect">
              <a:avLst>
                <a:gd name="adj" fmla="val 3862"/>
              </a:avLst>
            </a:prstGeom>
            <a:gradFill flip="none" rotWithShape="0">
              <a:gsLst>
                <a:gs pos="0">
                  <a:srgbClr val="0000FF">
                    <a:alpha val="50000"/>
                  </a:srgb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  <a:tileRect/>
            </a:gra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 smtClean="0"/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1039450" y="10789643"/>
              <a:ext cx="13639800" cy="646331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1    Manufacturing Test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" name="TextBox 383"/>
            <p:cNvSpPr txBox="1"/>
            <p:nvPr/>
          </p:nvSpPr>
          <p:spPr>
            <a:xfrm>
              <a:off x="1033839" y="14584522"/>
              <a:ext cx="13723683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39763" indent="-639763"/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Testing of 3D Stacked chips</a:t>
              </a:r>
            </a:p>
            <a:p>
              <a:pPr marL="639763" indent="-639763">
                <a:buFont typeface="Wingdings" pitchFamily="2" charset="2"/>
                <a:buChar char="Ø"/>
              </a:pPr>
              <a:r>
                <a:rPr lang="en-US" sz="3400" dirty="0" smtClean="0">
                  <a:latin typeface="Arial" pitchFamily="34" charset="0"/>
                  <a:cs typeface="Arial" pitchFamily="34" charset="0"/>
                </a:rPr>
                <a:t>Two stages</a:t>
              </a:r>
            </a:p>
            <a:p>
              <a:pPr marL="2726968" lvl="2" indent="-639763">
                <a:buFont typeface="Wingdings" pitchFamily="2" charset="2"/>
                <a:buChar char="Ø"/>
              </a:pPr>
              <a:r>
                <a:rPr lang="en-US" sz="3400" dirty="0" smtClean="0">
                  <a:latin typeface="Arial" pitchFamily="34" charset="0"/>
                  <a:cs typeface="Arial" pitchFamily="34" charset="0"/>
                </a:rPr>
                <a:t>Wafer sort (individual chips)</a:t>
              </a:r>
            </a:p>
            <a:p>
              <a:pPr marL="2726968" lvl="2" indent="-639763">
                <a:buFont typeface="Wingdings" pitchFamily="2" charset="2"/>
                <a:buChar char="Ø"/>
              </a:pPr>
              <a:r>
                <a:rPr lang="en-US" sz="3400" dirty="0" smtClean="0">
                  <a:latin typeface="Arial" pitchFamily="34" charset="0"/>
                  <a:cs typeface="Arial" pitchFamily="34" charset="0"/>
                </a:rPr>
                <a:t>Package test (all chips combined)</a:t>
              </a:r>
            </a:p>
            <a:p>
              <a:pPr marL="639763" indent="-639763">
                <a:buFont typeface="Wingdings" pitchFamily="2" charset="2"/>
                <a:buChar char="Ø"/>
              </a:pPr>
              <a:r>
                <a:rPr lang="en-US" sz="3400" dirty="0" smtClean="0">
                  <a:latin typeface="Arial" pitchFamily="34" charset="0"/>
                  <a:cs typeface="Arial" pitchFamily="34" charset="0"/>
                </a:rPr>
                <a:t>Creating the schedule for package test by applying wafer sort test schedules serially may lead to sub optimal test time</a:t>
              </a:r>
            </a:p>
            <a:p>
              <a:pPr marL="639763" indent="-639763">
                <a:buFont typeface="Wingdings" pitchFamily="2" charset="2"/>
                <a:buChar char="Ø"/>
              </a:pPr>
              <a:r>
                <a:rPr lang="en-US" sz="3400" dirty="0" smtClean="0">
                  <a:latin typeface="Arial" pitchFamily="34" charset="0"/>
                  <a:cs typeface="Arial" pitchFamily="34" charset="0"/>
                </a:rPr>
                <a:t>Test scheduling is therefore different from non stacked chip testing</a:t>
              </a:r>
            </a:p>
          </p:txBody>
        </p:sp>
        <p:grpSp>
          <p:nvGrpSpPr>
            <p:cNvPr id="382" name="Group 381"/>
            <p:cNvGrpSpPr/>
            <p:nvPr/>
          </p:nvGrpSpPr>
          <p:grpSpPr>
            <a:xfrm>
              <a:off x="8107598" y="11675821"/>
              <a:ext cx="6735376" cy="2884353"/>
              <a:chOff x="8255112" y="10229088"/>
              <a:chExt cx="6735376" cy="2884353"/>
            </a:xfrm>
          </p:grpSpPr>
          <p:grpSp>
            <p:nvGrpSpPr>
              <p:cNvPr id="379" name="Group 378"/>
              <p:cNvGrpSpPr/>
              <p:nvPr/>
            </p:nvGrpSpPr>
            <p:grpSpPr>
              <a:xfrm>
                <a:off x="8255112" y="10903641"/>
                <a:ext cx="6649925" cy="2209800"/>
                <a:chOff x="8255112" y="10522641"/>
                <a:chExt cx="6649925" cy="2209800"/>
              </a:xfrm>
            </p:grpSpPr>
            <p:pic>
              <p:nvPicPr>
                <p:cNvPr id="352" name="Picture 2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12695237" y="10522641"/>
                  <a:ext cx="2209800" cy="2209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2" name="Picture 2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8255112" y="10551216"/>
                  <a:ext cx="4324350" cy="2181225"/>
                </a:xfrm>
                <a:prstGeom prst="rect">
                  <a:avLst/>
                </a:prstGeom>
                <a:noFill/>
                <a:ln w="28575" cmpd="sng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380" name="TextBox 379"/>
              <p:cNvSpPr txBox="1"/>
              <p:nvPr/>
            </p:nvSpPr>
            <p:spPr>
              <a:xfrm>
                <a:off x="9473214" y="10229088"/>
                <a:ext cx="18881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Wafer Sort</a:t>
                </a:r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" name="TextBox 380"/>
              <p:cNvSpPr txBox="1"/>
              <p:nvPr/>
            </p:nvSpPr>
            <p:spPr>
              <a:xfrm>
                <a:off x="12654399" y="10239546"/>
                <a:ext cx="23360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Package Test</a:t>
                </a:r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014663" y="11664574"/>
              <a:ext cx="6841874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49275" indent="-549275"/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Testing of  non stacked chips</a:t>
              </a:r>
            </a:p>
            <a:p>
              <a:pPr marL="549275" indent="-549275">
                <a:buFont typeface="Wingdings" pitchFamily="2" charset="2"/>
                <a:buChar char="Ø"/>
              </a:pPr>
              <a:r>
                <a:rPr lang="en-US" sz="3400" dirty="0" smtClean="0">
                  <a:latin typeface="Arial" pitchFamily="34" charset="0"/>
                  <a:cs typeface="Arial" pitchFamily="34" charset="0"/>
                </a:rPr>
                <a:t>Two stages</a:t>
              </a:r>
            </a:p>
            <a:p>
              <a:pPr marL="2636480" lvl="2" indent="-549275">
                <a:buFont typeface="Wingdings" pitchFamily="2" charset="2"/>
                <a:buChar char="Ø"/>
              </a:pPr>
              <a:r>
                <a:rPr lang="en-US" sz="3400" dirty="0" smtClean="0">
                  <a:latin typeface="Arial" pitchFamily="34" charset="0"/>
                  <a:cs typeface="Arial" pitchFamily="34" charset="0"/>
                </a:rPr>
                <a:t>Wafer sort</a:t>
              </a:r>
            </a:p>
            <a:p>
              <a:pPr marL="2636480" lvl="2" indent="-549275">
                <a:buFont typeface="Wingdings" pitchFamily="2" charset="2"/>
                <a:buChar char="Ø"/>
              </a:pPr>
              <a:r>
                <a:rPr lang="en-US" sz="3400" dirty="0" smtClean="0">
                  <a:latin typeface="Arial" pitchFamily="34" charset="0"/>
                  <a:cs typeface="Arial" pitchFamily="34" charset="0"/>
                </a:rPr>
                <a:t>Package test</a:t>
              </a:r>
            </a:p>
            <a:p>
              <a:pPr marL="549275" indent="-549275">
                <a:buFont typeface="Wingdings" pitchFamily="2" charset="2"/>
                <a:buChar char="Ø"/>
              </a:pPr>
              <a:r>
                <a:rPr lang="en-US" sz="3400" dirty="0" smtClean="0">
                  <a:latin typeface="Arial" pitchFamily="34" charset="0"/>
                  <a:cs typeface="Arial" pitchFamily="34" charset="0"/>
                </a:rPr>
                <a:t>Same schedule in both stages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31837" y="19949319"/>
            <a:ext cx="14401800" cy="21869400"/>
            <a:chOff x="15209837" y="15224919"/>
            <a:chExt cx="14401800" cy="21869400"/>
          </a:xfrm>
        </p:grpSpPr>
        <p:grpSp>
          <p:nvGrpSpPr>
            <p:cNvPr id="15" name="Group 14"/>
            <p:cNvGrpSpPr/>
            <p:nvPr/>
          </p:nvGrpSpPr>
          <p:grpSpPr>
            <a:xfrm>
              <a:off x="15209837" y="15224919"/>
              <a:ext cx="14401800" cy="21869400"/>
              <a:chOff x="637506" y="10496290"/>
              <a:chExt cx="14401800" cy="218694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37506" y="10496290"/>
                <a:ext cx="14401800" cy="21869400"/>
                <a:chOff x="637506" y="10496290"/>
                <a:chExt cx="14401800" cy="21869400"/>
              </a:xfrm>
            </p:grpSpPr>
            <p:grpSp>
              <p:nvGrpSpPr>
                <p:cNvPr id="2" name="Group 1"/>
                <p:cNvGrpSpPr/>
                <p:nvPr/>
              </p:nvGrpSpPr>
              <p:grpSpPr>
                <a:xfrm>
                  <a:off x="637506" y="10496290"/>
                  <a:ext cx="14401800" cy="21869400"/>
                  <a:chOff x="637506" y="10726525"/>
                  <a:chExt cx="14401800" cy="21869400"/>
                </a:xfrm>
              </p:grpSpPr>
              <p:sp>
                <p:nvSpPr>
                  <p:cNvPr id="59" name="Rounded Rectangle 58"/>
                  <p:cNvSpPr/>
                  <p:nvPr/>
                </p:nvSpPr>
                <p:spPr>
                  <a:xfrm>
                    <a:off x="637506" y="10726525"/>
                    <a:ext cx="14401800" cy="21869400"/>
                  </a:xfrm>
                  <a:prstGeom prst="roundRect">
                    <a:avLst>
                      <a:gd name="adj" fmla="val 3862"/>
                    </a:avLst>
                  </a:prstGeom>
                  <a:gradFill flip="none" rotWithShape="0">
                    <a:gsLst>
                      <a:gs pos="0">
                        <a:srgbClr val="0000FF">
                          <a:alpha val="50000"/>
                        </a:srgbClr>
                      </a:gs>
                      <a:gs pos="35000">
                        <a:schemeClr val="accent1">
                          <a:tint val="37000"/>
                          <a:satMod val="300000"/>
                        </a:schemeClr>
                      </a:gs>
                      <a:gs pos="100000">
                        <a:schemeClr val="accent1">
                          <a:tint val="15000"/>
                          <a:satMod val="350000"/>
                        </a:schemeClr>
                      </a:gs>
                    </a:gsLst>
                    <a:lin ang="16200000" scaled="1"/>
                    <a:tileRect/>
                  </a:gradFill>
                  <a:ln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 smtClean="0"/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1036637" y="11299394"/>
                    <a:ext cx="13639800" cy="646331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b="1" dirty="0">
                        <a:latin typeface="Arial" pitchFamily="34" charset="0"/>
                        <a:cs typeface="Arial" pitchFamily="34" charset="0"/>
                      </a:rPr>
                      <a:t>2</a:t>
                    </a:r>
                    <a:r>
                      <a:rPr lang="en-US" sz="3600" b="1" dirty="0" smtClean="0">
                        <a:latin typeface="Arial" pitchFamily="34" charset="0"/>
                        <a:cs typeface="Arial" pitchFamily="34" charset="0"/>
                      </a:rPr>
                      <a:t>    Wafer Sort</a:t>
                    </a:r>
                    <a:endParaRPr lang="en-US" sz="36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960437" y="15755011"/>
                    <a:ext cx="13609408" cy="48013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549275" indent="-549275">
                      <a:buFont typeface="Wingdings" pitchFamily="2" charset="2"/>
                      <a:buChar char="Ø"/>
                    </a:pPr>
                    <a:r>
                      <a:rPr lang="en-US" sz="3400" dirty="0" smtClean="0">
                        <a:latin typeface="Arial" pitchFamily="34" charset="0"/>
                        <a:cs typeface="Arial" pitchFamily="34" charset="0"/>
                      </a:rPr>
                      <a:t>Above: Test access mechanism for a single chip during wafer sort</a:t>
                    </a:r>
                  </a:p>
                  <a:p>
                    <a:pPr marL="549275" lvl="1" indent="-549275">
                      <a:buFont typeface="Wingdings" pitchFamily="2" charset="2"/>
                      <a:buChar char="Ø"/>
                    </a:pPr>
                    <a:r>
                      <a:rPr lang="en-US" sz="3400" dirty="0" smtClean="0">
                        <a:latin typeface="Arial" pitchFamily="34" charset="0"/>
                        <a:cs typeface="Arial" pitchFamily="34" charset="0"/>
                      </a:rPr>
                      <a:t>Cores in the chips are accessed by JTAG </a:t>
                    </a:r>
                  </a:p>
                  <a:p>
                    <a:pPr marL="549275" lvl="2" indent="-549275">
                      <a:buFont typeface="Wingdings" pitchFamily="2" charset="2"/>
                      <a:buChar char="Ø"/>
                    </a:pPr>
                    <a:r>
                      <a:rPr lang="en-US" sz="3400" dirty="0" smtClean="0">
                        <a:latin typeface="Arial" pitchFamily="34" charset="0"/>
                        <a:cs typeface="Arial" pitchFamily="34" charset="0"/>
                      </a:rPr>
                      <a:t>On each chip, only one TDR can be accessed at a time</a:t>
                    </a:r>
                  </a:p>
                  <a:p>
                    <a:pPr marL="549275" lvl="2" indent="-549275">
                      <a:buFont typeface="Wingdings" pitchFamily="2" charset="2"/>
                      <a:buChar char="Ø"/>
                    </a:pPr>
                    <a:r>
                      <a:rPr lang="en-US" sz="3400" dirty="0" smtClean="0">
                        <a:latin typeface="Arial" pitchFamily="34" charset="0"/>
                        <a:cs typeface="Arial" pitchFamily="34" charset="0"/>
                      </a:rPr>
                      <a:t>Cores on the same </a:t>
                    </a:r>
                    <a:r>
                      <a:rPr lang="en-US" sz="3400" dirty="0" err="1" smtClean="0">
                        <a:latin typeface="Arial" pitchFamily="34" charset="0"/>
                        <a:cs typeface="Arial" pitchFamily="34" charset="0"/>
                      </a:rPr>
                      <a:t>TDR</a:t>
                    </a:r>
                    <a:r>
                      <a:rPr lang="en-US" sz="3400" dirty="0" smtClean="0">
                        <a:latin typeface="Arial" pitchFamily="34" charset="0"/>
                        <a:cs typeface="Arial" pitchFamily="34" charset="0"/>
                      </a:rPr>
                      <a:t> are in the same session</a:t>
                    </a:r>
                  </a:p>
                  <a:p>
                    <a:pPr marL="549275" indent="-549275">
                      <a:buFont typeface="Wingdings" pitchFamily="2" charset="2"/>
                      <a:buChar char="Ø"/>
                    </a:pPr>
                    <a:r>
                      <a:rPr lang="en-US" sz="3400" dirty="0" smtClean="0">
                        <a:latin typeface="Arial" pitchFamily="34" charset="0"/>
                        <a:cs typeface="Arial" pitchFamily="34" charset="0"/>
                      </a:rPr>
                      <a:t>Core1 and Core2 share the same TDR, therefore must be tested in the same session (</a:t>
                    </a:r>
                    <a:r>
                      <a:rPr lang="en-US" sz="3400" dirty="0" err="1" smtClean="0">
                        <a:latin typeface="Arial" pitchFamily="34" charset="0"/>
                        <a:cs typeface="Arial" pitchFamily="34" charset="0"/>
                      </a:rPr>
                      <a:t>Session1</a:t>
                    </a:r>
                    <a:r>
                      <a:rPr lang="en-US" sz="3400" dirty="0" smtClean="0">
                        <a:latin typeface="Arial" pitchFamily="34" charset="0"/>
                        <a:cs typeface="Arial" pitchFamily="34" charset="0"/>
                      </a:rPr>
                      <a:t>)</a:t>
                    </a:r>
                  </a:p>
                  <a:p>
                    <a:pPr marL="549275" indent="-549275">
                      <a:buFont typeface="Wingdings" pitchFamily="2" charset="2"/>
                      <a:buChar char="Ø"/>
                    </a:pPr>
                    <a:r>
                      <a:rPr lang="en-US" sz="3400" dirty="0" smtClean="0">
                        <a:latin typeface="Arial" pitchFamily="34" charset="0"/>
                        <a:cs typeface="Arial" pitchFamily="34" charset="0"/>
                      </a:rPr>
                      <a:t>Core3 has an independent TDR, therefore Core3 must have a separate session (Session2</a:t>
                    </a:r>
                    <a:r>
                      <a:rPr lang="en-US" sz="3400" dirty="0">
                        <a:latin typeface="Arial" pitchFamily="34" charset="0"/>
                        <a:cs typeface="Arial" pitchFamily="34" charset="0"/>
                      </a:rPr>
                      <a:t>) </a:t>
                    </a:r>
                    <a:endParaRPr lang="en-US" sz="3400" dirty="0" smtClean="0">
                      <a:latin typeface="Arial" pitchFamily="34" charset="0"/>
                      <a:cs typeface="Arial" pitchFamily="34" charset="0"/>
                    </a:endParaRPr>
                  </a:p>
                  <a:p>
                    <a:pPr marL="549275" indent="-549275">
                      <a:buFont typeface="Wingdings" pitchFamily="2" charset="2"/>
                      <a:buChar char="Ø"/>
                    </a:pPr>
                    <a:r>
                      <a:rPr lang="en-US" sz="3400" dirty="0" smtClean="0">
                        <a:latin typeface="Arial" pitchFamily="34" charset="0"/>
                        <a:cs typeface="Arial" pitchFamily="34" charset="0"/>
                      </a:rPr>
                      <a:t>Therefore, additional sessions </a:t>
                    </a:r>
                    <a:r>
                      <a:rPr lang="en-US" sz="3400" dirty="0">
                        <a:latin typeface="Arial" pitchFamily="34" charset="0"/>
                        <a:cs typeface="Arial" pitchFamily="34" charset="0"/>
                        <a:sym typeface="Symbol"/>
                      </a:rPr>
                      <a:t></a:t>
                    </a:r>
                    <a:r>
                      <a:rPr lang="en-US" sz="3400" dirty="0" smtClean="0">
                        <a:latin typeface="Arial" pitchFamily="34" charset="0"/>
                        <a:cs typeface="Arial" pitchFamily="34" charset="0"/>
                      </a:rPr>
                      <a:t> Additional TDR hardware cost</a:t>
                    </a:r>
                  </a:p>
                </p:txBody>
              </p:sp>
            </p:grpSp>
            <p:graphicFrame>
              <p:nvGraphicFramePr>
                <p:cNvPr id="53" name="Object 5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="" xmlns:p14="http://schemas.microsoft.com/office/powerpoint/2010/main" val="3171872795"/>
                    </p:ext>
                  </p:extLst>
                </p:nvPr>
              </p:nvGraphicFramePr>
              <p:xfrm>
                <a:off x="3571206" y="28724759"/>
                <a:ext cx="8838160" cy="592931"/>
              </p:xfrm>
              <a:graphic>
                <a:graphicData uri="http://schemas.openxmlformats.org/presentationml/2006/ole">
                  <p:oleObj spid="_x0000_s2596" name="Ekvation" r:id="rId10" imgW="3022560" imgH="203040" progId="Equation.3">
                    <p:embed/>
                  </p:oleObj>
                </a:graphicData>
              </a:graphic>
            </p:graphicFrame>
            <p:graphicFrame>
              <p:nvGraphicFramePr>
                <p:cNvPr id="2062" name="Object 1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="" xmlns:p14="http://schemas.microsoft.com/office/powerpoint/2010/main" val="136451656"/>
                    </p:ext>
                  </p:extLst>
                </p:nvPr>
              </p:nvGraphicFramePr>
              <p:xfrm>
                <a:off x="3571206" y="26194564"/>
                <a:ext cx="9107614" cy="608526"/>
              </p:xfrm>
              <a:graphic>
                <a:graphicData uri="http://schemas.openxmlformats.org/presentationml/2006/ole">
                  <p:oleObj spid="_x0000_s2597" name="Ekvation" r:id="rId11" imgW="3047760" imgH="203040" progId="Equation.3">
                    <p:embed/>
                  </p:oleObj>
                </a:graphicData>
              </a:graphic>
            </p:graphicFrame>
          </p:grpSp>
          <p:grpSp>
            <p:nvGrpSpPr>
              <p:cNvPr id="5" name="Group 4"/>
              <p:cNvGrpSpPr/>
              <p:nvPr/>
            </p:nvGrpSpPr>
            <p:grpSpPr>
              <a:xfrm>
                <a:off x="986590" y="23312297"/>
                <a:ext cx="13944348" cy="8419207"/>
                <a:chOff x="986590" y="23312297"/>
                <a:chExt cx="13944348" cy="8419207"/>
              </a:xfrm>
            </p:grpSpPr>
            <p:sp>
              <p:nvSpPr>
                <p:cNvPr id="55" name="TextBox 54"/>
                <p:cNvSpPr txBox="1"/>
                <p:nvPr/>
              </p:nvSpPr>
              <p:spPr>
                <a:xfrm>
                  <a:off x="1068951" y="24500719"/>
                  <a:ext cx="12039600" cy="16927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639763" indent="-639763"/>
                  <a:r>
                    <a:rPr lang="en-US" sz="3600" b="1" dirty="0" smtClean="0">
                      <a:latin typeface="Arial" pitchFamily="34" charset="0"/>
                      <a:cs typeface="Arial" pitchFamily="34" charset="0"/>
                    </a:rPr>
                    <a:t>When </a:t>
                  </a:r>
                  <a:r>
                    <a:rPr lang="en-US" sz="3600" b="1" dirty="0" err="1" smtClean="0">
                      <a:latin typeface="Arial" pitchFamily="34" charset="0"/>
                      <a:cs typeface="Arial" pitchFamily="34" charset="0"/>
                    </a:rPr>
                    <a:t>Core1</a:t>
                  </a:r>
                  <a:r>
                    <a:rPr lang="en-US" sz="3600" b="1" dirty="0" smtClean="0">
                      <a:latin typeface="Arial" pitchFamily="34" charset="0"/>
                      <a:cs typeface="Arial" pitchFamily="34" charset="0"/>
                    </a:rPr>
                    <a:t> and </a:t>
                  </a:r>
                  <a:r>
                    <a:rPr lang="en-US" sz="3600" b="1" dirty="0" err="1" smtClean="0">
                      <a:latin typeface="Arial" pitchFamily="34" charset="0"/>
                      <a:cs typeface="Arial" pitchFamily="34" charset="0"/>
                    </a:rPr>
                    <a:t>Core2</a:t>
                  </a:r>
                  <a:r>
                    <a:rPr lang="en-US" sz="3600" b="1" dirty="0" smtClean="0">
                      <a:latin typeface="Arial" pitchFamily="34" charset="0"/>
                      <a:cs typeface="Arial" pitchFamily="34" charset="0"/>
                    </a:rPr>
                    <a:t> are in the same session</a:t>
                  </a:r>
                </a:p>
                <a:p>
                  <a:pPr marL="639763" indent="-639763">
                    <a:buFont typeface="Wingdings" pitchFamily="2" charset="2"/>
                    <a:buChar char="Ø"/>
                  </a:pPr>
                  <a:r>
                    <a:rPr lang="en-US" sz="3400" dirty="0" err="1" smtClean="0">
                      <a:latin typeface="Arial" pitchFamily="34" charset="0"/>
                      <a:cs typeface="Arial" pitchFamily="34" charset="0"/>
                    </a:rPr>
                    <a:t>TDRs</a:t>
                  </a:r>
                  <a:r>
                    <a:rPr lang="en-US" sz="3400" dirty="0" smtClean="0">
                      <a:latin typeface="Arial" pitchFamily="34" charset="0"/>
                      <a:cs typeface="Arial" pitchFamily="34" charset="0"/>
                    </a:rPr>
                    <a:t> required: 1</a:t>
                  </a:r>
                </a:p>
                <a:p>
                  <a:pPr marL="639763" indent="-639763">
                    <a:buFont typeface="Wingdings" pitchFamily="2" charset="2"/>
                    <a:buChar char="Ø"/>
                  </a:pPr>
                  <a:r>
                    <a:rPr lang="en-US" sz="3400" dirty="0" smtClean="0">
                      <a:latin typeface="Arial" pitchFamily="34" charset="0"/>
                      <a:cs typeface="Arial" pitchFamily="34" charset="0"/>
                    </a:rPr>
                    <a:t>Test time required:</a:t>
                  </a: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1068951" y="26955490"/>
                  <a:ext cx="12039600" cy="16927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639763" indent="-639763"/>
                  <a:r>
                    <a:rPr lang="en-US" sz="3600" b="1" dirty="0" smtClean="0">
                      <a:latin typeface="Arial" pitchFamily="34" charset="0"/>
                      <a:cs typeface="Arial" pitchFamily="34" charset="0"/>
                    </a:rPr>
                    <a:t>When </a:t>
                  </a:r>
                  <a:r>
                    <a:rPr lang="en-US" sz="3600" b="1" dirty="0" err="1" smtClean="0">
                      <a:latin typeface="Arial" pitchFamily="34" charset="0"/>
                      <a:cs typeface="Arial" pitchFamily="34" charset="0"/>
                    </a:rPr>
                    <a:t>Core1</a:t>
                  </a:r>
                  <a:r>
                    <a:rPr lang="en-US" sz="3600" b="1" dirty="0" smtClean="0">
                      <a:latin typeface="Arial" pitchFamily="34" charset="0"/>
                      <a:cs typeface="Arial" pitchFamily="34" charset="0"/>
                    </a:rPr>
                    <a:t> and </a:t>
                  </a:r>
                  <a:r>
                    <a:rPr lang="en-US" sz="3600" b="1" dirty="0" err="1" smtClean="0">
                      <a:latin typeface="Arial" pitchFamily="34" charset="0"/>
                      <a:cs typeface="Arial" pitchFamily="34" charset="0"/>
                    </a:rPr>
                    <a:t>Core2</a:t>
                  </a:r>
                  <a:r>
                    <a:rPr lang="en-US" sz="3600" b="1" dirty="0" smtClean="0">
                      <a:latin typeface="Arial" pitchFamily="34" charset="0"/>
                      <a:cs typeface="Arial" pitchFamily="34" charset="0"/>
                    </a:rPr>
                    <a:t> are in different sessions</a:t>
                  </a:r>
                </a:p>
                <a:p>
                  <a:pPr marL="639763" indent="-639763">
                    <a:buFont typeface="Wingdings" pitchFamily="2" charset="2"/>
                    <a:buChar char="Ø"/>
                  </a:pPr>
                  <a:r>
                    <a:rPr lang="en-US" sz="3400" dirty="0" err="1" smtClean="0">
                      <a:latin typeface="Arial" pitchFamily="34" charset="0"/>
                      <a:cs typeface="Arial" pitchFamily="34" charset="0"/>
                    </a:rPr>
                    <a:t>TDRs</a:t>
                  </a:r>
                  <a:r>
                    <a:rPr lang="en-US" sz="3400" dirty="0" smtClean="0">
                      <a:latin typeface="Arial" pitchFamily="34" charset="0"/>
                      <a:cs typeface="Arial" pitchFamily="34" charset="0"/>
                    </a:rPr>
                    <a:t> required: 2</a:t>
                  </a:r>
                </a:p>
                <a:p>
                  <a:pPr marL="639763" indent="-639763">
                    <a:buFont typeface="Wingdings" pitchFamily="2" charset="2"/>
                    <a:buChar char="Ø"/>
                  </a:pPr>
                  <a:r>
                    <a:rPr lang="en-US" sz="3400" dirty="0" smtClean="0">
                      <a:latin typeface="Arial" pitchFamily="34" charset="0"/>
                      <a:cs typeface="Arial" pitchFamily="34" charset="0"/>
                    </a:rPr>
                    <a:t>Test time required:</a:t>
                  </a: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1068951" y="29546290"/>
                  <a:ext cx="12978486" cy="21852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639763" indent="-639763">
                    <a:buFont typeface="Wingdings" pitchFamily="2" charset="2"/>
                    <a:buChar char="Ø"/>
                  </a:pPr>
                  <a:r>
                    <a:rPr lang="en-US" sz="3400" dirty="0" smtClean="0">
                      <a:latin typeface="Arial" pitchFamily="34" charset="0"/>
                      <a:cs typeface="Arial" pitchFamily="34" charset="0"/>
                    </a:rPr>
                    <a:t>Number of </a:t>
                  </a:r>
                  <a:r>
                    <a:rPr lang="en-US" sz="3400" dirty="0" err="1" smtClean="0">
                      <a:latin typeface="Arial" pitchFamily="34" charset="0"/>
                      <a:cs typeface="Arial" pitchFamily="34" charset="0"/>
                    </a:rPr>
                    <a:t>TDRs</a:t>
                  </a:r>
                  <a:r>
                    <a:rPr lang="en-US" sz="3400" dirty="0" smtClean="0">
                      <a:latin typeface="Arial" pitchFamily="34" charset="0"/>
                      <a:cs typeface="Arial" pitchFamily="34" charset="0"/>
                    </a:rPr>
                    <a:t> required increases</a:t>
                  </a:r>
                </a:p>
                <a:p>
                  <a:pPr marL="639763" indent="-639763">
                    <a:buFont typeface="Wingdings" pitchFamily="2" charset="2"/>
                    <a:buChar char="Ø"/>
                  </a:pPr>
                  <a:r>
                    <a:rPr lang="en-US" sz="3400" dirty="0" smtClean="0">
                      <a:latin typeface="Arial" pitchFamily="34" charset="0"/>
                      <a:cs typeface="Arial" pitchFamily="34" charset="0"/>
                    </a:rPr>
                    <a:t>Required test time decreases</a:t>
                  </a:r>
                </a:p>
                <a:p>
                  <a:pPr marL="639763" indent="-639763">
                    <a:buFont typeface="Wingdings" pitchFamily="2" charset="2"/>
                    <a:buChar char="Ø"/>
                  </a:pPr>
                  <a:r>
                    <a:rPr lang="en-US" sz="3400" dirty="0">
                      <a:latin typeface="Arial" pitchFamily="34" charset="0"/>
                      <a:cs typeface="Arial" pitchFamily="34" charset="0"/>
                    </a:rPr>
                    <a:t>To obtain the lowest </a:t>
                  </a:r>
                  <a:r>
                    <a:rPr lang="en-US" sz="3400" dirty="0" smtClean="0">
                      <a:latin typeface="Arial" pitchFamily="34" charset="0"/>
                      <a:cs typeface="Arial" pitchFamily="34" charset="0"/>
                    </a:rPr>
                    <a:t>overall </a:t>
                  </a:r>
                  <a:r>
                    <a:rPr lang="en-US" sz="3400" dirty="0">
                      <a:latin typeface="Arial" pitchFamily="34" charset="0"/>
                      <a:cs typeface="Arial" pitchFamily="34" charset="0"/>
                    </a:rPr>
                    <a:t>cost (test time and hardware), there is a trade-off between test time and the number of TDRs</a:t>
                  </a:r>
                  <a:endParaRPr lang="en-US" sz="34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986590" y="23312297"/>
                  <a:ext cx="13944348" cy="1661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lvl="1"/>
                  <a:r>
                    <a:rPr lang="en-US" sz="3400" dirty="0">
                      <a:latin typeface="Arial" pitchFamily="34" charset="0"/>
                      <a:cs typeface="Arial" pitchFamily="34" charset="0"/>
                    </a:rPr>
                    <a:t>Trade off between test time and number of TDRs among various </a:t>
                  </a:r>
                  <a:r>
                    <a:rPr lang="en-US" sz="3400" dirty="0" smtClean="0">
                      <a:latin typeface="Arial" pitchFamily="34" charset="0"/>
                      <a:cs typeface="Arial" pitchFamily="34" charset="0"/>
                    </a:rPr>
                    <a:t>alternatives</a:t>
                  </a:r>
                  <a:endParaRPr lang="en-US" sz="3400" dirty="0">
                    <a:latin typeface="Arial" pitchFamily="34" charset="0"/>
                    <a:cs typeface="Arial" pitchFamily="34" charset="0"/>
                  </a:endParaRPr>
                </a:p>
                <a:p>
                  <a:endParaRPr lang="en-US" sz="34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pic>
          <p:nvPicPr>
            <p:cNvPr id="2471" name="Picture 42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38836" y="25283319"/>
              <a:ext cx="7827131" cy="2645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72" name="Picture 42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62437" y="16610812"/>
              <a:ext cx="11069640" cy="3338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6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80089549"/>
              </p:ext>
            </p:extLst>
          </p:nvPr>
        </p:nvGraphicFramePr>
        <p:xfrm>
          <a:off x="20239037" y="15112207"/>
          <a:ext cx="5427662" cy="569912"/>
        </p:xfrm>
        <a:graphic>
          <a:graphicData uri="http://schemas.openxmlformats.org/presentationml/2006/ole">
            <p:oleObj spid="_x0000_s2598" name="Ekvation" r:id="rId14" imgW="1815840" imgH="190440" progId="Equation.3">
              <p:embed/>
            </p:oleObj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76201898"/>
              </p:ext>
            </p:extLst>
          </p:nvPr>
        </p:nvGraphicFramePr>
        <p:xfrm>
          <a:off x="20223162" y="16786225"/>
          <a:ext cx="5807075" cy="608013"/>
        </p:xfrm>
        <a:graphic>
          <a:graphicData uri="http://schemas.openxmlformats.org/presentationml/2006/ole">
            <p:oleObj spid="_x0000_s2599" name="Ekvation" r:id="rId15" imgW="1942920" imgH="203040" progId="Equation.3">
              <p:embed/>
            </p:oleObj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15286037" y="19897531"/>
            <a:ext cx="14401800" cy="2566388"/>
            <a:chOff x="15230166" y="19752221"/>
            <a:chExt cx="14401800" cy="2566388"/>
          </a:xfrm>
        </p:grpSpPr>
        <p:grpSp>
          <p:nvGrpSpPr>
            <p:cNvPr id="13" name="Group 12"/>
            <p:cNvGrpSpPr/>
            <p:nvPr/>
          </p:nvGrpSpPr>
          <p:grpSpPr>
            <a:xfrm>
              <a:off x="15230166" y="19752221"/>
              <a:ext cx="14401800" cy="2566388"/>
              <a:chOff x="3145073" y="21291121"/>
              <a:chExt cx="14401800" cy="2566388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3145073" y="21291121"/>
                <a:ext cx="14401800" cy="2566388"/>
              </a:xfrm>
              <a:prstGeom prst="roundRect">
                <a:avLst>
                  <a:gd name="adj" fmla="val 10802"/>
                </a:avLst>
              </a:prstGeom>
              <a:gradFill flip="none" rotWithShape="0">
                <a:gsLst>
                  <a:gs pos="0">
                    <a:srgbClr val="0000FF">
                      <a:alpha val="50000"/>
                    </a:srgb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  <a:tileRect/>
              </a:gradFill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3471989" y="21625719"/>
                <a:ext cx="13642848" cy="64633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Arial" pitchFamily="34" charset="0"/>
                    <a:cs typeface="Arial" pitchFamily="34" charset="0"/>
                  </a:rPr>
                  <a:t>4    Objective</a:t>
                </a:r>
                <a:endParaRPr lang="en-US" sz="36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5464338" y="20863719"/>
              <a:ext cx="14097000" cy="113877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157163" lvl="1" indent="-46038"/>
              <a:r>
                <a:rPr lang="en-US" sz="3400" dirty="0" smtClean="0">
                  <a:latin typeface="Arial" pitchFamily="34" charset="0"/>
                  <a:cs typeface="Arial" pitchFamily="34" charset="0"/>
                </a:rPr>
                <a:t>Co-optimization of overall test time (wafer sort + package test) along with the TDR (hardware) cost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lack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lack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lack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10242</TotalTime>
  <Words>807</Words>
  <Application>Microsoft Office PowerPoint</Application>
  <PresentationFormat>Custom</PresentationFormat>
  <Paragraphs>144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Theme1</vt:lpstr>
      <vt:lpstr>1_Office Theme</vt:lpstr>
      <vt:lpstr>2_Office Theme</vt:lpstr>
      <vt:lpstr>Office Theme</vt:lpstr>
      <vt:lpstr>Ekvation</vt:lpstr>
      <vt:lpstr>Slide 1</vt:lpstr>
    </vt:vector>
  </TitlesOfParts>
  <Company>IIT KGP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Scheduling Tests for stacked 3D Chips under Power Constraints</dc:title>
  <dc:creator>SSG</dc:creator>
  <cp:lastModifiedBy>BSG</cp:lastModifiedBy>
  <cp:revision>226</cp:revision>
  <cp:lastPrinted>2011-05-16T12:57:22Z</cp:lastPrinted>
  <dcterms:created xsi:type="dcterms:W3CDTF">2010-10-20T11:43:51Z</dcterms:created>
  <dcterms:modified xsi:type="dcterms:W3CDTF">2011-05-23T13:23:51Z</dcterms:modified>
</cp:coreProperties>
</file>